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92" r:id="rId2"/>
    <p:sldId id="274" r:id="rId3"/>
    <p:sldId id="279" r:id="rId4"/>
    <p:sldId id="276" r:id="rId5"/>
    <p:sldId id="277" r:id="rId6"/>
    <p:sldId id="278" r:id="rId7"/>
    <p:sldId id="257" r:id="rId8"/>
    <p:sldId id="258" r:id="rId9"/>
    <p:sldId id="259" r:id="rId10"/>
    <p:sldId id="267" r:id="rId11"/>
    <p:sldId id="265" r:id="rId12"/>
    <p:sldId id="268" r:id="rId13"/>
    <p:sldId id="270" r:id="rId14"/>
    <p:sldId id="287" r:id="rId15"/>
    <p:sldId id="288" r:id="rId16"/>
    <p:sldId id="289" r:id="rId17"/>
    <p:sldId id="290" r:id="rId18"/>
    <p:sldId id="291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66"/>
    <p:restoredTop sz="94599"/>
  </p:normalViewPr>
  <p:slideViewPr>
    <p:cSldViewPr snapToGrid="0" snapToObjects="1">
      <p:cViewPr varScale="1">
        <p:scale>
          <a:sx n="124" d="100"/>
          <a:sy n="124" d="100"/>
        </p:scale>
        <p:origin x="4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36AA3-94BB-2D4D-B92B-3B077E747606}" type="datetimeFigureOut">
              <a:rPr lang="en-US" smtClean="0"/>
              <a:t>11/24/17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C7361-8B05-9C42-8E9F-430F297E7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8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noProof="0" dirty="0" err="1" smtClean="0">
                <a:solidFill>
                  <a:schemeClr val="bg2">
                    <a:lumMod val="50000"/>
                  </a:schemeClr>
                </a:solidFill>
                <a:latin typeface="CiscoSans Light" charset="0"/>
                <a:ea typeface="CiscoSans Light" charset="0"/>
                <a:cs typeface="CiscoSans Light" charset="0"/>
              </a:rPr>
              <a:t>You</a:t>
            </a:r>
            <a:r>
              <a:rPr lang="nb-NO" sz="1200" noProof="0" dirty="0" smtClean="0">
                <a:solidFill>
                  <a:schemeClr val="bg2">
                    <a:lumMod val="50000"/>
                  </a:schemeClr>
                </a:solidFill>
                <a:latin typeface="CiscoSans Light" charset="0"/>
                <a:ea typeface="CiscoSans Light" charset="0"/>
                <a:cs typeface="CiscoSans Light" charset="0"/>
              </a:rPr>
              <a:t> </a:t>
            </a:r>
            <a:r>
              <a:rPr lang="nb-NO" sz="1200" noProof="0" dirty="0" err="1" smtClean="0">
                <a:solidFill>
                  <a:schemeClr val="bg2">
                    <a:lumMod val="50000"/>
                  </a:schemeClr>
                </a:solidFill>
                <a:latin typeface="CiscoSans Light" charset="0"/>
                <a:ea typeface="CiscoSans Light" charset="0"/>
                <a:cs typeface="CiscoSans Light" charset="0"/>
              </a:rPr>
              <a:t>also</a:t>
            </a:r>
            <a:r>
              <a:rPr lang="nb-NO" sz="1200" noProof="0" dirty="0" smtClean="0">
                <a:solidFill>
                  <a:schemeClr val="bg2">
                    <a:lumMod val="50000"/>
                  </a:schemeClr>
                </a:solidFill>
                <a:latin typeface="CiscoSans Light" charset="0"/>
                <a:ea typeface="CiscoSans Light" charset="0"/>
                <a:cs typeface="CiscoSans Light" charset="0"/>
              </a:rPr>
              <a:t> have a </a:t>
            </a:r>
            <a:r>
              <a:rPr lang="nb-NO" sz="1200" noProof="0" dirty="0" err="1" smtClean="0">
                <a:solidFill>
                  <a:schemeClr val="bg2">
                    <a:lumMod val="50000"/>
                  </a:schemeClr>
                </a:solidFill>
                <a:latin typeface="CiscoSans Light" charset="0"/>
                <a:ea typeface="CiscoSans Light" charset="0"/>
                <a:cs typeface="CiscoSans Light" charset="0"/>
              </a:rPr>
              <a:t>choice</a:t>
            </a:r>
            <a:r>
              <a:rPr lang="nb-NO" sz="1200" noProof="0" dirty="0" smtClean="0">
                <a:solidFill>
                  <a:schemeClr val="bg2">
                    <a:lumMod val="50000"/>
                  </a:schemeClr>
                </a:solidFill>
                <a:latin typeface="CiscoSans Light" charset="0"/>
                <a:ea typeface="CiscoSans Light" charset="0"/>
                <a:cs typeface="CiscoSans Light" charset="0"/>
              </a:rPr>
              <a:t>. For </a:t>
            </a:r>
            <a:r>
              <a:rPr lang="nb-NO" dirty="0" smtClean="0">
                <a:solidFill>
                  <a:schemeClr val="bg2">
                    <a:lumMod val="50000"/>
                  </a:schemeClr>
                </a:solidFill>
                <a:latin typeface="CiscoSans Light" charset="0"/>
                <a:ea typeface="CiscoSans Light" charset="0"/>
                <a:cs typeface="CiscoSans Light" charset="0"/>
              </a:rPr>
              <a:t>medium </a:t>
            </a:r>
            <a:r>
              <a:rPr lang="nb-NO" sz="1200" noProof="0" dirty="0" err="1" smtClean="0">
                <a:solidFill>
                  <a:schemeClr val="bg2">
                    <a:lumMod val="50000"/>
                  </a:schemeClr>
                </a:solidFill>
                <a:latin typeface="CiscoSans Light" charset="0"/>
                <a:ea typeface="CiscoSans Light" charset="0"/>
                <a:cs typeface="CiscoSans Light" charset="0"/>
              </a:rPr>
              <a:t>rooms</a:t>
            </a:r>
            <a:r>
              <a:rPr lang="nb-NO" sz="1200" noProof="0" dirty="0" smtClean="0">
                <a:solidFill>
                  <a:schemeClr val="bg2">
                    <a:lumMod val="50000"/>
                  </a:schemeClr>
                </a:solidFill>
                <a:latin typeface="CiscoSans Light" charset="0"/>
                <a:ea typeface="CiscoSans Light" charset="0"/>
                <a:cs typeface="CiscoSans Light" charset="0"/>
              </a:rPr>
              <a:t> </a:t>
            </a:r>
            <a:r>
              <a:rPr lang="nb-NO" sz="1200" noProof="0" dirty="0" err="1" smtClean="0">
                <a:solidFill>
                  <a:schemeClr val="bg2">
                    <a:lumMod val="50000"/>
                  </a:schemeClr>
                </a:solidFill>
                <a:latin typeface="CiscoSans Light" charset="0"/>
                <a:ea typeface="CiscoSans Light" charset="0"/>
                <a:cs typeface="CiscoSans Light" charset="0"/>
              </a:rPr>
              <a:t>deploy</a:t>
            </a:r>
            <a:r>
              <a:rPr lang="nb-NO" sz="1200" noProof="0" dirty="0" smtClean="0">
                <a:solidFill>
                  <a:schemeClr val="bg2">
                    <a:lumMod val="50000"/>
                  </a:schemeClr>
                </a:solidFill>
                <a:latin typeface="CiscoSans Light" charset="0"/>
                <a:ea typeface="CiscoSans Light" charset="0"/>
                <a:cs typeface="CiscoSans Light" charset="0"/>
              </a:rPr>
              <a:t> </a:t>
            </a:r>
            <a:r>
              <a:rPr lang="nb-NO" sz="1200" noProof="0" dirty="0" err="1" smtClean="0">
                <a:solidFill>
                  <a:schemeClr val="bg2">
                    <a:lumMod val="50000"/>
                  </a:schemeClr>
                </a:solidFill>
                <a:latin typeface="CiscoSans Light" charset="0"/>
                <a:ea typeface="CiscoSans Light" charset="0"/>
                <a:cs typeface="CiscoSans Light" charset="0"/>
              </a:rPr>
              <a:t>the</a:t>
            </a:r>
            <a:r>
              <a:rPr lang="nb-NO" sz="1200" noProof="0" dirty="0" smtClean="0">
                <a:solidFill>
                  <a:schemeClr val="bg2">
                    <a:lumMod val="50000"/>
                  </a:schemeClr>
                </a:solidFill>
                <a:latin typeface="CiscoSans Light" charset="0"/>
                <a:ea typeface="CiscoSans Light" charset="0"/>
                <a:cs typeface="CiscoSans Light" charset="0"/>
              </a:rPr>
              <a:t> Cisco Spark </a:t>
            </a:r>
            <a:r>
              <a:rPr lang="nb-NO" sz="1200" noProof="0" dirty="0" err="1" smtClean="0">
                <a:solidFill>
                  <a:schemeClr val="bg2">
                    <a:lumMod val="50000"/>
                  </a:schemeClr>
                </a:solidFill>
                <a:latin typeface="CiscoSans Light" charset="0"/>
                <a:ea typeface="CiscoSans Light" charset="0"/>
                <a:cs typeface="CiscoSans Light" charset="0"/>
              </a:rPr>
              <a:t>Room</a:t>
            </a:r>
            <a:r>
              <a:rPr lang="nb-NO" sz="1200" noProof="0" dirty="0" smtClean="0">
                <a:solidFill>
                  <a:schemeClr val="bg2">
                    <a:lumMod val="50000"/>
                  </a:schemeClr>
                </a:solidFill>
                <a:latin typeface="CiscoSans Light" charset="0"/>
                <a:ea typeface="CiscoSans Light" charset="0"/>
                <a:cs typeface="CiscoSans Light" charset="0"/>
              </a:rPr>
              <a:t> </a:t>
            </a:r>
            <a:r>
              <a:rPr lang="nb-NO" sz="1200" noProof="0" dirty="0" err="1" smtClean="0">
                <a:solidFill>
                  <a:schemeClr val="bg2">
                    <a:lumMod val="50000"/>
                  </a:schemeClr>
                </a:solidFill>
                <a:latin typeface="CiscoSans Light" charset="0"/>
                <a:ea typeface="CiscoSans Light" charset="0"/>
                <a:cs typeface="CiscoSans Light" charset="0"/>
              </a:rPr>
              <a:t>Kit</a:t>
            </a:r>
            <a:r>
              <a:rPr lang="nb-NO" sz="1200" noProof="0" dirty="0" smtClean="0">
                <a:solidFill>
                  <a:schemeClr val="bg2">
                    <a:lumMod val="50000"/>
                  </a:schemeClr>
                </a:solidFill>
                <a:latin typeface="CiscoSans Light" charset="0"/>
                <a:ea typeface="CiscoSans Light" charset="0"/>
                <a:cs typeface="CiscoSans Light" charset="0"/>
              </a:rPr>
              <a:t>, and </a:t>
            </a:r>
            <a:r>
              <a:rPr lang="nb-NO" sz="1200" noProof="0" dirty="0" err="1" smtClean="0">
                <a:solidFill>
                  <a:schemeClr val="bg2">
                    <a:lumMod val="50000"/>
                  </a:schemeClr>
                </a:solidFill>
                <a:latin typeface="CiscoSans Light" charset="0"/>
                <a:ea typeface="CiscoSans Light" charset="0"/>
                <a:cs typeface="CiscoSans Light" charset="0"/>
              </a:rPr>
              <a:t>the</a:t>
            </a:r>
            <a:r>
              <a:rPr lang="nb-NO" sz="1200" noProof="0" dirty="0" smtClean="0">
                <a:solidFill>
                  <a:schemeClr val="bg2">
                    <a:lumMod val="50000"/>
                  </a:schemeClr>
                </a:solidFill>
                <a:latin typeface="CiscoSans Light" charset="0"/>
                <a:ea typeface="CiscoSans Light" charset="0"/>
                <a:cs typeface="CiscoSans Light" charset="0"/>
              </a:rPr>
              <a:t> </a:t>
            </a:r>
            <a:r>
              <a:rPr lang="nb-NO" sz="1200" noProof="0" dirty="0" err="1" smtClean="0">
                <a:solidFill>
                  <a:schemeClr val="bg2">
                    <a:lumMod val="50000"/>
                  </a:schemeClr>
                </a:solidFill>
                <a:latin typeface="CiscoSans Light" charset="0"/>
                <a:ea typeface="CiscoSans Light" charset="0"/>
                <a:cs typeface="CiscoSans Light" charset="0"/>
              </a:rPr>
              <a:t>Room</a:t>
            </a:r>
            <a:r>
              <a:rPr lang="nb-NO" sz="1200" noProof="0" dirty="0" smtClean="0">
                <a:solidFill>
                  <a:schemeClr val="bg2">
                    <a:lumMod val="50000"/>
                  </a:schemeClr>
                </a:solidFill>
                <a:latin typeface="CiscoSans Light" charset="0"/>
                <a:ea typeface="CiscoSans Light" charset="0"/>
                <a:cs typeface="CiscoSans Light" charset="0"/>
              </a:rPr>
              <a:t> </a:t>
            </a:r>
            <a:r>
              <a:rPr lang="nb-NO" sz="1200" noProof="0" dirty="0" err="1" smtClean="0">
                <a:solidFill>
                  <a:schemeClr val="bg2">
                    <a:lumMod val="50000"/>
                  </a:schemeClr>
                </a:solidFill>
                <a:latin typeface="CiscoSans Light" charset="0"/>
                <a:ea typeface="CiscoSans Light" charset="0"/>
                <a:cs typeface="CiscoSans Light" charset="0"/>
              </a:rPr>
              <a:t>Kit</a:t>
            </a:r>
            <a:r>
              <a:rPr lang="nb-NO" sz="1200" noProof="0" dirty="0" smtClean="0">
                <a:solidFill>
                  <a:schemeClr val="bg2">
                    <a:lumMod val="50000"/>
                  </a:schemeClr>
                </a:solidFill>
                <a:latin typeface="CiscoSans Light" charset="0"/>
                <a:ea typeface="CiscoSans Light" charset="0"/>
                <a:cs typeface="CiscoSans Light" charset="0"/>
              </a:rPr>
              <a:t> </a:t>
            </a:r>
            <a:r>
              <a:rPr lang="nb-NO" sz="1200" noProof="0" dirty="0" err="1" smtClean="0">
                <a:solidFill>
                  <a:schemeClr val="bg2">
                    <a:lumMod val="50000"/>
                  </a:schemeClr>
                </a:solidFill>
                <a:latin typeface="CiscoSans Light" charset="0"/>
                <a:ea typeface="CiscoSans Light" charset="0"/>
                <a:cs typeface="CiscoSans Light" charset="0"/>
              </a:rPr>
              <a:t>Plus</a:t>
            </a:r>
            <a:r>
              <a:rPr lang="nb-NO" sz="1200" noProof="0" dirty="0" smtClean="0">
                <a:solidFill>
                  <a:schemeClr val="bg2">
                    <a:lumMod val="50000"/>
                  </a:schemeClr>
                </a:solidFill>
                <a:latin typeface="CiscoSans Light" charset="0"/>
                <a:ea typeface="CiscoSans Light" charset="0"/>
                <a:cs typeface="CiscoSans Light" charset="0"/>
              </a:rPr>
              <a:t> for large </a:t>
            </a:r>
            <a:r>
              <a:rPr lang="nb-NO" sz="1200" noProof="0" dirty="0" err="1" smtClean="0">
                <a:solidFill>
                  <a:schemeClr val="bg2">
                    <a:lumMod val="50000"/>
                  </a:schemeClr>
                </a:solidFill>
                <a:latin typeface="CiscoSans Light" charset="0"/>
                <a:ea typeface="CiscoSans Light" charset="0"/>
                <a:cs typeface="CiscoSans Light" charset="0"/>
              </a:rPr>
              <a:t>rooms</a:t>
            </a:r>
            <a:r>
              <a:rPr lang="nb-NO" sz="1200" noProof="0" dirty="0" smtClean="0">
                <a:solidFill>
                  <a:schemeClr val="bg2">
                    <a:lumMod val="50000"/>
                  </a:schemeClr>
                </a:solidFill>
                <a:latin typeface="CiscoSans Light" charset="0"/>
                <a:ea typeface="CiscoSans Light" charset="0"/>
                <a:cs typeface="CiscoSans Light" charset="0"/>
              </a:rPr>
              <a:t> 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 smtClean="0">
              <a:solidFill>
                <a:schemeClr val="bg2">
                  <a:lumMod val="50000"/>
                </a:schemeClr>
              </a:solidFill>
              <a:latin typeface="CiscoSans Light" charset="0"/>
              <a:ea typeface="CiscoSans Light" charset="0"/>
              <a:cs typeface="CiscoSans Light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noProof="0" dirty="0" smtClean="0">
                <a:solidFill>
                  <a:schemeClr val="bg2">
                    <a:lumMod val="50000"/>
                  </a:schemeClr>
                </a:solidFill>
                <a:latin typeface="CiscoSans Light" charset="0"/>
                <a:ea typeface="CiscoSans Light" charset="0"/>
                <a:cs typeface="CiscoSans Light" charset="0"/>
              </a:rPr>
              <a:t>The </a:t>
            </a:r>
            <a:r>
              <a:rPr lang="nb-NO" sz="1200" noProof="0" dirty="0" err="1" smtClean="0">
                <a:solidFill>
                  <a:schemeClr val="bg2">
                    <a:lumMod val="50000"/>
                  </a:schemeClr>
                </a:solidFill>
                <a:latin typeface="CiscoSans Light" charset="0"/>
                <a:ea typeface="CiscoSans Light" charset="0"/>
                <a:cs typeface="CiscoSans Light" charset="0"/>
              </a:rPr>
              <a:t>Room</a:t>
            </a:r>
            <a:r>
              <a:rPr lang="nb-NO" sz="1200" noProof="0" dirty="0" smtClean="0">
                <a:solidFill>
                  <a:schemeClr val="bg2">
                    <a:lumMod val="50000"/>
                  </a:schemeClr>
                </a:solidFill>
                <a:latin typeface="CiscoSans Light" charset="0"/>
                <a:ea typeface="CiscoSans Light" charset="0"/>
                <a:cs typeface="CiscoSans Light" charset="0"/>
              </a:rPr>
              <a:t> </a:t>
            </a:r>
            <a:r>
              <a:rPr lang="nb-NO" sz="1200" noProof="0" dirty="0" err="1" smtClean="0">
                <a:solidFill>
                  <a:schemeClr val="bg2">
                    <a:lumMod val="50000"/>
                  </a:schemeClr>
                </a:solidFill>
                <a:latin typeface="CiscoSans Light" charset="0"/>
                <a:ea typeface="CiscoSans Light" charset="0"/>
                <a:cs typeface="CiscoSans Light" charset="0"/>
              </a:rPr>
              <a:t>Kits</a:t>
            </a:r>
            <a:r>
              <a:rPr lang="nb-NO" sz="1200" noProof="0" dirty="0" smtClean="0">
                <a:solidFill>
                  <a:schemeClr val="bg2">
                    <a:lumMod val="50000"/>
                  </a:schemeClr>
                </a:solidFill>
                <a:latin typeface="CiscoSans Light" charset="0"/>
                <a:ea typeface="CiscoSans Light" charset="0"/>
                <a:cs typeface="CiscoSans Light" charset="0"/>
              </a:rPr>
              <a:t> </a:t>
            </a:r>
            <a:r>
              <a:rPr lang="nb-NO" sz="1200" noProof="0" dirty="0" err="1" smtClean="0">
                <a:solidFill>
                  <a:schemeClr val="bg2">
                    <a:lumMod val="50000"/>
                  </a:schemeClr>
                </a:solidFill>
                <a:latin typeface="CiscoSans Light" charset="0"/>
                <a:ea typeface="CiscoSans Light" charset="0"/>
                <a:cs typeface="CiscoSans Light" charset="0"/>
              </a:rPr>
              <a:t>works</a:t>
            </a:r>
            <a:r>
              <a:rPr lang="nb-NO" sz="1200" baseline="0" noProof="0" dirty="0" smtClean="0">
                <a:solidFill>
                  <a:schemeClr val="bg2">
                    <a:lumMod val="50000"/>
                  </a:schemeClr>
                </a:solidFill>
                <a:latin typeface="CiscoSans Light" charset="0"/>
                <a:ea typeface="CiscoSans Light" charset="0"/>
                <a:cs typeface="CiscoSans Light" charset="0"/>
              </a:rPr>
              <a:t> </a:t>
            </a:r>
            <a:r>
              <a:rPr lang="nb-NO" sz="1200" baseline="0" noProof="0" dirty="0" err="1" smtClean="0">
                <a:solidFill>
                  <a:schemeClr val="bg2">
                    <a:lumMod val="50000"/>
                  </a:schemeClr>
                </a:solidFill>
                <a:latin typeface="CiscoSans Light" charset="0"/>
                <a:ea typeface="CiscoSans Light" charset="0"/>
                <a:cs typeface="CiscoSans Light" charset="0"/>
              </a:rPr>
              <a:t>with</a:t>
            </a:r>
            <a:r>
              <a:rPr lang="nb-NO" sz="1200" baseline="0" noProof="0" dirty="0" smtClean="0">
                <a:solidFill>
                  <a:schemeClr val="bg2">
                    <a:lumMod val="50000"/>
                  </a:schemeClr>
                </a:solidFill>
                <a:latin typeface="CiscoSans Light" charset="0"/>
                <a:ea typeface="CiscoSans Light" charset="0"/>
                <a:cs typeface="CiscoSans Light" charset="0"/>
              </a:rPr>
              <a:t> </a:t>
            </a:r>
            <a:r>
              <a:rPr lang="nb-NO" sz="1200" baseline="0" noProof="0" dirty="0" err="1" smtClean="0">
                <a:solidFill>
                  <a:schemeClr val="bg2">
                    <a:lumMod val="50000"/>
                  </a:schemeClr>
                </a:solidFill>
                <a:latin typeface="CiscoSans Light" charset="0"/>
                <a:ea typeface="CiscoSans Light" charset="0"/>
                <a:cs typeface="CiscoSans Light" charset="0"/>
              </a:rPr>
              <a:t>your</a:t>
            </a:r>
            <a:r>
              <a:rPr lang="nb-NO" sz="1200" baseline="0" noProof="0" dirty="0" smtClean="0">
                <a:solidFill>
                  <a:schemeClr val="bg2">
                    <a:lumMod val="50000"/>
                  </a:schemeClr>
                </a:solidFill>
                <a:latin typeface="CiscoSans Light" charset="0"/>
                <a:ea typeface="CiscoSans Light" charset="0"/>
                <a:cs typeface="CiscoSans Light" charset="0"/>
              </a:rPr>
              <a:t> </a:t>
            </a:r>
            <a:r>
              <a:rPr lang="nb-NO" sz="1200" baseline="0" noProof="0" dirty="0" err="1" smtClean="0">
                <a:solidFill>
                  <a:schemeClr val="bg2">
                    <a:lumMod val="50000"/>
                  </a:schemeClr>
                </a:solidFill>
                <a:latin typeface="CiscoSans Light" charset="0"/>
                <a:ea typeface="CiscoSans Light" charset="0"/>
                <a:cs typeface="CiscoSans Light" charset="0"/>
              </a:rPr>
              <a:t>customer’s</a:t>
            </a:r>
            <a:r>
              <a:rPr lang="nb-NO" sz="1200" baseline="0" noProof="0" dirty="0" smtClean="0">
                <a:solidFill>
                  <a:schemeClr val="bg2">
                    <a:lumMod val="50000"/>
                  </a:schemeClr>
                </a:solidFill>
                <a:latin typeface="CiscoSans Light" charset="0"/>
                <a:ea typeface="CiscoSans Light" charset="0"/>
                <a:cs typeface="CiscoSans Light" charset="0"/>
              </a:rPr>
              <a:t> </a:t>
            </a:r>
            <a:r>
              <a:rPr lang="nb-NO" sz="1200" baseline="0" noProof="0" dirty="0" err="1" smtClean="0">
                <a:solidFill>
                  <a:schemeClr val="bg2">
                    <a:lumMod val="50000"/>
                  </a:schemeClr>
                </a:solidFill>
                <a:latin typeface="CiscoSans Light" charset="0"/>
                <a:ea typeface="CiscoSans Light" charset="0"/>
                <a:cs typeface="CiscoSans Light" charset="0"/>
              </a:rPr>
              <a:t>current</a:t>
            </a:r>
            <a:r>
              <a:rPr lang="nb-NO" sz="1200" baseline="0" noProof="0" dirty="0" smtClean="0">
                <a:solidFill>
                  <a:schemeClr val="bg2">
                    <a:lumMod val="50000"/>
                  </a:schemeClr>
                </a:solidFill>
                <a:latin typeface="CiscoSans Light" charset="0"/>
                <a:ea typeface="CiscoSans Light" charset="0"/>
                <a:cs typeface="CiscoSans Light" charset="0"/>
              </a:rPr>
              <a:t> displays,</a:t>
            </a:r>
            <a:r>
              <a:rPr lang="nb-NO" sz="1200" noProof="0" dirty="0" smtClean="0">
                <a:solidFill>
                  <a:schemeClr val="bg2">
                    <a:lumMod val="50000"/>
                  </a:schemeClr>
                </a:solidFill>
                <a:latin typeface="CiscoSans Light" charset="0"/>
                <a:ea typeface="CiscoSans Light" charset="0"/>
                <a:cs typeface="CiscoSans Light" charset="0"/>
              </a:rPr>
              <a:t> or </a:t>
            </a:r>
            <a:r>
              <a:rPr lang="nb-NO" sz="1200" noProof="0" dirty="0" err="1" smtClean="0">
                <a:solidFill>
                  <a:schemeClr val="bg2">
                    <a:lumMod val="50000"/>
                  </a:schemeClr>
                </a:solidFill>
                <a:latin typeface="CiscoSans Light" charset="0"/>
                <a:ea typeface="CiscoSans Light" charset="0"/>
                <a:cs typeface="CiscoSans Light" charset="0"/>
              </a:rPr>
              <a:t>use</a:t>
            </a:r>
            <a:r>
              <a:rPr lang="nb-NO" sz="1200" noProof="0" dirty="0" smtClean="0">
                <a:solidFill>
                  <a:schemeClr val="bg2">
                    <a:lumMod val="50000"/>
                  </a:schemeClr>
                </a:solidFill>
                <a:latin typeface="CiscoSans Light" charset="0"/>
                <a:ea typeface="CiscoSans Light" charset="0"/>
                <a:cs typeface="CiscoSans Light" charset="0"/>
              </a:rPr>
              <a:t> an </a:t>
            </a:r>
            <a:endParaRPr lang="nb-NO" sz="1200" baseline="0" noProof="0" dirty="0" smtClean="0">
              <a:solidFill>
                <a:schemeClr val="bg2">
                  <a:lumMod val="50000"/>
                </a:schemeClr>
              </a:solidFill>
              <a:latin typeface="CiscoSans Light" charset="0"/>
              <a:ea typeface="CiscoSans Light" charset="0"/>
              <a:cs typeface="CiscoSans Light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noProof="0" dirty="0" smtClean="0">
                <a:solidFill>
                  <a:schemeClr val="bg2">
                    <a:lumMod val="50000"/>
                  </a:schemeClr>
                </a:solidFill>
                <a:latin typeface="CiscoSans Light" charset="0"/>
                <a:ea typeface="CiscoSans Light" charset="0"/>
                <a:cs typeface="CiscoSans Light" charset="0"/>
              </a:rPr>
              <a:t>LG display</a:t>
            </a:r>
            <a:r>
              <a:rPr lang="nb-NO" sz="1200" dirty="0" smtClean="0">
                <a:solidFill>
                  <a:schemeClr val="bg2">
                    <a:lumMod val="50000"/>
                  </a:schemeClr>
                </a:solidFill>
                <a:latin typeface="CiscoSans Light" charset="0"/>
                <a:ea typeface="CiscoSans Light" charset="0"/>
                <a:cs typeface="CiscoSans Light" charset="0"/>
              </a:rPr>
              <a:t>  to</a:t>
            </a:r>
            <a:r>
              <a:rPr lang="nb-NO" sz="1200" noProof="0" dirty="0" smtClean="0">
                <a:solidFill>
                  <a:schemeClr val="bg2">
                    <a:lumMod val="50000"/>
                  </a:schemeClr>
                </a:solidFill>
                <a:latin typeface="CiscoSans Light" charset="0"/>
                <a:ea typeface="CiscoSans Light" charset="0"/>
                <a:cs typeface="CiscoSans Light" charset="0"/>
              </a:rPr>
              <a:t> </a:t>
            </a:r>
            <a:r>
              <a:rPr lang="nb-NO" sz="1200" noProof="0" dirty="0" err="1" smtClean="0">
                <a:solidFill>
                  <a:schemeClr val="bg2">
                    <a:lumMod val="50000"/>
                  </a:schemeClr>
                </a:solidFill>
                <a:latin typeface="CiscoSans Light" charset="0"/>
                <a:ea typeface="CiscoSans Light" charset="0"/>
                <a:cs typeface="CiscoSans Light" charset="0"/>
              </a:rPr>
              <a:t>optimize</a:t>
            </a:r>
            <a:r>
              <a:rPr lang="nb-NO" sz="1200" noProof="0" dirty="0" smtClean="0">
                <a:solidFill>
                  <a:schemeClr val="bg2">
                    <a:lumMod val="50000"/>
                  </a:schemeClr>
                </a:solidFill>
                <a:latin typeface="CiscoSans Light" charset="0"/>
                <a:ea typeface="CiscoSans Light" charset="0"/>
                <a:cs typeface="CiscoSans Light" charset="0"/>
              </a:rPr>
              <a:t> </a:t>
            </a:r>
            <a:r>
              <a:rPr lang="nb-NO" sz="1200" noProof="0" dirty="0" err="1" smtClean="0">
                <a:solidFill>
                  <a:schemeClr val="bg2">
                    <a:lumMod val="50000"/>
                  </a:schemeClr>
                </a:solidFill>
                <a:latin typeface="CiscoSans Light" charset="0"/>
                <a:ea typeface="CiscoSans Light" charset="0"/>
                <a:cs typeface="CiscoSans Light" charset="0"/>
              </a:rPr>
              <a:t>experience</a:t>
            </a:r>
            <a:r>
              <a:rPr lang="nb-NO" sz="1200" noProof="0" dirty="0" smtClean="0">
                <a:solidFill>
                  <a:schemeClr val="bg2">
                    <a:lumMod val="50000"/>
                  </a:schemeClr>
                </a:solidFill>
                <a:latin typeface="CiscoSans Light" charset="0"/>
                <a:ea typeface="CiscoSans Light" charset="0"/>
                <a:cs typeface="CiscoSans Light" charset="0"/>
              </a:rPr>
              <a:t> </a:t>
            </a:r>
            <a:r>
              <a:rPr lang="nb-NO" sz="1200" dirty="0" err="1" smtClean="0">
                <a:solidFill>
                  <a:schemeClr val="bg2">
                    <a:lumMod val="50000"/>
                  </a:schemeClr>
                </a:solidFill>
                <a:latin typeface="CiscoSans Light" charset="0"/>
                <a:ea typeface="CiscoSans Light" charset="0"/>
                <a:cs typeface="CiscoSans Light" charset="0"/>
              </a:rPr>
              <a:t>on</a:t>
            </a:r>
            <a:r>
              <a:rPr lang="nb-NO" sz="1200" noProof="0" dirty="0" smtClean="0">
                <a:solidFill>
                  <a:schemeClr val="bg2">
                    <a:lumMod val="50000"/>
                  </a:schemeClr>
                </a:solidFill>
                <a:latin typeface="CiscoSans Light" charset="0"/>
                <a:ea typeface="CiscoSans Light" charset="0"/>
                <a:cs typeface="CiscoSans Light" charset="0"/>
              </a:rPr>
              <a:t> 4K display series – UH5C (49’’-98’’). Cisco is </a:t>
            </a:r>
            <a:r>
              <a:rPr lang="nb-NO" sz="1200" noProof="0" dirty="0" err="1" smtClean="0">
                <a:solidFill>
                  <a:schemeClr val="bg2">
                    <a:lumMod val="50000"/>
                  </a:schemeClr>
                </a:solidFill>
                <a:latin typeface="CiscoSans Light" charset="0"/>
                <a:ea typeface="CiscoSans Light" charset="0"/>
                <a:cs typeface="CiscoSans Light" charset="0"/>
              </a:rPr>
              <a:t>working</a:t>
            </a:r>
            <a:r>
              <a:rPr lang="nb-NO" sz="1200" noProof="0" dirty="0" smtClean="0">
                <a:solidFill>
                  <a:schemeClr val="bg2">
                    <a:lumMod val="50000"/>
                  </a:schemeClr>
                </a:solidFill>
                <a:latin typeface="CiscoSans Light" charset="0"/>
                <a:ea typeface="CiscoSans Light" charset="0"/>
                <a:cs typeface="CiscoSans Light" charset="0"/>
              </a:rPr>
              <a:t> </a:t>
            </a:r>
            <a:r>
              <a:rPr lang="nb-NO" sz="1200" noProof="0" dirty="0" err="1" smtClean="0">
                <a:solidFill>
                  <a:schemeClr val="bg2">
                    <a:lumMod val="50000"/>
                  </a:schemeClr>
                </a:solidFill>
                <a:latin typeface="CiscoSans Light" charset="0"/>
                <a:ea typeface="CiscoSans Light" charset="0"/>
                <a:cs typeface="CiscoSans Light" charset="0"/>
              </a:rPr>
              <a:t>on</a:t>
            </a:r>
            <a:r>
              <a:rPr lang="nb-NO" sz="1200" noProof="0" dirty="0" smtClean="0">
                <a:solidFill>
                  <a:schemeClr val="bg2">
                    <a:lumMod val="50000"/>
                  </a:schemeClr>
                </a:solidFill>
                <a:latin typeface="CiscoSans Light" charset="0"/>
                <a:ea typeface="CiscoSans Light" charset="0"/>
                <a:cs typeface="CiscoSans Light" charset="0"/>
              </a:rPr>
              <a:t> </a:t>
            </a:r>
            <a:r>
              <a:rPr lang="nb-NO" sz="1200" noProof="0" dirty="0" err="1" smtClean="0">
                <a:solidFill>
                  <a:schemeClr val="bg2">
                    <a:lumMod val="50000"/>
                  </a:schemeClr>
                </a:solidFill>
                <a:latin typeface="CiscoSans Light" charset="0"/>
                <a:ea typeface="CiscoSans Light" charset="0"/>
                <a:cs typeface="CiscoSans Light" charset="0"/>
              </a:rPr>
              <a:t>partnerships</a:t>
            </a:r>
            <a:r>
              <a:rPr lang="nb-NO" sz="1200" noProof="0" dirty="0" smtClean="0">
                <a:solidFill>
                  <a:schemeClr val="bg2">
                    <a:lumMod val="50000"/>
                  </a:schemeClr>
                </a:solidFill>
                <a:latin typeface="CiscoSans Light" charset="0"/>
                <a:ea typeface="CiscoSans Light" charset="0"/>
                <a:cs typeface="CiscoSans Light" charset="0"/>
              </a:rPr>
              <a:t> </a:t>
            </a:r>
            <a:r>
              <a:rPr lang="nb-NO" sz="1200" noProof="0" dirty="0" err="1" smtClean="0">
                <a:solidFill>
                  <a:schemeClr val="bg2">
                    <a:lumMod val="50000"/>
                  </a:schemeClr>
                </a:solidFill>
                <a:latin typeface="CiscoSans Light" charset="0"/>
                <a:ea typeface="CiscoSans Light" charset="0"/>
                <a:cs typeface="CiscoSans Light" charset="0"/>
              </a:rPr>
              <a:t>with</a:t>
            </a:r>
            <a:r>
              <a:rPr lang="nb-NO" sz="1200" noProof="0" dirty="0" smtClean="0">
                <a:solidFill>
                  <a:schemeClr val="bg2">
                    <a:lumMod val="50000"/>
                  </a:schemeClr>
                </a:solidFill>
                <a:latin typeface="CiscoSans Light" charset="0"/>
                <a:ea typeface="CiscoSans Light" charset="0"/>
                <a:cs typeface="CiscoSans Light" charset="0"/>
              </a:rPr>
              <a:t> </a:t>
            </a:r>
            <a:r>
              <a:rPr lang="nb-NO" sz="1200" noProof="0" dirty="0" err="1" smtClean="0">
                <a:solidFill>
                  <a:schemeClr val="bg2">
                    <a:lumMod val="50000"/>
                  </a:schemeClr>
                </a:solidFill>
                <a:latin typeface="CiscoSans Light" charset="0"/>
                <a:ea typeface="CiscoSans Light" charset="0"/>
                <a:cs typeface="CiscoSans Light" charset="0"/>
              </a:rPr>
              <a:t>vendors</a:t>
            </a:r>
            <a:r>
              <a:rPr lang="nb-NO" sz="1200" noProof="0" dirty="0" smtClean="0">
                <a:solidFill>
                  <a:schemeClr val="bg2">
                    <a:lumMod val="50000"/>
                  </a:schemeClr>
                </a:solidFill>
                <a:latin typeface="CiscoSans Light" charset="0"/>
                <a:ea typeface="CiscoSans Light" charset="0"/>
                <a:cs typeface="CiscoSans Light" charset="0"/>
              </a:rPr>
              <a:t> to </a:t>
            </a:r>
            <a:r>
              <a:rPr lang="nb-NO" sz="1200" noProof="0" dirty="0" err="1" smtClean="0">
                <a:solidFill>
                  <a:schemeClr val="bg2">
                    <a:lumMod val="50000"/>
                  </a:schemeClr>
                </a:solidFill>
                <a:latin typeface="CiscoSans Light" charset="0"/>
                <a:ea typeface="CiscoSans Light" charset="0"/>
                <a:cs typeface="CiscoSans Light" charset="0"/>
              </a:rPr>
              <a:t>ensure</a:t>
            </a:r>
            <a:r>
              <a:rPr lang="nb-NO" sz="1200" noProof="0" dirty="0" smtClean="0">
                <a:solidFill>
                  <a:schemeClr val="bg2">
                    <a:lumMod val="50000"/>
                  </a:schemeClr>
                </a:solidFill>
                <a:latin typeface="CiscoSans Light" charset="0"/>
                <a:ea typeface="CiscoSans Light" charset="0"/>
                <a:cs typeface="CiscoSans Light" charset="0"/>
              </a:rPr>
              <a:t> </a:t>
            </a:r>
            <a:r>
              <a:rPr lang="nb-NO" sz="1200" noProof="0" dirty="0" err="1" smtClean="0">
                <a:solidFill>
                  <a:schemeClr val="bg2">
                    <a:lumMod val="50000"/>
                  </a:schemeClr>
                </a:solidFill>
                <a:latin typeface="CiscoSans Light" charset="0"/>
                <a:ea typeface="CiscoSans Light" charset="0"/>
                <a:cs typeface="CiscoSans Light" charset="0"/>
              </a:rPr>
              <a:t>the</a:t>
            </a:r>
            <a:r>
              <a:rPr lang="nb-NO" sz="1200" noProof="0" dirty="0" smtClean="0">
                <a:solidFill>
                  <a:schemeClr val="bg2">
                    <a:lumMod val="50000"/>
                  </a:schemeClr>
                </a:solidFill>
                <a:latin typeface="CiscoSans Light" charset="0"/>
                <a:ea typeface="CiscoSans Light" charset="0"/>
                <a:cs typeface="CiscoSans Light" charset="0"/>
              </a:rPr>
              <a:t> </a:t>
            </a:r>
            <a:r>
              <a:rPr lang="nb-NO" sz="1200" noProof="0" dirty="0" err="1" smtClean="0">
                <a:solidFill>
                  <a:schemeClr val="bg2">
                    <a:lumMod val="50000"/>
                  </a:schemeClr>
                </a:solidFill>
                <a:latin typeface="CiscoSans Light" charset="0"/>
                <a:ea typeface="CiscoSans Light" charset="0"/>
                <a:cs typeface="CiscoSans Light" charset="0"/>
              </a:rPr>
              <a:t>highest</a:t>
            </a:r>
            <a:r>
              <a:rPr lang="nb-NO" sz="1200" noProof="0" dirty="0" smtClean="0">
                <a:solidFill>
                  <a:schemeClr val="bg2">
                    <a:lumMod val="50000"/>
                  </a:schemeClr>
                </a:solidFill>
                <a:latin typeface="CiscoSans Light" charset="0"/>
                <a:ea typeface="CiscoSans Light" charset="0"/>
                <a:cs typeface="CiscoSans Light" charset="0"/>
              </a:rPr>
              <a:t> </a:t>
            </a:r>
            <a:r>
              <a:rPr lang="nb-NO" sz="1200" noProof="0" dirty="0" err="1" smtClean="0">
                <a:solidFill>
                  <a:schemeClr val="bg2">
                    <a:lumMod val="50000"/>
                  </a:schemeClr>
                </a:solidFill>
                <a:latin typeface="CiscoSans Light" charset="0"/>
                <a:ea typeface="CiscoSans Light" charset="0"/>
                <a:cs typeface="CiscoSans Light" charset="0"/>
              </a:rPr>
              <a:t>quality</a:t>
            </a:r>
            <a:r>
              <a:rPr lang="nb-NO" sz="1200" noProof="0" dirty="0" smtClean="0">
                <a:solidFill>
                  <a:schemeClr val="bg2">
                    <a:lumMod val="50000"/>
                  </a:schemeClr>
                </a:solidFill>
                <a:latin typeface="CiscoSans Light" charset="0"/>
                <a:ea typeface="CiscoSans Light" charset="0"/>
                <a:cs typeface="CiscoSans Light" charset="0"/>
              </a:rPr>
              <a:t> </a:t>
            </a:r>
            <a:r>
              <a:rPr lang="nb-NO" sz="1200" noProof="0" dirty="0" err="1" smtClean="0">
                <a:solidFill>
                  <a:schemeClr val="bg2">
                    <a:lumMod val="50000"/>
                  </a:schemeClr>
                </a:solidFill>
                <a:latin typeface="CiscoSans Light" charset="0"/>
                <a:ea typeface="CiscoSans Light" charset="0"/>
                <a:cs typeface="CiscoSans Light" charset="0"/>
              </a:rPr>
              <a:t>experience</a:t>
            </a:r>
            <a:r>
              <a:rPr lang="nb-NO" sz="1200" noProof="0" dirty="0" smtClean="0">
                <a:solidFill>
                  <a:schemeClr val="bg2">
                    <a:lumMod val="50000"/>
                  </a:schemeClr>
                </a:solidFill>
                <a:latin typeface="CiscoSans Light" charset="0"/>
                <a:ea typeface="CiscoSans Light" charset="0"/>
                <a:cs typeface="CiscoSans Light" charset="0"/>
              </a:rPr>
              <a:t> for </a:t>
            </a:r>
            <a:r>
              <a:rPr lang="nb-NO" sz="1200" noProof="0" dirty="0" err="1" smtClean="0">
                <a:solidFill>
                  <a:schemeClr val="bg2">
                    <a:lumMod val="50000"/>
                  </a:schemeClr>
                </a:solidFill>
                <a:latin typeface="CiscoSans Light" charset="0"/>
                <a:ea typeface="CiscoSans Light" charset="0"/>
                <a:cs typeface="CiscoSans Light" charset="0"/>
              </a:rPr>
              <a:t>our</a:t>
            </a:r>
            <a:r>
              <a:rPr lang="nb-NO" sz="1200" noProof="0" dirty="0" smtClean="0">
                <a:solidFill>
                  <a:schemeClr val="bg2">
                    <a:lumMod val="50000"/>
                  </a:schemeClr>
                </a:solidFill>
                <a:latin typeface="CiscoSans Light" charset="0"/>
                <a:ea typeface="CiscoSans Light" charset="0"/>
                <a:cs typeface="CiscoSans Light" charset="0"/>
              </a:rPr>
              <a:t> </a:t>
            </a:r>
            <a:r>
              <a:rPr lang="nb-NO" sz="1200" noProof="0" dirty="0" err="1" smtClean="0">
                <a:solidFill>
                  <a:schemeClr val="bg2">
                    <a:lumMod val="50000"/>
                  </a:schemeClr>
                </a:solidFill>
                <a:latin typeface="CiscoSans Light" charset="0"/>
                <a:ea typeface="CiscoSans Light" charset="0"/>
                <a:cs typeface="CiscoSans Light" charset="0"/>
              </a:rPr>
              <a:t>customers</a:t>
            </a:r>
            <a:r>
              <a:rPr lang="nb-NO" sz="1200" noProof="0" dirty="0" smtClean="0">
                <a:solidFill>
                  <a:schemeClr val="bg2">
                    <a:lumMod val="50000"/>
                  </a:schemeClr>
                </a:solidFill>
                <a:latin typeface="CiscoSans Light" charset="0"/>
                <a:ea typeface="CiscoSans Light" charset="0"/>
                <a:cs typeface="CiscoSans Light" charset="0"/>
              </a:rPr>
              <a:t>. </a:t>
            </a:r>
            <a:endParaRPr kumimoji="0" lang="nb-NO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CiscoSans Light" charset="0"/>
              <a:ea typeface="CiscoSans Light" charset="0"/>
              <a:cs typeface="CiscoSans Light" charset="0"/>
            </a:endParaRPr>
          </a:p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803D3-BBA2-5A4C-8CF6-A6BB89644125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391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1" name="Shape 22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Upcoming meeting with OBTP will wake the system</a:t>
            </a:r>
          </a:p>
          <a:p>
            <a:r>
              <a:t>Wake is triggered by interaction with touch panel</a:t>
            </a:r>
          </a:p>
          <a:p>
            <a:r>
              <a:t>In back to back meetings it will stay in wake, but will go back to half wake if local meeting</a:t>
            </a:r>
          </a:p>
          <a:p>
            <a:endParaRPr/>
          </a:p>
          <a:p>
            <a:endParaRPr/>
          </a:p>
          <a:p>
            <a:endParaRPr/>
          </a:p>
          <a:p>
            <a:r>
              <a:t>Ad hoc scenario: you walk into the room, it detects your presence with ultrasound, it awakens to a half wake state. </a:t>
            </a:r>
          </a:p>
          <a:p>
            <a:endParaRPr/>
          </a:p>
          <a:p>
            <a:r>
              <a:t>this state is about letting you know exactly what you need to get started using the system: where to interact. </a:t>
            </a:r>
          </a:p>
        </p:txBody>
      </p:sp>
    </p:spTree>
    <p:extLst>
      <p:ext uri="{BB962C8B-B14F-4D97-AF65-F5344CB8AC3E}">
        <p14:creationId xmlns:p14="http://schemas.microsoft.com/office/powerpoint/2010/main" val="1683180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7" name="Shape 23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Upcoming meeting with OBTP will wake the system</a:t>
            </a:r>
          </a:p>
          <a:p>
            <a:r>
              <a:t>Wake is triggered by interaction with touch panel</a:t>
            </a:r>
          </a:p>
          <a:p>
            <a:r>
              <a:t>In back to back meetings it will stay in wake, but will go back to half wake if local meeting</a:t>
            </a:r>
          </a:p>
          <a:p>
            <a:endParaRPr/>
          </a:p>
          <a:p>
            <a:endParaRPr/>
          </a:p>
          <a:p>
            <a:endParaRPr/>
          </a:p>
          <a:p>
            <a:r>
              <a:t>Ad hoc scenario: you walk into the room, it detects your presence with ultrasound, it awakens to a half wake state. </a:t>
            </a:r>
          </a:p>
          <a:p>
            <a:endParaRPr/>
          </a:p>
          <a:p>
            <a:r>
              <a:t>this state is about letting you know exactly what you need to get started using the system: where to interact. </a:t>
            </a:r>
          </a:p>
        </p:txBody>
      </p:sp>
    </p:spTree>
    <p:extLst>
      <p:ext uri="{BB962C8B-B14F-4D97-AF65-F5344CB8AC3E}">
        <p14:creationId xmlns:p14="http://schemas.microsoft.com/office/powerpoint/2010/main" val="449419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5" name="Shape 25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and she can see where to interact </a:t>
            </a:r>
          </a:p>
          <a:p>
            <a:r>
              <a:t>it’s a non intrusive state, but guiding on where to start</a:t>
            </a:r>
          </a:p>
          <a:p>
            <a:endParaRPr/>
          </a:p>
          <a:p>
            <a:r>
              <a:t>other input devices could be, remote, spark, CMA.</a:t>
            </a:r>
          </a:p>
          <a:p>
            <a:endParaRPr/>
          </a:p>
          <a:p>
            <a:endParaRPr/>
          </a:p>
          <a:p>
            <a:r>
              <a:t>Upcoming meeting with OBTP will wake the system</a:t>
            </a:r>
          </a:p>
          <a:p>
            <a:r>
              <a:t>Wake is triggered by interaction with touch panel</a:t>
            </a:r>
          </a:p>
          <a:p>
            <a:r>
              <a:t>In back to back meetings it will stay in wake, but will go back to half wake if local meeting</a:t>
            </a:r>
          </a:p>
          <a:p>
            <a:endParaRPr/>
          </a:p>
          <a:p>
            <a:endParaRPr/>
          </a:p>
          <a:p>
            <a:endParaRPr/>
          </a:p>
          <a:p>
            <a:r>
              <a:t>Ad hoc scenario: you walk into the room, it detects your presence with ultrasound, it awakens to a half wake state. </a:t>
            </a:r>
          </a:p>
          <a:p>
            <a:endParaRPr/>
          </a:p>
          <a:p>
            <a:r>
              <a:t>this state is about letting you know exactly what you need to get started using the system: where to interact. </a:t>
            </a:r>
          </a:p>
        </p:txBody>
      </p:sp>
    </p:spTree>
    <p:extLst>
      <p:ext uri="{BB962C8B-B14F-4D97-AF65-F5344CB8AC3E}">
        <p14:creationId xmlns:p14="http://schemas.microsoft.com/office/powerpoint/2010/main" val="729782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5" name="Shape 27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Upcoming meeting with OBTP will wake the system</a:t>
            </a:r>
          </a:p>
          <a:p>
            <a:r>
              <a:t>Wake is triggered by interaction with touch panel</a:t>
            </a:r>
          </a:p>
          <a:p>
            <a:r>
              <a:t>In back to back meetings it will stay in wake, but will go back to half wake if local meeting</a:t>
            </a:r>
          </a:p>
          <a:p>
            <a:endParaRPr/>
          </a:p>
          <a:p>
            <a:r>
              <a:t>halfwake state: not intrusive. cameras not turning.</a:t>
            </a:r>
          </a:p>
          <a:p>
            <a:r>
              <a:t>vil ha metrics på hvordan folk bruker rommet: peopl counter. </a:t>
            </a:r>
          </a:p>
          <a:p>
            <a:endParaRPr/>
          </a:p>
          <a:p>
            <a:r>
              <a:t>Ad hoc scenario: you walk into the room, it detects your presence with ultrasound, it awakens to a half wake state. </a:t>
            </a:r>
          </a:p>
          <a:p>
            <a:endParaRPr/>
          </a:p>
          <a:p>
            <a:r>
              <a:t>this state is about letting you know exactly what you need to get started using the system: where to interact. </a:t>
            </a:r>
          </a:p>
        </p:txBody>
      </p:sp>
    </p:spTree>
    <p:extLst>
      <p:ext uri="{BB962C8B-B14F-4D97-AF65-F5344CB8AC3E}">
        <p14:creationId xmlns:p14="http://schemas.microsoft.com/office/powerpoint/2010/main" val="2006808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Intelligent framing delivers both same room and next gen experience for the clearest communication.</a:t>
            </a:r>
          </a:p>
          <a:p>
            <a:endParaRPr lang="en-US" dirty="0" smtClean="0"/>
          </a:p>
          <a:p>
            <a:pPr marL="119063" indent="-119063">
              <a:buFont typeface="Arial"/>
              <a:buChar char="•"/>
            </a:pPr>
            <a:r>
              <a:rPr lang="en-US" dirty="0" smtClean="0"/>
              <a:t>Best view identifies where people are sitting in a room and frames them. For example when only a few people are in a large room.</a:t>
            </a:r>
          </a:p>
          <a:p>
            <a:pPr marL="119063" indent="-119063">
              <a:buFont typeface="Arial"/>
              <a:buChar char="•"/>
            </a:pPr>
            <a:r>
              <a:rPr lang="en-US" dirty="0" smtClean="0"/>
              <a:t>Speaker tracking frames the speaker.</a:t>
            </a:r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fld id="{EBA803D3-BBA2-5A4C-8CF6-A6BB89644125}" type="slidenum">
              <a:rPr>
                <a:solidFill>
                  <a:prstClr val="black"/>
                </a:solidFill>
              </a:rPr>
              <a:pPr defTabSz="457200"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0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400549"/>
            <a:ext cx="5486400" cy="4743451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</a:pPr>
            <a:r>
              <a:rPr lang="en-US" sz="1100" dirty="0" smtClean="0">
                <a:latin typeface="Calibri" charset="0"/>
              </a:rPr>
              <a:t>The diagnostic mode shows how artificial intelligence can be applied pragmatically today for resource planning, with exciting future possibilities for automating room content through facial recognition.</a:t>
            </a:r>
          </a:p>
          <a:p>
            <a:pPr marL="228600" indent="-2286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sz="1100" dirty="0" smtClean="0">
                <a:latin typeface="Calibri" charset="0"/>
              </a:rPr>
              <a:t>At the core we have a high performing face detection module. Keeps track of people. Knows head direction.</a:t>
            </a:r>
          </a:p>
          <a:p>
            <a:pPr marL="228600" indent="-228600" eaLnBrk="1" hangingPunct="1">
              <a:spcBef>
                <a:spcPct val="0"/>
              </a:spcBef>
              <a:buFont typeface="+mj-lt"/>
              <a:buAutoNum type="arabicPeriod"/>
            </a:pPr>
            <a:endParaRPr lang="en-US" sz="1100" dirty="0" smtClean="0">
              <a:latin typeface="Calibri" charset="0"/>
            </a:endParaRPr>
          </a:p>
          <a:p>
            <a:pPr marL="228600" marR="0" indent="-2286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100" baseline="0" dirty="0" smtClean="0">
                <a:latin typeface="Calibri" charset="0"/>
              </a:rPr>
              <a:t>We utilize audio triangulation (using the dedicated 6 embedded microphones) to pinpoint the speaking participant.</a:t>
            </a:r>
            <a:br>
              <a:rPr lang="en-US" sz="1100" baseline="0" dirty="0" smtClean="0">
                <a:latin typeface="Calibri" charset="0"/>
              </a:rPr>
            </a:br>
            <a:r>
              <a:rPr lang="en-US" sz="1100" dirty="0" smtClean="0">
                <a:latin typeface="Calibri" charset="0"/>
              </a:rPr>
              <a:t>Audio triangulation indicated by double green frame when speaking.</a:t>
            </a:r>
          </a:p>
          <a:p>
            <a:pPr marL="228600" indent="-228600" eaLnBrk="1" hangingPunct="1">
              <a:spcBef>
                <a:spcPct val="0"/>
              </a:spcBef>
              <a:buAutoNum type="arabicPeriod"/>
            </a:pPr>
            <a:endParaRPr lang="en-US" sz="1100" dirty="0" smtClean="0">
              <a:latin typeface="Calibri" charset="0"/>
            </a:endParaRPr>
          </a:p>
          <a:p>
            <a:pPr marL="228600" indent="-228600" eaLnBrk="1" hangingPunct="1">
              <a:spcBef>
                <a:spcPct val="0"/>
              </a:spcBef>
              <a:buAutoNum type="arabicPeriod"/>
            </a:pPr>
            <a:r>
              <a:rPr lang="en-US" sz="1100" dirty="0" err="1" smtClean="0">
                <a:latin typeface="Calibri" charset="0"/>
              </a:rPr>
              <a:t>PeopleCount</a:t>
            </a:r>
            <a:r>
              <a:rPr lang="en-US" sz="1100" dirty="0" smtClean="0">
                <a:latin typeface="Calibri" charset="0"/>
              </a:rPr>
              <a:t>, «endpoint as a platform»</a:t>
            </a:r>
            <a:br>
              <a:rPr lang="en-US" sz="1100" dirty="0" smtClean="0">
                <a:latin typeface="Calibri" charset="0"/>
              </a:rPr>
            </a:br>
            <a:r>
              <a:rPr lang="en-US" sz="1100" dirty="0" smtClean="0">
                <a:latin typeface="Calibri" charset="0"/>
              </a:rPr>
              <a:t>The system can be used to get additional information from the room. </a:t>
            </a:r>
            <a:br>
              <a:rPr lang="en-US" sz="1100" dirty="0" smtClean="0">
                <a:latin typeface="Calibri" charset="0"/>
              </a:rPr>
            </a:br>
            <a:r>
              <a:rPr lang="en-US" sz="1100" dirty="0" smtClean="0">
                <a:latin typeface="Calibri" charset="0"/>
              </a:rPr>
              <a:t>Microphones are the ears and detects when people enter the room and wakes up the system. </a:t>
            </a:r>
            <a:br>
              <a:rPr lang="en-US" sz="1100" dirty="0" smtClean="0">
                <a:latin typeface="Calibri" charset="0"/>
              </a:rPr>
            </a:br>
            <a:r>
              <a:rPr lang="en-US" sz="1100" dirty="0" smtClean="0">
                <a:latin typeface="Calibri" charset="0"/>
              </a:rPr>
              <a:t>Camera is the eyes and can count the number of people in the room. </a:t>
            </a:r>
            <a:br>
              <a:rPr lang="en-US" sz="1100" dirty="0" smtClean="0">
                <a:latin typeface="Calibri" charset="0"/>
              </a:rPr>
            </a:br>
            <a:r>
              <a:rPr lang="en-US" sz="1100" dirty="0" smtClean="0">
                <a:latin typeface="Calibri" charset="0"/>
              </a:rPr>
              <a:t>This can replace other room sensors traditionally</a:t>
            </a:r>
            <a:r>
              <a:rPr lang="en-US" sz="1100" baseline="0" dirty="0" smtClean="0">
                <a:latin typeface="Calibri" charset="0"/>
              </a:rPr>
              <a:t> used to capture room and meeting data</a:t>
            </a:r>
            <a:r>
              <a:rPr lang="en-US" sz="1100" dirty="0" smtClean="0">
                <a:latin typeface="Calibri" charset="0"/>
              </a:rPr>
              <a:t> (old fashion sensors in the chairs or under the table or manual labor documenting meeting statistics).</a:t>
            </a:r>
            <a:br>
              <a:rPr lang="en-US" sz="1100" dirty="0" smtClean="0">
                <a:latin typeface="Calibri" charset="0"/>
              </a:rPr>
            </a:br>
            <a:r>
              <a:rPr lang="en-US" sz="1100" dirty="0" smtClean="0">
                <a:latin typeface="Calibri" charset="0"/>
              </a:rPr>
              <a:t>The information is sent back to the management system, Spark or TMS</a:t>
            </a:r>
            <a:r>
              <a:rPr lang="en-US" sz="1100" baseline="0" dirty="0" smtClean="0">
                <a:latin typeface="Calibri" charset="0"/>
              </a:rPr>
              <a:t> (or Third Party SW).</a:t>
            </a:r>
          </a:p>
          <a:p>
            <a:pPr marL="228600" indent="-228600" eaLnBrk="1" hangingPunct="1">
              <a:spcBef>
                <a:spcPct val="0"/>
              </a:spcBef>
            </a:pPr>
            <a:endParaRPr lang="en-US" sz="1100" baseline="0" dirty="0" smtClean="0">
              <a:latin typeface="Calibri" charset="0"/>
            </a:endParaRPr>
          </a:p>
          <a:p>
            <a:pPr marL="228600" indent="-228600" eaLnBrk="1" hangingPunct="1">
              <a:spcBef>
                <a:spcPct val="0"/>
              </a:spcBef>
              <a:buNone/>
            </a:pPr>
            <a:r>
              <a:rPr lang="en-US" sz="1100" baseline="0" dirty="0" smtClean="0">
                <a:latin typeface="Calibri" charset="0"/>
              </a:rPr>
              <a:t>-----------------</a:t>
            </a:r>
          </a:p>
          <a:p>
            <a:pPr marL="228600" indent="-228600" eaLnBrk="1" hangingPunct="1">
              <a:spcBef>
                <a:spcPct val="0"/>
              </a:spcBef>
              <a:buNone/>
            </a:pP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Details: Audio distance: 1.90 = distance to speaking participant  Quality: 0.58 = quality of voice detection, scale is from 0.00 to 1.00  Far end: 0 = different from 0 if far end is speaking  F. 0.0% = detected voice  T: 86.4 = non-noise  U: 0.0% = ultrasound detected  N: 0.0% = silence  S: 235 = number of samples from sound algorithm</a:t>
            </a:r>
            <a:endParaRPr lang="en-US" sz="1100" dirty="0" smtClean="0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B90F4D-6BE2-214A-85BA-A85D074D661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717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49C5-4E2E-DF4A-AEAD-E7341EA1E981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50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49C5-4E2E-DF4A-AEAD-E7341EA1E981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35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b="1" dirty="0" err="1" smtClean="0"/>
              <a:t>What’s</a:t>
            </a:r>
            <a:r>
              <a:rPr lang="nb-NO" b="1" dirty="0" smtClean="0"/>
              <a:t> </a:t>
            </a:r>
            <a:r>
              <a:rPr lang="nb-NO" b="1" dirty="0" err="1" smtClean="0"/>
              <a:t>new</a:t>
            </a:r>
            <a:r>
              <a:rPr lang="nb-NO" b="1" dirty="0" smtClean="0"/>
              <a:t> </a:t>
            </a:r>
            <a:r>
              <a:rPr lang="nb-NO" b="1" dirty="0" err="1" smtClean="0"/>
              <a:t>on</a:t>
            </a:r>
            <a:r>
              <a:rPr lang="nb-NO" b="1" dirty="0" smtClean="0"/>
              <a:t> Room55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nb-NO" b="0" dirty="0" smtClean="0"/>
              <a:t>4K screen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b="0" dirty="0" smtClean="0"/>
              <a:t>Best overview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b="0" dirty="0" smtClean="0"/>
              <a:t>Speaker</a:t>
            </a:r>
            <a:r>
              <a:rPr lang="nb-NO" b="0" baseline="0" dirty="0" smtClean="0"/>
              <a:t> </a:t>
            </a:r>
            <a:r>
              <a:rPr lang="nb-NO" b="0" baseline="0" dirty="0" err="1" smtClean="0"/>
              <a:t>t</a:t>
            </a:r>
            <a:r>
              <a:rPr lang="nb-NO" b="0" dirty="0" err="1" smtClean="0"/>
              <a:t>rack</a:t>
            </a:r>
            <a:endParaRPr lang="nb-NO" b="0" dirty="0" smtClean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b="0" dirty="0" smtClean="0"/>
              <a:t>Stereo speakers with </a:t>
            </a:r>
            <a:r>
              <a:rPr lang="nb-NO" b="0" dirty="0" err="1" smtClean="0"/>
              <a:t>dedicated</a:t>
            </a:r>
            <a:r>
              <a:rPr lang="nb-NO" b="0" dirty="0" smtClean="0"/>
              <a:t> </a:t>
            </a:r>
            <a:r>
              <a:rPr lang="nb-NO" b="0" dirty="0" err="1" smtClean="0"/>
              <a:t>center</a:t>
            </a:r>
            <a:r>
              <a:rPr lang="nb-NO" b="0" dirty="0" smtClean="0"/>
              <a:t> speaker for </a:t>
            </a:r>
            <a:r>
              <a:rPr lang="nb-NO" b="0" dirty="0" err="1" smtClean="0"/>
              <a:t>voice</a:t>
            </a:r>
            <a:endParaRPr lang="nb-NO" b="0" dirty="0" smtClean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b="0" dirty="0" smtClean="0"/>
              <a:t>Built</a:t>
            </a:r>
            <a:r>
              <a:rPr lang="nb-NO" b="0" baseline="0" dirty="0" smtClean="0"/>
              <a:t>-in bass</a:t>
            </a:r>
            <a:endParaRPr lang="nb-NO" b="0" dirty="0" smtClean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b="0" dirty="0" smtClean="0"/>
              <a:t>Speakers </a:t>
            </a:r>
            <a:r>
              <a:rPr lang="nb-NO" b="0" dirty="0" err="1" smtClean="0"/>
              <a:t>above</a:t>
            </a:r>
            <a:r>
              <a:rPr lang="nb-NO" b="0" dirty="0" smtClean="0"/>
              <a:t> screen for</a:t>
            </a:r>
            <a:r>
              <a:rPr lang="nb-NO" b="0" baseline="0" dirty="0" smtClean="0"/>
              <a:t> more </a:t>
            </a:r>
            <a:r>
              <a:rPr lang="nb-NO" b="0" baseline="0" dirty="0" err="1" smtClean="0"/>
              <a:t>equal</a:t>
            </a:r>
            <a:r>
              <a:rPr lang="nb-NO" b="0" baseline="0" dirty="0" smtClean="0"/>
              <a:t> </a:t>
            </a:r>
            <a:r>
              <a:rPr lang="nb-NO" b="0" baseline="0" dirty="0" err="1" smtClean="0"/>
              <a:t>coverage</a:t>
            </a:r>
            <a:r>
              <a:rPr lang="nb-NO" b="0" baseline="0" dirty="0" smtClean="0"/>
              <a:t> </a:t>
            </a:r>
            <a:r>
              <a:rPr lang="nb-NO" b="0" baseline="0" dirty="0" err="1" smtClean="0"/>
              <a:t>of</a:t>
            </a:r>
            <a:r>
              <a:rPr lang="nb-NO" b="0" baseline="0" dirty="0" smtClean="0"/>
              <a:t> </a:t>
            </a:r>
            <a:r>
              <a:rPr lang="nb-NO" b="0" baseline="0" dirty="0" err="1" smtClean="0"/>
              <a:t>the</a:t>
            </a:r>
            <a:r>
              <a:rPr lang="nb-NO" b="0" baseline="0" dirty="0" smtClean="0"/>
              <a:t> </a:t>
            </a:r>
            <a:r>
              <a:rPr lang="nb-NO" b="0" baseline="0" dirty="0" err="1" smtClean="0"/>
              <a:t>room</a:t>
            </a:r>
            <a:endParaRPr lang="nb-NO" b="0" baseline="0" dirty="0" smtClean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b="0" baseline="0" dirty="0" err="1" smtClean="0"/>
              <a:t>WiFi</a:t>
            </a:r>
            <a:r>
              <a:rPr lang="nb-NO" b="0" baseline="0" dirty="0" smtClean="0"/>
              <a:t> support</a:t>
            </a:r>
            <a:endParaRPr lang="nb-NO" b="0" dirty="0" smtClean="0"/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nb-NO" b="0" baseline="0" dirty="0" err="1" smtClean="0"/>
              <a:t>Increased</a:t>
            </a:r>
            <a:r>
              <a:rPr lang="nb-NO" b="0" baseline="0" dirty="0" smtClean="0"/>
              <a:t> </a:t>
            </a:r>
            <a:r>
              <a:rPr lang="nb-NO" b="0" baseline="0" dirty="0" err="1" smtClean="0"/>
              <a:t>height</a:t>
            </a:r>
            <a:r>
              <a:rPr lang="nb-NO" b="0" baseline="0" dirty="0" smtClean="0"/>
              <a:t> (10cm/4inches) over MX300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nb-NO" b="0" baseline="0" dirty="0" smtClean="0"/>
              <a:t>Smarter Rooms: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nb-NO" b="0" baseline="0" dirty="0" smtClean="0"/>
              <a:t>Auto wake-up </a:t>
            </a:r>
            <a:r>
              <a:rPr lang="nb-NO" b="0" baseline="0" dirty="0" err="1" smtClean="0"/>
              <a:t>on</a:t>
            </a:r>
            <a:r>
              <a:rPr lang="nb-NO" b="0" baseline="0" dirty="0" smtClean="0"/>
              <a:t> </a:t>
            </a:r>
            <a:r>
              <a:rPr lang="nb-NO" b="0" baseline="0" dirty="0" err="1" smtClean="0"/>
              <a:t>entry</a:t>
            </a:r>
            <a:endParaRPr lang="nb-NO" b="0" baseline="0" dirty="0" smtClean="0"/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nb-NO" b="0" baseline="0" dirty="0" smtClean="0"/>
              <a:t>People </a:t>
            </a:r>
            <a:r>
              <a:rPr lang="nb-NO" b="0" baseline="0" dirty="0" err="1" smtClean="0"/>
              <a:t>count</a:t>
            </a:r>
            <a:endParaRPr lang="nb-NO" b="0" baseline="0" dirty="0" smtClean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b="0" baseline="0" dirty="0" err="1" smtClean="0"/>
              <a:t>Launch</a:t>
            </a:r>
            <a:r>
              <a:rPr lang="nb-NO" b="0" baseline="0" dirty="0" smtClean="0"/>
              <a:t> August 2017</a:t>
            </a:r>
            <a:endParaRPr lang="nb-NO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nb-NO" b="1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nb-NO" b="1" dirty="0" smtClean="0"/>
              <a:t>Benefits </a:t>
            </a:r>
            <a:r>
              <a:rPr lang="nb-NO" b="1" dirty="0" err="1" smtClean="0"/>
              <a:t>of</a:t>
            </a:r>
            <a:r>
              <a:rPr lang="nb-NO" b="1" dirty="0" smtClean="0"/>
              <a:t> </a:t>
            </a:r>
            <a:r>
              <a:rPr lang="nb-NO" b="1" dirty="0" err="1" smtClean="0"/>
              <a:t>fully</a:t>
            </a:r>
            <a:r>
              <a:rPr lang="nb-NO" b="1" dirty="0" smtClean="0"/>
              <a:t> </a:t>
            </a:r>
            <a:r>
              <a:rPr lang="nb-NO" b="1" dirty="0" err="1" smtClean="0"/>
              <a:t>integrated</a:t>
            </a:r>
            <a:r>
              <a:rPr lang="nb-NO" b="1" dirty="0" smtClean="0"/>
              <a:t> systems</a:t>
            </a:r>
            <a:endParaRPr lang="en-US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Easy to Install, multiple mounting options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err="1" smtClean="0"/>
              <a:t>Easy</a:t>
            </a:r>
            <a:r>
              <a:rPr lang="nb-NO" baseline="0" dirty="0" smtClean="0"/>
              <a:t> to </a:t>
            </a:r>
            <a:r>
              <a:rPr lang="nb-NO" baseline="0" dirty="0" err="1" smtClean="0"/>
              <a:t>manage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resulting</a:t>
            </a:r>
            <a:r>
              <a:rPr lang="nb-NO" baseline="0" dirty="0" smtClean="0"/>
              <a:t> in </a:t>
            </a:r>
            <a:r>
              <a:rPr lang="nb-NO" b="1" baseline="0" dirty="0" err="1" smtClean="0"/>
              <a:t>Lower</a:t>
            </a:r>
            <a:r>
              <a:rPr lang="nb-NO" b="1" baseline="0" dirty="0" smtClean="0"/>
              <a:t> TCO </a:t>
            </a:r>
            <a:endParaRPr lang="en-US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All in one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Consistent</a:t>
            </a:r>
            <a:r>
              <a:rPr lang="en-US" dirty="0" smtClean="0"/>
              <a:t> quality &amp; experience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Industrial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Easy to re-deploy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Global Service (Service Depos)</a:t>
            </a:r>
          </a:p>
          <a:p>
            <a:endParaRPr lang="en-US" b="1" dirty="0" smtClean="0"/>
          </a:p>
          <a:p>
            <a:r>
              <a:rPr lang="en-US" b="1" dirty="0" smtClean="0"/>
              <a:t>Designed to work together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Screen, speaker system, amplifier, camera, codec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Speaker tracking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fld id="{FBB449C5-4E2E-DF4A-AEAD-E7341EA1E981}" type="slidenum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815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10 cm</a:t>
            </a:r>
            <a:r>
              <a:rPr lang="nb-NO" baseline="0" dirty="0" smtClean="0"/>
              <a:t> ~4inches higher to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lowest</a:t>
            </a:r>
            <a:r>
              <a:rPr lang="nb-NO" baseline="0" dirty="0" smtClean="0"/>
              <a:t> pixel.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49C5-4E2E-DF4A-AEAD-E7341EA1E981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649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A3FD2-6D30-42F5-99F0-9AD7DD7ACB1B}" type="slidenum">
              <a:rPr lang="nb-NO" smtClean="0">
                <a:solidFill>
                  <a:prstClr val="black"/>
                </a:solidFill>
              </a:rPr>
              <a:pPr/>
              <a:t>10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326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49C5-4E2E-DF4A-AEAD-E7341EA1E981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422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5995" y="5158358"/>
            <a:ext cx="11061895" cy="384175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2133" b="0" i="0">
                <a:solidFill>
                  <a:schemeClr val="bg1"/>
                </a:solidFill>
                <a:latin typeface="+mn-lt"/>
                <a:cs typeface="CiscoSansTT ExtraLight"/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Speaker Name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625995" y="5478354"/>
            <a:ext cx="11061895" cy="38417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2133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625995" y="5798350"/>
            <a:ext cx="11061895" cy="38417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2133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17723" y="4281951"/>
            <a:ext cx="11070167" cy="398668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933" b="0" i="0" baseline="0">
                <a:solidFill>
                  <a:schemeClr val="bg1"/>
                </a:solidFill>
                <a:latin typeface="+mj-lt"/>
                <a:cs typeface="CiscoSansTT ExtraLight"/>
              </a:defRPr>
            </a:lvl1pPr>
            <a:lvl2pPr marL="406365" indent="0">
              <a:buNone/>
              <a:defRPr/>
            </a:lvl2pPr>
            <a:lvl3pPr marL="569854" indent="0">
              <a:buNone/>
              <a:defRPr/>
            </a:lvl3pPr>
            <a:lvl4pPr marL="688908" indent="0">
              <a:buNone/>
              <a:defRPr/>
            </a:lvl4pPr>
            <a:lvl5pPr marL="801608" indent="0">
              <a:buNone/>
              <a:defRPr/>
            </a:lvl5pPr>
          </a:lstStyle>
          <a:p>
            <a:pPr lvl="0"/>
            <a:r>
              <a:rPr lang="en-GB" dirty="0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567687" y="3519969"/>
            <a:ext cx="11120203" cy="85964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5333" b="0" i="0" spc="0" baseline="0">
                <a:solidFill>
                  <a:schemeClr val="bg1"/>
                </a:solidFill>
                <a:latin typeface="+mj-lt"/>
                <a:cs typeface="CiscoSansTT ExtraLight"/>
              </a:defRPr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625995" y="521745"/>
            <a:ext cx="1060704" cy="563500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5073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889000" y="1149351"/>
            <a:ext cx="10414000" cy="23241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889000" y="3536953"/>
            <a:ext cx="10414000" cy="79375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67"/>
            </a:lvl1pPr>
            <a:lvl2pPr marL="0" indent="114294" algn="ctr">
              <a:spcBef>
                <a:spcPts val="0"/>
              </a:spcBef>
              <a:buSzTx/>
              <a:buNone/>
              <a:defRPr sz="2267"/>
            </a:lvl2pPr>
            <a:lvl3pPr marL="0" indent="228589" algn="ctr">
              <a:spcBef>
                <a:spcPts val="0"/>
              </a:spcBef>
              <a:buSzTx/>
              <a:buNone/>
              <a:defRPr sz="2267"/>
            </a:lvl3pPr>
            <a:lvl4pPr marL="0" indent="342882" algn="ctr">
              <a:spcBef>
                <a:spcPts val="0"/>
              </a:spcBef>
              <a:buSzTx/>
              <a:buNone/>
              <a:defRPr sz="2267"/>
            </a:lvl4pPr>
            <a:lvl5pPr marL="0" indent="457178" algn="ctr">
              <a:spcBef>
                <a:spcPts val="0"/>
              </a:spcBef>
              <a:buSzTx/>
              <a:buNone/>
              <a:defRPr sz="2267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/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212945" y="6513321"/>
            <a:ext cx="479555" cy="366183"/>
          </a:xfrm>
          <a:prstGeom prst="rect">
            <a:avLst/>
          </a:prstGeom>
        </p:spPr>
        <p:txBody>
          <a:bodyPr vert="horz" lIns="91425" tIns="45712" rIns="91425" bIns="45712" rtlCol="0" anchor="ctr"/>
          <a:lstStyle>
            <a:lvl1pPr algn="r">
              <a:defRPr lang="en-US" sz="800" kern="1200" smtClean="0">
                <a:solidFill>
                  <a:srgbClr val="000000"/>
                </a:solidFill>
                <a:latin typeface="+mn-lt"/>
                <a:ea typeface="+mn-ea"/>
                <a:cs typeface="CiscoSans Thin"/>
              </a:defRPr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fld id="{BC84F19C-724A-1D4A-BD29-B7AAEA6B33BB}" type="slidenum">
              <a:rPr lang="uk-UA">
                <a:solidFill>
                  <a:srgbClr val="0F3CAA">
                    <a:tint val="75000"/>
                  </a:srgbClr>
                </a:solidFill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dirty="0">
              <a:solidFill>
                <a:srgbClr val="0F3CAA">
                  <a:tint val="75000"/>
                </a:srgb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75488" y="290287"/>
            <a:ext cx="11350752" cy="10205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33" b="0" i="0">
                <a:solidFill>
                  <a:srgbClr val="005073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933" b="1" i="0">
                <a:solidFill>
                  <a:srgbClr val="2968A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A6A6A6"/>
                </a:solidFill>
                <a:latin typeface="Arial Unicode MS"/>
                <a:cs typeface="Arial Unicode MS"/>
              </a:defRPr>
            </a:lvl1pPr>
          </a:lstStyle>
          <a:p>
            <a:pPr marL="16933">
              <a:lnSpc>
                <a:spcPts val="880"/>
              </a:lnSpc>
            </a:pPr>
            <a:r>
              <a:rPr lang="en-US" spc="93" smtClean="0"/>
              <a:t>© </a:t>
            </a:r>
            <a:r>
              <a:rPr lang="en-US" spc="47" smtClean="0"/>
              <a:t>2017  </a:t>
            </a:r>
            <a:r>
              <a:rPr lang="en-US" spc="20" smtClean="0"/>
              <a:t>Cisco </a:t>
            </a:r>
            <a:r>
              <a:rPr lang="en-US" spc="27" smtClean="0"/>
              <a:t>and/or </a:t>
            </a:r>
            <a:r>
              <a:rPr lang="en-US" spc="13" smtClean="0"/>
              <a:t>its </a:t>
            </a:r>
            <a:r>
              <a:rPr lang="en-US" spc="20" smtClean="0"/>
              <a:t>affiliates. </a:t>
            </a:r>
            <a:r>
              <a:rPr lang="en-US" spc="7" smtClean="0"/>
              <a:t>All </a:t>
            </a:r>
            <a:r>
              <a:rPr lang="en-US" spc="20" smtClean="0"/>
              <a:t>rights reserved.    Cisco </a:t>
            </a:r>
            <a:r>
              <a:rPr lang="en-US" spc="227" smtClean="0"/>
              <a:t> </a:t>
            </a:r>
            <a:r>
              <a:rPr lang="en-US" spc="20" smtClean="0"/>
              <a:t>Confidential</a:t>
            </a:r>
            <a:endParaRPr lang="en-US" spc="2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srgbClr val="282828">
                    <a:tint val="75000"/>
                  </a:srgbClr>
                </a:solidFill>
              </a:rPr>
              <a:pPr/>
              <a:t>11/24/17</a:t>
            </a:fld>
            <a:endParaRPr lang="en-US">
              <a:solidFill>
                <a:srgbClr val="282828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pPr marL="16933">
              <a:lnSpc>
                <a:spcPts val="893"/>
              </a:lnSpc>
            </a:pPr>
            <a:r>
              <a:rPr lang="en-US" spc="20" smtClean="0">
                <a:solidFill>
                  <a:srgbClr val="282828"/>
                </a:solidFill>
              </a:rPr>
              <a:t>© </a:t>
            </a:r>
            <a:r>
              <a:rPr lang="en-US" spc="-27" smtClean="0">
                <a:solidFill>
                  <a:srgbClr val="282828"/>
                </a:solidFill>
              </a:rPr>
              <a:t>2016  </a:t>
            </a:r>
            <a:r>
              <a:rPr lang="en-US" smtClean="0">
                <a:solidFill>
                  <a:srgbClr val="282828"/>
                </a:solidFill>
              </a:rPr>
              <a:t>Cisco </a:t>
            </a:r>
            <a:r>
              <a:rPr lang="en-US" spc="-40" smtClean="0">
                <a:solidFill>
                  <a:srgbClr val="282828"/>
                </a:solidFill>
              </a:rPr>
              <a:t>and/or </a:t>
            </a:r>
            <a:r>
              <a:rPr lang="en-US" spc="-33" smtClean="0">
                <a:solidFill>
                  <a:srgbClr val="282828"/>
                </a:solidFill>
              </a:rPr>
              <a:t>its </a:t>
            </a:r>
            <a:r>
              <a:rPr lang="en-US" spc="-27" smtClean="0">
                <a:solidFill>
                  <a:srgbClr val="282828"/>
                </a:solidFill>
              </a:rPr>
              <a:t>affiliates. All </a:t>
            </a:r>
            <a:r>
              <a:rPr lang="en-US" spc="-33" smtClean="0">
                <a:solidFill>
                  <a:srgbClr val="282828"/>
                </a:solidFill>
              </a:rPr>
              <a:t>rights </a:t>
            </a:r>
            <a:r>
              <a:rPr lang="en-US" spc="-13" smtClean="0">
                <a:solidFill>
                  <a:srgbClr val="282828"/>
                </a:solidFill>
              </a:rPr>
              <a:t>reserved. </a:t>
            </a:r>
            <a:r>
              <a:rPr lang="en-US" spc="220" smtClean="0">
                <a:solidFill>
                  <a:srgbClr val="282828"/>
                </a:solidFill>
              </a:rPr>
              <a:t> </a:t>
            </a:r>
            <a:r>
              <a:rPr lang="en-US" smtClean="0">
                <a:solidFill>
                  <a:srgbClr val="282828"/>
                </a:solidFill>
              </a:rPr>
              <a:t>Cisco </a:t>
            </a:r>
            <a:r>
              <a:rPr lang="en-US" spc="-27" smtClean="0">
                <a:solidFill>
                  <a:srgbClr val="282828"/>
                </a:solidFill>
              </a:rPr>
              <a:t>Confidential    </a:t>
            </a:r>
            <a:r>
              <a:rPr lang="en-US" spc="167" smtClean="0">
                <a:solidFill>
                  <a:srgbClr val="282828"/>
                </a:solidFill>
              </a:rPr>
              <a:t> </a:t>
            </a:r>
            <a:fld id="{81D60167-4931-47E6-BA6A-407CBD079E47}" type="slidenum">
              <a:rPr lang="en-US" spc="-27" smtClean="0">
                <a:solidFill>
                  <a:srgbClr val="282828"/>
                </a:solidFill>
              </a:rPr>
              <a:pPr marL="16933">
                <a:lnSpc>
                  <a:spcPts val="893"/>
                </a:lnSpc>
              </a:pPr>
              <a:t>‹#›</a:t>
            </a:fld>
            <a:endParaRPr lang="en-US" spc="-27" dirty="0">
              <a:solidFill>
                <a:srgbClr val="282828"/>
              </a:solidFill>
            </a:endParaRP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583688" y="1797051"/>
            <a:ext cx="11127317" cy="3544971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667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icon to add table</a:t>
            </a:r>
            <a:endParaRPr lang="en-GB" noProof="0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83690" y="5530961"/>
            <a:ext cx="9573749" cy="434977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804747">
              <a:lnSpc>
                <a:spcPct val="100000"/>
              </a:lnSpc>
              <a:spcBef>
                <a:spcPct val="50000"/>
              </a:spcBef>
              <a:buNone/>
              <a:defRPr sz="2133" b="0" i="0">
                <a:solidFill>
                  <a:srgbClr val="676767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467"/>
            </a:lvl2pPr>
            <a:lvl3pPr>
              <a:buFont typeface="Arial" pitchFamily="34" charset="0"/>
              <a:buNone/>
              <a:defRPr sz="1467"/>
            </a:lvl3pPr>
            <a:lvl4pPr>
              <a:buFont typeface="Arial" pitchFamily="34" charset="0"/>
              <a:buNone/>
              <a:defRPr sz="1467"/>
            </a:lvl4pPr>
            <a:lvl5pPr>
              <a:buFont typeface="Arial" pitchFamily="34" charset="0"/>
              <a:buNone/>
              <a:defRPr sz="1467"/>
            </a:lvl5pPr>
          </a:lstStyle>
          <a:p>
            <a:pPr lvl="0"/>
            <a:r>
              <a:rPr lang="en-GB" dirty="0" smtClean="0"/>
              <a:t>Source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 hasCustomPrompt="1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Title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049226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16401" y="1602317"/>
            <a:ext cx="11036459" cy="4519083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04792" indent="-228594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80000"/>
              <a:buFont typeface="Arial"/>
              <a:buChar char="•"/>
              <a:defRPr sz="2667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609585" indent="-220128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/>
              <a:buChar char="•"/>
              <a:defRPr sz="24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914377" indent="-146047">
              <a:buClr>
                <a:schemeClr val="tx1"/>
              </a:buClr>
              <a:buSzPct val="80000"/>
              <a:buFont typeface="Arial"/>
              <a:buChar char="•"/>
              <a:defRPr sz="2133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1214683" indent="-228548">
              <a:buClr>
                <a:schemeClr val="tx1"/>
              </a:buClr>
              <a:buSzPct val="80000"/>
              <a:buFont typeface="Arial"/>
              <a:buChar char="•"/>
              <a:defRPr sz="1867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1443231" indent="-224314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alf_Page_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US" sz="1467" dirty="0">
              <a:solidFill>
                <a:srgbClr val="005073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2212975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636905" y="6322205"/>
            <a:ext cx="3929119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305">
              <a:defRPr/>
            </a:pPr>
            <a:r>
              <a:rPr lang="en-US" sz="800" spc="27" dirty="0">
                <a:solidFill>
                  <a:srgbClr val="00BCEB">
                    <a:lumMod val="75000"/>
                  </a:srgbClr>
                </a:solidFill>
                <a:cs typeface="CiscoSans Thin"/>
              </a:rPr>
              <a:t>© 2017  Cisco and/or its affiliates. All rights reserved.   Cisco </a:t>
            </a:r>
            <a:r>
              <a:rPr lang="en-US" sz="800" spc="27" dirty="0" smtClean="0">
                <a:solidFill>
                  <a:srgbClr val="00BCEB">
                    <a:lumMod val="75000"/>
                  </a:srgbClr>
                </a:solidFill>
                <a:cs typeface="CiscoSans Thin"/>
              </a:rPr>
              <a:t>Public</a:t>
            </a:r>
            <a:endParaRPr lang="en-US" sz="800" spc="27" dirty="0">
              <a:solidFill>
                <a:srgbClr val="00BCEB">
                  <a:lumMod val="75000"/>
                </a:srgbClr>
              </a:solidFill>
              <a:cs typeface="CiscoSans Thin"/>
            </a:endParaRP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5073"/>
              </a:solidFill>
            </a:endParaRPr>
          </a:p>
        </p:txBody>
      </p:sp>
      <p:sp>
        <p:nvSpPr>
          <p:cNvPr id="5" name="Freeform 6"/>
          <p:cNvSpPr>
            <a:spLocks noChangeAspect="1" noEditPoints="1"/>
          </p:cNvSpPr>
          <p:nvPr userDrawn="1"/>
        </p:nvSpPr>
        <p:spPr bwMode="auto">
          <a:xfrm>
            <a:off x="5017326" y="2838769"/>
            <a:ext cx="2157349" cy="1146095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5073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3688" y="1797051"/>
            <a:ext cx="11127317" cy="4224280"/>
          </a:xfrm>
          <a:prstGeom prst="rect">
            <a:avLst/>
          </a:prstGeom>
        </p:spPr>
        <p:txBody>
          <a:bodyPr lIns="68558" tIns="34283" rIns="68558" bIns="34283">
            <a:noAutofit/>
          </a:bodyPr>
          <a:lstStyle>
            <a:lvl1pPr marL="76167" indent="0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80000"/>
              <a:buFont typeface="Arial"/>
              <a:buNone/>
              <a:defRPr sz="4933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389321" indent="0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/>
              <a:buNone/>
              <a:defRPr sz="24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68051" indent="0">
              <a:buClr>
                <a:schemeClr val="tx1"/>
              </a:buClr>
              <a:buSzPct val="80000"/>
              <a:buFont typeface="Arial"/>
              <a:buNone/>
              <a:defRPr sz="2133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85990" indent="0">
              <a:buClr>
                <a:schemeClr val="tx1"/>
              </a:buClr>
              <a:buSzPct val="80000"/>
              <a:buFont typeface="Arial"/>
              <a:buNone/>
              <a:defRPr sz="1867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218736" indent="0">
              <a:buClr>
                <a:schemeClr val="tx1"/>
              </a:buClr>
              <a:buSzPct val="80000"/>
              <a:buFont typeface="Arial"/>
              <a:buNone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93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ja-JP" smtClean="0"/>
              <a:t>Click to edit Master title style</a:t>
            </a:r>
            <a:endParaRPr lang="en-GB" dirty="0"/>
          </a:p>
        </p:txBody>
      </p:sp>
    </p:spTree>
    <p:extLst/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lf_Page_Blu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US" sz="1467" dirty="0">
              <a:solidFill>
                <a:srgbClr val="FFFFFF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58801" y="2209800"/>
            <a:ext cx="5103284" cy="2438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tx2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796618" y="709083"/>
            <a:ext cx="4734983" cy="5412316"/>
          </a:xfrm>
          <a:prstGeom prst="rect">
            <a:avLst/>
          </a:prstGeom>
        </p:spPr>
        <p:txBody>
          <a:bodyPr lIns="0" rIns="0" anchor="ctr" anchorCtr="0"/>
          <a:lstStyle>
            <a:lvl1pPr marL="226478" indent="-226478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>
                <a:tab pos="304792" algn="l"/>
              </a:tabLst>
              <a:defRPr sz="3200"/>
            </a:lvl1pPr>
            <a:lvl2pPr marL="461422" indent="-228594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3200"/>
            </a:lvl2pPr>
            <a:lvl3pPr marL="609585" indent="-156629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667"/>
            </a:lvl3pPr>
            <a:lvl4pPr marL="766214" indent="-156629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sz="2400"/>
            </a:lvl4pPr>
            <a:lvl5pPr marL="992693" indent="-150280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ltGray">
          <a:xfrm>
            <a:off x="636906" y="6322205"/>
            <a:ext cx="4622389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305">
              <a:defRPr/>
            </a:pPr>
            <a:r>
              <a:rPr lang="en-US" sz="800" spc="27" dirty="0">
                <a:solidFill>
                  <a:srgbClr val="005073">
                    <a:alpha val="60000"/>
                  </a:srgbClr>
                </a:solidFill>
                <a:cs typeface="CiscoSans Thin"/>
              </a:rPr>
              <a:t>© 2017  Cisco and/or its affiliates. All rights reserved.   Cisco </a:t>
            </a:r>
            <a:r>
              <a:rPr lang="en-US" sz="800" spc="27" dirty="0" smtClean="0">
                <a:solidFill>
                  <a:srgbClr val="005073">
                    <a:alpha val="60000"/>
                  </a:srgbClr>
                </a:solidFill>
                <a:cs typeface="CiscoSans Thin"/>
              </a:rPr>
              <a:t>Public</a:t>
            </a:r>
            <a:endParaRPr lang="en-US" sz="800" spc="27" dirty="0">
              <a:solidFill>
                <a:srgbClr val="005073">
                  <a:alpha val="60000"/>
                </a:srgbClr>
              </a:solidFill>
              <a:cs typeface="CiscoSans Thin"/>
            </a:endParaRP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Goes Here</a:t>
            </a:r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636906" y="6322205"/>
            <a:ext cx="4534733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305">
              <a:defRPr/>
            </a:pPr>
            <a:r>
              <a:rPr lang="en-US" sz="800" spc="27" dirty="0">
                <a:solidFill>
                  <a:srgbClr val="FFFFFF">
                    <a:lumMod val="65000"/>
                  </a:srgbClr>
                </a:solidFill>
                <a:cs typeface="CiscoSans Thin"/>
              </a:rPr>
              <a:t>© 2017  Cisco and/or its affiliates. All rights reserved.   Cisco </a:t>
            </a:r>
            <a:r>
              <a:rPr lang="en-US" sz="800" spc="27" dirty="0" smtClean="0">
                <a:solidFill>
                  <a:srgbClr val="FFFFFF">
                    <a:lumMod val="65000"/>
                  </a:srgbClr>
                </a:solidFill>
                <a:cs typeface="CiscoSans Thin"/>
              </a:rPr>
              <a:t>Public</a:t>
            </a:r>
            <a:endParaRPr lang="en-US" sz="800" spc="27" dirty="0">
              <a:solidFill>
                <a:srgbClr val="FFFFFF">
                  <a:lumMod val="65000"/>
                </a:srgbClr>
              </a:solidFill>
              <a:cs typeface="Cisco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1264552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6" r:id="rId14"/>
  </p:sldLayoutIdLst>
  <p:txStyles>
    <p:titleStyle>
      <a:lvl1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733" b="0" i="0" kern="1200" dirty="0">
          <a:solidFill>
            <a:schemeClr val="tx2"/>
          </a:solidFill>
          <a:latin typeface="+mj-lt"/>
          <a:ea typeface="CiscoSansTT Thin" charset="0"/>
          <a:cs typeface="CiscoSansTT Thin" charset="0"/>
        </a:defRPr>
      </a:lvl1pPr>
      <a:lvl2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2pPr>
      <a:lvl3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3pPr>
      <a:lvl4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4pPr>
      <a:lvl5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5pPr>
      <a:lvl6pPr marL="609585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6pPr>
      <a:lvl7pPr marL="1219170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7pPr>
      <a:lvl8pPr marL="1828754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8pPr>
      <a:lvl9pPr marL="2438339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226478" indent="-226478" algn="l" defTabSz="912261" rtl="0" eaLnBrk="1" fontAlgn="base" hangingPunct="1">
        <a:lnSpc>
          <a:spcPct val="95000"/>
        </a:lnSpc>
        <a:spcBef>
          <a:spcPts val="1433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20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478355" indent="-287859" algn="l" defTabSz="912261" rtl="0" eaLnBrk="1" fontAlgn="base" hangingPunct="1">
        <a:lnSpc>
          <a:spcPct val="95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867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575719" indent="-226478" algn="l" defTabSz="912261" rtl="0" eaLnBrk="1" fontAlgn="base" hangingPunct="1">
        <a:lnSpc>
          <a:spcPct val="95000"/>
        </a:lnSpc>
        <a:spcBef>
          <a:spcPts val="833"/>
        </a:spcBef>
        <a:spcAft>
          <a:spcPct val="0"/>
        </a:spcAft>
        <a:buFont typeface="Arial" charset="0"/>
        <a:buChar char="•"/>
        <a:defRPr lang="en-US" sz="16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670967" indent="-226478" algn="l" defTabSz="912261" rtl="0" eaLnBrk="1" fontAlgn="base" hangingPunct="1">
        <a:lnSpc>
          <a:spcPct val="95000"/>
        </a:lnSpc>
        <a:spcBef>
          <a:spcPts val="833"/>
        </a:spcBef>
        <a:spcAft>
          <a:spcPct val="0"/>
        </a:spcAft>
        <a:buFont typeface="Arial" charset="0"/>
        <a:buChar char="•"/>
        <a:defRPr lang="en-US" sz="1467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766214" indent="-226478" algn="l" defTabSz="912261" rtl="0" eaLnBrk="1" fontAlgn="base" hangingPunct="1">
        <a:lnSpc>
          <a:spcPct val="95000"/>
        </a:lnSpc>
        <a:spcBef>
          <a:spcPts val="833"/>
        </a:spcBef>
        <a:spcAft>
          <a:spcPct val="0"/>
        </a:spcAft>
        <a:buFont typeface="Arial" charset="0"/>
        <a:buChar char="•"/>
        <a:defRPr lang="en-US" sz="1467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1151779" indent="-228588" algn="l" defTabSz="914346" rtl="0" eaLnBrk="1" latinLnBrk="0" hangingPunct="1">
        <a:spcBef>
          <a:spcPts val="800"/>
        </a:spcBef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247761" indent="-228557" algn="l" defTabSz="914346" rtl="0" eaLnBrk="1" latinLnBrk="0" hangingPunct="1">
        <a:spcBef>
          <a:spcPts val="800"/>
        </a:spcBef>
        <a:buFont typeface="Arial" pitchFamily="34" charset="0"/>
        <a:buChar char="•"/>
        <a:defRPr sz="1067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213" indent="0" algn="l" defTabSz="914346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4" indent="-228588" algn="l" defTabSz="9143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70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46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4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4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1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9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892">
          <p15:clr>
            <a:srgbClr val="F26B43"/>
          </p15:clr>
        </p15:guide>
        <p15:guide id="2" pos="336">
          <p15:clr>
            <a:srgbClr val="F26B43"/>
          </p15:clr>
        </p15:guide>
        <p15:guide id="3" pos="5448">
          <p15:clr>
            <a:srgbClr val="F26B43"/>
          </p15:clr>
        </p15:guide>
        <p15:guide id="4" orient="horz" pos="757">
          <p15:clr>
            <a:srgbClr val="F26B43"/>
          </p15:clr>
        </p15:guide>
        <p15:guide id="5" orient="horz" pos="335">
          <p15:clr>
            <a:srgbClr val="F26B43"/>
          </p15:clr>
        </p15:guide>
        <p15:guide id="6" pos="2876">
          <p15:clr>
            <a:srgbClr val="F26B43"/>
          </p15:clr>
        </p15:guide>
        <p15:guide id="7" orient="horz" pos="104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27.png"/><Relationship Id="rId11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9.png"/><Relationship Id="rId3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6.png"/><Relationship Id="rId6" Type="http://schemas.openxmlformats.org/officeDocument/2006/relationships/image" Target="../media/image35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9.png"/><Relationship Id="rId6" Type="http://schemas.openxmlformats.org/officeDocument/2006/relationships/image" Target="../media/image35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40.png"/><Relationship Id="rId6" Type="http://schemas.openxmlformats.org/officeDocument/2006/relationships/image" Target="../media/image35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Relationship Id="rId9" Type="http://schemas.openxmlformats.org/officeDocument/2006/relationships/image" Target="../media/image43.png"/><Relationship Id="rId10" Type="http://schemas.openxmlformats.org/officeDocument/2006/relationships/image" Target="../media/image44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8" Type="http://schemas.openxmlformats.org/officeDocument/2006/relationships/image" Target="../media/image11.jpe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microsoft.com/office/2007/relationships/hdphoto" Target="../media/hdphoto1.wdp"/><Relationship Id="rId5" Type="http://schemas.openxmlformats.org/officeDocument/2006/relationships/image" Target="../media/image14.png"/><Relationship Id="rId6" Type="http://schemas.microsoft.com/office/2007/relationships/hdphoto" Target="../media/hdphoto2.wdp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サブタイトル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シスコシステムズ合同会社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en-US" altLang="ja-JP" dirty="0" smtClean="0"/>
              <a:t>2017 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11</a:t>
            </a:r>
            <a:r>
              <a:rPr kumimoji="1" lang="ja-JP" altLang="en-US" dirty="0" smtClean="0"/>
              <a:t>月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ja-JP" dirty="0"/>
              <a:t>Spark Room Kit, Kit Plus, Room55</a:t>
            </a:r>
            <a:r>
              <a:rPr lang="ja-JP" altLang="en-US" dirty="0"/>
              <a:t>製品資料</a:t>
            </a:r>
            <a:endParaRPr kumimoji="1" lang="ja-JP" altLang="en-US" dirty="0"/>
          </a:p>
        </p:txBody>
      </p:sp>
      <p:sp>
        <p:nvSpPr>
          <p:cNvPr id="6" name="タイトル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/>
              <a:t>Spark Room </a:t>
            </a:r>
            <a:r>
              <a:rPr lang="en-US" altLang="ja-JP" dirty="0" smtClean="0"/>
              <a:t>Kit</a:t>
            </a:r>
            <a:r>
              <a:rPr lang="en-US" altLang="ja-JP" dirty="0">
                <a:latin typeface="MS PGothic" charset="-128"/>
                <a:ea typeface="MS PGothic" charset="-128"/>
                <a:cs typeface="MS PGothic" charset="-128"/>
              </a:rPr>
              <a:t> </a:t>
            </a:r>
            <a:r>
              <a:rPr lang="ja-JP" altLang="en-US" dirty="0" smtClean="0">
                <a:latin typeface="MS PGothic" charset="-128"/>
                <a:ea typeface="MS PGothic" charset="-128"/>
                <a:cs typeface="MS PGothic" charset="-128"/>
              </a:rPr>
              <a:t>シリーズ</a:t>
            </a:r>
            <a:endParaRPr lang="ja-JP" altLang="en-US" dirty="0">
              <a:latin typeface="MS PGothic" charset="-128"/>
              <a:ea typeface="MS PGothic" charset="-128"/>
              <a:cs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2246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77" tIns="60939" rIns="121877" bIns="60939" numCol="1" anchor="ctr" anchorCtr="0" compatLnSpc="1">
            <a:prstTxWarp prst="textNoShape">
              <a:avLst/>
            </a:prstTxWarp>
          </a:bodyPr>
          <a:lstStyle/>
          <a:p>
            <a:pPr defTabSz="912101"/>
            <a:r>
              <a:rPr lang="en-US" altLang="ja-JP" sz="3600" dirty="0" smtClean="0">
                <a:latin typeface="Meiryo" charset="-128"/>
                <a:ea typeface="Meiryo" charset="-128"/>
                <a:cs typeface="Meiryo" charset="-128"/>
                <a:sym typeface="GillSans" charset="0"/>
              </a:rPr>
              <a:t>Spark </a:t>
            </a:r>
            <a:r>
              <a:rPr lang="en-US" sz="3600" dirty="0" smtClean="0">
                <a:latin typeface="Meiryo" charset="-128"/>
                <a:ea typeface="Meiryo" charset="-128"/>
                <a:cs typeface="Meiryo" charset="-128"/>
                <a:sym typeface="GillSans" charset="0"/>
              </a:rPr>
              <a:t>Room </a:t>
            </a:r>
            <a:r>
              <a:rPr lang="en-US" sz="3600" dirty="0">
                <a:latin typeface="Meiryo" charset="-128"/>
                <a:ea typeface="Meiryo" charset="-128"/>
                <a:cs typeface="Meiryo" charset="-128"/>
                <a:sym typeface="GillSans" charset="0"/>
              </a:rPr>
              <a:t>55</a:t>
            </a:r>
            <a:endParaRPr lang="en-US" sz="3600" dirty="0"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788" y="1514633"/>
            <a:ext cx="4539169" cy="4539169"/>
          </a:xfrm>
          <a:prstGeom prst="rect">
            <a:avLst/>
          </a:prstGeom>
        </p:spPr>
      </p:pic>
      <p:sp>
        <p:nvSpPr>
          <p:cNvPr id="46" name="Rectangle 11"/>
          <p:cNvSpPr/>
          <p:nvPr/>
        </p:nvSpPr>
        <p:spPr>
          <a:xfrm flipH="1">
            <a:off x="3736379" y="1435250"/>
            <a:ext cx="2639313" cy="2410830"/>
          </a:xfrm>
          <a:prstGeom prst="rect">
            <a:avLst/>
          </a:prstGeom>
        </p:spPr>
        <p:txBody>
          <a:bodyPr wrap="square" lIns="121835" tIns="60917" rIns="121835" bIns="60917">
            <a:spAutoFit/>
          </a:bodyPr>
          <a:lstStyle/>
          <a:p>
            <a:pPr algn="r" defTabSz="609131">
              <a:lnSpc>
                <a:spcPts val="1732"/>
              </a:lnSpc>
              <a:spcAft>
                <a:spcPts val="400"/>
              </a:spcAft>
            </a:pPr>
            <a:r>
              <a:rPr lang="ja-JP" altLang="en-US" sz="1200" dirty="0">
                <a:solidFill>
                  <a:srgbClr val="262626"/>
                </a:solidFill>
                <a:latin typeface="Meiryo" charset="-128"/>
                <a:ea typeface="Meiryo" charset="-128"/>
                <a:cs typeface="Meiryo" charset="-128"/>
              </a:rPr>
              <a:t>ハイエンドな統合スピーカー</a:t>
            </a:r>
            <a:endParaRPr lang="en-GB" altLang="ja-JP" sz="1050" dirty="0">
              <a:solidFill>
                <a:srgbClr val="262626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algn="r" defTabSz="609131">
              <a:lnSpc>
                <a:spcPts val="1732"/>
              </a:lnSpc>
              <a:spcAft>
                <a:spcPts val="400"/>
              </a:spcAft>
            </a:pPr>
            <a:r>
              <a:rPr lang="en-US" sz="1200" dirty="0" smtClean="0">
                <a:solidFill>
                  <a:srgbClr val="262626"/>
                </a:solidFill>
                <a:latin typeface="Meiryo" charset="-128"/>
                <a:ea typeface="Meiryo" charset="-128"/>
                <a:cs typeface="Meiryo" charset="-128"/>
                <a:sym typeface="GillSans" charset="0"/>
              </a:rPr>
              <a:t>+ </a:t>
            </a:r>
            <a:r>
              <a:rPr lang="ja-JP" altLang="en-US" sz="1200" b="1" dirty="0">
                <a:solidFill>
                  <a:srgbClr val="262626"/>
                </a:solidFill>
                <a:latin typeface="Meiryo" charset="-128"/>
                <a:ea typeface="Meiryo" charset="-128"/>
                <a:cs typeface="Meiryo" charset="-128"/>
                <a:sym typeface="GillSans" charset="0"/>
              </a:rPr>
              <a:t>ウーファ</a:t>
            </a:r>
            <a:r>
              <a:rPr lang="ja-JP" altLang="en-US" sz="1200" b="1" dirty="0" smtClean="0">
                <a:solidFill>
                  <a:srgbClr val="262626"/>
                </a:solidFill>
                <a:latin typeface="Meiryo" charset="-128"/>
                <a:ea typeface="Meiryo" charset="-128"/>
                <a:cs typeface="Meiryo" charset="-128"/>
                <a:sym typeface="GillSans" charset="0"/>
              </a:rPr>
              <a:t>ー</a:t>
            </a:r>
            <a:endParaRPr lang="en-US" sz="1200" dirty="0">
              <a:solidFill>
                <a:srgbClr val="262626"/>
              </a:solidFill>
              <a:latin typeface="Meiryo" charset="-128"/>
              <a:ea typeface="Meiryo" charset="-128"/>
              <a:cs typeface="Meiryo" charset="-128"/>
              <a:sym typeface="GillSans" charset="0"/>
            </a:endParaRPr>
          </a:p>
          <a:p>
            <a:pPr algn="r" defTabSz="609131">
              <a:lnSpc>
                <a:spcPts val="1599"/>
              </a:lnSpc>
            </a:pPr>
            <a:endParaRPr lang="en-GB" sz="1200" dirty="0">
              <a:solidFill>
                <a:srgbClr val="262626"/>
              </a:solidFill>
              <a:latin typeface="Meiryo" charset="-128"/>
              <a:ea typeface="Meiryo" charset="-128"/>
              <a:cs typeface="Meiryo" charset="-128"/>
              <a:sym typeface="GillSans" charset="0"/>
            </a:endParaRPr>
          </a:p>
          <a:p>
            <a:pPr algn="r" defTabSz="609131">
              <a:lnSpc>
                <a:spcPts val="1279"/>
              </a:lnSpc>
              <a:spcAft>
                <a:spcPts val="400"/>
              </a:spcAft>
            </a:pPr>
            <a:endParaRPr lang="en-GB" sz="1200" dirty="0">
              <a:solidFill>
                <a:srgbClr val="262626"/>
              </a:solidFill>
              <a:latin typeface="Meiryo" charset="-128"/>
              <a:ea typeface="Meiryo" charset="-128"/>
              <a:cs typeface="Meiryo" charset="-128"/>
              <a:sym typeface="GillSans" charset="0"/>
            </a:endParaRPr>
          </a:p>
          <a:p>
            <a:pPr algn="r" defTabSz="609131">
              <a:lnSpc>
                <a:spcPts val="1279"/>
              </a:lnSpc>
              <a:spcAft>
                <a:spcPts val="400"/>
              </a:spcAft>
            </a:pPr>
            <a:endParaRPr lang="en-US" sz="1200" dirty="0">
              <a:solidFill>
                <a:srgbClr val="262626"/>
              </a:solidFill>
              <a:latin typeface="Meiryo" charset="-128"/>
              <a:ea typeface="Meiryo" charset="-128"/>
              <a:cs typeface="Meiryo" charset="-128"/>
              <a:sym typeface="GillSans" charset="0"/>
            </a:endParaRPr>
          </a:p>
          <a:p>
            <a:pPr algn="r" defTabSz="609131"/>
            <a:endParaRPr lang="en-US" sz="1200" dirty="0">
              <a:solidFill>
                <a:srgbClr val="262626"/>
              </a:solidFill>
              <a:latin typeface="Meiryo" charset="-128"/>
              <a:ea typeface="Meiryo" charset="-128"/>
              <a:cs typeface="Meiryo" charset="-128"/>
              <a:sym typeface="GillSans" charset="0"/>
            </a:endParaRPr>
          </a:p>
          <a:p>
            <a:pPr algn="r" defTabSz="609131"/>
            <a:endParaRPr lang="en-US" sz="1200" dirty="0">
              <a:solidFill>
                <a:srgbClr val="262626"/>
              </a:solidFill>
              <a:latin typeface="Meiryo" charset="-128"/>
              <a:ea typeface="Meiryo" charset="-128"/>
              <a:cs typeface="Meiryo" charset="-128"/>
              <a:sym typeface="GillSans" charset="0"/>
            </a:endParaRPr>
          </a:p>
          <a:p>
            <a:pPr algn="r" defTabSz="609131"/>
            <a:endParaRPr lang="en-US" sz="1200" dirty="0">
              <a:solidFill>
                <a:srgbClr val="262626"/>
              </a:solidFill>
              <a:latin typeface="Meiryo" charset="-128"/>
              <a:ea typeface="Meiryo" charset="-128"/>
              <a:cs typeface="Meiryo" charset="-128"/>
              <a:sym typeface="GillSans" charset="0"/>
            </a:endParaRPr>
          </a:p>
          <a:p>
            <a:pPr algn="r" defTabSz="609131"/>
            <a:endParaRPr lang="en-US" sz="1200" dirty="0">
              <a:solidFill>
                <a:srgbClr val="262626"/>
              </a:solidFill>
              <a:latin typeface="Meiryo" charset="-128"/>
              <a:ea typeface="Meiryo" charset="-128"/>
              <a:cs typeface="Meiryo" charset="-128"/>
              <a:sym typeface="GillSans" charset="0"/>
            </a:endParaRPr>
          </a:p>
          <a:p>
            <a:pPr algn="r" defTabSz="609131"/>
            <a:endParaRPr lang="en-US" sz="1200" dirty="0">
              <a:solidFill>
                <a:srgbClr val="262626"/>
              </a:solidFill>
              <a:latin typeface="Meiryo" charset="-128"/>
              <a:ea typeface="Meiryo" charset="-128"/>
              <a:cs typeface="Meiryo" charset="-128"/>
              <a:sym typeface="GillSans" charset="0"/>
            </a:endParaRPr>
          </a:p>
          <a:p>
            <a:pPr algn="r" defTabSz="609131"/>
            <a:endParaRPr lang="en-US" sz="1200" dirty="0">
              <a:solidFill>
                <a:srgbClr val="262626"/>
              </a:solidFill>
              <a:latin typeface="Meiryo" charset="-128"/>
              <a:ea typeface="Meiryo" charset="-128"/>
              <a:cs typeface="Meiryo" charset="-128"/>
              <a:sym typeface="GillSans" charset="0"/>
            </a:endParaRPr>
          </a:p>
        </p:txBody>
      </p:sp>
      <p:sp>
        <p:nvSpPr>
          <p:cNvPr id="47" name="Text Placeholder 4"/>
          <p:cNvSpPr txBox="1">
            <a:spLocks/>
          </p:cNvSpPr>
          <p:nvPr/>
        </p:nvSpPr>
        <p:spPr bwMode="auto">
          <a:xfrm flipH="1">
            <a:off x="4060072" y="2664338"/>
            <a:ext cx="2315619" cy="50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35" tIns="60917" rIns="121835" bIns="60917" anchor="ctr"/>
          <a:lstStyle>
            <a:defPPr>
              <a:defRPr lang="en-US"/>
            </a:defPPr>
            <a:lvl1pPr algn="r" defTabSz="457200" eaLnBrk="1" hangingPunct="1">
              <a:spcBef>
                <a:spcPts val="200"/>
              </a:spcBef>
              <a:buClr>
                <a:schemeClr val="tx2"/>
              </a:buClr>
              <a:buSzPct val="90000"/>
              <a:defRPr sz="100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algn="l" defTabSz="4572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algn="l" defTabSz="4572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algn="l" defTabSz="4572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algn="l" defTabSz="4572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ja-JP" altLang="en-US" sz="1200" dirty="0">
                <a:solidFill>
                  <a:srgbClr val="262626"/>
                </a:solidFill>
                <a:latin typeface="Meiryo" charset="-128"/>
                <a:ea typeface="Meiryo" charset="-128"/>
                <a:cs typeface="Meiryo" charset="-128"/>
              </a:rPr>
              <a:t>内蔵マイク</a:t>
            </a:r>
            <a:r>
              <a:rPr lang="en-US" altLang="ja-JP" sz="1200" dirty="0">
                <a:solidFill>
                  <a:srgbClr val="262626"/>
                </a:solidFill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ja-JP" altLang="en-US" sz="1200" dirty="0">
                <a:solidFill>
                  <a:srgbClr val="262626"/>
                </a:solidFill>
                <a:latin typeface="Meiryo" charset="-128"/>
                <a:ea typeface="Meiryo" charset="-128"/>
                <a:cs typeface="Meiryo" charset="-128"/>
              </a:rPr>
              <a:t>と</a:t>
            </a:r>
            <a:r>
              <a:rPr lang="en-US" altLang="ja-JP" sz="1200" dirty="0">
                <a:solidFill>
                  <a:srgbClr val="262626"/>
                </a:solidFill>
                <a:latin typeface="Meiryo" charset="-128"/>
                <a:ea typeface="Meiryo" charset="-128"/>
                <a:cs typeface="Meiryo" charset="-128"/>
              </a:rPr>
              <a:t> </a:t>
            </a:r>
          </a:p>
          <a:p>
            <a:r>
              <a:rPr lang="ja-JP" altLang="en-US" sz="1200" dirty="0">
                <a:solidFill>
                  <a:srgbClr val="262626"/>
                </a:solidFill>
                <a:latin typeface="Meiryo" charset="-128"/>
                <a:ea typeface="Meiryo" charset="-128"/>
                <a:cs typeface="Meiryo" charset="-128"/>
              </a:rPr>
              <a:t>２つ</a:t>
            </a:r>
            <a:r>
              <a:rPr lang="ja-JP" altLang="en-US" sz="1200" dirty="0" smtClean="0">
                <a:solidFill>
                  <a:srgbClr val="262626"/>
                </a:solidFill>
                <a:latin typeface="Meiryo" charset="-128"/>
                <a:ea typeface="Meiryo" charset="-128"/>
                <a:cs typeface="Meiryo" charset="-128"/>
              </a:rPr>
              <a:t>の外部入力（</a:t>
            </a:r>
            <a:r>
              <a:rPr lang="en-US" altLang="ja-JP" sz="1200" dirty="0" smtClean="0">
                <a:solidFill>
                  <a:srgbClr val="262626"/>
                </a:solidFill>
                <a:latin typeface="Meiryo" charset="-128"/>
                <a:ea typeface="Meiryo" charset="-128"/>
                <a:cs typeface="Meiryo" charset="-128"/>
              </a:rPr>
              <a:t>Cisco</a:t>
            </a:r>
            <a:r>
              <a:rPr lang="ja-JP" altLang="en-US" sz="1200" dirty="0" smtClean="0">
                <a:solidFill>
                  <a:srgbClr val="262626"/>
                </a:solidFill>
                <a:latin typeface="Meiryo" charset="-128"/>
                <a:ea typeface="Meiryo" charset="-128"/>
                <a:cs typeface="Meiryo" charset="-128"/>
              </a:rPr>
              <a:t>マイク）</a:t>
            </a:r>
            <a:endParaRPr lang="en-US" altLang="ja-JP" sz="1200" dirty="0">
              <a:solidFill>
                <a:srgbClr val="262626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8" name="Text Placeholder 4"/>
          <p:cNvSpPr txBox="1">
            <a:spLocks/>
          </p:cNvSpPr>
          <p:nvPr/>
        </p:nvSpPr>
        <p:spPr bwMode="auto">
          <a:xfrm flipH="1">
            <a:off x="3531632" y="3871235"/>
            <a:ext cx="2844059" cy="29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35" tIns="60917" rIns="121835" bIns="60917" anchor="ctr"/>
          <a:lstStyle>
            <a:defPPr>
              <a:defRPr lang="da-DK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>
              <a:spcBef>
                <a:spcPts val="267"/>
              </a:spcBef>
              <a:buClr>
                <a:srgbClr val="000000"/>
              </a:buClr>
              <a:buSzPct val="90000"/>
            </a:pPr>
            <a:r>
              <a:rPr lang="en-US" sz="1200" dirty="0">
                <a:solidFill>
                  <a:srgbClr val="262626"/>
                </a:solidFill>
                <a:latin typeface="Meiryo" charset="-128"/>
                <a:ea typeface="Meiryo" charset="-128"/>
                <a:cs typeface="Meiryo" charset="-128"/>
                <a:sym typeface="GillSans" charset="0"/>
              </a:rPr>
              <a:t>55 </a:t>
            </a:r>
            <a:r>
              <a:rPr lang="ja-JP" altLang="en-US" sz="1200" dirty="0" smtClean="0">
                <a:solidFill>
                  <a:srgbClr val="262626"/>
                </a:solidFill>
                <a:latin typeface="Meiryo" charset="-128"/>
                <a:ea typeface="Meiryo" charset="-128"/>
                <a:cs typeface="Meiryo" charset="-128"/>
                <a:sym typeface="GillSans" charset="0"/>
              </a:rPr>
              <a:t>インチディスプレイ</a:t>
            </a:r>
            <a:endParaRPr lang="en-US" sz="1200" dirty="0">
              <a:solidFill>
                <a:srgbClr val="262626"/>
              </a:solidFill>
              <a:latin typeface="Meiryo" charset="-128"/>
              <a:ea typeface="Meiryo" charset="-128"/>
              <a:cs typeface="Meiryo" charset="-128"/>
              <a:sym typeface="GillSans" charset="0"/>
            </a:endParaRPr>
          </a:p>
          <a:p>
            <a:pPr algn="r">
              <a:spcBef>
                <a:spcPts val="267"/>
              </a:spcBef>
              <a:buClr>
                <a:srgbClr val="000000"/>
              </a:buClr>
              <a:buSzPct val="90000"/>
            </a:pPr>
            <a:r>
              <a:rPr lang="ja-JP" altLang="en-US" sz="1200" b="1" dirty="0" smtClean="0">
                <a:solidFill>
                  <a:srgbClr val="262626"/>
                </a:solidFill>
                <a:latin typeface="Meiryo" charset="-128"/>
                <a:ea typeface="Meiryo" charset="-128"/>
                <a:cs typeface="Meiryo" charset="-128"/>
                <a:sym typeface="GillSans" charset="0"/>
              </a:rPr>
              <a:t>（</a:t>
            </a:r>
            <a:r>
              <a:rPr lang="en-US" sz="1200" b="1" dirty="0" smtClean="0">
                <a:solidFill>
                  <a:srgbClr val="262626"/>
                </a:solidFill>
                <a:latin typeface="Meiryo" charset="-128"/>
                <a:ea typeface="Meiryo" charset="-128"/>
                <a:cs typeface="Meiryo" charset="-128"/>
                <a:sym typeface="GillSans" charset="0"/>
              </a:rPr>
              <a:t>4K LED</a:t>
            </a:r>
            <a:r>
              <a:rPr lang="ja-JP" altLang="en-US" sz="1200" b="1" dirty="0" smtClean="0">
                <a:solidFill>
                  <a:srgbClr val="262626"/>
                </a:solidFill>
                <a:latin typeface="Meiryo" charset="-128"/>
                <a:ea typeface="Meiryo" charset="-128"/>
                <a:cs typeface="Meiryo" charset="-128"/>
                <a:sym typeface="GillSans" charset="0"/>
              </a:rPr>
              <a:t>）</a:t>
            </a:r>
            <a:endParaRPr lang="en-US" sz="1200" b="1" dirty="0">
              <a:solidFill>
                <a:srgbClr val="262626"/>
              </a:solidFill>
              <a:latin typeface="Meiryo" charset="-128"/>
              <a:ea typeface="Meiryo" charset="-128"/>
              <a:cs typeface="Meiryo" charset="-128"/>
              <a:sym typeface="GillSans" charset="0"/>
            </a:endParaRPr>
          </a:p>
        </p:txBody>
      </p:sp>
      <p:sp>
        <p:nvSpPr>
          <p:cNvPr id="49" name="Text Placeholder 4"/>
          <p:cNvSpPr txBox="1">
            <a:spLocks/>
          </p:cNvSpPr>
          <p:nvPr/>
        </p:nvSpPr>
        <p:spPr bwMode="auto">
          <a:xfrm flipH="1">
            <a:off x="3023765" y="2198643"/>
            <a:ext cx="3351927" cy="29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35" tIns="60917" rIns="121835" bIns="60917" anchor="ctr"/>
          <a:lstStyle>
            <a:defPPr>
              <a:defRPr lang="da-DK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>
              <a:spcBef>
                <a:spcPts val="267"/>
              </a:spcBef>
              <a:buClr>
                <a:srgbClr val="000000"/>
              </a:buClr>
              <a:buSzPct val="90000"/>
            </a:pPr>
            <a:r>
              <a:rPr lang="ja-JP" altLang="en-US" sz="1200" b="1" dirty="0" smtClean="0">
                <a:solidFill>
                  <a:srgbClr val="262626"/>
                </a:solidFill>
                <a:latin typeface="Meiryo" charset="-128"/>
                <a:ea typeface="Meiryo" charset="-128"/>
                <a:cs typeface="Meiryo" charset="-128"/>
                <a:sym typeface="GillSans" charset="0"/>
              </a:rPr>
              <a:t>固定カメラ</a:t>
            </a:r>
            <a:endParaRPr lang="en-US" sz="1200" b="1" dirty="0">
              <a:solidFill>
                <a:srgbClr val="262626"/>
              </a:solidFill>
              <a:latin typeface="Meiryo" charset="-128"/>
              <a:ea typeface="Meiryo" charset="-128"/>
              <a:cs typeface="Meiryo" charset="-128"/>
              <a:sym typeface="GillSans" charset="0"/>
            </a:endParaRPr>
          </a:p>
          <a:p>
            <a:pPr algn="r">
              <a:spcBef>
                <a:spcPts val="267"/>
              </a:spcBef>
              <a:buClr>
                <a:srgbClr val="000000"/>
              </a:buClr>
              <a:buSzPct val="90000"/>
            </a:pPr>
            <a:r>
              <a:rPr lang="ja-JP" altLang="en-US" sz="1200" dirty="0" smtClean="0">
                <a:solidFill>
                  <a:srgbClr val="262626"/>
                </a:solidFill>
                <a:latin typeface="Meiryo" charset="-128"/>
                <a:ea typeface="Meiryo" charset="-128"/>
                <a:cs typeface="Meiryo" charset="-128"/>
                <a:sym typeface="GillSans" charset="0"/>
              </a:rPr>
              <a:t>デジタル</a:t>
            </a:r>
            <a:r>
              <a:rPr lang="en-US" altLang="ja-JP" sz="1200" dirty="0" smtClean="0">
                <a:solidFill>
                  <a:srgbClr val="262626"/>
                </a:solidFill>
                <a:latin typeface="Meiryo" charset="-128"/>
                <a:ea typeface="Meiryo" charset="-128"/>
                <a:cs typeface="Meiryo" charset="-128"/>
                <a:sym typeface="GillSans" charset="0"/>
              </a:rPr>
              <a:t>3</a:t>
            </a:r>
            <a:r>
              <a:rPr lang="ja-JP" altLang="en-US" sz="1200" dirty="0" smtClean="0">
                <a:solidFill>
                  <a:srgbClr val="262626"/>
                </a:solidFill>
                <a:latin typeface="Meiryo" charset="-128"/>
                <a:ea typeface="Meiryo" charset="-128"/>
                <a:cs typeface="Meiryo" charset="-128"/>
                <a:sym typeface="GillSans" charset="0"/>
              </a:rPr>
              <a:t>倍ズーム</a:t>
            </a:r>
            <a:r>
              <a:rPr lang="en-US" sz="1200" dirty="0" smtClean="0">
                <a:solidFill>
                  <a:srgbClr val="262626"/>
                </a:solidFill>
                <a:latin typeface="Meiryo" charset="-128"/>
                <a:ea typeface="Meiryo" charset="-128"/>
                <a:cs typeface="Meiryo" charset="-128"/>
                <a:sym typeface="GillSans" charset="0"/>
              </a:rPr>
              <a:t>, </a:t>
            </a:r>
            <a:r>
              <a:rPr lang="en-US" sz="1200" dirty="0">
                <a:solidFill>
                  <a:srgbClr val="262626"/>
                </a:solidFill>
                <a:latin typeface="Meiryo" charset="-128"/>
                <a:ea typeface="Meiryo" charset="-128"/>
                <a:cs typeface="Meiryo" charset="-128"/>
                <a:sym typeface="GillSans" charset="0"/>
              </a:rPr>
              <a:t>83 </a:t>
            </a:r>
            <a:r>
              <a:rPr lang="en-US" sz="1200" dirty="0" smtClean="0">
                <a:solidFill>
                  <a:srgbClr val="262626"/>
                </a:solidFill>
                <a:latin typeface="Meiryo" charset="-128"/>
                <a:ea typeface="Meiryo" charset="-128"/>
                <a:cs typeface="Meiryo" charset="-128"/>
                <a:sym typeface="GillSans" charset="0"/>
              </a:rPr>
              <a:t>HFOV</a:t>
            </a:r>
          </a:p>
          <a:p>
            <a:pPr algn="r">
              <a:spcBef>
                <a:spcPts val="267"/>
              </a:spcBef>
              <a:buClr>
                <a:srgbClr val="000000"/>
              </a:buClr>
              <a:buSzPct val="90000"/>
            </a:pPr>
            <a:r>
              <a:rPr lang="en-US" altLang="ja-JP" sz="1200" dirty="0" smtClean="0">
                <a:solidFill>
                  <a:srgbClr val="262626"/>
                </a:solidFill>
                <a:latin typeface="Meiryo" charset="-128"/>
                <a:ea typeface="Meiryo" charset="-128"/>
                <a:cs typeface="Meiryo" charset="-128"/>
                <a:sym typeface="GillSans" charset="0"/>
              </a:rPr>
              <a:t>Sparker</a:t>
            </a:r>
            <a:r>
              <a:rPr lang="ja-JP" altLang="en-US" sz="1200" dirty="0" smtClean="0">
                <a:solidFill>
                  <a:srgbClr val="262626"/>
                </a:solidFill>
                <a:latin typeface="Meiryo" charset="-128"/>
                <a:ea typeface="Meiryo" charset="-128"/>
                <a:cs typeface="Meiryo" charset="-128"/>
                <a:sym typeface="GillSans" charset="0"/>
              </a:rPr>
              <a:t>　</a:t>
            </a:r>
            <a:r>
              <a:rPr lang="en-US" altLang="ja-JP" sz="1200" dirty="0" smtClean="0">
                <a:solidFill>
                  <a:srgbClr val="262626"/>
                </a:solidFill>
                <a:latin typeface="Meiryo" charset="-128"/>
                <a:ea typeface="Meiryo" charset="-128"/>
                <a:cs typeface="Meiryo" charset="-128"/>
                <a:sym typeface="GillSans" charset="0"/>
              </a:rPr>
              <a:t>Track</a:t>
            </a:r>
            <a:r>
              <a:rPr lang="ja-JP" altLang="en-US" sz="1200" dirty="0" smtClean="0">
                <a:solidFill>
                  <a:srgbClr val="262626"/>
                </a:solidFill>
                <a:latin typeface="Meiryo" charset="-128"/>
                <a:ea typeface="Meiryo" charset="-128"/>
                <a:cs typeface="Meiryo" charset="-128"/>
                <a:sym typeface="GillSans" charset="0"/>
              </a:rPr>
              <a:t>対応</a:t>
            </a:r>
            <a:endParaRPr lang="en-US" sz="1200" dirty="0">
              <a:solidFill>
                <a:srgbClr val="262626"/>
              </a:solidFill>
              <a:latin typeface="Meiryo" charset="-128"/>
              <a:ea typeface="Meiryo" charset="-128"/>
              <a:cs typeface="Meiryo" charset="-128"/>
              <a:sym typeface="GillSans" charset="0"/>
            </a:endParaRPr>
          </a:p>
        </p:txBody>
      </p:sp>
      <p:sp>
        <p:nvSpPr>
          <p:cNvPr id="50" name="Text Placeholder 4"/>
          <p:cNvSpPr txBox="1">
            <a:spLocks/>
          </p:cNvSpPr>
          <p:nvPr/>
        </p:nvSpPr>
        <p:spPr bwMode="auto">
          <a:xfrm flipH="1">
            <a:off x="2755775" y="5747949"/>
            <a:ext cx="3644347" cy="29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35" tIns="60917" rIns="121835" bIns="60917" anchor="ctr"/>
          <a:lstStyle>
            <a:defPPr>
              <a:defRPr lang="da-DK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>
              <a:spcBef>
                <a:spcPts val="267"/>
              </a:spcBef>
              <a:buClr>
                <a:srgbClr val="000000"/>
              </a:buClr>
              <a:buSzPct val="90000"/>
            </a:pPr>
            <a:r>
              <a:rPr lang="ja-JP" altLang="en-US" sz="1200" dirty="0" smtClean="0">
                <a:solidFill>
                  <a:srgbClr val="262626"/>
                </a:solidFill>
                <a:latin typeface="Meiryo" charset="-128"/>
                <a:ea typeface="Meiryo" charset="-128"/>
                <a:cs typeface="Meiryo" charset="-128"/>
                <a:sym typeface="GillSans" charset="0"/>
              </a:rPr>
              <a:t>設置方法：</a:t>
            </a:r>
            <a:endParaRPr lang="en-US" altLang="ja-JP" sz="1200" dirty="0" smtClean="0">
              <a:solidFill>
                <a:srgbClr val="262626"/>
              </a:solidFill>
              <a:latin typeface="Meiryo" charset="-128"/>
              <a:ea typeface="Meiryo" charset="-128"/>
              <a:cs typeface="Meiryo" charset="-128"/>
              <a:sym typeface="GillSans" charset="0"/>
            </a:endParaRPr>
          </a:p>
          <a:p>
            <a:pPr algn="r">
              <a:spcBef>
                <a:spcPts val="267"/>
              </a:spcBef>
              <a:buClr>
                <a:srgbClr val="000000"/>
              </a:buClr>
              <a:buSzPct val="90000"/>
            </a:pPr>
            <a:r>
              <a:rPr lang="en-US" sz="1200" dirty="0" smtClean="0">
                <a:solidFill>
                  <a:srgbClr val="262626"/>
                </a:solidFill>
                <a:latin typeface="Meiryo" charset="-128"/>
                <a:ea typeface="Meiryo" charset="-128"/>
                <a:cs typeface="Meiryo" charset="-128"/>
                <a:sym typeface="GillSans" charset="0"/>
              </a:rPr>
              <a:t> </a:t>
            </a:r>
            <a:r>
              <a:rPr lang="ja-JP" altLang="en-US" sz="1200" dirty="0" smtClean="0">
                <a:solidFill>
                  <a:srgbClr val="262626"/>
                </a:solidFill>
                <a:latin typeface="Meiryo" charset="-128"/>
                <a:ea typeface="Meiryo" charset="-128"/>
                <a:cs typeface="Meiryo" charset="-128"/>
                <a:sym typeface="GillSans" charset="0"/>
              </a:rPr>
              <a:t>フロアースタンド</a:t>
            </a:r>
            <a:r>
              <a:rPr lang="en-US" altLang="ja-JP" sz="1200" dirty="0" smtClean="0">
                <a:solidFill>
                  <a:srgbClr val="262626"/>
                </a:solidFill>
                <a:latin typeface="Meiryo" charset="-128"/>
                <a:ea typeface="Meiryo" charset="-128"/>
                <a:cs typeface="Meiryo" charset="-128"/>
                <a:sym typeface="GillSans" charset="0"/>
              </a:rPr>
              <a:t>/</a:t>
            </a:r>
            <a:r>
              <a:rPr lang="ja-JP" altLang="en-US" sz="1200" dirty="0" smtClean="0">
                <a:solidFill>
                  <a:srgbClr val="262626"/>
                </a:solidFill>
                <a:latin typeface="Meiryo" charset="-128"/>
                <a:ea typeface="Meiryo" charset="-128"/>
                <a:cs typeface="Meiryo" charset="-128"/>
                <a:sym typeface="GillSans" charset="0"/>
              </a:rPr>
              <a:t>壁固定</a:t>
            </a:r>
            <a:r>
              <a:rPr lang="en-US" altLang="ja-JP" sz="1200" dirty="0" smtClean="0">
                <a:solidFill>
                  <a:srgbClr val="262626"/>
                </a:solidFill>
                <a:latin typeface="Meiryo" charset="-128"/>
                <a:ea typeface="Meiryo" charset="-128"/>
                <a:cs typeface="Meiryo" charset="-128"/>
                <a:sym typeface="GillSans" charset="0"/>
              </a:rPr>
              <a:t>/</a:t>
            </a:r>
            <a:r>
              <a:rPr lang="ja-JP" altLang="en-US" sz="1200" dirty="0" smtClean="0">
                <a:solidFill>
                  <a:srgbClr val="262626"/>
                </a:solidFill>
                <a:latin typeface="Meiryo" charset="-128"/>
                <a:ea typeface="Meiryo" charset="-128"/>
                <a:cs typeface="Meiryo" charset="-128"/>
                <a:sym typeface="GillSans" charset="0"/>
              </a:rPr>
              <a:t>ホイールベース</a:t>
            </a:r>
            <a:r>
              <a:rPr lang="en-US" sz="1200" dirty="0" smtClean="0">
                <a:solidFill>
                  <a:srgbClr val="262626"/>
                </a:solidFill>
                <a:latin typeface="Meiryo" charset="-128"/>
                <a:ea typeface="Meiryo" charset="-128"/>
                <a:cs typeface="Meiryo" charset="-128"/>
                <a:sym typeface="GillSans" charset="0"/>
              </a:rPr>
              <a:t> </a:t>
            </a:r>
            <a:r>
              <a:rPr lang="ja-JP" altLang="en-US" sz="1200" dirty="0" smtClean="0">
                <a:solidFill>
                  <a:srgbClr val="262626"/>
                </a:solidFill>
                <a:latin typeface="Meiryo" charset="-128"/>
                <a:ea typeface="Meiryo" charset="-128"/>
                <a:cs typeface="Meiryo" charset="-128"/>
                <a:sym typeface="GillSans" charset="0"/>
              </a:rPr>
              <a:t>選択可能</a:t>
            </a:r>
            <a:r>
              <a:rPr lang="en-US" sz="1200" dirty="0" smtClean="0">
                <a:solidFill>
                  <a:srgbClr val="262626"/>
                </a:solidFill>
                <a:latin typeface="Meiryo" charset="-128"/>
                <a:ea typeface="Meiryo" charset="-128"/>
                <a:cs typeface="Meiryo" charset="-128"/>
                <a:sym typeface="GillSans" charset="0"/>
              </a:rPr>
              <a:t> </a:t>
            </a:r>
            <a:r>
              <a:rPr lang="en-US" sz="1200" dirty="0">
                <a:solidFill>
                  <a:srgbClr val="262626"/>
                </a:solidFill>
                <a:latin typeface="Meiryo" charset="-128"/>
                <a:ea typeface="Meiryo" charset="-128"/>
                <a:cs typeface="Meiryo" charset="-128"/>
                <a:sym typeface="GillSans" charset="0"/>
              </a:rPr>
              <a:t/>
            </a:r>
            <a:br>
              <a:rPr lang="en-US" sz="1200" dirty="0">
                <a:solidFill>
                  <a:srgbClr val="262626"/>
                </a:solidFill>
                <a:latin typeface="Meiryo" charset="-128"/>
                <a:ea typeface="Meiryo" charset="-128"/>
                <a:cs typeface="Meiryo" charset="-128"/>
                <a:sym typeface="GillSans" charset="0"/>
              </a:rPr>
            </a:br>
            <a:endParaRPr lang="en-US" sz="1200" dirty="0">
              <a:solidFill>
                <a:srgbClr val="262626"/>
              </a:solidFill>
              <a:latin typeface="Meiryo" charset="-128"/>
              <a:ea typeface="Meiryo" charset="-128"/>
              <a:cs typeface="Meiryo" charset="-128"/>
              <a:sym typeface="GillSans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 bwMode="auto">
          <a:xfrm flipH="1">
            <a:off x="2559826" y="2069331"/>
            <a:ext cx="3676231" cy="12357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sm" len="sm"/>
          </a:ln>
          <a:effectLst/>
        </p:spPr>
      </p:cxnSp>
      <p:cxnSp>
        <p:nvCxnSpPr>
          <p:cNvPr id="53" name="Straight Arrow Connector 28"/>
          <p:cNvCxnSpPr/>
          <p:nvPr/>
        </p:nvCxnSpPr>
        <p:spPr bwMode="auto">
          <a:xfrm>
            <a:off x="2666127" y="3752918"/>
            <a:ext cx="3563645" cy="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54" name="Straight Arrow Connector 28"/>
          <p:cNvCxnSpPr/>
          <p:nvPr/>
        </p:nvCxnSpPr>
        <p:spPr bwMode="auto">
          <a:xfrm flipV="1">
            <a:off x="2666126" y="2168878"/>
            <a:ext cx="0" cy="495899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sm" len="sm"/>
          </a:ln>
          <a:effectLst/>
        </p:spPr>
      </p:cxnSp>
      <p:cxnSp>
        <p:nvCxnSpPr>
          <p:cNvPr id="55" name="Straight Arrow Connector 28"/>
          <p:cNvCxnSpPr/>
          <p:nvPr/>
        </p:nvCxnSpPr>
        <p:spPr bwMode="auto">
          <a:xfrm>
            <a:off x="1357794" y="1475968"/>
            <a:ext cx="4878263" cy="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56" name="Straight Arrow Connector 28"/>
          <p:cNvCxnSpPr/>
          <p:nvPr/>
        </p:nvCxnSpPr>
        <p:spPr bwMode="auto">
          <a:xfrm>
            <a:off x="3533727" y="1473691"/>
            <a:ext cx="1" cy="502415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sm" len="sm"/>
          </a:ln>
          <a:effectLst/>
        </p:spPr>
      </p:cxnSp>
      <p:cxnSp>
        <p:nvCxnSpPr>
          <p:cNvPr id="57" name="Straight Arrow Connector 28"/>
          <p:cNvCxnSpPr/>
          <p:nvPr/>
        </p:nvCxnSpPr>
        <p:spPr bwMode="auto">
          <a:xfrm flipH="1">
            <a:off x="2613968" y="5482167"/>
            <a:ext cx="3761723" cy="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sm" len="sm"/>
          </a:ln>
          <a:effectLst/>
        </p:spPr>
      </p:cxnSp>
      <p:cxnSp>
        <p:nvCxnSpPr>
          <p:cNvPr id="58" name="Straight Arrow Connector 28"/>
          <p:cNvCxnSpPr/>
          <p:nvPr/>
        </p:nvCxnSpPr>
        <p:spPr bwMode="auto">
          <a:xfrm>
            <a:off x="2272345" y="1484678"/>
            <a:ext cx="1" cy="491427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sm" len="sm"/>
          </a:ln>
          <a:effectLst/>
        </p:spPr>
      </p:cxnSp>
      <p:cxnSp>
        <p:nvCxnSpPr>
          <p:cNvPr id="59" name="Straight Arrow Connector 28"/>
          <p:cNvCxnSpPr/>
          <p:nvPr/>
        </p:nvCxnSpPr>
        <p:spPr bwMode="auto">
          <a:xfrm>
            <a:off x="1357795" y="1484678"/>
            <a:ext cx="1" cy="491427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sm" len="sm"/>
          </a:ln>
          <a:effectLst/>
        </p:spPr>
      </p:cxnSp>
      <p:sp>
        <p:nvSpPr>
          <p:cNvPr id="60" name="Text Placeholder 4"/>
          <p:cNvSpPr txBox="1">
            <a:spLocks/>
          </p:cNvSpPr>
          <p:nvPr/>
        </p:nvSpPr>
        <p:spPr bwMode="auto">
          <a:xfrm flipH="1">
            <a:off x="4060072" y="3189286"/>
            <a:ext cx="2315619" cy="50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35" tIns="60917" rIns="121835" bIns="60917" anchor="ctr"/>
          <a:lstStyle>
            <a:defPPr>
              <a:defRPr lang="en-US"/>
            </a:defPPr>
            <a:lvl1pPr algn="r" defTabSz="457200" eaLnBrk="1" hangingPunct="1">
              <a:spcBef>
                <a:spcPts val="200"/>
              </a:spcBef>
              <a:buClr>
                <a:schemeClr val="tx2"/>
              </a:buClr>
              <a:buSzPct val="90000"/>
              <a:defRPr sz="100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algn="l" defTabSz="4572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algn="l" defTabSz="4572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algn="l" defTabSz="4572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algn="l" defTabSz="4572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r>
              <a:rPr lang="en-US" altLang="ja-JP" sz="1200" b="1" dirty="0" smtClean="0">
                <a:solidFill>
                  <a:srgbClr val="262626"/>
                </a:solidFill>
                <a:latin typeface="Meiryo" charset="-128"/>
                <a:ea typeface="Meiryo" charset="-128"/>
                <a:cs typeface="Meiryo" charset="-128"/>
                <a:sym typeface="GillSans" charset="0"/>
              </a:rPr>
              <a:t>Speaker</a:t>
            </a:r>
            <a:r>
              <a:rPr lang="ja-JP" altLang="en-US" sz="1200" b="1" dirty="0" smtClean="0">
                <a:solidFill>
                  <a:srgbClr val="262626"/>
                </a:solidFill>
                <a:latin typeface="Meiryo" charset="-128"/>
                <a:ea typeface="Meiryo" charset="-128"/>
                <a:cs typeface="Meiryo" charset="-128"/>
                <a:sym typeface="GillSans" charset="0"/>
              </a:rPr>
              <a:t>　</a:t>
            </a:r>
            <a:r>
              <a:rPr lang="en-US" altLang="ja-JP" sz="1200" b="1" dirty="0" smtClean="0">
                <a:solidFill>
                  <a:srgbClr val="262626"/>
                </a:solidFill>
                <a:latin typeface="Meiryo" charset="-128"/>
                <a:ea typeface="Meiryo" charset="-128"/>
                <a:cs typeface="Meiryo" charset="-128"/>
                <a:sym typeface="GillSans" charset="0"/>
              </a:rPr>
              <a:t>Track</a:t>
            </a:r>
            <a:r>
              <a:rPr lang="ja-JP" altLang="en-US" sz="1200" b="1" dirty="0" smtClean="0">
                <a:solidFill>
                  <a:srgbClr val="262626"/>
                </a:solidFill>
                <a:latin typeface="Meiryo" charset="-128"/>
                <a:ea typeface="Meiryo" charset="-128"/>
                <a:cs typeface="Meiryo" charset="-128"/>
                <a:sym typeface="GillSans" charset="0"/>
              </a:rPr>
              <a:t>用マイクロフォン</a:t>
            </a:r>
            <a:endParaRPr lang="en-US" sz="1200" b="1" dirty="0">
              <a:solidFill>
                <a:srgbClr val="262626"/>
              </a:solidFill>
              <a:latin typeface="Meiryo" charset="-128"/>
              <a:ea typeface="Meiryo" charset="-128"/>
              <a:cs typeface="Meiryo" charset="-128"/>
              <a:sym typeface="GillSans" charset="0"/>
            </a:endParaRPr>
          </a:p>
        </p:txBody>
      </p:sp>
      <p:cxnSp>
        <p:nvCxnSpPr>
          <p:cNvPr id="61" name="Straight Arrow Connector 28"/>
          <p:cNvCxnSpPr/>
          <p:nvPr/>
        </p:nvCxnSpPr>
        <p:spPr bwMode="auto">
          <a:xfrm flipH="1">
            <a:off x="1825748" y="3189286"/>
            <a:ext cx="4404025" cy="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62" name="Straight Arrow Connector 28"/>
          <p:cNvCxnSpPr/>
          <p:nvPr/>
        </p:nvCxnSpPr>
        <p:spPr bwMode="auto">
          <a:xfrm flipV="1">
            <a:off x="1825746" y="2081688"/>
            <a:ext cx="0" cy="1107603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sm" len="sm"/>
          </a:ln>
          <a:effectLst/>
        </p:spPr>
      </p:cxnSp>
      <p:sp>
        <p:nvSpPr>
          <p:cNvPr id="41" name="Text Placeholder 4"/>
          <p:cNvSpPr txBox="1">
            <a:spLocks/>
          </p:cNvSpPr>
          <p:nvPr/>
        </p:nvSpPr>
        <p:spPr bwMode="auto">
          <a:xfrm>
            <a:off x="3531632" y="5027863"/>
            <a:ext cx="2844059" cy="29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35" tIns="60917" rIns="121835" bIns="60917" anchor="ctr"/>
          <a:lstStyle>
            <a:defPPr>
              <a:defRPr lang="da-DK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>
              <a:spcBef>
                <a:spcPts val="200"/>
              </a:spcBef>
              <a:buClr>
                <a:schemeClr val="tx2"/>
              </a:buClr>
              <a:buSzPct val="90000"/>
            </a:pPr>
            <a:r>
              <a:rPr lang="ja-JP" altLang="en-US" sz="1200" dirty="0">
                <a:solidFill>
                  <a:srgbClr val="262626"/>
                </a:solidFill>
                <a:latin typeface="Meiryo" charset="-128"/>
                <a:ea typeface="Meiryo" charset="-128"/>
                <a:cs typeface="Meiryo" charset="-128"/>
              </a:rPr>
              <a:t>優れたケーブルマネージメントで</a:t>
            </a:r>
            <a:endParaRPr lang="en-US" altLang="ja-JP" sz="1200" dirty="0">
              <a:solidFill>
                <a:srgbClr val="262626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algn="r">
              <a:spcBef>
                <a:spcPts val="200"/>
              </a:spcBef>
              <a:buClr>
                <a:schemeClr val="tx2"/>
              </a:buClr>
              <a:buSzPct val="90000"/>
            </a:pPr>
            <a:r>
              <a:rPr lang="ja-JP" altLang="en-US" sz="1200" dirty="0">
                <a:solidFill>
                  <a:srgbClr val="262626"/>
                </a:solidFill>
                <a:latin typeface="Meiryo" charset="-128"/>
                <a:ea typeface="Meiryo" charset="-128"/>
                <a:cs typeface="Meiryo" charset="-128"/>
              </a:rPr>
              <a:t>見た目も配線も容易に</a:t>
            </a:r>
            <a:r>
              <a:rPr lang="en-US" altLang="ja-JP" sz="1200" dirty="0">
                <a:solidFill>
                  <a:srgbClr val="262626"/>
                </a:solidFill>
                <a:latin typeface="Meiryo" charset="-128"/>
                <a:ea typeface="Meiryo" charset="-128"/>
                <a:cs typeface="Meiryo" charset="-128"/>
              </a:rPr>
              <a:t/>
            </a:r>
            <a:br>
              <a:rPr lang="en-US" altLang="ja-JP" sz="1200" dirty="0">
                <a:solidFill>
                  <a:srgbClr val="262626"/>
                </a:solidFill>
                <a:latin typeface="Meiryo" charset="-128"/>
                <a:ea typeface="Meiryo" charset="-128"/>
                <a:cs typeface="Meiryo" charset="-128"/>
              </a:rPr>
            </a:br>
            <a:endParaRPr lang="en-US" altLang="ja-JP" sz="1200" dirty="0">
              <a:solidFill>
                <a:srgbClr val="262626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algn="r">
              <a:spcBef>
                <a:spcPts val="267"/>
              </a:spcBef>
              <a:buClr>
                <a:srgbClr val="000000"/>
              </a:buClr>
              <a:buSzPct val="90000"/>
            </a:pPr>
            <a:r>
              <a:rPr lang="en-US" sz="1200" b="1" dirty="0">
                <a:solidFill>
                  <a:srgbClr val="262626"/>
                </a:solidFill>
                <a:latin typeface="Meiryo" charset="-128"/>
                <a:ea typeface="Meiryo" charset="-128"/>
                <a:cs typeface="Meiryo" charset="-128"/>
                <a:sym typeface="GillSans" charset="0"/>
              </a:rPr>
              <a:t/>
            </a:r>
            <a:br>
              <a:rPr lang="en-US" sz="1200" b="1" dirty="0">
                <a:solidFill>
                  <a:srgbClr val="262626"/>
                </a:solidFill>
                <a:latin typeface="Meiryo" charset="-128"/>
                <a:ea typeface="Meiryo" charset="-128"/>
                <a:cs typeface="Meiryo" charset="-128"/>
                <a:sym typeface="GillSans" charset="0"/>
              </a:rPr>
            </a:br>
            <a:endParaRPr lang="en-US" sz="1200" b="1" dirty="0">
              <a:solidFill>
                <a:srgbClr val="262626"/>
              </a:solidFill>
              <a:latin typeface="Meiryo" charset="-128"/>
              <a:ea typeface="Meiryo" charset="-128"/>
              <a:cs typeface="Meiryo" charset="-128"/>
              <a:sym typeface="GillSans" charset="0"/>
            </a:endParaRPr>
          </a:p>
        </p:txBody>
      </p:sp>
      <p:cxnSp>
        <p:nvCxnSpPr>
          <p:cNvPr id="43" name="Straight Arrow Connector 28"/>
          <p:cNvCxnSpPr/>
          <p:nvPr/>
        </p:nvCxnSpPr>
        <p:spPr bwMode="auto">
          <a:xfrm flipH="1">
            <a:off x="2474333" y="4583420"/>
            <a:ext cx="3761724" cy="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sm" len="sm"/>
          </a:ln>
          <a:effectLst/>
        </p:spPr>
      </p:cxnSp>
      <p:cxnSp>
        <p:nvCxnSpPr>
          <p:cNvPr id="65" name="Straight Arrow Connector 28"/>
          <p:cNvCxnSpPr/>
          <p:nvPr/>
        </p:nvCxnSpPr>
        <p:spPr bwMode="auto">
          <a:xfrm>
            <a:off x="2670479" y="2677404"/>
            <a:ext cx="3563645" cy="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66" name="Straight Arrow Connector 28"/>
          <p:cNvCxnSpPr/>
          <p:nvPr/>
        </p:nvCxnSpPr>
        <p:spPr bwMode="auto">
          <a:xfrm flipH="1" flipV="1">
            <a:off x="2666128" y="3500366"/>
            <a:ext cx="6151" cy="256659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sm" len="sm"/>
          </a:ln>
          <a:effectLst/>
        </p:spPr>
      </p:cxnSp>
      <p:grpSp>
        <p:nvGrpSpPr>
          <p:cNvPr id="29" name="グループ化 28"/>
          <p:cNvGrpSpPr/>
          <p:nvPr/>
        </p:nvGrpSpPr>
        <p:grpSpPr>
          <a:xfrm>
            <a:off x="7532430" y="316425"/>
            <a:ext cx="4481582" cy="5784622"/>
            <a:chOff x="7532430" y="316425"/>
            <a:chExt cx="4481582" cy="5784622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 flipV="1">
              <a:off x="5523159" y="3416468"/>
              <a:ext cx="4713664" cy="655494"/>
            </a:xfrm>
            <a:prstGeom prst="rect">
              <a:avLst/>
            </a:prstGeom>
          </p:spPr>
        </p:pic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22195" y="2656495"/>
              <a:ext cx="2505075" cy="847725"/>
            </a:xfrm>
            <a:prstGeom prst="rect">
              <a:avLst/>
            </a:prstGeom>
          </p:spPr>
        </p:pic>
        <p:pic>
          <p:nvPicPr>
            <p:cNvPr id="20" name="図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31718" y="1767570"/>
              <a:ext cx="2486025" cy="485775"/>
            </a:xfrm>
            <a:prstGeom prst="rect">
              <a:avLst/>
            </a:prstGeom>
          </p:spPr>
        </p:pic>
        <p:pic>
          <p:nvPicPr>
            <p:cNvPr id="22" name="図 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150769" y="2350352"/>
              <a:ext cx="2447925" cy="333375"/>
            </a:xfrm>
            <a:prstGeom prst="rect">
              <a:avLst/>
            </a:prstGeom>
          </p:spPr>
        </p:pic>
        <p:pic>
          <p:nvPicPr>
            <p:cNvPr id="23" name="図 2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150769" y="3855673"/>
              <a:ext cx="2657475" cy="819150"/>
            </a:xfrm>
            <a:prstGeom prst="rect">
              <a:avLst/>
            </a:prstGeom>
          </p:spPr>
        </p:pic>
        <p:pic>
          <p:nvPicPr>
            <p:cNvPr id="24" name="図 2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131718" y="5026276"/>
              <a:ext cx="2133600" cy="247650"/>
            </a:xfrm>
            <a:prstGeom prst="rect">
              <a:avLst/>
            </a:prstGeom>
          </p:spPr>
        </p:pic>
        <p:sp>
          <p:nvSpPr>
            <p:cNvPr id="51" name="Text Placeholder 4"/>
            <p:cNvSpPr txBox="1">
              <a:spLocks/>
            </p:cNvSpPr>
            <p:nvPr/>
          </p:nvSpPr>
          <p:spPr bwMode="auto">
            <a:xfrm>
              <a:off x="10554595" y="2931269"/>
              <a:ext cx="1459417" cy="383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en-US"/>
              </a:defPPr>
              <a:lvl1pPr algn="r" defTabSz="457200" eaLnBrk="1" hangingPunct="1">
                <a:spcBef>
                  <a:spcPts val="200"/>
                </a:spcBef>
                <a:buClr>
                  <a:schemeClr val="tx2"/>
                </a:buClr>
                <a:buSzPct val="90000"/>
                <a:defRPr sz="1000">
                  <a:solidFill>
                    <a:schemeClr val="tx2">
                      <a:lumMod val="85000"/>
                      <a:lumOff val="15000"/>
                    </a:schemeClr>
                  </a:solidFill>
                  <a:latin typeface="+mn-lt"/>
                  <a:ea typeface="ＭＳ Ｐゴシック" pitchFamily="34" charset="-128"/>
                  <a:cs typeface="+mn-cs"/>
                </a:defRPr>
              </a:lvl1pPr>
              <a:lvl2pPr algn="l" defTabSz="4572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algn="l" defTabSz="4572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algn="l" defTabSz="4572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algn="l" defTabSz="4572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/>
              <a:r>
                <a:rPr lang="ja-JP" altLang="en-US" dirty="0" smtClean="0">
                  <a:solidFill>
                    <a:schemeClr val="tx1">
                      <a:lumMod val="50000"/>
                    </a:schemeClr>
                  </a:solidFill>
                  <a:latin typeface="Meiryo" charset="-128"/>
                  <a:ea typeface="Meiryo" charset="-128"/>
                  <a:cs typeface="Meiryo" charset="-128"/>
                </a:rPr>
                <a:t>外付け</a:t>
              </a:r>
              <a:endParaRPr lang="en-US" altLang="ja-JP" dirty="0" smtClean="0">
                <a:solidFill>
                  <a:schemeClr val="tx1">
                    <a:lumMod val="50000"/>
                  </a:schemeClr>
                </a:solidFill>
                <a:latin typeface="Meiryo" charset="-128"/>
                <a:ea typeface="Meiryo" charset="-128"/>
                <a:cs typeface="Meiryo" charset="-128"/>
              </a:endParaRPr>
            </a:p>
            <a:p>
              <a:pPr algn="ctr"/>
              <a:r>
                <a:rPr lang="en-US" altLang="ja-JP" dirty="0" smtClean="0">
                  <a:solidFill>
                    <a:schemeClr val="tx1">
                      <a:lumMod val="50000"/>
                    </a:schemeClr>
                  </a:solidFill>
                  <a:latin typeface="Meiryo" charset="-128"/>
                  <a:ea typeface="Meiryo" charset="-128"/>
                  <a:cs typeface="Meiryo" charset="-128"/>
                </a:rPr>
                <a:t>Cisco</a:t>
              </a:r>
              <a:r>
                <a:rPr lang="ja-JP" altLang="en-US" dirty="0" smtClean="0">
                  <a:solidFill>
                    <a:schemeClr val="tx1">
                      <a:lumMod val="50000"/>
                    </a:schemeClr>
                  </a:solidFill>
                  <a:latin typeface="Meiryo" charset="-128"/>
                  <a:ea typeface="Meiryo" charset="-128"/>
                  <a:cs typeface="Meiryo" charset="-128"/>
                </a:rPr>
                <a:t>マイクロフォン</a:t>
              </a:r>
              <a:endParaRPr lang="en-US" dirty="0">
                <a:solidFill>
                  <a:schemeClr val="tx1">
                    <a:lumMod val="50000"/>
                  </a:schemeClr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67" name="Text Placeholder 4"/>
            <p:cNvSpPr txBox="1">
              <a:spLocks/>
            </p:cNvSpPr>
            <p:nvPr/>
          </p:nvSpPr>
          <p:spPr bwMode="auto">
            <a:xfrm>
              <a:off x="10592825" y="1863756"/>
              <a:ext cx="853151" cy="331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en-US"/>
              </a:defPPr>
              <a:lvl1pPr algn="r" defTabSz="457200" eaLnBrk="1" hangingPunct="1">
                <a:spcBef>
                  <a:spcPts val="200"/>
                </a:spcBef>
                <a:buClr>
                  <a:schemeClr val="tx2"/>
                </a:buClr>
                <a:buSzPct val="90000"/>
                <a:defRPr sz="1000">
                  <a:solidFill>
                    <a:schemeClr val="tx2">
                      <a:lumMod val="85000"/>
                      <a:lumOff val="15000"/>
                    </a:schemeClr>
                  </a:solidFill>
                  <a:latin typeface="+mn-lt"/>
                  <a:ea typeface="ＭＳ Ｐゴシック" pitchFamily="34" charset="-128"/>
                  <a:cs typeface="+mn-cs"/>
                </a:defRPr>
              </a:lvl1pPr>
              <a:lvl2pPr algn="l" defTabSz="4572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algn="l" defTabSz="4572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algn="l" defTabSz="4572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algn="l" defTabSz="4572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l"/>
              <a:r>
                <a:rPr lang="ja-JP" altLang="en-US" dirty="0" smtClean="0">
                  <a:solidFill>
                    <a:schemeClr val="tx1">
                      <a:lumMod val="50000"/>
                    </a:schemeClr>
                  </a:solidFill>
                  <a:latin typeface="Meiryo" charset="-128"/>
                  <a:ea typeface="Meiryo" charset="-128"/>
                  <a:cs typeface="Meiryo" charset="-128"/>
                </a:rPr>
                <a:t>ビデオ入力</a:t>
              </a:r>
              <a:endParaRPr lang="en-US" altLang="ja-JP" dirty="0" smtClean="0">
                <a:solidFill>
                  <a:schemeClr val="tx1">
                    <a:lumMod val="50000"/>
                  </a:schemeClr>
                </a:solidFill>
                <a:latin typeface="Meiryo" charset="-128"/>
                <a:ea typeface="Meiryo" charset="-128"/>
                <a:cs typeface="Meiryo" charset="-128"/>
              </a:endParaRPr>
            </a:p>
            <a:p>
              <a:pPr algn="l"/>
              <a:r>
                <a:rPr lang="en-US" altLang="ja-JP" dirty="0" smtClean="0">
                  <a:solidFill>
                    <a:schemeClr val="tx1">
                      <a:lumMod val="50000"/>
                    </a:schemeClr>
                  </a:solidFill>
                  <a:latin typeface="Meiryo" charset="-128"/>
                  <a:ea typeface="Meiryo" charset="-128"/>
                  <a:cs typeface="Meiryo" charset="-128"/>
                </a:rPr>
                <a:t>PC</a:t>
              </a:r>
              <a:r>
                <a:rPr lang="ja-JP" altLang="en-US" dirty="0" smtClean="0">
                  <a:solidFill>
                    <a:schemeClr val="tx1">
                      <a:lumMod val="50000"/>
                    </a:schemeClr>
                  </a:solidFill>
                  <a:latin typeface="Meiryo" charset="-128"/>
                  <a:ea typeface="Meiryo" charset="-128"/>
                  <a:cs typeface="Meiryo" charset="-128"/>
                </a:rPr>
                <a:t>入力等</a:t>
              </a:r>
              <a:endParaRPr lang="en-US" dirty="0">
                <a:solidFill>
                  <a:schemeClr val="tx1">
                    <a:lumMod val="50000"/>
                  </a:schemeClr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68" name="Text Placeholder 4"/>
            <p:cNvSpPr txBox="1">
              <a:spLocks/>
            </p:cNvSpPr>
            <p:nvPr/>
          </p:nvSpPr>
          <p:spPr bwMode="auto">
            <a:xfrm>
              <a:off x="10557146" y="2312338"/>
              <a:ext cx="1318623" cy="331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en-US"/>
              </a:defPPr>
              <a:lvl1pPr algn="r" defTabSz="457200" eaLnBrk="1" hangingPunct="1">
                <a:spcBef>
                  <a:spcPts val="200"/>
                </a:spcBef>
                <a:buClr>
                  <a:schemeClr val="tx2"/>
                </a:buClr>
                <a:buSzPct val="90000"/>
                <a:defRPr sz="1000">
                  <a:solidFill>
                    <a:schemeClr val="tx2">
                      <a:lumMod val="85000"/>
                      <a:lumOff val="15000"/>
                    </a:schemeClr>
                  </a:solidFill>
                  <a:latin typeface="+mn-lt"/>
                  <a:ea typeface="ＭＳ Ｐゴシック" pitchFamily="34" charset="-128"/>
                  <a:cs typeface="+mn-cs"/>
                </a:defRPr>
              </a:lvl1pPr>
              <a:lvl2pPr algn="l" defTabSz="4572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algn="l" defTabSz="4572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algn="l" defTabSz="4572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algn="l" defTabSz="4572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l"/>
              <a:r>
                <a:rPr lang="en-US" altLang="ja-JP" dirty="0" smtClean="0">
                  <a:solidFill>
                    <a:schemeClr val="tx1">
                      <a:lumMod val="50000"/>
                    </a:schemeClr>
                  </a:solidFill>
                  <a:latin typeface="Meiryo" charset="-128"/>
                  <a:ea typeface="Meiryo" charset="-128"/>
                  <a:cs typeface="Meiryo" charset="-128"/>
                </a:rPr>
                <a:t>2</a:t>
              </a:r>
              <a:r>
                <a:rPr lang="en-US" altLang="ja-JP" baseline="30000" dirty="0" smtClean="0">
                  <a:solidFill>
                    <a:schemeClr val="tx1">
                      <a:lumMod val="50000"/>
                    </a:schemeClr>
                  </a:solidFill>
                  <a:latin typeface="Meiryo" charset="-128"/>
                  <a:ea typeface="Meiryo" charset="-128"/>
                  <a:cs typeface="Meiryo" charset="-128"/>
                </a:rPr>
                <a:t>nd</a:t>
              </a:r>
              <a:r>
                <a:rPr lang="ja-JP" altLang="en-US" dirty="0" smtClean="0">
                  <a:solidFill>
                    <a:schemeClr val="tx1">
                      <a:lumMod val="50000"/>
                    </a:schemeClr>
                  </a:solidFill>
                  <a:latin typeface="Meiryo" charset="-128"/>
                  <a:ea typeface="Meiryo" charset="-128"/>
                  <a:cs typeface="Meiryo" charset="-128"/>
                </a:rPr>
                <a:t>モニター出力</a:t>
              </a:r>
              <a:endParaRPr lang="en-US" altLang="ja-JP" dirty="0" smtClean="0">
                <a:solidFill>
                  <a:schemeClr val="tx1">
                    <a:lumMod val="50000"/>
                  </a:schemeClr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69" name="Text Placeholder 4"/>
            <p:cNvSpPr txBox="1">
              <a:spLocks/>
            </p:cNvSpPr>
            <p:nvPr/>
          </p:nvSpPr>
          <p:spPr bwMode="auto">
            <a:xfrm>
              <a:off x="10592825" y="3855673"/>
              <a:ext cx="1282944" cy="331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en-US"/>
              </a:defPPr>
              <a:lvl1pPr algn="r" defTabSz="457200" eaLnBrk="1" hangingPunct="1">
                <a:spcBef>
                  <a:spcPts val="200"/>
                </a:spcBef>
                <a:buClr>
                  <a:schemeClr val="tx2"/>
                </a:buClr>
                <a:buSzPct val="90000"/>
                <a:defRPr sz="1000">
                  <a:solidFill>
                    <a:schemeClr val="tx2">
                      <a:lumMod val="85000"/>
                      <a:lumOff val="15000"/>
                    </a:schemeClr>
                  </a:solidFill>
                  <a:latin typeface="+mn-lt"/>
                  <a:ea typeface="ＭＳ Ｐゴシック" pitchFamily="34" charset="-128"/>
                  <a:cs typeface="+mn-cs"/>
                </a:defRPr>
              </a:lvl1pPr>
              <a:lvl2pPr algn="l" defTabSz="4572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algn="l" defTabSz="4572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algn="l" defTabSz="4572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algn="l" defTabSz="4572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l"/>
              <a:r>
                <a:rPr lang="ja-JP" altLang="en-US" dirty="0" smtClean="0">
                  <a:solidFill>
                    <a:schemeClr val="tx1">
                      <a:lumMod val="50000"/>
                    </a:schemeClr>
                  </a:solidFill>
                  <a:latin typeface="Meiryo" charset="-128"/>
                  <a:ea typeface="Meiryo" charset="-128"/>
                  <a:cs typeface="Meiryo" charset="-128"/>
                </a:rPr>
                <a:t>タッチパネル</a:t>
              </a:r>
              <a:endParaRPr lang="en-US" altLang="ja-JP" dirty="0" smtClean="0">
                <a:solidFill>
                  <a:schemeClr val="tx1">
                    <a:lumMod val="50000"/>
                  </a:schemeClr>
                </a:solidFill>
                <a:latin typeface="Meiryo" charset="-128"/>
                <a:ea typeface="Meiryo" charset="-128"/>
                <a:cs typeface="Meiryo" charset="-128"/>
              </a:endParaRPr>
            </a:p>
            <a:p>
              <a:pPr algn="l"/>
              <a:r>
                <a:rPr lang="ja-JP" altLang="en-US" dirty="0" smtClean="0">
                  <a:solidFill>
                    <a:schemeClr val="tx1">
                      <a:lumMod val="50000"/>
                    </a:schemeClr>
                  </a:solidFill>
                  <a:latin typeface="Meiryo" charset="-128"/>
                  <a:ea typeface="Meiryo" charset="-128"/>
                  <a:cs typeface="Meiryo" charset="-128"/>
                </a:rPr>
                <a:t>コントローラ</a:t>
              </a:r>
              <a:endParaRPr lang="en-US" altLang="ja-JP" dirty="0" smtClean="0">
                <a:solidFill>
                  <a:schemeClr val="tx1">
                    <a:lumMod val="50000"/>
                  </a:schemeClr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70" name="Text Placeholder 4"/>
            <p:cNvSpPr txBox="1">
              <a:spLocks/>
            </p:cNvSpPr>
            <p:nvPr/>
          </p:nvSpPr>
          <p:spPr bwMode="auto">
            <a:xfrm>
              <a:off x="8236852" y="5520930"/>
              <a:ext cx="1035934" cy="219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en-US"/>
              </a:defPPr>
              <a:lvl1pPr algn="r" defTabSz="457200" eaLnBrk="1" hangingPunct="1">
                <a:spcBef>
                  <a:spcPts val="200"/>
                </a:spcBef>
                <a:buClr>
                  <a:schemeClr val="tx2"/>
                </a:buClr>
                <a:buSzPct val="90000"/>
                <a:defRPr sz="1000">
                  <a:solidFill>
                    <a:schemeClr val="tx2">
                      <a:lumMod val="85000"/>
                      <a:lumOff val="15000"/>
                    </a:schemeClr>
                  </a:solidFill>
                  <a:latin typeface="+mn-lt"/>
                  <a:ea typeface="ＭＳ Ｐゴシック" pitchFamily="34" charset="-128"/>
                  <a:cs typeface="+mn-cs"/>
                </a:defRPr>
              </a:lvl1pPr>
              <a:lvl2pPr algn="l" defTabSz="4572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algn="l" defTabSz="4572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algn="l" defTabSz="4572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algn="l" defTabSz="4572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r>
                <a:rPr lang="ja-JP" altLang="en-US" dirty="0">
                  <a:solidFill>
                    <a:schemeClr val="tx1">
                      <a:lumMod val="50000"/>
                    </a:schemeClr>
                  </a:solidFill>
                  <a:latin typeface="Meiryo" charset="-128"/>
                  <a:ea typeface="Meiryo" charset="-128"/>
                  <a:cs typeface="Meiryo" charset="-128"/>
                </a:rPr>
                <a:t>電源スイッチ</a:t>
              </a:r>
              <a:endParaRPr lang="en-US" dirty="0">
                <a:solidFill>
                  <a:schemeClr val="tx1">
                    <a:lumMod val="50000"/>
                  </a:schemeClr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71" name="Text Placeholder 4"/>
            <p:cNvSpPr txBox="1">
              <a:spLocks/>
            </p:cNvSpPr>
            <p:nvPr/>
          </p:nvSpPr>
          <p:spPr bwMode="auto">
            <a:xfrm>
              <a:off x="9596058" y="5018980"/>
              <a:ext cx="1035934" cy="219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en-US"/>
              </a:defPPr>
              <a:lvl1pPr algn="r" defTabSz="457200" eaLnBrk="1" hangingPunct="1">
                <a:spcBef>
                  <a:spcPts val="200"/>
                </a:spcBef>
                <a:buClr>
                  <a:schemeClr val="tx2"/>
                </a:buClr>
                <a:buSzPct val="90000"/>
                <a:defRPr sz="1000">
                  <a:solidFill>
                    <a:schemeClr val="tx2">
                      <a:lumMod val="85000"/>
                      <a:lumOff val="15000"/>
                    </a:schemeClr>
                  </a:solidFill>
                  <a:latin typeface="+mn-lt"/>
                  <a:ea typeface="ＭＳ Ｐゴシック" pitchFamily="34" charset="-128"/>
                  <a:cs typeface="+mn-cs"/>
                </a:defRPr>
              </a:lvl1pPr>
              <a:lvl2pPr algn="l" defTabSz="4572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algn="l" defTabSz="4572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algn="l" defTabSz="4572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algn="l" defTabSz="4572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r>
                <a:rPr lang="ja-JP" altLang="en-US" dirty="0" smtClean="0">
                  <a:solidFill>
                    <a:schemeClr val="tx1">
                      <a:lumMod val="50000"/>
                    </a:schemeClr>
                  </a:solidFill>
                  <a:latin typeface="Meiryo" charset="-128"/>
                  <a:ea typeface="Meiryo" charset="-128"/>
                  <a:cs typeface="Meiryo" charset="-128"/>
                </a:rPr>
                <a:t>電源</a:t>
              </a:r>
              <a:endParaRPr lang="en-US" dirty="0">
                <a:solidFill>
                  <a:schemeClr val="tx1">
                    <a:lumMod val="50000"/>
                  </a:schemeClr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72" name="Text Placeholder 4"/>
            <p:cNvSpPr txBox="1">
              <a:spLocks/>
            </p:cNvSpPr>
            <p:nvPr/>
          </p:nvSpPr>
          <p:spPr bwMode="auto">
            <a:xfrm>
              <a:off x="8482502" y="4627703"/>
              <a:ext cx="1221567" cy="170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en-US"/>
              </a:defPPr>
              <a:lvl1pPr algn="r" defTabSz="457200" eaLnBrk="1" hangingPunct="1">
                <a:spcBef>
                  <a:spcPts val="200"/>
                </a:spcBef>
                <a:buClr>
                  <a:schemeClr val="tx2"/>
                </a:buClr>
                <a:buSzPct val="90000"/>
                <a:defRPr sz="1000">
                  <a:solidFill>
                    <a:schemeClr val="tx2">
                      <a:lumMod val="85000"/>
                      <a:lumOff val="15000"/>
                    </a:schemeClr>
                  </a:solidFill>
                  <a:latin typeface="+mn-lt"/>
                  <a:ea typeface="ＭＳ Ｐゴシック" pitchFamily="34" charset="-128"/>
                  <a:cs typeface="+mn-cs"/>
                </a:defRPr>
              </a:lvl1pPr>
              <a:lvl2pPr algn="l" defTabSz="4572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algn="l" defTabSz="4572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algn="l" defTabSz="4572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algn="l" defTabSz="4572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l"/>
              <a:r>
                <a:rPr lang="ja-JP" altLang="en-US" dirty="0" smtClean="0">
                  <a:solidFill>
                    <a:schemeClr val="tx1">
                      <a:lumMod val="50000"/>
                    </a:schemeClr>
                  </a:solidFill>
                  <a:latin typeface="Meiryo" charset="-128"/>
                  <a:ea typeface="Meiryo" charset="-128"/>
                  <a:cs typeface="Meiryo" charset="-128"/>
                </a:rPr>
                <a:t>初期化スイッチ</a:t>
              </a:r>
              <a:endParaRPr lang="en-US" dirty="0">
                <a:solidFill>
                  <a:schemeClr val="tx1">
                    <a:lumMod val="50000"/>
                  </a:schemeClr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pic>
          <p:nvPicPr>
            <p:cNvPr id="25" name="図 2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131718" y="4655259"/>
              <a:ext cx="361950" cy="142875"/>
            </a:xfrm>
            <a:prstGeom prst="rect">
              <a:avLst/>
            </a:prstGeom>
          </p:spPr>
        </p:pic>
        <p:pic>
          <p:nvPicPr>
            <p:cNvPr id="73" name="図 7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079240" y="5597720"/>
              <a:ext cx="361950" cy="142875"/>
            </a:xfrm>
            <a:prstGeom prst="rect">
              <a:avLst/>
            </a:prstGeom>
          </p:spPr>
        </p:pic>
        <p:sp>
          <p:nvSpPr>
            <p:cNvPr id="74" name="Title 1"/>
            <p:cNvSpPr txBox="1">
              <a:spLocks/>
            </p:cNvSpPr>
            <p:nvPr/>
          </p:nvSpPr>
          <p:spPr>
            <a:xfrm>
              <a:off x="7532430" y="828169"/>
              <a:ext cx="3894151" cy="357639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lang="en-US" sz="3600" b="0" kern="1200" spc="-100" baseline="0" dirty="0">
                  <a:gradFill>
                    <a:gsLst>
                      <a:gs pos="49000">
                        <a:srgbClr val="0096D6"/>
                      </a:gs>
                      <a:gs pos="100000">
                        <a:srgbClr val="4DCAFF"/>
                      </a:gs>
                      <a:gs pos="0">
                        <a:srgbClr val="09459D"/>
                      </a:gs>
                    </a:gsLst>
                    <a:lin ang="4800000" scaled="0"/>
                  </a:gra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ja-JP" altLang="en-US" sz="1800" dirty="0" smtClean="0">
                  <a:solidFill>
                    <a:srgbClr val="000000"/>
                  </a:solidFill>
                  <a:latin typeface="Meiryo" charset="-128"/>
                  <a:ea typeface="Meiryo" charset="-128"/>
                  <a:cs typeface="Meiryo" charset="-128"/>
                </a:rPr>
                <a:t>システム</a:t>
              </a:r>
              <a:r>
                <a:rPr lang="en-US" altLang="ja-JP" sz="1800" dirty="0" smtClean="0">
                  <a:solidFill>
                    <a:srgbClr val="000000"/>
                  </a:solidFill>
                  <a:latin typeface="Meiryo" charset="-128"/>
                  <a:ea typeface="Meiryo" charset="-128"/>
                  <a:cs typeface="Meiryo" charset="-128"/>
                </a:rPr>
                <a:t> </a:t>
              </a:r>
              <a:r>
                <a:rPr lang="ja-JP" altLang="en-US" sz="1800" dirty="0" smtClean="0">
                  <a:solidFill>
                    <a:srgbClr val="000000"/>
                  </a:solidFill>
                  <a:latin typeface="Meiryo" charset="-128"/>
                  <a:ea typeface="Meiryo" charset="-128"/>
                  <a:cs typeface="Meiryo" charset="-128"/>
                </a:rPr>
                <a:t>インターフェース</a:t>
              </a:r>
              <a:endParaRPr lang="en-US" sz="1800" dirty="0">
                <a:solidFill>
                  <a:srgbClr val="00000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pic>
          <p:nvPicPr>
            <p:cNvPr id="28" name="図 2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337612" y="316425"/>
              <a:ext cx="1676400" cy="1381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56407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16" y="1527900"/>
            <a:ext cx="8931965" cy="474088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378227" y="1455682"/>
            <a:ext cx="934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Meiryo" charset="-128"/>
                <a:ea typeface="Meiryo" charset="-128"/>
                <a:cs typeface="Meiryo" charset="-128"/>
              </a:rPr>
              <a:t>壁固定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77" tIns="60939" rIns="121877" bIns="60939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733" b="0" i="0" kern="1200" dirty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  <a:lvl2pPr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609585"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1219170"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828754"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2438339"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2101"/>
            <a:r>
              <a:rPr lang="en-US" sz="3600" dirty="0" smtClean="0">
                <a:latin typeface="Meiryo" charset="-128"/>
                <a:ea typeface="Meiryo" charset="-128"/>
                <a:cs typeface="Meiryo" charset="-128"/>
                <a:sym typeface="GillSans" charset="0"/>
              </a:rPr>
              <a:t>Spark</a:t>
            </a:r>
            <a:r>
              <a:rPr lang="ja-JP" altLang="en-US" sz="3600" dirty="0">
                <a:latin typeface="Meiryo" charset="-128"/>
                <a:ea typeface="Meiryo" charset="-128"/>
                <a:cs typeface="Meiryo" charset="-128"/>
                <a:sym typeface="GillSans" charset="0"/>
              </a:rPr>
              <a:t> </a:t>
            </a:r>
            <a:r>
              <a:rPr lang="en-US" sz="3600" dirty="0" smtClean="0">
                <a:latin typeface="Meiryo" charset="-128"/>
                <a:ea typeface="Meiryo" charset="-128"/>
                <a:cs typeface="Meiryo" charset="-128"/>
                <a:sym typeface="GillSans" charset="0"/>
              </a:rPr>
              <a:t>Room 55</a:t>
            </a:r>
            <a:r>
              <a:rPr lang="ja-JP" altLang="en-US" sz="3600" dirty="0">
                <a:latin typeface="Meiryo" charset="-128"/>
                <a:ea typeface="Meiryo" charset="-128"/>
                <a:cs typeface="Meiryo" charset="-128"/>
                <a:sym typeface="GillSans" charset="0"/>
              </a:rPr>
              <a:t> </a:t>
            </a:r>
            <a:r>
              <a:rPr lang="ja-JP" altLang="en-US" sz="3600" dirty="0" smtClean="0">
                <a:latin typeface="Meiryo" charset="-128"/>
                <a:ea typeface="Meiryo" charset="-128"/>
                <a:cs typeface="Meiryo" charset="-128"/>
                <a:sym typeface="GillSans" charset="0"/>
              </a:rPr>
              <a:t>サイズ</a:t>
            </a:r>
            <a:endParaRPr lang="en-US" sz="3600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84241" y="3450134"/>
            <a:ext cx="16167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Meiryo" charset="-128"/>
                <a:ea typeface="Meiryo" charset="-128"/>
                <a:cs typeface="Meiryo" charset="-128"/>
              </a:rPr>
              <a:t>フロア</a:t>
            </a:r>
            <a:r>
              <a:rPr kumimoji="1" lang="en-US" altLang="ja-JP" sz="1400" dirty="0" smtClean="0"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kumimoji="1" lang="ja-JP" altLang="en-US" sz="1400" dirty="0" smtClean="0">
                <a:latin typeface="Meiryo" charset="-128"/>
                <a:ea typeface="Meiryo" charset="-128"/>
                <a:cs typeface="Meiryo" charset="-128"/>
              </a:rPr>
              <a:t>スタンド</a:t>
            </a:r>
            <a:endParaRPr kumimoji="1" lang="ja-JP" altLang="en-US" sz="1400" dirty="0" smtClean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864084" y="3377247"/>
            <a:ext cx="1630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Meiryo" charset="-128"/>
                <a:ea typeface="Meiryo" charset="-128"/>
                <a:cs typeface="Meiryo" charset="-128"/>
              </a:rPr>
              <a:t>ホイール</a:t>
            </a:r>
            <a:r>
              <a:rPr kumimoji="1" lang="en-US" altLang="ja-JP" sz="1400" dirty="0" smtClean="0"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kumimoji="1" lang="ja-JP" altLang="en-US" sz="1400" dirty="0" smtClean="0">
                <a:latin typeface="Meiryo" charset="-128"/>
                <a:ea typeface="Meiryo" charset="-128"/>
                <a:cs typeface="Meiryo" charset="-128"/>
              </a:rPr>
              <a:t>ベース</a:t>
            </a:r>
            <a:endParaRPr kumimoji="1" lang="ja-JP" altLang="en-US" sz="1400" dirty="0" smtClean="0"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6027" y="1394679"/>
            <a:ext cx="3204600" cy="1802588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9383866" y="5799427"/>
            <a:ext cx="280813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100" fontAlgn="base"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ja-JP" altLang="en-US" sz="1400" dirty="0" smtClean="0">
                <a:solidFill>
                  <a:schemeClr val="tx1">
                    <a:lumMod val="50000"/>
                  </a:schemeClr>
                </a:solidFill>
                <a:latin typeface="Meiryo" charset="-128"/>
                <a:ea typeface="Meiryo" charset="-128"/>
                <a:cs typeface="Meiryo" charset="-128"/>
              </a:rPr>
              <a:t>重量</a:t>
            </a:r>
            <a:endParaRPr lang="en-US" altLang="ja-JP" sz="1400" dirty="0" smtClean="0">
              <a:solidFill>
                <a:schemeClr val="tx1">
                  <a:lumMod val="50000"/>
                </a:schemeClr>
              </a:solidFill>
              <a:latin typeface="Meiryo" charset="-128"/>
              <a:ea typeface="Meiryo" charset="-128"/>
              <a:cs typeface="Meiryo" charset="-128"/>
            </a:endParaRPr>
          </a:p>
          <a:p>
            <a:pPr marR="38100" fontAlgn="base"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ja-JP" altLang="en-US" sz="1400" dirty="0" smtClean="0">
                <a:solidFill>
                  <a:schemeClr val="tx1">
                    <a:lumMod val="50000"/>
                  </a:schemeClr>
                </a:solidFill>
                <a:latin typeface="Meiryo" charset="-128"/>
                <a:ea typeface="Meiryo" charset="-128"/>
                <a:cs typeface="Meiryo" charset="-128"/>
              </a:rPr>
              <a:t>●</a:t>
            </a:r>
            <a:r>
              <a:rPr lang="ja-JP" altLang="en-US" sz="1400" dirty="0">
                <a:solidFill>
                  <a:schemeClr val="tx1">
                    <a:lumMod val="50000"/>
                  </a:schemeClr>
                </a:solidFill>
                <a:latin typeface="Meiryo" charset="-128"/>
                <a:ea typeface="Meiryo" charset="-128"/>
                <a:cs typeface="Meiryo" charset="-128"/>
              </a:rPr>
              <a:t>  フロア スタンド：</a:t>
            </a:r>
            <a:r>
              <a:rPr lang="en-US" altLang="ja-JP" sz="1400" dirty="0">
                <a:solidFill>
                  <a:schemeClr val="tx1">
                    <a:lumMod val="50000"/>
                  </a:schemeClr>
                </a:solidFill>
                <a:latin typeface="Meiryo" charset="-128"/>
                <a:ea typeface="Meiryo" charset="-128"/>
                <a:cs typeface="Meiryo" charset="-128"/>
              </a:rPr>
              <a:t>38 </a:t>
            </a:r>
            <a:r>
              <a:rPr lang="en-US" altLang="ja-JP" sz="1400" dirty="0" smtClean="0">
                <a:solidFill>
                  <a:schemeClr val="tx1">
                    <a:lumMod val="50000"/>
                  </a:schemeClr>
                </a:solidFill>
                <a:latin typeface="Meiryo" charset="-128"/>
                <a:ea typeface="Meiryo" charset="-128"/>
                <a:cs typeface="Meiryo" charset="-128"/>
              </a:rPr>
              <a:t>kg</a:t>
            </a:r>
            <a:endParaRPr lang="ja-JP" altLang="en-US" sz="1400" dirty="0">
              <a:solidFill>
                <a:schemeClr val="tx1">
                  <a:lumMod val="50000"/>
                </a:schemeClr>
              </a:solidFill>
              <a:latin typeface="Meiryo" charset="-128"/>
              <a:ea typeface="Meiryo" charset="-128"/>
              <a:cs typeface="Meiryo" charset="-128"/>
            </a:endParaRPr>
          </a:p>
          <a:p>
            <a:pPr marR="38100" fontAlgn="base"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ja-JP" altLang="en-US" sz="1400" dirty="0">
                <a:solidFill>
                  <a:schemeClr val="tx1">
                    <a:lumMod val="50000"/>
                  </a:schemeClr>
                </a:solidFill>
                <a:latin typeface="Meiryo" charset="-128"/>
                <a:ea typeface="Meiryo" charset="-128"/>
                <a:cs typeface="Meiryo" charset="-128"/>
              </a:rPr>
              <a:t>●  壁面取り付け：</a:t>
            </a:r>
            <a:r>
              <a:rPr lang="en-US" altLang="ja-JP" sz="1400" dirty="0">
                <a:solidFill>
                  <a:schemeClr val="tx1">
                    <a:lumMod val="50000"/>
                  </a:schemeClr>
                </a:solidFill>
                <a:latin typeface="Meiryo" charset="-128"/>
                <a:ea typeface="Meiryo" charset="-128"/>
                <a:cs typeface="Meiryo" charset="-128"/>
              </a:rPr>
              <a:t>31 </a:t>
            </a:r>
            <a:r>
              <a:rPr lang="en-US" altLang="ja-JP" sz="1400" dirty="0" smtClean="0">
                <a:solidFill>
                  <a:schemeClr val="tx1">
                    <a:lumMod val="50000"/>
                  </a:schemeClr>
                </a:solidFill>
                <a:latin typeface="Meiryo" charset="-128"/>
                <a:ea typeface="Meiryo" charset="-128"/>
                <a:cs typeface="Meiryo" charset="-128"/>
              </a:rPr>
              <a:t>kg</a:t>
            </a:r>
            <a:endParaRPr lang="ja-JP" altLang="en-US" sz="1400" dirty="0">
              <a:solidFill>
                <a:schemeClr val="tx1">
                  <a:lumMod val="50000"/>
                </a:schemeClr>
              </a:solidFill>
              <a:latin typeface="Meiryo" charset="-128"/>
              <a:ea typeface="Meiryo" charset="-128"/>
              <a:cs typeface="Meiryo" charset="-128"/>
            </a:endParaRPr>
          </a:p>
          <a:p>
            <a:pPr marR="38100" fontAlgn="base">
              <a:lnSpc>
                <a:spcPts val="1200"/>
              </a:lnSpc>
              <a:spcBef>
                <a:spcPts val="300"/>
              </a:spcBef>
              <a:spcAft>
                <a:spcPts val="300"/>
              </a:spcAft>
            </a:pPr>
            <a:r>
              <a:rPr lang="ja-JP" altLang="en-US" sz="1400" dirty="0">
                <a:solidFill>
                  <a:schemeClr val="tx1">
                    <a:lumMod val="50000"/>
                  </a:schemeClr>
                </a:solidFill>
                <a:latin typeface="Meiryo" charset="-128"/>
                <a:ea typeface="Meiryo" charset="-128"/>
                <a:cs typeface="Meiryo" charset="-128"/>
              </a:rPr>
              <a:t>●  ホイール ベース：</a:t>
            </a:r>
            <a:r>
              <a:rPr lang="en-US" altLang="ja-JP" sz="1400" dirty="0">
                <a:solidFill>
                  <a:schemeClr val="tx1">
                    <a:lumMod val="50000"/>
                  </a:schemeClr>
                </a:solidFill>
                <a:latin typeface="Meiryo" charset="-128"/>
                <a:ea typeface="Meiryo" charset="-128"/>
                <a:cs typeface="Meiryo" charset="-128"/>
              </a:rPr>
              <a:t>38.6 </a:t>
            </a:r>
            <a:r>
              <a:rPr lang="en-US" altLang="ja-JP" sz="1400" dirty="0" smtClean="0">
                <a:solidFill>
                  <a:schemeClr val="tx1">
                    <a:lumMod val="50000"/>
                  </a:schemeClr>
                </a:solidFill>
                <a:latin typeface="Meiryo" charset="-128"/>
                <a:ea typeface="Meiryo" charset="-128"/>
                <a:cs typeface="Meiryo" charset="-128"/>
              </a:rPr>
              <a:t>kg</a:t>
            </a:r>
            <a:endParaRPr lang="ja-JP" altLang="en-US" sz="1400" dirty="0">
              <a:solidFill>
                <a:schemeClr val="tx1">
                  <a:lumMod val="50000"/>
                </a:schemeClr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754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7647" y="1364972"/>
            <a:ext cx="5402620" cy="5208106"/>
          </a:xfrm>
          <a:prstGeom prst="rect">
            <a:avLst/>
          </a:prstGeom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77" tIns="60939" rIns="121877" bIns="60939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733" b="0" i="0" kern="1200" dirty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  <a:lvl2pPr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609585"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1219170"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828754"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2438339"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2101"/>
            <a:r>
              <a:rPr lang="en-US" sz="3600" dirty="0" smtClean="0">
                <a:latin typeface="Meiryo" charset="-128"/>
                <a:ea typeface="Meiryo" charset="-128"/>
                <a:cs typeface="Meiryo" charset="-128"/>
                <a:sym typeface="GillSans" charset="0"/>
              </a:rPr>
              <a:t>Spark</a:t>
            </a:r>
            <a:r>
              <a:rPr lang="ja-JP" altLang="en-US" sz="3600" dirty="0">
                <a:latin typeface="Meiryo" charset="-128"/>
                <a:ea typeface="Meiryo" charset="-128"/>
                <a:cs typeface="Meiryo" charset="-128"/>
                <a:sym typeface="GillSans" charset="0"/>
              </a:rPr>
              <a:t> </a:t>
            </a:r>
            <a:r>
              <a:rPr lang="en-US" sz="3600" dirty="0" smtClean="0">
                <a:latin typeface="Meiryo" charset="-128"/>
                <a:ea typeface="Meiryo" charset="-128"/>
                <a:cs typeface="Meiryo" charset="-128"/>
                <a:sym typeface="GillSans" charset="0"/>
              </a:rPr>
              <a:t>Room 55</a:t>
            </a:r>
            <a:r>
              <a:rPr lang="ja-JP" altLang="en-US" sz="3600" dirty="0">
                <a:latin typeface="Meiryo" charset="-128"/>
                <a:ea typeface="Meiryo" charset="-128"/>
                <a:cs typeface="Meiryo" charset="-128"/>
                <a:sym typeface="GillSans" charset="0"/>
              </a:rPr>
              <a:t> </a:t>
            </a:r>
            <a:r>
              <a:rPr lang="ja-JP" altLang="en-US" sz="3600" dirty="0" smtClean="0">
                <a:latin typeface="Meiryo" charset="-128"/>
                <a:ea typeface="Meiryo" charset="-128"/>
                <a:cs typeface="Meiryo" charset="-128"/>
                <a:sym typeface="GillSans" charset="0"/>
              </a:rPr>
              <a:t>設置方法例</a:t>
            </a:r>
            <a:endParaRPr lang="en-US" sz="3600" dirty="0"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116" y="2818477"/>
            <a:ext cx="5061064" cy="264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5013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476475"/>
              </p:ext>
            </p:extLst>
          </p:nvPr>
        </p:nvGraphicFramePr>
        <p:xfrm>
          <a:off x="6841165" y="1227849"/>
          <a:ext cx="4659464" cy="5356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97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297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7246">
                <a:tc>
                  <a:txBody>
                    <a:bodyPr/>
                    <a:lstStyle/>
                    <a:p>
                      <a:endParaRPr lang="en-US" sz="14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4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Spark Room55</a:t>
                      </a:r>
                      <a:endParaRPr lang="en-US" sz="14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5521"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解像度</a:t>
                      </a:r>
                      <a:endParaRPr lang="en-US" sz="12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1080p60</a:t>
                      </a:r>
                      <a:endParaRPr lang="en-US" sz="12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1219"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カメラ</a:t>
                      </a:r>
                      <a:endParaRPr lang="en-US" sz="12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デジタル</a:t>
                      </a:r>
                      <a:r>
                        <a:rPr lang="en-US" altLang="ja-JP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3</a:t>
                      </a:r>
                      <a:r>
                        <a:rPr lang="ja-JP" alt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倍　固定レンズ</a:t>
                      </a:r>
                      <a:endParaRPr lang="en-US" altLang="ja-JP" sz="1200" dirty="0" smtClean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  <a:p>
                      <a:r>
                        <a:rPr lang="ja-JP" altLang="en-US" sz="120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視野</a:t>
                      </a:r>
                      <a:r>
                        <a:rPr lang="ja-JP" alt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角 </a:t>
                      </a:r>
                      <a:r>
                        <a:rPr lang="en-US" altLang="ja-JP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83°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4731"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内蔵スピーカー</a:t>
                      </a:r>
                      <a:endParaRPr lang="en-US" sz="12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内蔵スピーカー</a:t>
                      </a:r>
                      <a:endParaRPr lang="en-US" sz="12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2919"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スピーカートラック機能</a:t>
                      </a:r>
                      <a:endParaRPr lang="en-US" sz="12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あり</a:t>
                      </a:r>
                      <a:endParaRPr lang="en-US" sz="12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4731"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デュアル</a:t>
                      </a:r>
                      <a:r>
                        <a:rPr lang="en-US" altLang="ja-JP" sz="1200" baseline="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 </a:t>
                      </a:r>
                      <a:r>
                        <a:rPr lang="ja-JP" alt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ディスプレイ</a:t>
                      </a:r>
                      <a:endParaRPr lang="en-US" sz="12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対応（外部出力あり）</a:t>
                      </a:r>
                      <a:endParaRPr lang="en-US" sz="12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8023"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マイク</a:t>
                      </a:r>
                      <a:endParaRPr lang="en-US" sz="12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1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内蔵マイクあり＋外部マイク</a:t>
                      </a:r>
                      <a:r>
                        <a:rPr lang="en-US" altLang="ja-JP" sz="11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2</a:t>
                      </a:r>
                      <a:r>
                        <a:rPr lang="ja-JP" altLang="en-US" sz="11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つ</a:t>
                      </a:r>
                      <a:endParaRPr lang="en-US" sz="11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9158"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コンテンツ共有</a:t>
                      </a:r>
                      <a:endParaRPr lang="en-US" sz="12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4K</a:t>
                      </a:r>
                      <a:r>
                        <a:rPr lang="en-US" altLang="ja-JP" sz="1200" baseline="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 </a:t>
                      </a:r>
                    </a:p>
                    <a:p>
                      <a:r>
                        <a:rPr lang="en-US" altLang="ja-JP" sz="1050" baseline="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(</a:t>
                      </a:r>
                      <a:r>
                        <a:rPr lang="ja-JP" altLang="en-US" sz="105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ローカル</a:t>
                      </a:r>
                      <a:r>
                        <a:rPr lang="en-US" sz="1050" b="0" i="0" kern="1200" dirty="0" smtClean="0">
                          <a:solidFill>
                            <a:schemeClr val="dk1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 30 fps</a:t>
                      </a:r>
                      <a:r>
                        <a:rPr lang="ja-JP" altLang="en-US" sz="1050" b="0" i="0" kern="1200" dirty="0" smtClean="0">
                          <a:solidFill>
                            <a:schemeClr val="dk1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、リモート</a:t>
                      </a:r>
                      <a:r>
                        <a:rPr lang="en-US" sz="1050" b="0" i="0" kern="1200" dirty="0" smtClean="0">
                          <a:solidFill>
                            <a:schemeClr val="dk1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 5 fps</a:t>
                      </a:r>
                      <a:r>
                        <a:rPr lang="en-US" altLang="ja-JP" sz="1050" baseline="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4731"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ユーザ操作</a:t>
                      </a:r>
                      <a:endParaRPr lang="en-US" sz="12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050" baseline="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Touch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848423"/>
                  </a:ext>
                </a:extLst>
              </a:tr>
              <a:tr h="629723"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内蔵多地点機能</a:t>
                      </a:r>
                      <a:endParaRPr lang="en-US" sz="12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あり</a:t>
                      </a:r>
                      <a:endParaRPr lang="en-US" altLang="ja-JP" sz="1200" dirty="0" smtClean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  <a:p>
                      <a:pPr fontAlgn="base"/>
                      <a:r>
                        <a:rPr lang="ja-JP" alt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◦   </a:t>
                      </a:r>
                      <a:r>
                        <a:rPr lang="en-US" altLang="ja-JP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3 </a:t>
                      </a:r>
                      <a:r>
                        <a:rPr lang="ja-JP" alt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局接続時 最大</a:t>
                      </a:r>
                      <a:r>
                        <a:rPr lang="en-US" altLang="ja-JP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1080p30</a:t>
                      </a:r>
                    </a:p>
                    <a:p>
                      <a:pPr fontAlgn="base"/>
                      <a:r>
                        <a:rPr lang="en-US" altLang="ja-JP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◦   4 </a:t>
                      </a:r>
                      <a:r>
                        <a:rPr lang="ja-JP" alt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局接続時 最大 </a:t>
                      </a:r>
                      <a:r>
                        <a:rPr lang="en-US" altLang="ja-JP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720p30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7433966"/>
                  </a:ext>
                </a:extLst>
              </a:tr>
              <a:tr h="285008"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プロトコル</a:t>
                      </a:r>
                      <a:endParaRPr lang="en-US" sz="12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H.323, SIP</a:t>
                      </a:r>
                      <a:endParaRPr lang="en-US" sz="12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94758046"/>
                  </a:ext>
                </a:extLst>
              </a:tr>
              <a:tr h="287752"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ビデオ規格</a:t>
                      </a:r>
                      <a:endParaRPr lang="en-US" sz="12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H.264</a:t>
                      </a:r>
                      <a:endParaRPr lang="en-US" sz="12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12476005"/>
                  </a:ext>
                </a:extLst>
              </a:tr>
              <a:tr h="441219"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音声規格</a:t>
                      </a:r>
                      <a:endParaRPr lang="en-US" sz="12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G.711, G.722, G.722.1, G.729, AAC-LD, and Opus</a:t>
                      </a:r>
                      <a:endParaRPr lang="en-US" sz="12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58289889"/>
                  </a:ext>
                </a:extLst>
              </a:tr>
              <a:tr h="567870"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消費電力</a:t>
                      </a:r>
                      <a:endParaRPr lang="en-US" sz="12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ja-JP" alt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消費電力：</a:t>
                      </a:r>
                      <a:r>
                        <a:rPr lang="en-US" altLang="ja-JP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142 W</a:t>
                      </a:r>
                      <a:endParaRPr lang="ja-JP" altLang="en-US" sz="12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  <a:p>
                      <a:pPr fontAlgn="base"/>
                      <a:r>
                        <a:rPr lang="ja-JP" alt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スタンバイ時消費電力：</a:t>
                      </a:r>
                      <a:r>
                        <a:rPr lang="en-US" altLang="ja-JP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40 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69591226"/>
                  </a:ext>
                </a:extLst>
              </a:tr>
            </a:tbl>
          </a:graphicData>
        </a:graphic>
      </p:graphicFrame>
      <p:sp>
        <p:nvSpPr>
          <p:cNvPr id="6" name="Title 3"/>
          <p:cNvSpPr txBox="1">
            <a:spLocks/>
          </p:cNvSpPr>
          <p:nvPr/>
        </p:nvSpPr>
        <p:spPr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77" tIns="60939" rIns="121877" bIns="60939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733" b="0" i="0" kern="1200" dirty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  <a:lvl2pPr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609585"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1219170"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828754"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2438339"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2101"/>
            <a:r>
              <a:rPr lang="en-US" sz="3600" dirty="0" smtClean="0">
                <a:latin typeface="Meiryo" charset="-128"/>
                <a:ea typeface="Meiryo" charset="-128"/>
                <a:cs typeface="Meiryo" charset="-128"/>
                <a:sym typeface="GillSans" charset="0"/>
              </a:rPr>
              <a:t>Spark</a:t>
            </a:r>
            <a:r>
              <a:rPr lang="ja-JP" altLang="en-US" sz="3600" dirty="0">
                <a:latin typeface="Meiryo" charset="-128"/>
                <a:ea typeface="Meiryo" charset="-128"/>
                <a:cs typeface="Meiryo" charset="-128"/>
                <a:sym typeface="GillSans" charset="0"/>
              </a:rPr>
              <a:t> </a:t>
            </a:r>
            <a:r>
              <a:rPr lang="en-US" sz="3600" dirty="0" smtClean="0">
                <a:latin typeface="Meiryo" charset="-128"/>
                <a:ea typeface="Meiryo" charset="-128"/>
                <a:cs typeface="Meiryo" charset="-128"/>
                <a:sym typeface="GillSans" charset="0"/>
              </a:rPr>
              <a:t>Room 55</a:t>
            </a:r>
            <a:r>
              <a:rPr lang="ja-JP" altLang="en-US" sz="3600" dirty="0">
                <a:latin typeface="Meiryo" charset="-128"/>
                <a:ea typeface="Meiryo" charset="-128"/>
                <a:cs typeface="Meiryo" charset="-128"/>
                <a:sym typeface="GillSans" charset="0"/>
              </a:rPr>
              <a:t> 機能</a:t>
            </a:r>
            <a:r>
              <a:rPr lang="ja-JP" altLang="en-US" sz="3600" dirty="0" smtClean="0">
                <a:latin typeface="Meiryo" charset="-128"/>
                <a:ea typeface="Meiryo" charset="-128"/>
                <a:cs typeface="Meiryo" charset="-128"/>
                <a:sym typeface="GillSans" charset="0"/>
              </a:rPr>
              <a:t>仕様</a:t>
            </a:r>
            <a:endParaRPr lang="en-US" sz="3600" dirty="0"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660" y="1168152"/>
            <a:ext cx="3994022" cy="519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18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Meiryo" charset="-128"/>
                <a:ea typeface="Meiryo" charset="-128"/>
                <a:cs typeface="Meiryo" charset="-128"/>
              </a:rPr>
              <a:t>Room 55</a:t>
            </a:r>
            <a:r>
              <a:rPr lang="ja-JP" altLang="en-US" dirty="0" smtClean="0">
                <a:latin typeface="Meiryo" charset="-128"/>
                <a:ea typeface="Meiryo" charset="-128"/>
                <a:cs typeface="Meiryo" charset="-128"/>
              </a:rPr>
              <a:t>と</a:t>
            </a:r>
            <a:r>
              <a:rPr lang="en-US" altLang="ja-JP" dirty="0" smtClean="0">
                <a:latin typeface="Meiryo" charset="-128"/>
                <a:ea typeface="Meiryo" charset="-128"/>
                <a:cs typeface="Meiryo" charset="-128"/>
              </a:rPr>
              <a:t>MX300G2</a:t>
            </a:r>
            <a:r>
              <a:rPr lang="ja-JP" altLang="en-US" dirty="0" smtClean="0">
                <a:latin typeface="Meiryo" charset="-128"/>
                <a:ea typeface="Meiryo" charset="-128"/>
                <a:cs typeface="Meiryo" charset="-128"/>
              </a:rPr>
              <a:t>との違いについて</a:t>
            </a:r>
            <a:endParaRPr lang="en-US" dirty="0">
              <a:latin typeface="Meiryo" charset="-128"/>
              <a:ea typeface="Meiryo" charset="-128"/>
              <a:cs typeface="Meiryo" charset="-12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63028"/>
              </p:ext>
            </p:extLst>
          </p:nvPr>
        </p:nvGraphicFramePr>
        <p:xfrm>
          <a:off x="583688" y="1193559"/>
          <a:ext cx="10091931" cy="5356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39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639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63977"/>
              </a:tblGrid>
              <a:tr h="467246">
                <a:tc>
                  <a:txBody>
                    <a:bodyPr/>
                    <a:lstStyle/>
                    <a:p>
                      <a:endParaRPr lang="en-US" sz="14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Spark </a:t>
                      </a:r>
                      <a:r>
                        <a:rPr lang="en-US" altLang="ja-JP" sz="14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Room 55</a:t>
                      </a:r>
                      <a:endParaRPr lang="en-US" sz="14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MX300G2</a:t>
                      </a:r>
                      <a:endParaRPr lang="en-US" sz="14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5521"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解像度</a:t>
                      </a:r>
                      <a:endParaRPr lang="en-US" sz="12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1080p60</a:t>
                      </a:r>
                      <a:endParaRPr lang="en-US" sz="12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1080p60</a:t>
                      </a:r>
                      <a:endParaRPr lang="en-US" sz="12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1219">
                <a:tc>
                  <a:txBody>
                    <a:bodyPr/>
                    <a:lstStyle/>
                    <a:p>
                      <a:r>
                        <a:rPr lang="ja-JP" altLang="en-US" sz="1200" b="1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カメラ</a:t>
                      </a:r>
                      <a:endParaRPr lang="en-US" sz="1200" b="1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デジタル</a:t>
                      </a:r>
                      <a:r>
                        <a:rPr lang="en-US" altLang="ja-JP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3</a:t>
                      </a:r>
                      <a:r>
                        <a:rPr lang="ja-JP" alt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倍　固定レンズ</a:t>
                      </a:r>
                      <a:endParaRPr lang="en-US" altLang="ja-JP" sz="1200" dirty="0" smtClean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  <a:p>
                      <a:r>
                        <a:rPr lang="ja-JP" altLang="en-US" sz="120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視野</a:t>
                      </a:r>
                      <a:r>
                        <a:rPr lang="ja-JP" alt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角 </a:t>
                      </a:r>
                      <a:r>
                        <a:rPr lang="en-US" altLang="ja-JP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83°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4 </a:t>
                      </a:r>
                      <a:r>
                        <a:rPr lang="ja-JP" alt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倍の光学ズーム（デジタルでは </a:t>
                      </a:r>
                      <a:r>
                        <a:rPr lang="en-US" altLang="ja-JP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8 </a:t>
                      </a:r>
                      <a:r>
                        <a:rPr lang="ja-JP" alt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倍）</a:t>
                      </a:r>
                    </a:p>
                    <a:p>
                      <a:r>
                        <a:rPr lang="ja-JP" alt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視野角</a:t>
                      </a:r>
                      <a:r>
                        <a:rPr lang="en-US" altLang="ja-JP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72°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4731"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内蔵スピーカー</a:t>
                      </a:r>
                      <a:endParaRPr lang="en-US" sz="12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内蔵スピーカー</a:t>
                      </a:r>
                      <a:endParaRPr lang="en-US" sz="12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内蔵スピーカー</a:t>
                      </a:r>
                      <a:endParaRPr lang="en-US" sz="12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2919">
                <a:tc>
                  <a:txBody>
                    <a:bodyPr/>
                    <a:lstStyle/>
                    <a:p>
                      <a:r>
                        <a:rPr lang="ja-JP" altLang="en-US" sz="1200" b="1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スピーカートラック機能</a:t>
                      </a:r>
                      <a:endParaRPr lang="en-US" sz="1200" b="1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あり</a:t>
                      </a:r>
                      <a:endParaRPr lang="en-US" sz="12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なし</a:t>
                      </a:r>
                      <a:endParaRPr lang="en-US" sz="12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4731"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デュアル</a:t>
                      </a:r>
                      <a:r>
                        <a:rPr lang="en-US" altLang="ja-JP" sz="1200" baseline="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 </a:t>
                      </a:r>
                      <a:r>
                        <a:rPr lang="ja-JP" alt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ディスプレイ</a:t>
                      </a:r>
                      <a:endParaRPr lang="en-US" sz="12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対応（外部出力あり）</a:t>
                      </a:r>
                      <a:endParaRPr lang="en-US" sz="12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対応（外部出力あり）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8023"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マイク</a:t>
                      </a:r>
                      <a:endParaRPr lang="en-US" sz="12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1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内蔵マイクあり＋外部マイク</a:t>
                      </a:r>
                      <a:r>
                        <a:rPr lang="en-US" altLang="ja-JP" sz="11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2</a:t>
                      </a:r>
                      <a:r>
                        <a:rPr lang="ja-JP" altLang="en-US" sz="11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つ</a:t>
                      </a:r>
                      <a:endParaRPr lang="en-US" sz="11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1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内蔵マイクあり＋外部マイク</a:t>
                      </a:r>
                      <a:r>
                        <a:rPr lang="en-US" altLang="ja-JP" sz="11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2</a:t>
                      </a:r>
                      <a:r>
                        <a:rPr lang="ja-JP" altLang="en-US" sz="11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9158">
                <a:tc>
                  <a:txBody>
                    <a:bodyPr/>
                    <a:lstStyle/>
                    <a:p>
                      <a:r>
                        <a:rPr lang="ja-JP" altLang="en-US" sz="1200" b="1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コンテンツ共有</a:t>
                      </a:r>
                      <a:endParaRPr lang="en-US" sz="1200" b="1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4K</a:t>
                      </a:r>
                      <a:r>
                        <a:rPr lang="en-US" altLang="ja-JP" sz="1200" baseline="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 </a:t>
                      </a:r>
                    </a:p>
                    <a:p>
                      <a:r>
                        <a:rPr lang="en-US" altLang="ja-JP" sz="1050" baseline="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(</a:t>
                      </a:r>
                      <a:r>
                        <a:rPr lang="ja-JP" altLang="en-US" sz="105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ローカル</a:t>
                      </a:r>
                      <a:r>
                        <a:rPr lang="en-US" sz="1050" b="0" i="0" kern="1200" dirty="0" smtClean="0">
                          <a:solidFill>
                            <a:schemeClr val="dk1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 30 fps</a:t>
                      </a:r>
                      <a:r>
                        <a:rPr lang="ja-JP" altLang="en-US" sz="1050" b="0" i="0" kern="1200" dirty="0" smtClean="0">
                          <a:solidFill>
                            <a:schemeClr val="dk1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、リモート</a:t>
                      </a:r>
                      <a:r>
                        <a:rPr lang="en-US" sz="1050" b="0" i="0" kern="1200" dirty="0" smtClean="0">
                          <a:solidFill>
                            <a:schemeClr val="dk1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 5 fps</a:t>
                      </a:r>
                      <a:r>
                        <a:rPr lang="en-US" altLang="ja-JP" sz="1050" baseline="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050" baseline="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1080p30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4731"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ユーザ操作</a:t>
                      </a:r>
                      <a:endParaRPr lang="en-US" sz="12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050" baseline="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Touch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050" baseline="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Touch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848423"/>
                  </a:ext>
                </a:extLst>
              </a:tr>
              <a:tr h="629723">
                <a:tc>
                  <a:txBody>
                    <a:bodyPr/>
                    <a:lstStyle/>
                    <a:p>
                      <a:r>
                        <a:rPr lang="ja-JP" altLang="en-US" sz="1200" b="1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内蔵多地点機能</a:t>
                      </a:r>
                      <a:endParaRPr lang="en-US" sz="1200" b="1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あり</a:t>
                      </a:r>
                      <a:endParaRPr lang="en-US" altLang="ja-JP" sz="1200" dirty="0" smtClean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  <a:p>
                      <a:pPr fontAlgn="base"/>
                      <a:r>
                        <a:rPr lang="ja-JP" alt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◦   </a:t>
                      </a:r>
                      <a:r>
                        <a:rPr lang="en-US" altLang="ja-JP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3 </a:t>
                      </a:r>
                      <a:r>
                        <a:rPr lang="ja-JP" alt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局接続時 最大</a:t>
                      </a:r>
                      <a:r>
                        <a:rPr lang="en-US" altLang="ja-JP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1080p30</a:t>
                      </a:r>
                    </a:p>
                    <a:p>
                      <a:pPr fontAlgn="base"/>
                      <a:r>
                        <a:rPr lang="en-US" altLang="ja-JP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◦   4 </a:t>
                      </a:r>
                      <a:r>
                        <a:rPr lang="ja-JP" alt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局接続時 最大 </a:t>
                      </a:r>
                      <a:r>
                        <a:rPr lang="en-US" altLang="ja-JP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720p30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あり</a:t>
                      </a:r>
                      <a:endParaRPr lang="en-US" altLang="ja-JP" sz="1200" dirty="0" smtClean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  <a:p>
                      <a:pPr fontAlgn="base"/>
                      <a:r>
                        <a:rPr lang="ja-JP" alt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◦   </a:t>
                      </a:r>
                      <a:r>
                        <a:rPr lang="en-US" altLang="ja-JP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3 </a:t>
                      </a:r>
                      <a:r>
                        <a:rPr lang="ja-JP" alt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局接続時 最大</a:t>
                      </a:r>
                      <a:r>
                        <a:rPr lang="en-US" altLang="ja-JP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720p30</a:t>
                      </a:r>
                    </a:p>
                    <a:p>
                      <a:pPr fontAlgn="base"/>
                      <a:r>
                        <a:rPr lang="en-US" altLang="ja-JP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◦   4 </a:t>
                      </a:r>
                      <a:r>
                        <a:rPr lang="ja-JP" alt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局接続時 最大</a:t>
                      </a:r>
                      <a:r>
                        <a:rPr lang="en-US" altLang="ja-JP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576p30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7433966"/>
                  </a:ext>
                </a:extLst>
              </a:tr>
              <a:tr h="285008"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プロトコル</a:t>
                      </a:r>
                      <a:endParaRPr lang="en-US" sz="12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H.323, SIP</a:t>
                      </a:r>
                      <a:endParaRPr lang="en-US" sz="12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H.323, SIP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94758046"/>
                  </a:ext>
                </a:extLst>
              </a:tr>
              <a:tr h="287752"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ビデオ規格</a:t>
                      </a:r>
                      <a:endParaRPr lang="en-US" sz="12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H.264</a:t>
                      </a:r>
                      <a:endParaRPr lang="en-US" sz="12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H.264,</a:t>
                      </a:r>
                      <a:r>
                        <a:rPr lang="en-US" sz="1200" baseline="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 H263+, H263</a:t>
                      </a:r>
                      <a:endParaRPr lang="en-US" sz="12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12476005"/>
                  </a:ext>
                </a:extLst>
              </a:tr>
              <a:tr h="441219"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音声規格</a:t>
                      </a:r>
                      <a:endParaRPr lang="en-US" sz="12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G.711, G.722, G.722.1, G.729, AAC-LD, and Opus</a:t>
                      </a:r>
                      <a:endParaRPr lang="en-US" sz="12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G.711, G.722, G.722.1, G.729AB, AAC-LD, </a:t>
                      </a:r>
                      <a:endParaRPr lang="en-US" sz="12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58289889"/>
                  </a:ext>
                </a:extLst>
              </a:tr>
              <a:tr h="567870">
                <a:tc>
                  <a:txBody>
                    <a:bodyPr/>
                    <a:lstStyle/>
                    <a:p>
                      <a:r>
                        <a:rPr lang="ja-JP" altLang="en-US" sz="1200" b="1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消費電力</a:t>
                      </a:r>
                      <a:endParaRPr lang="en-US" sz="1200" b="1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ja-JP" alt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消費電力：</a:t>
                      </a:r>
                      <a:r>
                        <a:rPr lang="en-US" altLang="ja-JP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142 W</a:t>
                      </a:r>
                      <a:endParaRPr lang="ja-JP" altLang="en-US" sz="12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  <a:p>
                      <a:pPr fontAlgn="base"/>
                      <a:r>
                        <a:rPr lang="ja-JP" alt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スタンバイ時消費電力：</a:t>
                      </a:r>
                      <a:r>
                        <a:rPr lang="en-US" altLang="ja-JP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40 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ja-JP" alt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消費電力：</a:t>
                      </a:r>
                      <a:r>
                        <a:rPr lang="en-US" altLang="ja-JP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235 W</a:t>
                      </a:r>
                    </a:p>
                    <a:p>
                      <a:pPr fontAlgn="base"/>
                      <a:endParaRPr lang="en-US" altLang="ja-JP" sz="12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69591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2818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mona(1).png" descr="mona(1)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175" y="-9525"/>
            <a:ext cx="12198350" cy="690955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6" name="Grupper"/>
          <p:cNvGrpSpPr/>
          <p:nvPr/>
        </p:nvGrpSpPr>
        <p:grpSpPr>
          <a:xfrm>
            <a:off x="42366" y="0"/>
            <a:ext cx="12107334" cy="6858001"/>
            <a:chOff x="0" y="0"/>
            <a:chExt cx="24214666" cy="13716000"/>
          </a:xfrm>
        </p:grpSpPr>
        <p:pic>
          <p:nvPicPr>
            <p:cNvPr id="213" name="mona3.png" descr="mona3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/>
            <a:stretch>
              <a:fillRect/>
            </a:stretch>
          </p:blipFill>
          <p:spPr>
            <a:xfrm>
              <a:off x="0" y="0"/>
              <a:ext cx="24214667" cy="13716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4" name="Rektangel"/>
            <p:cNvSpPr/>
            <p:nvPr/>
          </p:nvSpPr>
          <p:spPr>
            <a:xfrm>
              <a:off x="7420788" y="2572197"/>
              <a:ext cx="9561893" cy="54014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 hangingPunct="0">
                <a:defRPr sz="3200">
                  <a:solidFill>
                    <a:srgbClr val="FFFFFF"/>
                  </a:solidFill>
                </a:defRPr>
              </a:pPr>
              <a:endParaRPr sz="1600" kern="0">
                <a:solidFill>
                  <a:srgbClr val="FFFFFF"/>
                </a:solidFill>
                <a:latin typeface="Meiryo" charset="-128"/>
                <a:ea typeface="Meiryo" charset="-128"/>
                <a:cs typeface="Meiryo" charset="-128"/>
                <a:sym typeface="Helvetica Light"/>
              </a:endParaRPr>
            </a:p>
          </p:txBody>
        </p:sp>
        <p:sp>
          <p:nvSpPr>
            <p:cNvPr id="215" name="Rektangel"/>
            <p:cNvSpPr/>
            <p:nvPr/>
          </p:nvSpPr>
          <p:spPr>
            <a:xfrm>
              <a:off x="12642098" y="8909676"/>
              <a:ext cx="2917535" cy="1821042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 hangingPunct="0">
                <a:defRPr sz="3200">
                  <a:solidFill>
                    <a:srgbClr val="FFFFFF"/>
                  </a:solidFill>
                </a:defRPr>
              </a:pPr>
              <a:endParaRPr sz="1600" kern="0">
                <a:solidFill>
                  <a:srgbClr val="FFFFFF"/>
                </a:solidFill>
                <a:latin typeface="Meiryo" charset="-128"/>
                <a:ea typeface="Meiryo" charset="-128"/>
                <a:cs typeface="Meiryo" charset="-128"/>
                <a:sym typeface="Helvetica Light"/>
              </a:endParaRPr>
            </a:p>
          </p:txBody>
        </p:sp>
      </p:grpSp>
      <p:sp>
        <p:nvSpPr>
          <p:cNvPr id="217" name="The room is empty and the system is in standby…"/>
          <p:cNvSpPr txBox="1"/>
          <p:nvPr/>
        </p:nvSpPr>
        <p:spPr>
          <a:xfrm>
            <a:off x="458099" y="999106"/>
            <a:ext cx="2894785" cy="1774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/>
          <a:p>
            <a:pPr defTabSz="412750" hangingPunct="0">
              <a:defRPr sz="4000">
                <a:solidFill>
                  <a:srgbClr val="FFFFFF"/>
                </a:solidFill>
                <a:latin typeface="CiscoSansTT Light"/>
                <a:ea typeface="CiscoSansTT Light"/>
                <a:cs typeface="CiscoSansTT Light"/>
                <a:sym typeface="CiscoSansTT Light"/>
              </a:defRPr>
            </a:pPr>
            <a:r>
              <a:rPr lang="ja-JP" altLang="en-US" sz="2000" kern="0" dirty="0">
                <a:solidFill>
                  <a:srgbClr val="FFFFFF"/>
                </a:solidFill>
                <a:latin typeface="Meiryo" charset="-128"/>
                <a:ea typeface="Meiryo" charset="-128"/>
                <a:cs typeface="Meiryo" charset="-128"/>
                <a:sym typeface="CiscoSansTT Light"/>
              </a:rPr>
              <a:t>部屋に誰もいない場合は、スタンバイになる</a:t>
            </a:r>
            <a:endParaRPr lang="en-US" sz="2000" kern="0" dirty="0">
              <a:solidFill>
                <a:srgbClr val="FFFFFF"/>
              </a:solidFill>
              <a:latin typeface="Meiryo" charset="-128"/>
              <a:ea typeface="Meiryo" charset="-128"/>
              <a:cs typeface="Meiryo" charset="-128"/>
              <a:sym typeface="CiscoSansTT Light"/>
            </a:endParaRPr>
          </a:p>
          <a:p>
            <a:pPr defTabSz="412750" hangingPunct="0">
              <a:defRPr sz="4000">
                <a:solidFill>
                  <a:srgbClr val="FFFFFF"/>
                </a:solidFill>
                <a:latin typeface="CiscoSansTT"/>
                <a:ea typeface="CiscoSansTT"/>
                <a:cs typeface="CiscoSansTT"/>
                <a:sym typeface="CiscoSansTT"/>
              </a:defRPr>
            </a:pPr>
            <a:endParaRPr sz="2000" kern="0" dirty="0">
              <a:solidFill>
                <a:srgbClr val="FFFFFF"/>
              </a:solidFill>
              <a:latin typeface="Meiryo" charset="-128"/>
              <a:ea typeface="Meiryo" charset="-128"/>
              <a:cs typeface="Meiryo" charset="-128"/>
              <a:sym typeface="CiscoSansTT"/>
            </a:endParaRPr>
          </a:p>
          <a:p>
            <a:pPr defTabSz="412750" hangingPunct="0">
              <a:defRPr sz="4000">
                <a:solidFill>
                  <a:srgbClr val="FFFFFF"/>
                </a:solidFill>
                <a:latin typeface="CiscoSansTT"/>
                <a:ea typeface="CiscoSansTT"/>
                <a:cs typeface="CiscoSansTT"/>
                <a:sym typeface="CiscoSansTT"/>
              </a:defRPr>
            </a:pPr>
            <a:r>
              <a:rPr sz="3200" kern="0" dirty="0">
                <a:solidFill>
                  <a:srgbClr val="FFFFFF"/>
                </a:solidFill>
                <a:latin typeface="Meiryo" charset="-128"/>
                <a:ea typeface="Meiryo" charset="-128"/>
                <a:cs typeface="Meiryo" charset="-128"/>
                <a:sym typeface="CiscoSansTT"/>
              </a:rPr>
              <a:t>Standby</a:t>
            </a:r>
          </a:p>
          <a:p>
            <a:pPr defTabSz="412750" hangingPunct="0">
              <a:defRPr sz="4000">
                <a:solidFill>
                  <a:srgbClr val="FFFFFF"/>
                </a:solidFill>
                <a:latin typeface="CiscoSansTT Light"/>
                <a:ea typeface="CiscoSansTT Light"/>
                <a:cs typeface="CiscoSansTT Light"/>
                <a:sym typeface="CiscoSansTT Light"/>
              </a:defRPr>
            </a:pPr>
            <a:endParaRPr sz="2000" kern="0" dirty="0">
              <a:solidFill>
                <a:srgbClr val="FFFFFF"/>
              </a:solidFill>
              <a:latin typeface="Meiryo" charset="-128"/>
              <a:ea typeface="Meiryo" charset="-128"/>
              <a:cs typeface="Meiryo" charset="-128"/>
              <a:sym typeface="CiscoSansTT Light"/>
            </a:endParaRPr>
          </a:p>
        </p:txBody>
      </p:sp>
      <p:sp>
        <p:nvSpPr>
          <p:cNvPr id="218" name="© 2016  Cisco and/or its affiliates. All rights reserved.   Cisco Confidential"/>
          <p:cNvSpPr txBox="1"/>
          <p:nvPr/>
        </p:nvSpPr>
        <p:spPr>
          <a:xfrm>
            <a:off x="7954568" y="6519969"/>
            <a:ext cx="4100831" cy="169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396" tIns="15396" rIns="15396" bIns="15396" anchor="b">
            <a:spAutoFit/>
          </a:bodyPr>
          <a:lstStyle>
            <a:lvl1pPr algn="l" defTabSz="610744">
              <a:defRPr sz="1800">
                <a:solidFill>
                  <a:srgbClr val="FFFFFF">
                    <a:alpha val="60000"/>
                  </a:srgbClr>
                </a:solidFill>
                <a:latin typeface="CiscoSansTT"/>
                <a:ea typeface="CiscoSansTT"/>
                <a:cs typeface="CiscoSansTT"/>
                <a:sym typeface="CiscoSansTT"/>
              </a:defRPr>
            </a:lvl1pPr>
          </a:lstStyle>
          <a:p>
            <a:pPr defTabSz="305372" hangingPunct="0">
              <a:defRPr/>
            </a:pPr>
            <a:r>
              <a:rPr sz="900" kern="0"/>
              <a:t>© 2016  Cisco and/or its affiliates. All rights reserved.   Cisco Confidential</a:t>
            </a:r>
          </a:p>
        </p:txBody>
      </p:sp>
      <p:pic>
        <p:nvPicPr>
          <p:cNvPr id="219" name="Cisco_Logo_RGB_White.png" descr="Cisco_Logo_RGB_White.png"/>
          <p:cNvPicPr>
            <a:picLocks noChangeAspect="1"/>
          </p:cNvPicPr>
          <p:nvPr/>
        </p:nvPicPr>
        <p:blipFill>
          <a:blip r:embed="rId5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845" y="6465895"/>
            <a:ext cx="487870" cy="25778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029103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mona(1).png" descr="mona(1)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175" y="-9525"/>
            <a:ext cx="12198350" cy="690955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7" name="Grupper"/>
          <p:cNvGrpSpPr/>
          <p:nvPr/>
        </p:nvGrpSpPr>
        <p:grpSpPr>
          <a:xfrm>
            <a:off x="42366" y="0"/>
            <a:ext cx="12107334" cy="6858001"/>
            <a:chOff x="0" y="0"/>
            <a:chExt cx="24214666" cy="13716000"/>
          </a:xfrm>
        </p:grpSpPr>
        <p:pic>
          <p:nvPicPr>
            <p:cNvPr id="224" name="mona3.png" descr="mona3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/>
            <a:stretch>
              <a:fillRect/>
            </a:stretch>
          </p:blipFill>
          <p:spPr>
            <a:xfrm>
              <a:off x="0" y="0"/>
              <a:ext cx="24214667" cy="13716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5" name="Rektangel"/>
            <p:cNvSpPr/>
            <p:nvPr/>
          </p:nvSpPr>
          <p:spPr>
            <a:xfrm>
              <a:off x="7420788" y="2572197"/>
              <a:ext cx="9561893" cy="54014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 hangingPunct="0">
                <a:defRPr sz="3200">
                  <a:solidFill>
                    <a:srgbClr val="FFFFFF"/>
                  </a:solidFill>
                </a:defRPr>
              </a:pPr>
              <a:endParaRPr sz="1600" kern="0">
                <a:solidFill>
                  <a:srgbClr val="FFFFFF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226" name="Rektangel"/>
            <p:cNvSpPr/>
            <p:nvPr/>
          </p:nvSpPr>
          <p:spPr>
            <a:xfrm>
              <a:off x="12642098" y="8909676"/>
              <a:ext cx="2917535" cy="1821042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 hangingPunct="0">
                <a:defRPr sz="3200">
                  <a:solidFill>
                    <a:srgbClr val="FFFFFF"/>
                  </a:solidFill>
                </a:defRPr>
              </a:pPr>
              <a:endParaRPr sz="1600" kern="0">
                <a:solidFill>
                  <a:srgbClr val="FFFFFF"/>
                </a:solidFill>
                <a:latin typeface="Helvetica Light"/>
                <a:sym typeface="Helvetica Light"/>
              </a:endParaRPr>
            </a:p>
          </p:txBody>
        </p:sp>
      </p:grpSp>
      <p:pic>
        <p:nvPicPr>
          <p:cNvPr id="228" name="hello_1(1).png" descr="hello_1(1)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9675" y="1303338"/>
            <a:ext cx="4781551" cy="268962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Cisco_Logo_RGB_White.png" descr="Cisco_Logo_RGB_White.png"/>
          <p:cNvPicPr>
            <a:picLocks noChangeAspect="1"/>
          </p:cNvPicPr>
          <p:nvPr/>
        </p:nvPicPr>
        <p:blipFill>
          <a:blip r:embed="rId6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845" y="6465895"/>
            <a:ext cx="487870" cy="2577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mona.png" descr="mona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-11613" y="-45408"/>
            <a:ext cx="12192001" cy="6905959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Anna enters the room and is greeted…"/>
          <p:cNvSpPr txBox="1"/>
          <p:nvPr/>
        </p:nvSpPr>
        <p:spPr>
          <a:xfrm>
            <a:off x="153845" y="999106"/>
            <a:ext cx="3800935" cy="2575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defTabSz="412750" hangingPunct="0">
              <a:defRPr sz="4000">
                <a:solidFill>
                  <a:srgbClr val="FFFFFF"/>
                </a:solidFill>
                <a:latin typeface="CiscoSansTT Light"/>
                <a:ea typeface="CiscoSansTT Light"/>
                <a:cs typeface="CiscoSansTT Light"/>
                <a:sym typeface="CiscoSansTT Light"/>
              </a:defRPr>
            </a:pPr>
            <a:r>
              <a:rPr lang="ja-JP" altLang="en-US" sz="2000" kern="0" dirty="0" smtClean="0">
                <a:solidFill>
                  <a:srgbClr val="FFFFFF"/>
                </a:solidFill>
                <a:latin typeface="Meiryo" charset="-128"/>
                <a:ea typeface="Meiryo" charset="-128"/>
                <a:cs typeface="Meiryo" charset="-128"/>
                <a:sym typeface="CiscoSansTT Light"/>
              </a:rPr>
              <a:t>ユーザが</a:t>
            </a:r>
            <a:r>
              <a:rPr lang="ja-JP" altLang="en-US" sz="2000" kern="0" dirty="0">
                <a:solidFill>
                  <a:srgbClr val="FFFFFF"/>
                </a:solidFill>
                <a:latin typeface="Meiryo" charset="-128"/>
                <a:ea typeface="Meiryo" charset="-128"/>
                <a:cs typeface="Meiryo" charset="-128"/>
                <a:sym typeface="CiscoSansTT Light"/>
              </a:rPr>
              <a:t>部屋に入ると</a:t>
            </a:r>
            <a:r>
              <a:rPr lang="ja-JP" altLang="en-US" sz="2000" kern="0" dirty="0" smtClean="0">
                <a:solidFill>
                  <a:srgbClr val="FFFFFF"/>
                </a:solidFill>
                <a:latin typeface="Meiryo" charset="-128"/>
                <a:ea typeface="Meiryo" charset="-128"/>
                <a:cs typeface="Meiryo" charset="-128"/>
                <a:sym typeface="CiscoSansTT Light"/>
              </a:rPr>
              <a:t>、</a:t>
            </a:r>
            <a:r>
              <a:rPr lang="en-US" altLang="ja-JP" sz="2000" kern="0" dirty="0" smtClean="0">
                <a:solidFill>
                  <a:srgbClr val="FFFFFF"/>
                </a:solidFill>
                <a:latin typeface="Meiryo" charset="-128"/>
                <a:ea typeface="Meiryo" charset="-128"/>
                <a:cs typeface="Meiryo" charset="-128"/>
                <a:sym typeface="CiscoSansTT Light"/>
              </a:rPr>
              <a:t/>
            </a:r>
            <a:br>
              <a:rPr lang="en-US" altLang="ja-JP" sz="2000" kern="0" dirty="0" smtClean="0">
                <a:solidFill>
                  <a:srgbClr val="FFFFFF"/>
                </a:solidFill>
                <a:latin typeface="Meiryo" charset="-128"/>
                <a:ea typeface="Meiryo" charset="-128"/>
                <a:cs typeface="Meiryo" charset="-128"/>
                <a:sym typeface="CiscoSansTT Light"/>
              </a:rPr>
            </a:br>
            <a:r>
              <a:rPr lang="ja-JP" altLang="en-US" sz="2000" kern="0" dirty="0" smtClean="0">
                <a:solidFill>
                  <a:srgbClr val="FFFFFF"/>
                </a:solidFill>
                <a:latin typeface="Meiryo" charset="-128"/>
                <a:ea typeface="Meiryo" charset="-128"/>
                <a:cs typeface="Meiryo" charset="-128"/>
                <a:sym typeface="CiscoSansTT Light"/>
              </a:rPr>
              <a:t>”</a:t>
            </a:r>
            <a:r>
              <a:rPr lang="en-US" altLang="ja-JP" sz="2000" kern="0" dirty="0">
                <a:solidFill>
                  <a:srgbClr val="FFFFFF"/>
                </a:solidFill>
                <a:latin typeface="Meiryo" charset="-128"/>
                <a:ea typeface="Meiryo" charset="-128"/>
                <a:cs typeface="Meiryo" charset="-128"/>
                <a:sym typeface="CiscoSansTT Light"/>
              </a:rPr>
              <a:t>Hello</a:t>
            </a:r>
            <a:r>
              <a:rPr lang="ja-JP" altLang="en-US" sz="2000" kern="0" dirty="0">
                <a:solidFill>
                  <a:srgbClr val="FFFFFF"/>
                </a:solidFill>
                <a:latin typeface="Meiryo" charset="-128"/>
                <a:ea typeface="Meiryo" charset="-128"/>
                <a:cs typeface="Meiryo" charset="-128"/>
                <a:sym typeface="CiscoSansTT Light"/>
              </a:rPr>
              <a:t>”と表示される</a:t>
            </a:r>
            <a:endParaRPr lang="en-US" altLang="ja-JP" sz="2000" kern="0" dirty="0">
              <a:solidFill>
                <a:srgbClr val="FFFFFF"/>
              </a:solidFill>
              <a:latin typeface="Meiryo" charset="-128"/>
              <a:ea typeface="Meiryo" charset="-128"/>
              <a:cs typeface="Meiryo" charset="-128"/>
              <a:sym typeface="CiscoSansTT Light"/>
            </a:endParaRPr>
          </a:p>
          <a:p>
            <a:pPr defTabSz="412750" hangingPunct="0">
              <a:defRPr sz="4000">
                <a:solidFill>
                  <a:srgbClr val="FFFFFF"/>
                </a:solidFill>
                <a:latin typeface="CiscoSansTT Light"/>
                <a:ea typeface="CiscoSansTT Light"/>
                <a:cs typeface="CiscoSansTT Light"/>
                <a:sym typeface="CiscoSansTT Light"/>
              </a:defRPr>
            </a:pPr>
            <a:r>
              <a:rPr lang="ja-JP" altLang="en-US" sz="2000" kern="0" dirty="0">
                <a:solidFill>
                  <a:srgbClr val="FFFFFF"/>
                </a:solidFill>
                <a:latin typeface="Meiryo" charset="-128"/>
                <a:ea typeface="Meiryo" charset="-128"/>
                <a:cs typeface="Meiryo" charset="-128"/>
                <a:sym typeface="CiscoSansTT Light"/>
              </a:rPr>
              <a:t>（日本語の場合</a:t>
            </a:r>
            <a:endParaRPr lang="en-US" altLang="ja-JP" sz="2000" kern="0" dirty="0">
              <a:solidFill>
                <a:srgbClr val="FFFFFF"/>
              </a:solidFill>
              <a:latin typeface="Meiryo" charset="-128"/>
              <a:ea typeface="Meiryo" charset="-128"/>
              <a:cs typeface="Meiryo" charset="-128"/>
              <a:sym typeface="CiscoSansTT Light"/>
            </a:endParaRPr>
          </a:p>
          <a:p>
            <a:pPr defTabSz="412750" hangingPunct="0">
              <a:defRPr sz="4000">
                <a:solidFill>
                  <a:srgbClr val="FFFFFF"/>
                </a:solidFill>
                <a:latin typeface="CiscoSansTT Light"/>
                <a:ea typeface="CiscoSansTT Light"/>
                <a:cs typeface="CiscoSansTT Light"/>
                <a:sym typeface="CiscoSansTT Light"/>
              </a:defRPr>
            </a:pPr>
            <a:r>
              <a:rPr lang="ja-JP" altLang="en-US" sz="2000" kern="0" dirty="0">
                <a:solidFill>
                  <a:srgbClr val="FFFFFF"/>
                </a:solidFill>
                <a:latin typeface="Meiryo" charset="-128"/>
                <a:ea typeface="Meiryo" charset="-128"/>
                <a:cs typeface="Meiryo" charset="-128"/>
                <a:sym typeface="CiscoSansTT Light"/>
              </a:rPr>
              <a:t>「こんにちは」）</a:t>
            </a:r>
            <a:endParaRPr sz="2000" kern="0" dirty="0">
              <a:solidFill>
                <a:srgbClr val="FFFFFF"/>
              </a:solidFill>
              <a:latin typeface="Meiryo" charset="-128"/>
              <a:ea typeface="Meiryo" charset="-128"/>
              <a:cs typeface="Meiryo" charset="-128"/>
              <a:sym typeface="CiscoSansTT Light"/>
            </a:endParaRPr>
          </a:p>
          <a:p>
            <a:pPr defTabSz="412750" hangingPunct="0">
              <a:defRPr sz="4000">
                <a:solidFill>
                  <a:srgbClr val="FFFFFF"/>
                </a:solidFill>
                <a:latin typeface="CiscoSansTT Light"/>
                <a:ea typeface="CiscoSansTT Light"/>
                <a:cs typeface="CiscoSansTT Light"/>
                <a:sym typeface="CiscoSansTT Light"/>
              </a:defRPr>
            </a:pPr>
            <a:endParaRPr sz="2000" kern="0" dirty="0">
              <a:solidFill>
                <a:srgbClr val="FFFFFF"/>
              </a:solidFill>
              <a:latin typeface="Meiryo" charset="-128"/>
              <a:ea typeface="Meiryo" charset="-128"/>
              <a:cs typeface="Meiryo" charset="-128"/>
              <a:sym typeface="CiscoSansTT Light"/>
            </a:endParaRPr>
          </a:p>
          <a:p>
            <a:pPr defTabSz="412750" hangingPunct="0">
              <a:defRPr sz="4000">
                <a:solidFill>
                  <a:srgbClr val="FFFFFF"/>
                </a:solidFill>
                <a:latin typeface="CiscoSansTT"/>
                <a:ea typeface="CiscoSansTT"/>
                <a:cs typeface="CiscoSansTT"/>
                <a:sym typeface="CiscoSansTT"/>
              </a:defRPr>
            </a:pPr>
            <a:r>
              <a:rPr sz="3200" kern="0" dirty="0">
                <a:solidFill>
                  <a:srgbClr val="FFFFFF"/>
                </a:solidFill>
                <a:latin typeface="Meiryo" charset="-128"/>
                <a:ea typeface="Meiryo" charset="-128"/>
                <a:cs typeface="Meiryo" charset="-128"/>
                <a:sym typeface="CiscoSansTT"/>
              </a:rPr>
              <a:t>Half</a:t>
            </a:r>
            <a:r>
              <a:rPr lang="en-US" sz="3200" kern="0" dirty="0">
                <a:solidFill>
                  <a:srgbClr val="FFFFFF"/>
                </a:solidFill>
                <a:latin typeface="Meiryo" charset="-128"/>
                <a:ea typeface="Meiryo" charset="-128"/>
                <a:cs typeface="Meiryo" charset="-128"/>
                <a:sym typeface="CiscoSansTT"/>
              </a:rPr>
              <a:t>-</a:t>
            </a:r>
            <a:r>
              <a:rPr sz="3200" kern="0" dirty="0">
                <a:solidFill>
                  <a:srgbClr val="FFFFFF"/>
                </a:solidFill>
                <a:latin typeface="Meiryo" charset="-128"/>
                <a:ea typeface="Meiryo" charset="-128"/>
                <a:cs typeface="Meiryo" charset="-128"/>
                <a:sym typeface="CiscoSansTT"/>
              </a:rPr>
              <a:t>wake </a:t>
            </a:r>
            <a:r>
              <a:rPr lang="en-US" sz="3200" kern="0" dirty="0">
                <a:solidFill>
                  <a:srgbClr val="FFFFFF"/>
                </a:solidFill>
                <a:latin typeface="Meiryo" charset="-128"/>
                <a:ea typeface="Meiryo" charset="-128"/>
                <a:cs typeface="Meiryo" charset="-128"/>
                <a:sym typeface="CiscoSansTT"/>
              </a:rPr>
              <a:t>g</a:t>
            </a:r>
            <a:r>
              <a:rPr sz="3200" kern="0" dirty="0">
                <a:solidFill>
                  <a:srgbClr val="FFFFFF"/>
                </a:solidFill>
                <a:latin typeface="Meiryo" charset="-128"/>
                <a:ea typeface="Meiryo" charset="-128"/>
                <a:cs typeface="Meiryo" charset="-128"/>
                <a:sym typeface="CiscoSansTT"/>
              </a:rPr>
              <a:t>reeting</a:t>
            </a:r>
          </a:p>
        </p:txBody>
      </p:sp>
      <p:pic>
        <p:nvPicPr>
          <p:cNvPr id="232" name="touch1.png" descr="touch1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5707" y="4491775"/>
            <a:ext cx="1453139" cy="908212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Rektangel"/>
          <p:cNvSpPr/>
          <p:nvPr/>
        </p:nvSpPr>
        <p:spPr>
          <a:xfrm>
            <a:off x="6370809" y="4967794"/>
            <a:ext cx="1442934" cy="421135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/>
            </a:pPr>
            <a:endParaRPr sz="16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34" name="Rektangel"/>
          <p:cNvSpPr/>
          <p:nvPr/>
        </p:nvSpPr>
        <p:spPr>
          <a:xfrm>
            <a:off x="6370809" y="4497805"/>
            <a:ext cx="1442934" cy="39204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/>
            </a:pPr>
            <a:endParaRPr sz="16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35" name="© 2016  Cisco and/or its affiliates. All rights reserved.   Cisco Confidential"/>
          <p:cNvSpPr txBox="1"/>
          <p:nvPr/>
        </p:nvSpPr>
        <p:spPr>
          <a:xfrm>
            <a:off x="7954568" y="6519969"/>
            <a:ext cx="4100831" cy="169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396" tIns="15396" rIns="15396" bIns="15396" anchor="b">
            <a:spAutoFit/>
          </a:bodyPr>
          <a:lstStyle>
            <a:lvl1pPr algn="l" defTabSz="610744">
              <a:defRPr sz="1800">
                <a:solidFill>
                  <a:srgbClr val="FFFFFF">
                    <a:alpha val="60000"/>
                  </a:srgbClr>
                </a:solidFill>
                <a:latin typeface="CiscoSansTT"/>
                <a:ea typeface="CiscoSansTT"/>
                <a:cs typeface="CiscoSansTT"/>
                <a:sym typeface="CiscoSansTT"/>
              </a:defRPr>
            </a:lvl1pPr>
          </a:lstStyle>
          <a:p>
            <a:pPr defTabSz="305372" hangingPunct="0">
              <a:defRPr/>
            </a:pPr>
            <a:r>
              <a:rPr sz="900" kern="0"/>
              <a:t>© 2016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4195060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mona(1).png" descr="mona(1)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175" y="-9525"/>
            <a:ext cx="12198350" cy="690955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3" name="Grupper"/>
          <p:cNvGrpSpPr/>
          <p:nvPr/>
        </p:nvGrpSpPr>
        <p:grpSpPr>
          <a:xfrm>
            <a:off x="42366" y="0"/>
            <a:ext cx="12107334" cy="6858001"/>
            <a:chOff x="0" y="0"/>
            <a:chExt cx="24214666" cy="13716000"/>
          </a:xfrm>
        </p:grpSpPr>
        <p:pic>
          <p:nvPicPr>
            <p:cNvPr id="240" name="mona3.png" descr="mona3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/>
            <a:stretch>
              <a:fillRect/>
            </a:stretch>
          </p:blipFill>
          <p:spPr>
            <a:xfrm>
              <a:off x="0" y="0"/>
              <a:ext cx="24214667" cy="13716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1" name="Rektangel"/>
            <p:cNvSpPr/>
            <p:nvPr/>
          </p:nvSpPr>
          <p:spPr>
            <a:xfrm>
              <a:off x="7420788" y="2572197"/>
              <a:ext cx="9561893" cy="54014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 hangingPunct="0">
                <a:defRPr sz="3200">
                  <a:solidFill>
                    <a:srgbClr val="FFFFFF"/>
                  </a:solidFill>
                </a:defRPr>
              </a:pPr>
              <a:endParaRPr sz="1600" kern="0">
                <a:solidFill>
                  <a:srgbClr val="FFFFFF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242" name="Rektangel"/>
            <p:cNvSpPr/>
            <p:nvPr/>
          </p:nvSpPr>
          <p:spPr>
            <a:xfrm>
              <a:off x="12642098" y="8909676"/>
              <a:ext cx="2917535" cy="1821042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 hangingPunct="0">
                <a:defRPr sz="3200">
                  <a:solidFill>
                    <a:srgbClr val="FFFFFF"/>
                  </a:solidFill>
                </a:defRPr>
              </a:pPr>
              <a:endParaRPr sz="1600" kern="0">
                <a:solidFill>
                  <a:srgbClr val="FFFFFF"/>
                </a:solidFill>
                <a:latin typeface="Helvetica Light"/>
                <a:sym typeface="Helvetica Light"/>
              </a:endParaRPr>
            </a:p>
          </p:txBody>
        </p:sp>
      </p:grpSp>
      <p:pic>
        <p:nvPicPr>
          <p:cNvPr id="244" name="pasted-image.pdf" descr="pasted-image.pd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0483" y="1287906"/>
            <a:ext cx="4781551" cy="268962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Cisco_Logo_RGB_White.png" descr="Cisco_Logo_RGB_White.png"/>
          <p:cNvPicPr>
            <a:picLocks noChangeAspect="1"/>
          </p:cNvPicPr>
          <p:nvPr/>
        </p:nvPicPr>
        <p:blipFill>
          <a:blip r:embed="rId6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845" y="6465895"/>
            <a:ext cx="487870" cy="2577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mona.png" descr="mona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-11613" y="-45408"/>
            <a:ext cx="12192001" cy="6905959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Bildeforklaring"/>
          <p:cNvSpPr/>
          <p:nvPr/>
        </p:nvSpPr>
        <p:spPr>
          <a:xfrm>
            <a:off x="8353308" y="2602283"/>
            <a:ext cx="2129433" cy="9284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686" y="0"/>
                </a:moveTo>
                <a:cubicBezTo>
                  <a:pt x="17637" y="0"/>
                  <a:pt x="19302" y="2774"/>
                  <a:pt x="19982" y="6694"/>
                </a:cubicBezTo>
                <a:lnTo>
                  <a:pt x="21600" y="7386"/>
                </a:lnTo>
                <a:lnTo>
                  <a:pt x="20292" y="9676"/>
                </a:lnTo>
                <a:cubicBezTo>
                  <a:pt x="20303" y="9984"/>
                  <a:pt x="20312" y="10294"/>
                  <a:pt x="20312" y="10608"/>
                </a:cubicBezTo>
                <a:lnTo>
                  <a:pt x="20312" y="10996"/>
                </a:lnTo>
                <a:cubicBezTo>
                  <a:pt x="20312" y="16855"/>
                  <a:pt x="18241" y="21600"/>
                  <a:pt x="15686" y="21600"/>
                </a:cubicBezTo>
                <a:lnTo>
                  <a:pt x="4626" y="21600"/>
                </a:lnTo>
                <a:cubicBezTo>
                  <a:pt x="2071" y="21600"/>
                  <a:pt x="0" y="16855"/>
                  <a:pt x="0" y="10996"/>
                </a:cubicBezTo>
                <a:lnTo>
                  <a:pt x="0" y="10608"/>
                </a:lnTo>
                <a:cubicBezTo>
                  <a:pt x="0" y="4750"/>
                  <a:pt x="2071" y="0"/>
                  <a:pt x="4626" y="0"/>
                </a:cubicBezTo>
                <a:lnTo>
                  <a:pt x="15686" y="0"/>
                </a:lnTo>
                <a:close/>
              </a:path>
            </a:pathLst>
          </a:custGeom>
          <a:solidFill>
            <a:srgbClr val="1AC0C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248" name="Where do I…"/>
          <p:cNvSpPr txBox="1"/>
          <p:nvPr/>
        </p:nvSpPr>
        <p:spPr>
          <a:xfrm>
            <a:off x="8643229" y="2745217"/>
            <a:ext cx="1501693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960" tIns="60960" rIns="60960" bIns="60960">
            <a:spAutoFit/>
          </a:bodyPr>
          <a:lstStyle/>
          <a:p>
            <a:pPr defTabSz="609600" hangingPunct="0">
              <a:defRPr sz="3000">
                <a:solidFill>
                  <a:srgbClr val="FFFFFF"/>
                </a:solidFill>
                <a:latin typeface="CiscoSansTT Light"/>
                <a:ea typeface="CiscoSansTT Light"/>
                <a:cs typeface="CiscoSansTT Light"/>
                <a:sym typeface="CiscoSansTT Light"/>
              </a:defRPr>
            </a:pPr>
            <a:r>
              <a:rPr sz="1500" kern="0">
                <a:solidFill>
                  <a:srgbClr val="FFFFFF"/>
                </a:solidFill>
                <a:latin typeface="CiscoSansTT Light"/>
                <a:ea typeface="CiscoSansTT Light"/>
                <a:cs typeface="CiscoSansTT Light"/>
                <a:sym typeface="CiscoSansTT Light"/>
              </a:rPr>
              <a:t>Where do I </a:t>
            </a:r>
          </a:p>
          <a:p>
            <a:pPr defTabSz="609600" hangingPunct="0">
              <a:defRPr sz="3000">
                <a:solidFill>
                  <a:srgbClr val="FFFFFF"/>
                </a:solidFill>
                <a:latin typeface="CiscoSansTT Light"/>
                <a:ea typeface="CiscoSansTT Light"/>
                <a:cs typeface="CiscoSansTT Light"/>
                <a:sym typeface="CiscoSansTT Light"/>
              </a:defRPr>
            </a:pPr>
            <a:r>
              <a:rPr sz="1500" kern="0">
                <a:solidFill>
                  <a:srgbClr val="FFFFFF"/>
                </a:solidFill>
                <a:latin typeface="CiscoSansTT Light"/>
                <a:ea typeface="CiscoSansTT Light"/>
                <a:cs typeface="CiscoSansTT Light"/>
                <a:sym typeface="CiscoSansTT Light"/>
              </a:rPr>
              <a:t>start to interact?</a:t>
            </a:r>
          </a:p>
        </p:txBody>
      </p:sp>
      <p:sp>
        <p:nvSpPr>
          <p:cNvPr id="249" name="The screen transitions…"/>
          <p:cNvSpPr txBox="1"/>
          <p:nvPr/>
        </p:nvSpPr>
        <p:spPr>
          <a:xfrm>
            <a:off x="458099" y="999106"/>
            <a:ext cx="2894785" cy="1599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/>
          <a:p>
            <a:pPr defTabSz="228600" hangingPunct="0">
              <a:lnSpc>
                <a:spcPct val="117999"/>
              </a:lnSpc>
              <a:defRPr sz="4000">
                <a:solidFill>
                  <a:srgbClr val="FFFFFF"/>
                </a:solidFill>
                <a:latin typeface="CiscoSansTT Light"/>
                <a:ea typeface="CiscoSansTT Light"/>
                <a:cs typeface="CiscoSansTT Light"/>
                <a:sym typeface="CiscoSansTT Light"/>
              </a:defRPr>
            </a:pPr>
            <a:r>
              <a:rPr lang="ja-JP" altLang="en-US" sz="2000" kern="0" dirty="0">
                <a:solidFill>
                  <a:srgbClr val="FFFFFF"/>
                </a:solidFill>
                <a:latin typeface="Meiryo" charset="-128"/>
                <a:ea typeface="Meiryo" charset="-128"/>
                <a:cs typeface="Meiryo" charset="-128"/>
                <a:sym typeface="CiscoSansTT Light"/>
              </a:rPr>
              <a:t>画面は</a:t>
            </a:r>
            <a:r>
              <a:rPr lang="ja-JP" altLang="en-US" sz="2000" kern="0">
                <a:solidFill>
                  <a:srgbClr val="FFFFFF"/>
                </a:solidFill>
                <a:latin typeface="Meiryo" charset="-128"/>
                <a:ea typeface="Meiryo" charset="-128"/>
                <a:cs typeface="Meiryo" charset="-128"/>
                <a:sym typeface="CiscoSansTT Light"/>
              </a:rPr>
              <a:t>自動的に推移</a:t>
            </a:r>
            <a:endParaRPr sz="2000" kern="0" dirty="0">
              <a:solidFill>
                <a:srgbClr val="FFFFFF"/>
              </a:solidFill>
              <a:latin typeface="Meiryo" charset="-128"/>
              <a:ea typeface="Meiryo" charset="-128"/>
              <a:cs typeface="Meiryo" charset="-128"/>
              <a:sym typeface="CiscoSansTT Light"/>
            </a:endParaRPr>
          </a:p>
          <a:p>
            <a:pPr defTabSz="228600" hangingPunct="0">
              <a:lnSpc>
                <a:spcPct val="117999"/>
              </a:lnSpc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1100" kern="0" dirty="0">
              <a:solidFill>
                <a:srgbClr val="000000"/>
              </a:solidFill>
              <a:latin typeface="Meiryo" charset="-128"/>
              <a:ea typeface="Meiryo" charset="-128"/>
              <a:cs typeface="Meiryo" charset="-128"/>
              <a:sym typeface="Helvetica Neue"/>
            </a:endParaRPr>
          </a:p>
          <a:p>
            <a:pPr defTabSz="412750" hangingPunct="0">
              <a:defRPr sz="4000">
                <a:solidFill>
                  <a:srgbClr val="FFFFFF"/>
                </a:solidFill>
                <a:latin typeface="CiscoSansTT"/>
                <a:ea typeface="CiscoSansTT"/>
                <a:cs typeface="CiscoSansTT"/>
                <a:sym typeface="CiscoSansTT"/>
              </a:defRPr>
            </a:pPr>
            <a:r>
              <a:rPr sz="3200" kern="0" dirty="0">
                <a:solidFill>
                  <a:srgbClr val="FFFFFF"/>
                </a:solidFill>
                <a:latin typeface="Meiryo" charset="-128"/>
                <a:ea typeface="Meiryo" charset="-128"/>
                <a:cs typeface="Meiryo" charset="-128"/>
                <a:sym typeface="CiscoSansTT"/>
              </a:rPr>
              <a:t>Half</a:t>
            </a:r>
            <a:r>
              <a:rPr lang="en-US" sz="3200" kern="0" dirty="0">
                <a:solidFill>
                  <a:srgbClr val="FFFFFF"/>
                </a:solidFill>
                <a:latin typeface="Meiryo" charset="-128"/>
                <a:ea typeface="Meiryo" charset="-128"/>
                <a:cs typeface="Meiryo" charset="-128"/>
                <a:sym typeface="CiscoSansTT"/>
              </a:rPr>
              <a:t>-</a:t>
            </a:r>
            <a:r>
              <a:rPr sz="3200" kern="0" dirty="0">
                <a:solidFill>
                  <a:srgbClr val="FFFFFF"/>
                </a:solidFill>
                <a:latin typeface="Meiryo" charset="-128"/>
                <a:ea typeface="Meiryo" charset="-128"/>
                <a:cs typeface="Meiryo" charset="-128"/>
                <a:sym typeface="CiscoSansTT"/>
              </a:rPr>
              <a:t>wake guidance</a:t>
            </a:r>
          </a:p>
        </p:txBody>
      </p:sp>
      <p:pic>
        <p:nvPicPr>
          <p:cNvPr id="250" name="touch1.png" descr="touch1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5707" y="4491775"/>
            <a:ext cx="1453139" cy="908212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Rektangel"/>
          <p:cNvSpPr/>
          <p:nvPr/>
        </p:nvSpPr>
        <p:spPr>
          <a:xfrm>
            <a:off x="6370809" y="4967794"/>
            <a:ext cx="1442934" cy="421135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/>
            </a:pPr>
            <a:endParaRPr sz="16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52" name="Rektangel"/>
          <p:cNvSpPr/>
          <p:nvPr/>
        </p:nvSpPr>
        <p:spPr>
          <a:xfrm>
            <a:off x="6370809" y="4497805"/>
            <a:ext cx="1442934" cy="39204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/>
            </a:pPr>
            <a:endParaRPr sz="16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53" name="© 2016  Cisco and/or its affiliates. All rights reserved.   Cisco Confidential"/>
          <p:cNvSpPr txBox="1"/>
          <p:nvPr/>
        </p:nvSpPr>
        <p:spPr>
          <a:xfrm>
            <a:off x="7954568" y="6519969"/>
            <a:ext cx="4100831" cy="169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396" tIns="15396" rIns="15396" bIns="15396" anchor="b">
            <a:spAutoFit/>
          </a:bodyPr>
          <a:lstStyle>
            <a:lvl1pPr algn="l" defTabSz="610744">
              <a:defRPr sz="1800">
                <a:solidFill>
                  <a:srgbClr val="FFFFFF">
                    <a:alpha val="60000"/>
                  </a:srgbClr>
                </a:solidFill>
                <a:latin typeface="CiscoSansTT"/>
                <a:ea typeface="CiscoSansTT"/>
                <a:cs typeface="CiscoSansTT"/>
                <a:sym typeface="CiscoSansTT"/>
              </a:defRPr>
            </a:lvl1pPr>
          </a:lstStyle>
          <a:p>
            <a:pPr defTabSz="305372" hangingPunct="0">
              <a:defRPr/>
            </a:pPr>
            <a:r>
              <a:rPr sz="900" kern="0"/>
              <a:t>© 2016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6964071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mona(1).png" descr="mona(1)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175" y="-9525"/>
            <a:ext cx="12198350" cy="690955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mona(1).png" descr="mona(1)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175" y="-9525"/>
            <a:ext cx="12198350" cy="690955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2" name="Grupper"/>
          <p:cNvGrpSpPr/>
          <p:nvPr/>
        </p:nvGrpSpPr>
        <p:grpSpPr>
          <a:xfrm>
            <a:off x="42366" y="0"/>
            <a:ext cx="12107334" cy="6858001"/>
            <a:chOff x="0" y="0"/>
            <a:chExt cx="24214666" cy="13716000"/>
          </a:xfrm>
        </p:grpSpPr>
        <p:pic>
          <p:nvPicPr>
            <p:cNvPr id="259" name="mona3.png" descr="mona3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/>
            <a:stretch>
              <a:fillRect/>
            </a:stretch>
          </p:blipFill>
          <p:spPr>
            <a:xfrm>
              <a:off x="0" y="0"/>
              <a:ext cx="24214667" cy="13716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60" name="Rektangel"/>
            <p:cNvSpPr/>
            <p:nvPr/>
          </p:nvSpPr>
          <p:spPr>
            <a:xfrm>
              <a:off x="7420788" y="2572197"/>
              <a:ext cx="9561893" cy="54014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 hangingPunct="0">
                <a:defRPr sz="3200">
                  <a:solidFill>
                    <a:srgbClr val="FFFFFF"/>
                  </a:solidFill>
                </a:defRPr>
              </a:pPr>
              <a:endParaRPr sz="1600" kern="0">
                <a:solidFill>
                  <a:srgbClr val="FFFFFF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261" name="Rektangel"/>
            <p:cNvSpPr/>
            <p:nvPr/>
          </p:nvSpPr>
          <p:spPr>
            <a:xfrm>
              <a:off x="12642098" y="8909676"/>
              <a:ext cx="2917535" cy="1821042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 hangingPunct="0">
                <a:defRPr sz="3200">
                  <a:solidFill>
                    <a:srgbClr val="FFFFFF"/>
                  </a:solidFill>
                </a:defRPr>
              </a:pPr>
              <a:endParaRPr sz="1600" kern="0">
                <a:solidFill>
                  <a:srgbClr val="FFFFFF"/>
                </a:solidFill>
                <a:latin typeface="Helvetica Light"/>
                <a:sym typeface="Helvetica Light"/>
              </a:endParaRPr>
            </a:p>
          </p:txBody>
        </p:sp>
      </p:grpSp>
      <p:pic>
        <p:nvPicPr>
          <p:cNvPr id="263" name="pasted-image.pdf" descr="pasted-image.pd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2106" y="4463307"/>
            <a:ext cx="1533253" cy="9582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Cisco_Logo_RGB_White.png" descr="Cisco_Logo_RGB_White.png"/>
          <p:cNvPicPr>
            <a:picLocks noChangeAspect="1"/>
          </p:cNvPicPr>
          <p:nvPr/>
        </p:nvPicPr>
        <p:blipFill>
          <a:blip r:embed="rId6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845" y="6465895"/>
            <a:ext cx="487870" cy="25778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7" name="Grupper"/>
          <p:cNvGrpSpPr/>
          <p:nvPr/>
        </p:nvGrpSpPr>
        <p:grpSpPr>
          <a:xfrm>
            <a:off x="3756025" y="1292842"/>
            <a:ext cx="4781551" cy="2689622"/>
            <a:chOff x="0" y="0"/>
            <a:chExt cx="9563100" cy="5379242"/>
          </a:xfrm>
        </p:grpSpPr>
        <p:pic>
          <p:nvPicPr>
            <p:cNvPr id="265" name="pasted-image.pdf" descr="pasted-image.pdf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563100" cy="53792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6" name="pasted-image.pdf" descr="pasted-image.pdf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78825" y="2542756"/>
              <a:ext cx="931407" cy="9314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68" name="person touching.png" descr="person touching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67003" y="-23980"/>
            <a:ext cx="12192001" cy="6905959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Bildeforklaring"/>
          <p:cNvSpPr/>
          <p:nvPr/>
        </p:nvSpPr>
        <p:spPr>
          <a:xfrm>
            <a:off x="7481369" y="1467824"/>
            <a:ext cx="2129433" cy="9284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686" y="0"/>
                </a:moveTo>
                <a:cubicBezTo>
                  <a:pt x="17637" y="0"/>
                  <a:pt x="19302" y="2774"/>
                  <a:pt x="19982" y="6694"/>
                </a:cubicBezTo>
                <a:lnTo>
                  <a:pt x="21600" y="7386"/>
                </a:lnTo>
                <a:lnTo>
                  <a:pt x="20292" y="9676"/>
                </a:lnTo>
                <a:cubicBezTo>
                  <a:pt x="20303" y="9984"/>
                  <a:pt x="20312" y="10294"/>
                  <a:pt x="20312" y="10608"/>
                </a:cubicBezTo>
                <a:lnTo>
                  <a:pt x="20312" y="10996"/>
                </a:lnTo>
                <a:cubicBezTo>
                  <a:pt x="20312" y="16855"/>
                  <a:pt x="18241" y="21600"/>
                  <a:pt x="15686" y="21600"/>
                </a:cubicBezTo>
                <a:lnTo>
                  <a:pt x="4626" y="21600"/>
                </a:lnTo>
                <a:cubicBezTo>
                  <a:pt x="2071" y="21600"/>
                  <a:pt x="0" y="16855"/>
                  <a:pt x="0" y="10996"/>
                </a:cubicBezTo>
                <a:lnTo>
                  <a:pt x="0" y="10608"/>
                </a:lnTo>
                <a:cubicBezTo>
                  <a:pt x="0" y="4750"/>
                  <a:pt x="2071" y="0"/>
                  <a:pt x="4626" y="0"/>
                </a:cubicBezTo>
                <a:lnTo>
                  <a:pt x="15686" y="0"/>
                </a:lnTo>
                <a:close/>
              </a:path>
            </a:pathLst>
          </a:custGeom>
          <a:solidFill>
            <a:srgbClr val="1AC0C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270" name="What can I do?"/>
          <p:cNvSpPr txBox="1"/>
          <p:nvPr/>
        </p:nvSpPr>
        <p:spPr>
          <a:xfrm>
            <a:off x="7771290" y="1740934"/>
            <a:ext cx="1416734" cy="353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960" tIns="60960" rIns="60960" bIns="60960">
            <a:spAutoFit/>
          </a:bodyPr>
          <a:lstStyle>
            <a:lvl1pPr algn="l" defTabSz="1219200">
              <a:defRPr sz="3000">
                <a:solidFill>
                  <a:srgbClr val="FFFFFF"/>
                </a:solidFill>
                <a:latin typeface="CiscoSansTT Light"/>
                <a:ea typeface="CiscoSansTT Light"/>
                <a:cs typeface="CiscoSansTT Light"/>
                <a:sym typeface="CiscoSansTT Light"/>
              </a:defRPr>
            </a:lvl1pPr>
          </a:lstStyle>
          <a:p>
            <a:pPr defTabSz="609600" hangingPunct="0">
              <a:defRPr/>
            </a:pPr>
            <a:r>
              <a:rPr sz="1500" kern="0"/>
              <a:t>What can I do?</a:t>
            </a:r>
          </a:p>
        </p:txBody>
      </p:sp>
      <p:sp>
        <p:nvSpPr>
          <p:cNvPr id="271" name="Anna touches the touch panel and the system goes into a brighter state…"/>
          <p:cNvSpPr txBox="1"/>
          <p:nvPr/>
        </p:nvSpPr>
        <p:spPr>
          <a:xfrm>
            <a:off x="458099" y="999106"/>
            <a:ext cx="2894785" cy="1774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/>
          <a:p>
            <a:pPr defTabSz="412750" hangingPunct="0">
              <a:defRPr sz="4000">
                <a:solidFill>
                  <a:srgbClr val="FFFFFF"/>
                </a:solidFill>
                <a:latin typeface="CiscoSansTT Light"/>
                <a:ea typeface="CiscoSansTT Light"/>
                <a:cs typeface="CiscoSansTT Light"/>
                <a:sym typeface="CiscoSansTT Light"/>
              </a:defRPr>
            </a:pPr>
            <a:r>
              <a:rPr lang="ja-JP" altLang="en-US" sz="2000" kern="0" dirty="0">
                <a:solidFill>
                  <a:srgbClr val="FFFFFF"/>
                </a:solidFill>
                <a:latin typeface="Meiryo" charset="-128"/>
                <a:ea typeface="Meiryo" charset="-128"/>
                <a:cs typeface="Meiryo" charset="-128"/>
                <a:sym typeface="CiscoSansTT Light"/>
              </a:rPr>
              <a:t>ユーザーがタッチパネルに触ると、</a:t>
            </a:r>
            <a:r>
              <a:rPr lang="en-US" altLang="ja-JP" sz="2000" kern="0" dirty="0">
                <a:solidFill>
                  <a:srgbClr val="FFFFFF"/>
                </a:solidFill>
                <a:latin typeface="Meiryo" charset="-128"/>
                <a:ea typeface="Meiryo" charset="-128"/>
                <a:cs typeface="Meiryo" charset="-128"/>
                <a:sym typeface="CiscoSansTT Light"/>
              </a:rPr>
              <a:t>Room 55</a:t>
            </a:r>
            <a:r>
              <a:rPr lang="ja-JP" altLang="en-US" sz="2000" kern="0" dirty="0">
                <a:solidFill>
                  <a:srgbClr val="FFFFFF"/>
                </a:solidFill>
                <a:latin typeface="Meiryo" charset="-128"/>
                <a:ea typeface="Meiryo" charset="-128"/>
                <a:cs typeface="Meiryo" charset="-128"/>
                <a:sym typeface="CiscoSansTT Light"/>
              </a:rPr>
              <a:t>の画面が明るくなります</a:t>
            </a:r>
            <a:endParaRPr sz="2000" kern="0" dirty="0">
              <a:solidFill>
                <a:srgbClr val="FFFFFF"/>
              </a:solidFill>
              <a:latin typeface="Meiryo" charset="-128"/>
              <a:ea typeface="Meiryo" charset="-128"/>
              <a:cs typeface="Meiryo" charset="-128"/>
              <a:sym typeface="CiscoSansTT Light"/>
            </a:endParaRPr>
          </a:p>
          <a:p>
            <a:pPr defTabSz="412750" hangingPunct="0">
              <a:defRPr sz="4000">
                <a:solidFill>
                  <a:srgbClr val="FFFFFF"/>
                </a:solidFill>
                <a:latin typeface="CiscoSansTT"/>
                <a:ea typeface="CiscoSansTT"/>
                <a:cs typeface="CiscoSansTT"/>
                <a:sym typeface="CiscoSansTT"/>
              </a:defRPr>
            </a:pPr>
            <a:endParaRPr sz="2000" kern="0" dirty="0">
              <a:solidFill>
                <a:srgbClr val="FFFFFF"/>
              </a:solidFill>
              <a:latin typeface="Meiryo" charset="-128"/>
              <a:ea typeface="Meiryo" charset="-128"/>
              <a:cs typeface="Meiryo" charset="-128"/>
              <a:sym typeface="CiscoSansTT"/>
            </a:endParaRPr>
          </a:p>
          <a:p>
            <a:pPr defTabSz="412750" hangingPunct="0">
              <a:defRPr sz="4000">
                <a:solidFill>
                  <a:srgbClr val="FFFFFF"/>
                </a:solidFill>
                <a:latin typeface="CiscoSansTT"/>
                <a:ea typeface="CiscoSansTT"/>
                <a:cs typeface="CiscoSansTT"/>
                <a:sym typeface="CiscoSansTT"/>
              </a:defRPr>
            </a:pPr>
            <a:r>
              <a:rPr sz="3200" kern="0" dirty="0">
                <a:solidFill>
                  <a:srgbClr val="FFFFFF"/>
                </a:solidFill>
                <a:latin typeface="Meiryo" charset="-128"/>
                <a:ea typeface="Meiryo" charset="-128"/>
                <a:cs typeface="Meiryo" charset="-128"/>
                <a:sym typeface="CiscoSansTT"/>
              </a:rPr>
              <a:t>Awake</a:t>
            </a:r>
          </a:p>
        </p:txBody>
      </p:sp>
      <p:pic>
        <p:nvPicPr>
          <p:cNvPr id="272" name="pasted-image.pdf" descr="pasted-image.pdf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6868" y="4684696"/>
            <a:ext cx="172476" cy="172477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© 2016  Cisco and/or its affiliates. All rights reserved.   Cisco Confidential"/>
          <p:cNvSpPr txBox="1"/>
          <p:nvPr/>
        </p:nvSpPr>
        <p:spPr>
          <a:xfrm>
            <a:off x="7954568" y="6519969"/>
            <a:ext cx="4100831" cy="169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396" tIns="15396" rIns="15396" bIns="15396" anchor="b">
            <a:spAutoFit/>
          </a:bodyPr>
          <a:lstStyle>
            <a:lvl1pPr algn="l" defTabSz="610744">
              <a:defRPr sz="1800">
                <a:solidFill>
                  <a:srgbClr val="FFFFFF">
                    <a:alpha val="60000"/>
                  </a:srgbClr>
                </a:solidFill>
                <a:latin typeface="CiscoSansTT"/>
                <a:ea typeface="CiscoSansTT"/>
                <a:cs typeface="CiscoSansTT"/>
                <a:sym typeface="CiscoSansTT"/>
              </a:defRPr>
            </a:lvl1pPr>
          </a:lstStyle>
          <a:p>
            <a:pPr defTabSz="305372" hangingPunct="0">
              <a:defRPr/>
            </a:pPr>
            <a:r>
              <a:rPr sz="900" kern="0"/>
              <a:t>© 2016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1835544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5223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Playbook_ppt13.jpg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2" y="2133600"/>
            <a:ext cx="12179848" cy="2847760"/>
          </a:xfrm>
          <a:prstGeom prst="rect">
            <a:avLst/>
          </a:prstGeom>
        </p:spPr>
      </p:pic>
      <p:sp>
        <p:nvSpPr>
          <p:cNvPr id="14" name="Rektangel 13"/>
          <p:cNvSpPr/>
          <p:nvPr/>
        </p:nvSpPr>
        <p:spPr>
          <a:xfrm>
            <a:off x="389545" y="5181820"/>
            <a:ext cx="5587060" cy="41805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 defTabSz="914377">
              <a:lnSpc>
                <a:spcPts val="2265"/>
              </a:lnSpc>
              <a:defRPr/>
            </a:pPr>
            <a:r>
              <a:rPr lang="nb-NO" b="1" dirty="0" smtClean="0">
                <a:latin typeface="Meiryo" charset="-128"/>
                <a:ea typeface="Meiryo" charset="-128"/>
                <a:cs typeface="Meiryo" charset="-128"/>
              </a:rPr>
              <a:t>Cisco Spark </a:t>
            </a:r>
            <a:r>
              <a:rPr lang="nb-NO" b="1" dirty="0" err="1" smtClean="0">
                <a:latin typeface="Meiryo" charset="-128"/>
                <a:ea typeface="Meiryo" charset="-128"/>
                <a:cs typeface="Meiryo" charset="-128"/>
              </a:rPr>
              <a:t>Room</a:t>
            </a:r>
            <a:r>
              <a:rPr lang="nb-NO" b="1" dirty="0" smtClean="0">
                <a:latin typeface="Meiryo" charset="-128"/>
                <a:ea typeface="Meiryo" charset="-128"/>
                <a:cs typeface="Meiryo" charset="-128"/>
              </a:rPr>
              <a:t> Kit</a:t>
            </a:r>
            <a:endParaRPr lang="nb-NO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7" name="Rektangel 16"/>
          <p:cNvSpPr/>
          <p:nvPr/>
        </p:nvSpPr>
        <p:spPr>
          <a:xfrm>
            <a:off x="6203506" y="5181820"/>
            <a:ext cx="5587060" cy="41805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 defTabSz="914377">
              <a:lnSpc>
                <a:spcPts val="2265"/>
              </a:lnSpc>
              <a:defRPr/>
            </a:pPr>
            <a:r>
              <a:rPr lang="nb-NO" b="1" dirty="0" smtClean="0">
                <a:latin typeface="Meiryo" charset="-128"/>
                <a:ea typeface="Meiryo" charset="-128"/>
                <a:cs typeface="Meiryo" charset="-128"/>
              </a:rPr>
              <a:t>Cisco Spark </a:t>
            </a:r>
            <a:r>
              <a:rPr lang="nb-NO" b="1" dirty="0" err="1" smtClean="0">
                <a:latin typeface="Meiryo" charset="-128"/>
                <a:ea typeface="Meiryo" charset="-128"/>
                <a:cs typeface="Meiryo" charset="-128"/>
              </a:rPr>
              <a:t>Room</a:t>
            </a:r>
            <a:r>
              <a:rPr lang="nb-NO" b="1" dirty="0" smtClean="0"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nb-NO" b="1" dirty="0">
                <a:latin typeface="Meiryo" charset="-128"/>
                <a:ea typeface="Meiryo" charset="-128"/>
                <a:cs typeface="Meiryo" charset="-128"/>
              </a:rPr>
              <a:t>Kit </a:t>
            </a:r>
            <a:r>
              <a:rPr lang="nb-NO" b="1" dirty="0" smtClean="0">
                <a:latin typeface="Meiryo" charset="-128"/>
                <a:ea typeface="Meiryo" charset="-128"/>
                <a:cs typeface="Meiryo" charset="-128"/>
              </a:rPr>
              <a:t>Plus</a:t>
            </a:r>
            <a:endParaRPr lang="nb-NO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7" name="Rectangle 1"/>
          <p:cNvSpPr>
            <a:spLocks/>
          </p:cNvSpPr>
          <p:nvPr/>
        </p:nvSpPr>
        <p:spPr bwMode="auto">
          <a:xfrm>
            <a:off x="0" y="0"/>
            <a:ext cx="12192000" cy="1359514"/>
          </a:xfrm>
          <a:prstGeom prst="rect">
            <a:avLst/>
          </a:prstGeom>
          <a:solidFill>
            <a:srgbClr val="444444">
              <a:alpha val="7999"/>
            </a:srgbClr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50800" tIns="50800" rIns="50800" bIns="50800" anchor="ctr">
            <a:prstTxWarp prst="textNoShape">
              <a:avLst/>
            </a:prstTxWarp>
          </a:bodyPr>
          <a:lstStyle/>
          <a:p>
            <a:endParaRPr lang="en-US" sz="3200">
              <a:solidFill>
                <a:srgbClr val="444444"/>
              </a:solidFill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0" y="425311"/>
            <a:ext cx="12180720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 defTabSz="914377">
              <a:defRPr/>
            </a:pPr>
            <a:r>
              <a:rPr lang="ja-JP" altLang="en-US" sz="3200" dirty="0" smtClean="0">
                <a:solidFill>
                  <a:srgbClr val="444444"/>
                </a:solidFill>
                <a:latin typeface="Meiryo" charset="-128"/>
                <a:ea typeface="Meiryo" charset="-128"/>
                <a:cs typeface="Meiryo" charset="-128"/>
              </a:rPr>
              <a:t>会議室のサイズによって最適な</a:t>
            </a:r>
            <a:r>
              <a:rPr lang="en-US" altLang="ja-JP" sz="3200" dirty="0" smtClean="0">
                <a:solidFill>
                  <a:srgbClr val="444444"/>
                </a:solidFill>
                <a:latin typeface="Meiryo" charset="-128"/>
                <a:ea typeface="Meiryo" charset="-128"/>
                <a:cs typeface="Meiryo" charset="-128"/>
              </a:rPr>
              <a:t>Room </a:t>
            </a:r>
            <a:r>
              <a:rPr lang="en-US" altLang="ja-JP" sz="3200" dirty="0" smtClean="0">
                <a:solidFill>
                  <a:srgbClr val="444444"/>
                </a:solidFill>
                <a:latin typeface="Meiryo" charset="-128"/>
                <a:ea typeface="Meiryo" charset="-128"/>
                <a:cs typeface="Meiryo" charset="-128"/>
              </a:rPr>
              <a:t>Kit</a:t>
            </a:r>
            <a:r>
              <a:rPr lang="en-US" altLang="ja-JP" sz="3200" dirty="0">
                <a:solidFill>
                  <a:srgbClr val="444444"/>
                </a:solidFill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ja-JP" altLang="en-US" sz="3200" dirty="0" smtClean="0">
                <a:solidFill>
                  <a:srgbClr val="444444"/>
                </a:solidFill>
                <a:latin typeface="Meiryo" charset="-128"/>
                <a:ea typeface="Meiryo" charset="-128"/>
                <a:cs typeface="Meiryo" charset="-128"/>
              </a:rPr>
              <a:t>を</a:t>
            </a:r>
            <a:r>
              <a:rPr lang="ja-JP" altLang="en-US" sz="3200" dirty="0" smtClean="0">
                <a:solidFill>
                  <a:srgbClr val="444444"/>
                </a:solidFill>
                <a:latin typeface="Meiryo" charset="-128"/>
                <a:ea typeface="Meiryo" charset="-128"/>
                <a:cs typeface="Meiryo" charset="-128"/>
              </a:rPr>
              <a:t>選択</a:t>
            </a:r>
            <a:endParaRPr lang="en-GB" sz="3200" dirty="0">
              <a:solidFill>
                <a:srgbClr val="444444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5729" y="5734351"/>
            <a:ext cx="2564208" cy="6544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9937" y="5792217"/>
            <a:ext cx="868138" cy="6494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6087" y="5734351"/>
            <a:ext cx="2973215" cy="45340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3438" y="5695682"/>
            <a:ext cx="1438104" cy="69315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6483" y="5755446"/>
            <a:ext cx="868138" cy="64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91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Sylinder 12"/>
          <p:cNvSpPr txBox="1"/>
          <p:nvPr/>
        </p:nvSpPr>
        <p:spPr>
          <a:xfrm>
            <a:off x="388403" y="223607"/>
            <a:ext cx="11797959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 defTabSz="609037"/>
            <a:r>
              <a:rPr lang="en-US" sz="3200" dirty="0">
                <a:solidFill>
                  <a:srgbClr val="282828">
                    <a:lumMod val="50000"/>
                  </a:srgbClr>
                </a:solidFill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ja-JP" altLang="en-US" sz="3200" dirty="0" smtClean="0">
                <a:solidFill>
                  <a:srgbClr val="282828">
                    <a:lumMod val="50000"/>
                  </a:srgbClr>
                </a:solidFill>
                <a:latin typeface="Meiryo" charset="-128"/>
                <a:ea typeface="Meiryo" charset="-128"/>
                <a:cs typeface="Meiryo" charset="-128"/>
              </a:rPr>
              <a:t>インテリジェント</a:t>
            </a:r>
            <a:r>
              <a:rPr lang="en-US" altLang="ja-JP" sz="3200" dirty="0" smtClean="0">
                <a:solidFill>
                  <a:srgbClr val="282828">
                    <a:lumMod val="50000"/>
                  </a:srgbClr>
                </a:solidFill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ja-JP" altLang="en-US" sz="3200" dirty="0" smtClean="0">
                <a:solidFill>
                  <a:srgbClr val="282828">
                    <a:lumMod val="50000"/>
                  </a:srgbClr>
                </a:solidFill>
                <a:latin typeface="Meiryo" charset="-128"/>
                <a:ea typeface="Meiryo" charset="-128"/>
                <a:cs typeface="Meiryo" charset="-128"/>
              </a:rPr>
              <a:t>フレーミング</a:t>
            </a:r>
            <a:endParaRPr lang="en-US" sz="3200" dirty="0">
              <a:solidFill>
                <a:srgbClr val="282828">
                  <a:lumMod val="50000"/>
                </a:srgbClr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7" name="TekstSylinder 16"/>
          <p:cNvSpPr txBox="1"/>
          <p:nvPr/>
        </p:nvSpPr>
        <p:spPr>
          <a:xfrm>
            <a:off x="2153107" y="1227412"/>
            <a:ext cx="2741784" cy="32829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defTabSz="609037">
              <a:lnSpc>
                <a:spcPts val="1599"/>
              </a:lnSpc>
            </a:pPr>
            <a:r>
              <a:rPr lang="ja-JP" altLang="en-US" sz="1400" dirty="0">
                <a:solidFill>
                  <a:srgbClr val="282828">
                    <a:lumMod val="50000"/>
                  </a:srgbClr>
                </a:solidFill>
                <a:latin typeface="Meiryo" charset="-128"/>
                <a:ea typeface="Meiryo" charset="-128"/>
                <a:cs typeface="Meiryo" charset="-128"/>
              </a:rPr>
              <a:t>部屋にいる</a:t>
            </a:r>
            <a:r>
              <a:rPr lang="ja-JP" altLang="en-US" sz="1400">
                <a:solidFill>
                  <a:srgbClr val="282828">
                    <a:lumMod val="50000"/>
                  </a:srgbClr>
                </a:solidFill>
                <a:latin typeface="Meiryo" charset="-128"/>
                <a:ea typeface="Meiryo" charset="-128"/>
                <a:cs typeface="Meiryo" charset="-128"/>
              </a:rPr>
              <a:t>人を自動的に認識</a:t>
            </a:r>
            <a:endParaRPr lang="nb-NO" sz="1400" dirty="0">
              <a:solidFill>
                <a:srgbClr val="282828">
                  <a:lumMod val="50000"/>
                </a:srgbClr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1730602" y="1529536"/>
            <a:ext cx="4231140" cy="2350991"/>
            <a:chOff x="388403" y="1416005"/>
            <a:chExt cx="5587060" cy="3104393"/>
          </a:xfrm>
        </p:grpSpPr>
        <p:pic>
          <p:nvPicPr>
            <p:cNvPr id="15" name="Bilde 14" descr="Playbook_ppt5b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8403" y="1416005"/>
              <a:ext cx="5587060" cy="3104393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8034" y="1698419"/>
              <a:ext cx="4085031" cy="2294316"/>
            </a:xfrm>
            <a:prstGeom prst="rect">
              <a:avLst/>
            </a:prstGeom>
          </p:spPr>
        </p:pic>
      </p:grp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6254629" y="1529529"/>
            <a:ext cx="4222536" cy="2355121"/>
            <a:chOff x="6229228" y="1416005"/>
            <a:chExt cx="5565913" cy="3104393"/>
          </a:xfrm>
        </p:grpSpPr>
        <p:pic>
          <p:nvPicPr>
            <p:cNvPr id="16" name="Bilde 15" descr="Playbook_ppt5b.jp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29228" y="1416005"/>
              <a:ext cx="5565913" cy="310439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83134" y="1698418"/>
              <a:ext cx="4085031" cy="2294316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7457602" y="1196943"/>
            <a:ext cx="2041578" cy="328291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defTabSz="609037">
              <a:lnSpc>
                <a:spcPts val="1599"/>
              </a:lnSpc>
            </a:pPr>
            <a:r>
              <a:rPr lang="ja-JP" altLang="en-US" sz="1400" dirty="0">
                <a:solidFill>
                  <a:srgbClr val="282828">
                    <a:lumMod val="50000"/>
                  </a:srgbClr>
                </a:solidFill>
                <a:latin typeface="Meiryo" charset="-128"/>
                <a:ea typeface="Meiryo" charset="-128"/>
                <a:cs typeface="Meiryo" charset="-128"/>
              </a:rPr>
              <a:t>最適なフレームに調整</a:t>
            </a:r>
            <a:endParaRPr lang="nb-NO" sz="1400" dirty="0">
              <a:solidFill>
                <a:srgbClr val="282828">
                  <a:lumMod val="50000"/>
                </a:srgbClr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225175" y="1421220"/>
            <a:ext cx="1718323" cy="1588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24486" y="1066273"/>
            <a:ext cx="2307042" cy="320088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ja-JP" altLang="en-US" sz="1600" dirty="0" smtClean="0">
                <a:solidFill>
                  <a:srgbClr val="282828">
                    <a:lumMod val="50000"/>
                  </a:srgbClr>
                </a:solidFill>
                <a:latin typeface="Meiryo" charset="-128"/>
                <a:ea typeface="Meiryo" charset="-128"/>
                <a:cs typeface="Meiryo" charset="-128"/>
              </a:rPr>
              <a:t>ベスト</a:t>
            </a:r>
            <a:r>
              <a:rPr lang="en-US" altLang="ja-JP" sz="1600" dirty="0" smtClean="0">
                <a:solidFill>
                  <a:srgbClr val="282828">
                    <a:lumMod val="50000"/>
                  </a:srgbClr>
                </a:solidFill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ja-JP" altLang="en-US" sz="1600" dirty="0" smtClean="0">
                <a:solidFill>
                  <a:srgbClr val="282828">
                    <a:lumMod val="50000"/>
                  </a:srgbClr>
                </a:solidFill>
                <a:latin typeface="Meiryo" charset="-128"/>
                <a:ea typeface="Meiryo" charset="-128"/>
                <a:cs typeface="Meiryo" charset="-128"/>
              </a:rPr>
              <a:t>オーバービュー</a:t>
            </a:r>
            <a:endParaRPr lang="en-US" sz="1600" dirty="0">
              <a:solidFill>
                <a:srgbClr val="282828">
                  <a:lumMod val="50000"/>
                </a:srgbClr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20" name="Bilde 1" descr="Playbook_ppt6b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9583" y="4385440"/>
            <a:ext cx="4245827" cy="2359152"/>
          </a:xfrm>
          <a:prstGeom prst="rect">
            <a:avLst/>
          </a:prstGeom>
        </p:spPr>
      </p:pic>
      <p:pic>
        <p:nvPicPr>
          <p:cNvPr id="21" name="Bilde 9" descr="Playbook_ppt6b.jp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9438" y="4389754"/>
            <a:ext cx="4235647" cy="2359152"/>
          </a:xfrm>
          <a:prstGeom prst="rect">
            <a:avLst/>
          </a:prstGeom>
        </p:spPr>
      </p:pic>
      <p:sp>
        <p:nvSpPr>
          <p:cNvPr id="22" name="TekstSylinder 16"/>
          <p:cNvSpPr txBox="1"/>
          <p:nvPr/>
        </p:nvSpPr>
        <p:spPr>
          <a:xfrm>
            <a:off x="2153107" y="4076121"/>
            <a:ext cx="2685594" cy="33085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defTabSz="609037">
              <a:lnSpc>
                <a:spcPts val="1599"/>
              </a:lnSpc>
            </a:pPr>
            <a:r>
              <a:rPr lang="ja-JP" altLang="en-US" sz="1400" dirty="0">
                <a:solidFill>
                  <a:srgbClr val="282828">
                    <a:lumMod val="50000"/>
                  </a:srgbClr>
                </a:solidFill>
                <a:latin typeface="Meiryo" charset="-128"/>
                <a:ea typeface="Meiryo" charset="-128"/>
                <a:cs typeface="Meiryo" charset="-128"/>
              </a:rPr>
              <a:t>話している人を検知</a:t>
            </a:r>
            <a:endParaRPr lang="en-US" altLang="ja-JP" sz="1400" dirty="0">
              <a:solidFill>
                <a:srgbClr val="282828">
                  <a:lumMod val="50000"/>
                </a:srgbClr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43695" y="4079553"/>
            <a:ext cx="3298333" cy="328291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algn="ctr" defTabSz="609037">
              <a:lnSpc>
                <a:spcPts val="1599"/>
              </a:lnSpc>
            </a:pPr>
            <a:r>
              <a:rPr lang="ja-JP" altLang="en-US" sz="1400" dirty="0">
                <a:solidFill>
                  <a:srgbClr val="282828">
                    <a:lumMod val="50000"/>
                  </a:srgbClr>
                </a:solidFill>
                <a:latin typeface="Meiryo" charset="-128"/>
                <a:ea typeface="Meiryo" charset="-128"/>
                <a:cs typeface="Meiryo" charset="-128"/>
              </a:rPr>
              <a:t>話している人に最適にフレームを調整</a:t>
            </a:r>
            <a:endParaRPr lang="nb-NO" sz="1400" dirty="0">
              <a:solidFill>
                <a:srgbClr val="282828">
                  <a:lumMod val="50000"/>
                </a:srgbClr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5204211" y="4290037"/>
            <a:ext cx="1718323" cy="1588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194597" y="3967500"/>
            <a:ext cx="1896288" cy="320088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282828">
                    <a:lumMod val="50000"/>
                  </a:srgbClr>
                </a:solidFill>
                <a:latin typeface="Meiryo" charset="-128"/>
                <a:ea typeface="Meiryo" charset="-128"/>
                <a:cs typeface="Meiryo" charset="-128"/>
              </a:rPr>
              <a:t>Speaker Tracking</a:t>
            </a:r>
          </a:p>
        </p:txBody>
      </p:sp>
    </p:spTree>
    <p:extLst>
      <p:ext uri="{BB962C8B-B14F-4D97-AF65-F5344CB8AC3E}">
        <p14:creationId xmlns:p14="http://schemas.microsoft.com/office/powerpoint/2010/main" val="9902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74887" y="3339548"/>
            <a:ext cx="901148" cy="971827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4"/>
          <p:cNvGrpSpPr>
            <a:grpSpLocks noChangeAspect="1"/>
          </p:cNvGrpSpPr>
          <p:nvPr/>
        </p:nvGrpSpPr>
        <p:grpSpPr>
          <a:xfrm>
            <a:off x="1076502" y="2189419"/>
            <a:ext cx="4967111" cy="2794000"/>
            <a:chOff x="981408" y="1728000"/>
            <a:chExt cx="3698855" cy="2772000"/>
          </a:xfrm>
        </p:grpSpPr>
        <p:sp>
          <p:nvSpPr>
            <p:cNvPr id="13" name="Rectangle 12"/>
            <p:cNvSpPr/>
            <p:nvPr/>
          </p:nvSpPr>
          <p:spPr>
            <a:xfrm>
              <a:off x="1007999" y="1746000"/>
              <a:ext cx="3654000" cy="2736000"/>
            </a:xfrm>
            <a:prstGeom prst="rect">
              <a:avLst/>
            </a:prstGeom>
            <a:noFill/>
            <a:ln w="381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981408" y="1728000"/>
              <a:ext cx="3698855" cy="2772000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20925" y="1767516"/>
              <a:ext cx="3625700" cy="2689704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Rectangle 4"/>
          <p:cNvSpPr>
            <a:spLocks/>
          </p:cNvSpPr>
          <p:nvPr/>
        </p:nvSpPr>
        <p:spPr bwMode="auto">
          <a:xfrm>
            <a:off x="1" y="5830864"/>
            <a:ext cx="12192000" cy="1027136"/>
          </a:xfrm>
          <a:prstGeom prst="rect">
            <a:avLst/>
          </a:prstGeom>
          <a:solidFill>
            <a:srgbClr val="FFFFFF">
              <a:alpha val="95999"/>
            </a:srgbClr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50800" tIns="50800" rIns="50800" bIns="50800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6" name="Rectangle 5"/>
          <p:cNvSpPr>
            <a:spLocks/>
          </p:cNvSpPr>
          <p:nvPr/>
        </p:nvSpPr>
        <p:spPr bwMode="auto">
          <a:xfrm>
            <a:off x="1" y="5904336"/>
            <a:ext cx="12192000" cy="8382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50800" tIns="50800" rIns="50800" bIns="50800" anchor="ctr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  <a:sym typeface="Helvetica" pitchFamily="8" charset="0"/>
              </a:rPr>
              <a:t>より優れたエクスペリエンスと会議室リソース最適化の診断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  <a:sym typeface="Helvetica" pitchFamily="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-1"/>
            <a:ext cx="12192000" cy="388732"/>
          </a:xfrm>
          <a:prstGeom prst="rect">
            <a:avLst/>
          </a:prstGeom>
          <a:solidFill>
            <a:schemeClr val="tx1">
              <a:lumMod val="75000"/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Audio distance: 1.90  Quality: 0.58  Far end: 0	           F: 0.0% T: 86.4% U: 0.0% N: 0.0% S: 235	          People count: 6</a:t>
            </a:r>
          </a:p>
        </p:txBody>
      </p:sp>
    </p:spTree>
    <p:extLst>
      <p:ext uri="{BB962C8B-B14F-4D97-AF65-F5344CB8AC3E}">
        <p14:creationId xmlns:p14="http://schemas.microsoft.com/office/powerpoint/2010/main" val="71858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Meiryo" charset="-128"/>
                <a:ea typeface="Meiryo" charset="-128"/>
                <a:cs typeface="Meiryo" charset="-128"/>
              </a:rPr>
              <a:t>Spark Room Kit </a:t>
            </a:r>
            <a:r>
              <a:rPr lang="en-US" altLang="ja-JP" dirty="0" smtClean="0">
                <a:latin typeface="Meiryo" charset="-128"/>
                <a:ea typeface="Meiryo" charset="-128"/>
                <a:cs typeface="Meiryo" charset="-128"/>
              </a:rPr>
              <a:t>/ Spark </a:t>
            </a:r>
            <a:r>
              <a:rPr lang="en-US" altLang="ja-JP" dirty="0" smtClean="0">
                <a:latin typeface="Meiryo" charset="-128"/>
                <a:ea typeface="Meiryo" charset="-128"/>
                <a:cs typeface="Meiryo" charset="-128"/>
              </a:rPr>
              <a:t>Room Kit Plus</a:t>
            </a:r>
            <a:endParaRPr lang="en-US" dirty="0">
              <a:latin typeface="Meiryo" charset="-128"/>
              <a:ea typeface="Meiryo" charset="-128"/>
              <a:cs typeface="Meiryo" charset="-12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620968"/>
              </p:ext>
            </p:extLst>
          </p:nvPr>
        </p:nvGraphicFramePr>
        <p:xfrm>
          <a:off x="791671" y="1228299"/>
          <a:ext cx="10499182" cy="4661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83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245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962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130588">
                <a:tc>
                  <a:txBody>
                    <a:bodyPr/>
                    <a:lstStyle/>
                    <a:p>
                      <a:endParaRPr lang="en-US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6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Spark Room Kit</a:t>
                      </a:r>
                      <a:endParaRPr lang="en-US" sz="16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Spark</a:t>
                      </a:r>
                      <a:r>
                        <a:rPr lang="en-US" sz="1600" baseline="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 Room Kit Plus</a:t>
                      </a:r>
                      <a:endParaRPr lang="en-US" sz="16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4191">
                <a:tc>
                  <a:txBody>
                    <a:bodyPr/>
                    <a:lstStyle/>
                    <a:p>
                      <a:r>
                        <a:rPr lang="ja-JP" altLang="en-US" sz="16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解像度</a:t>
                      </a:r>
                      <a:endParaRPr lang="en-US" sz="16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6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1080p60</a:t>
                      </a:r>
                      <a:endParaRPr lang="en-US" sz="16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1080p60</a:t>
                      </a:r>
                      <a:endParaRPr lang="en-US" sz="16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5718">
                <a:tc>
                  <a:txBody>
                    <a:bodyPr/>
                    <a:lstStyle/>
                    <a:p>
                      <a:r>
                        <a:rPr lang="ja-JP" altLang="en-US" sz="16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カメラ</a:t>
                      </a:r>
                      <a:r>
                        <a:rPr lang="en-US" altLang="ja-JP" sz="16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 </a:t>
                      </a:r>
                      <a:r>
                        <a:rPr lang="ja-JP" altLang="en-US" sz="16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ズーム</a:t>
                      </a:r>
                      <a:endParaRPr lang="en-US" sz="16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デジタル</a:t>
                      </a:r>
                      <a:r>
                        <a:rPr lang="en-US" altLang="ja-JP" sz="16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3</a:t>
                      </a:r>
                      <a:r>
                        <a:rPr lang="ja-JP" altLang="en-US" sz="16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倍</a:t>
                      </a:r>
                      <a:endParaRPr lang="en-US" sz="16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デジタル</a:t>
                      </a:r>
                      <a:r>
                        <a:rPr lang="en-US" altLang="ja-JP" sz="16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5</a:t>
                      </a:r>
                      <a:r>
                        <a:rPr lang="ja-JP" altLang="en-US" sz="16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倍</a:t>
                      </a:r>
                      <a:endParaRPr lang="en-US" sz="16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3507">
                <a:tc>
                  <a:txBody>
                    <a:bodyPr/>
                    <a:lstStyle/>
                    <a:p>
                      <a:r>
                        <a:rPr lang="ja-JP" altLang="en-US" sz="16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スピーカー</a:t>
                      </a:r>
                      <a:endParaRPr lang="en-US" sz="16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内蔵スピーカー</a:t>
                      </a:r>
                      <a:endParaRPr lang="en-US" sz="16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内蔵スピーカー</a:t>
                      </a:r>
                      <a:endParaRPr lang="en-US" sz="16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4912">
                <a:tc>
                  <a:txBody>
                    <a:bodyPr/>
                    <a:lstStyle/>
                    <a:p>
                      <a:r>
                        <a:rPr lang="ja-JP" altLang="en-US" sz="16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スピーカー</a:t>
                      </a:r>
                      <a:r>
                        <a:rPr lang="en-US" altLang="ja-JP" sz="16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 </a:t>
                      </a:r>
                      <a:r>
                        <a:rPr lang="ja-JP" altLang="en-US" sz="16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トラック</a:t>
                      </a:r>
                      <a:r>
                        <a:rPr lang="ja-JP" altLang="en-US" sz="16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機能</a:t>
                      </a:r>
                      <a:endParaRPr lang="en-US" sz="16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あり</a:t>
                      </a:r>
                      <a:endParaRPr lang="en-US" sz="16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あり</a:t>
                      </a:r>
                      <a:endParaRPr lang="en-US" sz="16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2822">
                <a:tc>
                  <a:txBody>
                    <a:bodyPr/>
                    <a:lstStyle/>
                    <a:p>
                      <a:r>
                        <a:rPr lang="ja-JP" altLang="en-US" sz="16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デュアル</a:t>
                      </a:r>
                      <a:r>
                        <a:rPr lang="en-US" altLang="ja-JP" sz="16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 </a:t>
                      </a:r>
                      <a:r>
                        <a:rPr lang="ja-JP" altLang="en-US" sz="16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ディスプレイ</a:t>
                      </a:r>
                      <a:endParaRPr lang="en-US" sz="16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あり</a:t>
                      </a:r>
                      <a:endParaRPr lang="en-US" sz="16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あり</a:t>
                      </a:r>
                      <a:endParaRPr lang="en-US" sz="16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7236">
                <a:tc>
                  <a:txBody>
                    <a:bodyPr/>
                    <a:lstStyle/>
                    <a:p>
                      <a:r>
                        <a:rPr lang="ja-JP" altLang="en-US" sz="16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マイク</a:t>
                      </a:r>
                      <a:endParaRPr lang="en-US" sz="16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内蔵マイクあり＋外部マイク</a:t>
                      </a:r>
                      <a:r>
                        <a:rPr lang="en-US" altLang="ja-JP" sz="16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2</a:t>
                      </a:r>
                      <a:r>
                        <a:rPr lang="ja-JP" altLang="en-US" sz="16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つ</a:t>
                      </a:r>
                      <a:endParaRPr lang="en-US" sz="16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外部マイク</a:t>
                      </a:r>
                      <a:r>
                        <a:rPr lang="en-US" altLang="ja-JP" sz="16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3</a:t>
                      </a:r>
                      <a:r>
                        <a:rPr lang="ja-JP" altLang="en-US" sz="16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つ（内蔵マイクなし）</a:t>
                      </a:r>
                      <a:endParaRPr lang="en-US" sz="16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04050">
                <a:tc>
                  <a:txBody>
                    <a:bodyPr/>
                    <a:lstStyle/>
                    <a:p>
                      <a:r>
                        <a:rPr lang="ja-JP" altLang="en-US" sz="16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コンテンツ共有</a:t>
                      </a:r>
                      <a:endParaRPr lang="en-US" sz="16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6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4K</a:t>
                      </a:r>
                      <a:r>
                        <a:rPr lang="en-US" altLang="ja-JP" sz="1600" baseline="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 </a:t>
                      </a:r>
                    </a:p>
                    <a:p>
                      <a:r>
                        <a:rPr lang="en-US" altLang="ja-JP" sz="1600" baseline="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(</a:t>
                      </a:r>
                      <a:r>
                        <a:rPr lang="ja-JP" altLang="en-US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ローカル</a:t>
                      </a: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 30 fps</a:t>
                      </a:r>
                      <a:r>
                        <a:rPr lang="ja-JP" alt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、リモート</a:t>
                      </a: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 5 fps</a:t>
                      </a:r>
                      <a:r>
                        <a:rPr lang="en-US" altLang="ja-JP" sz="1600" baseline="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4K</a:t>
                      </a:r>
                      <a:r>
                        <a:rPr lang="en-US" altLang="ja-JP" sz="1600" baseline="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aseline="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(</a:t>
                      </a:r>
                      <a:r>
                        <a:rPr lang="ja-JP" altLang="en-US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ローカル</a:t>
                      </a: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 30 fps</a:t>
                      </a:r>
                      <a:r>
                        <a:rPr lang="ja-JP" alt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、リモート</a:t>
                      </a: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 5 fps</a:t>
                      </a:r>
                      <a:r>
                        <a:rPr lang="en-US" altLang="ja-JP" sz="1600" baseline="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8843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Software version</a:t>
                      </a:r>
                      <a:endParaRPr lang="en-US" sz="16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CE9.x</a:t>
                      </a:r>
                      <a:r>
                        <a:rPr lang="ja-JP" altLang="en-US" sz="16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以上</a:t>
                      </a:r>
                      <a:endParaRPr lang="en-US" sz="16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6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CE9.x</a:t>
                      </a:r>
                      <a:r>
                        <a:rPr lang="ja-JP" altLang="en-US" sz="16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以上</a:t>
                      </a:r>
                      <a:endParaRPr lang="en-US" sz="16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47548937"/>
                  </a:ext>
                </a:extLst>
              </a:tr>
            </a:tbl>
          </a:graphicData>
        </a:graphic>
      </p:graphicFrame>
      <p:pic>
        <p:nvPicPr>
          <p:cNvPr id="5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5972" y="1803696"/>
            <a:ext cx="2154346" cy="328530"/>
          </a:xfrm>
          <a:prstGeom prst="rect">
            <a:avLst/>
          </a:prstGeom>
        </p:spPr>
      </p:pic>
      <p:pic>
        <p:nvPicPr>
          <p:cNvPr id="6" name="Picture 2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4990" y="1803696"/>
            <a:ext cx="1248414" cy="6017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3998" y="1764562"/>
            <a:ext cx="2119957" cy="54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Meiryo" charset="-128"/>
                <a:ea typeface="Meiryo" charset="-128"/>
                <a:cs typeface="Meiryo" charset="-128"/>
              </a:rPr>
              <a:t>SX10 / SX20</a:t>
            </a:r>
            <a:r>
              <a:rPr lang="ja-JP" altLang="en-US" dirty="0" smtClean="0">
                <a:latin typeface="Meiryo" charset="-128"/>
                <a:ea typeface="Meiryo" charset="-128"/>
                <a:cs typeface="Meiryo" charset="-128"/>
              </a:rPr>
              <a:t>との比較</a:t>
            </a:r>
            <a:endParaRPr lang="en-US" dirty="0">
              <a:latin typeface="Meiryo" charset="-128"/>
              <a:ea typeface="Meiryo" charset="-128"/>
              <a:cs typeface="Meiryo" charset="-12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81603"/>
              </p:ext>
            </p:extLst>
          </p:nvPr>
        </p:nvGraphicFramePr>
        <p:xfrm>
          <a:off x="298177" y="1150826"/>
          <a:ext cx="11648660" cy="5644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97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297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2973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2973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32973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84170">
                <a:tc>
                  <a:txBody>
                    <a:bodyPr/>
                    <a:lstStyle/>
                    <a:p>
                      <a:endParaRPr lang="en-US" sz="14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4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Spark Room Kit</a:t>
                      </a:r>
                      <a:endParaRPr lang="en-US" sz="14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Spark</a:t>
                      </a:r>
                      <a:r>
                        <a:rPr lang="en-US" sz="1400" baseline="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 Room Kit Plus</a:t>
                      </a:r>
                      <a:endParaRPr lang="en-US" sz="14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4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SX10</a:t>
                      </a:r>
                      <a:endParaRPr lang="en-US" sz="14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4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SX20</a:t>
                      </a:r>
                      <a:endParaRPr lang="en-US" sz="14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7673"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解像度</a:t>
                      </a:r>
                      <a:endParaRPr lang="en-US" sz="12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1080p60</a:t>
                      </a:r>
                      <a:endParaRPr lang="en-US" sz="12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1080p60</a:t>
                      </a:r>
                      <a:endParaRPr lang="en-US" sz="12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1080p30</a:t>
                      </a:r>
                      <a:endParaRPr lang="en-US" sz="12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1080p60</a:t>
                      </a:r>
                      <a:endParaRPr lang="en-US" sz="12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8438"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カメラ</a:t>
                      </a:r>
                      <a:r>
                        <a:rPr lang="en-US" altLang="ja-JP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 </a:t>
                      </a:r>
                      <a:r>
                        <a:rPr lang="ja-JP" alt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ズーム</a:t>
                      </a:r>
                      <a:endParaRPr lang="en-US" sz="12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デジタル</a:t>
                      </a:r>
                      <a:r>
                        <a:rPr lang="en-US" altLang="ja-JP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3</a:t>
                      </a:r>
                      <a:r>
                        <a:rPr lang="ja-JP" alt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倍</a:t>
                      </a:r>
                      <a:endParaRPr lang="en-US" sz="12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デジタル</a:t>
                      </a:r>
                      <a:r>
                        <a:rPr lang="en-US" altLang="ja-JP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5</a:t>
                      </a:r>
                      <a:r>
                        <a:rPr lang="ja-JP" alt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倍</a:t>
                      </a:r>
                      <a:endParaRPr lang="en-US" sz="12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5</a:t>
                      </a:r>
                      <a:r>
                        <a:rPr lang="ja-JP" alt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倍（光学</a:t>
                      </a:r>
                      <a:r>
                        <a:rPr lang="en-US" altLang="ja-JP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2.5</a:t>
                      </a:r>
                      <a:r>
                        <a:rPr lang="ja-JP" alt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、デジタル</a:t>
                      </a:r>
                      <a:r>
                        <a:rPr lang="en-US" altLang="ja-JP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2</a:t>
                      </a:r>
                      <a:r>
                        <a:rPr lang="ja-JP" alt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倍）</a:t>
                      </a:r>
                      <a:endParaRPr lang="en-US" sz="12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8</a:t>
                      </a:r>
                      <a:r>
                        <a:rPr lang="ja-JP" alt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倍（光学</a:t>
                      </a:r>
                      <a:r>
                        <a:rPr lang="en-US" altLang="ja-JP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4</a:t>
                      </a:r>
                      <a:r>
                        <a:rPr lang="ja-JP" alt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倍、デジタル</a:t>
                      </a:r>
                      <a:r>
                        <a:rPr lang="en-US" altLang="ja-JP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2</a:t>
                      </a:r>
                      <a:r>
                        <a:rPr lang="ja-JP" alt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倍）</a:t>
                      </a:r>
                      <a:endParaRPr lang="en-US" altLang="ja-JP" sz="1200" dirty="0" smtClean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  <a:p>
                      <a:r>
                        <a:rPr lang="en-US" altLang="ja-JP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12</a:t>
                      </a:r>
                      <a:r>
                        <a:rPr lang="ja-JP" alt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倍（光学</a:t>
                      </a:r>
                      <a:r>
                        <a:rPr lang="en-US" altLang="ja-JP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12</a:t>
                      </a:r>
                      <a:r>
                        <a:rPr lang="ja-JP" alt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倍）</a:t>
                      </a:r>
                      <a:endParaRPr lang="en-US" sz="12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1662"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内蔵スピーカー</a:t>
                      </a:r>
                      <a:endParaRPr lang="en-US" sz="12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内蔵スピーカー</a:t>
                      </a:r>
                      <a:endParaRPr lang="en-US" sz="12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内蔵スピーカー</a:t>
                      </a:r>
                      <a:endParaRPr lang="en-US" sz="1200" dirty="0" smtClean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なし</a:t>
                      </a:r>
                      <a:endParaRPr lang="en-US" sz="12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なし</a:t>
                      </a:r>
                      <a:endParaRPr lang="en-US" sz="12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3891"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スピーカートラック機能</a:t>
                      </a:r>
                      <a:endParaRPr lang="en-US" sz="12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あり</a:t>
                      </a:r>
                      <a:endParaRPr lang="en-US" sz="12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あり</a:t>
                      </a:r>
                      <a:endParaRPr lang="en-US" sz="12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なし</a:t>
                      </a:r>
                      <a:endParaRPr lang="en-US" sz="12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なし</a:t>
                      </a:r>
                      <a:endParaRPr lang="en-US" sz="12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3710"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デュアル</a:t>
                      </a:r>
                      <a:r>
                        <a:rPr lang="en-US" altLang="ja-JP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 </a:t>
                      </a:r>
                      <a:r>
                        <a:rPr lang="en-US" altLang="ja-JP" sz="1200" baseline="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 </a:t>
                      </a:r>
                      <a:r>
                        <a:rPr lang="ja-JP" alt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ディスプレイ</a:t>
                      </a:r>
                      <a:endParaRPr lang="en-US" sz="12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あり</a:t>
                      </a:r>
                      <a:endParaRPr lang="en-US" sz="12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あり</a:t>
                      </a:r>
                      <a:endParaRPr lang="en-US" sz="12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なし</a:t>
                      </a:r>
                      <a:endParaRPr lang="en-US" sz="12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あり</a:t>
                      </a:r>
                      <a:endParaRPr lang="en-US" sz="12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68703"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マイク</a:t>
                      </a:r>
                      <a:endParaRPr lang="en-US" sz="12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1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内蔵マイクあり＋外部マイク</a:t>
                      </a:r>
                      <a:r>
                        <a:rPr lang="en-US" altLang="ja-JP" sz="11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2</a:t>
                      </a:r>
                      <a:r>
                        <a:rPr lang="ja-JP" altLang="en-US" sz="11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つ</a:t>
                      </a:r>
                      <a:endParaRPr lang="en-US" sz="11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1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外部マイク</a:t>
                      </a:r>
                      <a:r>
                        <a:rPr lang="en-US" altLang="ja-JP" sz="11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3</a:t>
                      </a:r>
                      <a:r>
                        <a:rPr lang="ja-JP" altLang="en-US" sz="11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つ（内蔵マイクなし）</a:t>
                      </a:r>
                      <a:endParaRPr lang="en-US" sz="11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1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内蔵マイクあり＋外部マイク</a:t>
                      </a:r>
                      <a:r>
                        <a:rPr lang="en-US" altLang="ja-JP" sz="11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1</a:t>
                      </a:r>
                      <a:r>
                        <a:rPr lang="ja-JP" altLang="en-US" sz="11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つ</a:t>
                      </a:r>
                      <a:endParaRPr lang="en-US" altLang="ja-JP" sz="11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2</a:t>
                      </a:r>
                      <a:r>
                        <a:rPr lang="ja-JP" altLang="en-US" sz="11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つ（内蔵なし）</a:t>
                      </a:r>
                      <a:endParaRPr lang="en-US" sz="11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1835"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コンテンツ共有</a:t>
                      </a:r>
                      <a:endParaRPr lang="en-US" sz="12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4K</a:t>
                      </a:r>
                      <a:r>
                        <a:rPr lang="en-US" altLang="ja-JP" sz="1200" baseline="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 </a:t>
                      </a:r>
                    </a:p>
                    <a:p>
                      <a:r>
                        <a:rPr lang="en-US" altLang="ja-JP" sz="1050" baseline="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(</a:t>
                      </a:r>
                      <a:r>
                        <a:rPr lang="ja-JP" altLang="en-US" sz="105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ローカル</a:t>
                      </a:r>
                      <a:r>
                        <a:rPr lang="en-US" sz="1050" b="0" i="0" kern="1200" dirty="0" smtClean="0">
                          <a:solidFill>
                            <a:schemeClr val="dk1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 30 fps</a:t>
                      </a:r>
                      <a:r>
                        <a:rPr lang="ja-JP" altLang="en-US" sz="1050" b="0" i="0" kern="1200" dirty="0" smtClean="0">
                          <a:solidFill>
                            <a:schemeClr val="dk1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、リモート</a:t>
                      </a:r>
                      <a:r>
                        <a:rPr lang="en-US" sz="1050" b="0" i="0" kern="1200" dirty="0" smtClean="0">
                          <a:solidFill>
                            <a:schemeClr val="dk1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 5 fps</a:t>
                      </a:r>
                      <a:r>
                        <a:rPr lang="en-US" altLang="ja-JP" sz="1050" baseline="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4K</a:t>
                      </a:r>
                      <a:r>
                        <a:rPr lang="en-US" altLang="ja-JP" sz="1200" baseline="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baseline="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(</a:t>
                      </a:r>
                      <a:r>
                        <a:rPr lang="ja-JP" altLang="en-US" sz="105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ローカル</a:t>
                      </a:r>
                      <a:r>
                        <a:rPr lang="en-US" sz="1050" b="0" i="0" kern="1200" dirty="0" smtClean="0">
                          <a:solidFill>
                            <a:schemeClr val="dk1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 30 fps</a:t>
                      </a:r>
                      <a:r>
                        <a:rPr lang="ja-JP" altLang="en-US" sz="1050" b="0" i="0" kern="1200" dirty="0" smtClean="0">
                          <a:solidFill>
                            <a:schemeClr val="dk1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、リモート</a:t>
                      </a:r>
                      <a:r>
                        <a:rPr lang="en-US" sz="1050" b="0" i="0" kern="1200" dirty="0" smtClean="0">
                          <a:solidFill>
                            <a:schemeClr val="dk1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 5 fps</a:t>
                      </a:r>
                      <a:r>
                        <a:rPr lang="en-US" altLang="ja-JP" sz="1050" baseline="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1080p30</a:t>
                      </a:r>
                      <a:endParaRPr lang="en-US" sz="12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1080p30</a:t>
                      </a:r>
                      <a:endParaRPr lang="en-US" sz="12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6760"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ユーザ操作</a:t>
                      </a:r>
                      <a:endParaRPr lang="en-US" sz="12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050" baseline="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Touch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baseline="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Touch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aseline="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Touch 10</a:t>
                      </a:r>
                      <a:r>
                        <a:rPr lang="en-US" altLang="ja-JP" sz="1200" baseline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 </a:t>
                      </a:r>
                      <a:r>
                        <a:rPr lang="en-US" altLang="ja-JP" sz="1200" baseline="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/ </a:t>
                      </a:r>
                      <a:r>
                        <a:rPr lang="ja-JP" altLang="en-US" sz="1200" baseline="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リモコン</a:t>
                      </a:r>
                      <a:r>
                        <a:rPr lang="en-US" altLang="ja-JP" sz="1200" baseline="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(TRC6)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aseline="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Touch 10 / </a:t>
                      </a:r>
                      <a:r>
                        <a:rPr lang="ja-JP" altLang="en-US" sz="1200" baseline="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リモコン</a:t>
                      </a:r>
                      <a:r>
                        <a:rPr lang="en-US" altLang="ja-JP" sz="1200" baseline="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(TRC6)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5848423"/>
                  </a:ext>
                </a:extLst>
              </a:tr>
              <a:tr h="652531"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内蔵多地点機能</a:t>
                      </a:r>
                      <a:endParaRPr lang="en-US" sz="12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あり</a:t>
                      </a:r>
                      <a:endParaRPr lang="en-US" altLang="ja-JP" sz="1200" dirty="0" smtClean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  <a:p>
                      <a:pPr fontAlgn="base"/>
                      <a:r>
                        <a:rPr lang="ja-JP" alt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◦   </a:t>
                      </a:r>
                      <a:r>
                        <a:rPr lang="en-US" altLang="ja-JP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3 </a:t>
                      </a:r>
                      <a:r>
                        <a:rPr lang="ja-JP" alt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局接続時 最大</a:t>
                      </a:r>
                      <a:r>
                        <a:rPr lang="en-US" altLang="ja-JP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1080p30</a:t>
                      </a:r>
                    </a:p>
                    <a:p>
                      <a:pPr fontAlgn="base"/>
                      <a:r>
                        <a:rPr lang="en-US" altLang="ja-JP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◦   4 </a:t>
                      </a:r>
                      <a:r>
                        <a:rPr lang="ja-JP" alt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局接続時 最大 </a:t>
                      </a:r>
                      <a:r>
                        <a:rPr lang="en-US" altLang="ja-JP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720p30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あり</a:t>
                      </a:r>
                      <a:endParaRPr lang="en-US" altLang="ja-JP" sz="1200" dirty="0" smtClean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  <a:p>
                      <a:pPr fontAlgn="base"/>
                      <a:r>
                        <a:rPr lang="ja-JP" alt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◦   </a:t>
                      </a:r>
                      <a:r>
                        <a:rPr lang="en-US" altLang="ja-JP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3 </a:t>
                      </a:r>
                      <a:r>
                        <a:rPr lang="ja-JP" alt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局接続時 最大</a:t>
                      </a:r>
                      <a:r>
                        <a:rPr lang="en-US" altLang="ja-JP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1080p30</a:t>
                      </a:r>
                    </a:p>
                    <a:p>
                      <a:pPr fontAlgn="base"/>
                      <a:r>
                        <a:rPr lang="en-US" altLang="ja-JP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◦   4 </a:t>
                      </a:r>
                      <a:r>
                        <a:rPr lang="ja-JP" alt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局接続時 最大 </a:t>
                      </a:r>
                      <a:r>
                        <a:rPr lang="en-US" altLang="ja-JP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720p30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なし</a:t>
                      </a:r>
                      <a:endParaRPr lang="en-US" sz="12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あり</a:t>
                      </a:r>
                      <a:endParaRPr lang="en-US" altLang="ja-JP" sz="1200" dirty="0" smtClean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  <a:p>
                      <a:pPr fontAlgn="base"/>
                      <a:r>
                        <a:rPr lang="ja-JP" alt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◦   </a:t>
                      </a:r>
                      <a:r>
                        <a:rPr lang="en-US" altLang="ja-JP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3 </a:t>
                      </a:r>
                      <a:r>
                        <a:rPr lang="ja-JP" alt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局接続時 最大</a:t>
                      </a:r>
                      <a:r>
                        <a:rPr lang="en-US" altLang="ja-JP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720p30</a:t>
                      </a:r>
                    </a:p>
                    <a:p>
                      <a:pPr fontAlgn="base"/>
                      <a:r>
                        <a:rPr lang="en-US" altLang="ja-JP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◦   4 </a:t>
                      </a:r>
                      <a:r>
                        <a:rPr lang="ja-JP" alt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局接続時 最大 </a:t>
                      </a:r>
                      <a:r>
                        <a:rPr lang="en-US" altLang="ja-JP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576p30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7433966"/>
                  </a:ext>
                </a:extLst>
              </a:tr>
              <a:tr h="365802"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プロトコル</a:t>
                      </a:r>
                      <a:endParaRPr lang="en-US" sz="12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H.323, SIP</a:t>
                      </a:r>
                      <a:endParaRPr lang="en-US" sz="12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H.323, SIP</a:t>
                      </a:r>
                      <a:endParaRPr lang="en-US" altLang="ja-JP" sz="12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H.323, SIP</a:t>
                      </a:r>
                      <a:endParaRPr lang="en-US" altLang="ja-JP" sz="12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H.323, SIP</a:t>
                      </a:r>
                      <a:endParaRPr lang="en-US" altLang="ja-JP" sz="12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94758046"/>
                  </a:ext>
                </a:extLst>
              </a:tr>
              <a:tr h="365802"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ビデオ規格</a:t>
                      </a:r>
                      <a:endParaRPr lang="en-US" sz="12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H.264</a:t>
                      </a:r>
                      <a:endParaRPr lang="en-US" sz="12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H.264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H.264 H.263+ H.263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H.264 H.263+ H.263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12476005"/>
                  </a:ext>
                </a:extLst>
              </a:tr>
              <a:tr h="588438">
                <a:tc>
                  <a:txBody>
                    <a:bodyPr/>
                    <a:lstStyle/>
                    <a:p>
                      <a:r>
                        <a:rPr lang="ja-JP" altLang="en-US" sz="1200" dirty="0" smtClean="0">
                          <a:latin typeface="Meiryo" charset="-128"/>
                          <a:ea typeface="Meiryo" charset="-128"/>
                          <a:cs typeface="Meiryo" charset="-128"/>
                        </a:rPr>
                        <a:t>音声規格</a:t>
                      </a:r>
                      <a:endParaRPr lang="en-US" sz="12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G.711, G.722, G.722.1, G.729, AAC-LD, and Opus</a:t>
                      </a:r>
                      <a:endParaRPr lang="en-US" sz="12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G.711, G.722, G.722.1, G.729, AAC-LD, and Opus</a:t>
                      </a:r>
                      <a:endParaRPr lang="en-US" altLang="ja-JP" sz="1200" dirty="0" smtClean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G.711, G.722, G.722.1, G.729,  AAC-LD, and Opus</a:t>
                      </a:r>
                      <a:endParaRPr lang="en-US" altLang="ja-JP" sz="1200" dirty="0" smtClean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G.711, G.722, G.722.1,G.728, G.729,  AAC-LD, and Opus</a:t>
                      </a:r>
                      <a:endParaRPr lang="en-US" altLang="ja-JP" sz="1200" dirty="0" smtClean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58289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542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Meiryo" charset="-128"/>
                <a:ea typeface="Meiryo" charset="-128"/>
                <a:cs typeface="Meiryo" charset="-128"/>
              </a:rPr>
              <a:t>Spark Room 55</a:t>
            </a:r>
            <a:endParaRPr lang="en-US" dirty="0"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627" y="0"/>
            <a:ext cx="60893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3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8681" y="-1"/>
            <a:ext cx="13060681" cy="6858001"/>
          </a:xfrm>
          <a:prstGeom prst="rect">
            <a:avLst/>
          </a:prstGeom>
        </p:spPr>
      </p:pic>
      <p:sp>
        <p:nvSpPr>
          <p:cNvPr id="5" name="Rectangle 4"/>
          <p:cNvSpPr>
            <a:spLocks/>
          </p:cNvSpPr>
          <p:nvPr/>
        </p:nvSpPr>
        <p:spPr bwMode="auto">
          <a:xfrm>
            <a:off x="0" y="-401051"/>
            <a:ext cx="4648200" cy="7259052"/>
          </a:xfrm>
          <a:prstGeom prst="rect">
            <a:avLst/>
          </a:prstGeom>
          <a:solidFill>
            <a:srgbClr val="FFFFFF">
              <a:alpha val="89804"/>
            </a:srgbClr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50800" tIns="50800" rIns="50800" bIns="50800" anchor="ctr">
            <a:prstTxWarp prst="textNoShape">
              <a:avLst/>
            </a:prstTxWarp>
          </a:bodyPr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444444"/>
              </a:solidFill>
              <a:latin typeface="Calibri"/>
              <a:ea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7981" y="3788964"/>
            <a:ext cx="41964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2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 dirty="0">
              <a:solidFill>
                <a:srgbClr val="282828">
                  <a:lumMod val="75000"/>
                  <a:lumOff val="25000"/>
                </a:srgbClr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7981" y="4596835"/>
            <a:ext cx="41964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2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 dirty="0">
              <a:solidFill>
                <a:srgbClr val="282828">
                  <a:lumMod val="75000"/>
                  <a:lumOff val="25000"/>
                </a:srgbClr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8127" y="5096931"/>
            <a:ext cx="42090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2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 dirty="0">
              <a:solidFill>
                <a:srgbClr val="282828">
                  <a:lumMod val="75000"/>
                  <a:lumOff val="25000"/>
                </a:srgbClr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1" name="Shape 853"/>
          <p:cNvSpPr/>
          <p:nvPr/>
        </p:nvSpPr>
        <p:spPr>
          <a:xfrm>
            <a:off x="371060" y="2223542"/>
            <a:ext cx="3946939" cy="3488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342891" indent="-342891" defTabSz="825479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0365C0"/>
                </a:solidFill>
              </a:defRPr>
            </a:pPr>
            <a:r>
              <a:rPr lang="ja-JP" altLang="en-US" sz="2000" kern="0" dirty="0">
                <a:solidFill>
                  <a:srgbClr val="282828">
                    <a:lumMod val="50000"/>
                  </a:srgbClr>
                </a:solidFill>
                <a:latin typeface="Meiryo" charset="-128"/>
                <a:ea typeface="Meiryo" charset="-128"/>
                <a:cs typeface="Meiryo" charset="-128"/>
                <a:sym typeface="Helvetica Light"/>
              </a:rPr>
              <a:t>小規模会議室向け</a:t>
            </a:r>
            <a:r>
              <a:rPr lang="ja-JP" altLang="en-US" sz="2000" kern="0" dirty="0" smtClean="0">
                <a:solidFill>
                  <a:srgbClr val="282828">
                    <a:lumMod val="50000"/>
                  </a:srgbClr>
                </a:solidFill>
                <a:latin typeface="Meiryo" charset="-128"/>
                <a:ea typeface="Meiryo" charset="-128"/>
                <a:cs typeface="Meiryo" charset="-128"/>
                <a:sym typeface="Helvetica Light"/>
              </a:rPr>
              <a:t>オールインワン</a:t>
            </a:r>
            <a:r>
              <a:rPr lang="en-US" altLang="ja-JP" sz="2000" kern="0" dirty="0" smtClean="0">
                <a:solidFill>
                  <a:srgbClr val="282828">
                    <a:lumMod val="50000"/>
                  </a:srgbClr>
                </a:solidFill>
                <a:latin typeface="Meiryo" charset="-128"/>
                <a:ea typeface="Meiryo" charset="-128"/>
                <a:cs typeface="Meiryo" charset="-128"/>
                <a:sym typeface="Helvetica Light"/>
              </a:rPr>
              <a:t> </a:t>
            </a:r>
            <a:r>
              <a:rPr lang="ja-JP" altLang="en-US" sz="2000" kern="0" dirty="0" smtClean="0">
                <a:solidFill>
                  <a:srgbClr val="282828">
                    <a:lumMod val="50000"/>
                  </a:srgbClr>
                </a:solidFill>
                <a:latin typeface="Meiryo" charset="-128"/>
                <a:ea typeface="Meiryo" charset="-128"/>
                <a:cs typeface="Meiryo" charset="-128"/>
                <a:sym typeface="Helvetica Light"/>
              </a:rPr>
              <a:t>デバイス</a:t>
            </a:r>
            <a:endParaRPr lang="en-US" altLang="ja-JP" sz="2000" kern="0" dirty="0">
              <a:solidFill>
                <a:srgbClr val="282828">
                  <a:lumMod val="50000"/>
                </a:srgbClr>
              </a:solidFill>
              <a:latin typeface="Meiryo" charset="-128"/>
              <a:ea typeface="Meiryo" charset="-128"/>
              <a:cs typeface="Meiryo" charset="-128"/>
              <a:sym typeface="Helvetica Light"/>
            </a:endParaRPr>
          </a:p>
          <a:p>
            <a:pPr marL="342891" indent="-342891" defTabSz="825479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0365C0"/>
                </a:solidFill>
              </a:defRPr>
            </a:pPr>
            <a:endParaRPr lang="en-US" sz="2000" kern="0" dirty="0">
              <a:solidFill>
                <a:srgbClr val="282828">
                  <a:lumMod val="50000"/>
                </a:srgbClr>
              </a:solidFill>
              <a:latin typeface="Meiryo" charset="-128"/>
              <a:ea typeface="Meiryo" charset="-128"/>
              <a:cs typeface="Meiryo" charset="-128"/>
              <a:sym typeface="Helvetica Light"/>
            </a:endParaRPr>
          </a:p>
          <a:p>
            <a:pPr marL="342891" indent="-342891" defTabSz="825479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0365C0"/>
                </a:solidFill>
              </a:defRPr>
            </a:pPr>
            <a:r>
              <a:rPr lang="ja-JP" altLang="en-US" sz="2000" kern="0" dirty="0" smtClean="0">
                <a:solidFill>
                  <a:srgbClr val="282828">
                    <a:lumMod val="50000"/>
                  </a:srgbClr>
                </a:solidFill>
                <a:latin typeface="Meiryo" charset="-128"/>
                <a:ea typeface="Meiryo" charset="-128"/>
                <a:cs typeface="Meiryo" charset="-128"/>
                <a:sym typeface="Helvetica Light"/>
              </a:rPr>
              <a:t>ルーム</a:t>
            </a:r>
            <a:r>
              <a:rPr lang="en-US" altLang="ja-JP" sz="2000" kern="0" dirty="0" smtClean="0">
                <a:solidFill>
                  <a:srgbClr val="282828">
                    <a:lumMod val="50000"/>
                  </a:srgbClr>
                </a:solidFill>
                <a:latin typeface="Meiryo" charset="-128"/>
                <a:ea typeface="Meiryo" charset="-128"/>
                <a:cs typeface="Meiryo" charset="-128"/>
                <a:sym typeface="Helvetica Light"/>
              </a:rPr>
              <a:t> </a:t>
            </a:r>
            <a:r>
              <a:rPr lang="ja-JP" altLang="en-US" sz="2000" kern="0" dirty="0" smtClean="0">
                <a:solidFill>
                  <a:srgbClr val="282828">
                    <a:lumMod val="50000"/>
                  </a:srgbClr>
                </a:solidFill>
                <a:latin typeface="Meiryo" charset="-128"/>
                <a:ea typeface="Meiryo" charset="-128"/>
                <a:cs typeface="Meiryo" charset="-128"/>
                <a:sym typeface="Helvetica Light"/>
              </a:rPr>
              <a:t>キット</a:t>
            </a:r>
            <a:r>
              <a:rPr lang="ja-JP" altLang="en-US" sz="2000" kern="0" dirty="0">
                <a:solidFill>
                  <a:srgbClr val="282828">
                    <a:lumMod val="50000"/>
                  </a:srgbClr>
                </a:solidFill>
                <a:latin typeface="Meiryo" charset="-128"/>
                <a:ea typeface="Meiryo" charset="-128"/>
                <a:cs typeface="Meiryo" charset="-128"/>
                <a:sym typeface="Helvetica Light"/>
              </a:rPr>
              <a:t>をベースとしたプラットフォーム</a:t>
            </a:r>
            <a:endParaRPr lang="en-US" altLang="ja-JP" sz="2000" kern="0" dirty="0">
              <a:solidFill>
                <a:srgbClr val="282828">
                  <a:lumMod val="50000"/>
                </a:srgbClr>
              </a:solidFill>
              <a:latin typeface="Meiryo" charset="-128"/>
              <a:ea typeface="Meiryo" charset="-128"/>
              <a:cs typeface="Meiryo" charset="-128"/>
              <a:sym typeface="Helvetica Light"/>
            </a:endParaRPr>
          </a:p>
          <a:p>
            <a:pPr marL="342891" indent="-342891" defTabSz="825479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0365C0"/>
                </a:solidFill>
              </a:defRPr>
            </a:pPr>
            <a:endParaRPr lang="en-US" sz="2000" kern="0" dirty="0">
              <a:solidFill>
                <a:srgbClr val="282828">
                  <a:lumMod val="50000"/>
                </a:srgbClr>
              </a:solidFill>
              <a:latin typeface="Meiryo" charset="-128"/>
              <a:ea typeface="Meiryo" charset="-128"/>
              <a:cs typeface="Meiryo" charset="-128"/>
              <a:sym typeface="Helvetica Light"/>
            </a:endParaRPr>
          </a:p>
          <a:p>
            <a:pPr marL="342891" indent="-342891" defTabSz="825479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0365C0"/>
                </a:solidFill>
              </a:defRPr>
            </a:pPr>
            <a:r>
              <a:rPr lang="ja-JP" altLang="en-US" sz="2000" kern="0" dirty="0">
                <a:solidFill>
                  <a:srgbClr val="282828">
                    <a:lumMod val="50000"/>
                  </a:srgbClr>
                </a:solidFill>
                <a:latin typeface="Meiryo" charset="-128"/>
                <a:ea typeface="Meiryo" charset="-128"/>
                <a:cs typeface="Meiryo" charset="-128"/>
                <a:sym typeface="Helvetica Light"/>
              </a:rPr>
              <a:t>クラウドとオンプレミス両方に対応</a:t>
            </a:r>
            <a:endParaRPr lang="en-US" altLang="ja-JP" sz="2000" kern="0" dirty="0">
              <a:solidFill>
                <a:srgbClr val="282828">
                  <a:lumMod val="50000"/>
                </a:srgbClr>
              </a:solidFill>
              <a:latin typeface="Meiryo" charset="-128"/>
              <a:ea typeface="Meiryo" charset="-128"/>
              <a:cs typeface="Meiryo" charset="-128"/>
              <a:sym typeface="Helvetica Light"/>
            </a:endParaRPr>
          </a:p>
          <a:p>
            <a:pPr marL="342891" indent="-342891" defTabSz="825479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0365C0"/>
                </a:solidFill>
              </a:defRPr>
            </a:pPr>
            <a:endParaRPr lang="en-US" sz="2000" kern="0" dirty="0">
              <a:solidFill>
                <a:srgbClr val="282828">
                  <a:lumMod val="50000"/>
                </a:srgbClr>
              </a:solidFill>
              <a:latin typeface="Meiryo" charset="-128"/>
              <a:ea typeface="Meiryo" charset="-128"/>
              <a:cs typeface="Meiryo" charset="-128"/>
              <a:sym typeface="Helvetica Light"/>
            </a:endParaRPr>
          </a:p>
          <a:p>
            <a:pPr marL="342891" indent="-342891" defTabSz="825479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0365C0"/>
                </a:solidFill>
              </a:defRPr>
            </a:pPr>
            <a:r>
              <a:rPr lang="ja-JP" altLang="en-US" sz="2000" kern="0" dirty="0">
                <a:solidFill>
                  <a:srgbClr val="282828">
                    <a:lumMod val="50000"/>
                  </a:srgbClr>
                </a:solidFill>
                <a:latin typeface="Meiryo" charset="-128"/>
                <a:ea typeface="Meiryo" charset="-128"/>
                <a:cs typeface="Meiryo" charset="-128"/>
                <a:sym typeface="Helvetica Light"/>
              </a:rPr>
              <a:t>将来の</a:t>
            </a:r>
            <a:r>
              <a:rPr lang="en-US" altLang="ja-JP" sz="2000" kern="0" dirty="0" smtClean="0">
                <a:solidFill>
                  <a:srgbClr val="282828">
                    <a:lumMod val="50000"/>
                  </a:srgbClr>
                </a:solidFill>
                <a:latin typeface="Meiryo" charset="-128"/>
                <a:ea typeface="Meiryo" charset="-128"/>
                <a:cs typeface="Meiryo" charset="-128"/>
                <a:sym typeface="Helvetica Light"/>
              </a:rPr>
              <a:t>AI </a:t>
            </a:r>
            <a:r>
              <a:rPr lang="ja-JP" altLang="en-US" sz="2000" kern="0" dirty="0" smtClean="0">
                <a:solidFill>
                  <a:srgbClr val="282828">
                    <a:lumMod val="50000"/>
                  </a:srgbClr>
                </a:solidFill>
                <a:latin typeface="Meiryo" charset="-128"/>
                <a:ea typeface="Meiryo" charset="-128"/>
                <a:cs typeface="Meiryo" charset="-128"/>
                <a:sym typeface="Helvetica Light"/>
              </a:rPr>
              <a:t>エクスペリエンス</a:t>
            </a:r>
            <a:r>
              <a:rPr lang="ja-JP" altLang="en-US" sz="2000" kern="0" dirty="0">
                <a:solidFill>
                  <a:srgbClr val="282828">
                    <a:lumMod val="50000"/>
                  </a:srgbClr>
                </a:solidFill>
                <a:latin typeface="Meiryo" charset="-128"/>
                <a:ea typeface="Meiryo" charset="-128"/>
                <a:cs typeface="Meiryo" charset="-128"/>
                <a:sym typeface="Helvetica Light"/>
              </a:rPr>
              <a:t>への強力なプラットフォーム</a:t>
            </a:r>
            <a:endParaRPr lang="en-US" sz="2000" kern="0" dirty="0">
              <a:solidFill>
                <a:srgbClr val="282828">
                  <a:lumMod val="50000"/>
                </a:srgbClr>
              </a:solidFill>
              <a:latin typeface="Meiryo" charset="-128"/>
              <a:ea typeface="Meiryo" charset="-128"/>
              <a:cs typeface="Meiryo" charset="-128"/>
              <a:sym typeface="Helvetica Light"/>
            </a:endParaRPr>
          </a:p>
        </p:txBody>
      </p:sp>
      <p:sp>
        <p:nvSpPr>
          <p:cNvPr id="12" name="TekstSylinder 4"/>
          <p:cNvSpPr txBox="1"/>
          <p:nvPr/>
        </p:nvSpPr>
        <p:spPr>
          <a:xfrm>
            <a:off x="0" y="324941"/>
            <a:ext cx="4648200" cy="1538881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ctr" defTabSz="91435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b="1" dirty="0">
                <a:solidFill>
                  <a:srgbClr val="282828">
                    <a:lumMod val="50000"/>
                  </a:srgbClr>
                </a:solidFill>
                <a:latin typeface="Meiryo" charset="-128"/>
                <a:ea typeface="Meiryo" charset="-128"/>
                <a:cs typeface="Meiryo" charset="-128"/>
              </a:rPr>
              <a:t>Cisco Spark Room 55: </a:t>
            </a:r>
          </a:p>
          <a:p>
            <a:pPr algn="ctr" defTabSz="91435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dirty="0">
                <a:solidFill>
                  <a:srgbClr val="282828">
                    <a:lumMod val="50000"/>
                  </a:srgbClr>
                </a:solidFill>
                <a:latin typeface="Meiryo" charset="-128"/>
                <a:ea typeface="Meiryo" charset="-128"/>
                <a:cs typeface="Meiryo" charset="-128"/>
              </a:rPr>
              <a:t> </a:t>
            </a:r>
          </a:p>
          <a:p>
            <a:pPr algn="ctr" defTabSz="91435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400" dirty="0">
                <a:solidFill>
                  <a:srgbClr val="282828">
                    <a:lumMod val="50000"/>
                  </a:srgbClr>
                </a:solidFill>
                <a:latin typeface="Meiryo" charset="-128"/>
                <a:ea typeface="Meiryo" charset="-128"/>
                <a:cs typeface="Meiryo" charset="-128"/>
              </a:rPr>
              <a:t>どの会議室へも素晴らしい</a:t>
            </a:r>
            <a:endParaRPr lang="en-US" altLang="ja-JP" sz="2400" dirty="0">
              <a:solidFill>
                <a:srgbClr val="282828">
                  <a:lumMod val="50000"/>
                </a:srgbClr>
              </a:solidFill>
              <a:latin typeface="Meiryo" charset="-128"/>
              <a:ea typeface="Meiryo" charset="-128"/>
              <a:cs typeface="Meiryo" charset="-128"/>
            </a:endParaRPr>
          </a:p>
          <a:p>
            <a:pPr algn="ctr" defTabSz="91435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400" dirty="0">
                <a:solidFill>
                  <a:srgbClr val="282828">
                    <a:lumMod val="50000"/>
                  </a:srgbClr>
                </a:solidFill>
                <a:latin typeface="Meiryo" charset="-128"/>
                <a:ea typeface="Meiryo" charset="-128"/>
                <a:cs typeface="Meiryo" charset="-128"/>
              </a:rPr>
              <a:t>エクスペリエンスを</a:t>
            </a:r>
            <a:endParaRPr lang="en-GB" sz="2400" dirty="0">
              <a:solidFill>
                <a:srgbClr val="282828">
                  <a:lumMod val="50000"/>
                </a:srgbClr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747132" y="1906859"/>
            <a:ext cx="3211551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73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660" y="1168152"/>
            <a:ext cx="3994022" cy="51922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3446" y="1205245"/>
            <a:ext cx="3904836" cy="50762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74" t="10140" r="20802" b="12377"/>
          <a:stretch/>
        </p:blipFill>
        <p:spPr>
          <a:xfrm>
            <a:off x="10250512" y="5430283"/>
            <a:ext cx="1775628" cy="12742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22774" y="1217472"/>
            <a:ext cx="1470930" cy="77457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282828">
                    <a:lumMod val="50000"/>
                  </a:srgbClr>
                </a:solidFill>
                <a:latin typeface="Meiryo" charset="-128"/>
                <a:ea typeface="Meiryo" charset="-128"/>
                <a:cs typeface="Meiryo" charset="-128"/>
              </a:rPr>
              <a:t>Front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282828">
                    <a:lumMod val="50000"/>
                  </a:srgbClr>
                </a:solidFill>
                <a:latin typeface="Meiryo" charset="-128"/>
                <a:ea typeface="Meiryo" charset="-128"/>
                <a:cs typeface="Meiryo" charset="-128"/>
              </a:rPr>
              <a:t>(</a:t>
            </a:r>
            <a:r>
              <a:rPr lang="ja-JP" altLang="en-US" sz="2000" dirty="0">
                <a:solidFill>
                  <a:srgbClr val="282828">
                    <a:lumMod val="50000"/>
                  </a:srgbClr>
                </a:solidFill>
                <a:latin typeface="Meiryo" charset="-128"/>
                <a:ea typeface="Meiryo" charset="-128"/>
                <a:cs typeface="Meiryo" charset="-128"/>
              </a:rPr>
              <a:t>正面</a:t>
            </a:r>
            <a:r>
              <a:rPr lang="en-US" sz="2000" dirty="0">
                <a:solidFill>
                  <a:srgbClr val="282828">
                    <a:lumMod val="50000"/>
                  </a:srgbClr>
                </a:solidFill>
                <a:latin typeface="Meiryo" charset="-128"/>
                <a:ea typeface="Meiryo" charset="-128"/>
                <a:cs typeface="Meiryo" charset="-128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83398" y="1215023"/>
            <a:ext cx="1779654" cy="7822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282828">
                    <a:lumMod val="50000"/>
                  </a:srgbClr>
                </a:solidFill>
                <a:latin typeface="Meiryo" charset="-128"/>
                <a:ea typeface="Meiryo" charset="-128"/>
                <a:cs typeface="Meiryo" charset="-128"/>
              </a:rPr>
              <a:t>Second front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ja-JP" altLang="en-US" sz="2000" dirty="0">
                <a:solidFill>
                  <a:srgbClr val="282828">
                    <a:lumMod val="50000"/>
                  </a:srgbClr>
                </a:solidFill>
                <a:latin typeface="Meiryo" charset="-128"/>
                <a:ea typeface="Meiryo" charset="-128"/>
                <a:cs typeface="Meiryo" charset="-128"/>
              </a:rPr>
              <a:t>（背面）</a:t>
            </a:r>
            <a:endParaRPr lang="en-US" sz="2000" dirty="0">
              <a:solidFill>
                <a:srgbClr val="282828">
                  <a:lumMod val="50000"/>
                </a:srgbClr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77" tIns="60939" rIns="121877" bIns="60939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733" b="0" i="0" kern="1200" dirty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  <a:lvl2pPr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609585"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1219170"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828754"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2438339"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2101"/>
            <a:r>
              <a:rPr lang="en-US" altLang="ja-JP" sz="3600" dirty="0" smtClean="0">
                <a:latin typeface="Meiryo" charset="-128"/>
                <a:ea typeface="Meiryo" charset="-128"/>
                <a:cs typeface="Meiryo" charset="-128"/>
                <a:sym typeface="GillSans" charset="0"/>
              </a:rPr>
              <a:t>Spark </a:t>
            </a:r>
            <a:r>
              <a:rPr lang="en-US" sz="3600" dirty="0" smtClean="0">
                <a:latin typeface="Meiryo" charset="-128"/>
                <a:ea typeface="Meiryo" charset="-128"/>
                <a:cs typeface="Meiryo" charset="-128"/>
                <a:sym typeface="GillSans" charset="0"/>
              </a:rPr>
              <a:t>Room 55 </a:t>
            </a:r>
            <a:r>
              <a:rPr lang="ja-JP" altLang="en-US" sz="3600" dirty="0" smtClean="0">
                <a:latin typeface="Meiryo" charset="-128"/>
                <a:ea typeface="Meiryo" charset="-128"/>
                <a:cs typeface="Meiryo" charset="-128"/>
                <a:sym typeface="GillSans" charset="0"/>
              </a:rPr>
              <a:t>外観</a:t>
            </a:r>
            <a:r>
              <a:rPr lang="en-US" sz="3600" dirty="0" smtClean="0">
                <a:latin typeface="Meiryo" charset="-128"/>
                <a:ea typeface="Meiryo" charset="-128"/>
                <a:cs typeface="Meiryo" charset="-128"/>
                <a:sym typeface="GillSans" charset="0"/>
              </a:rPr>
              <a:t> </a:t>
            </a:r>
            <a:endParaRPr lang="en-US" sz="3600" dirty="0">
              <a:latin typeface="Meiryo" charset="-128"/>
              <a:ea typeface="Meiryo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521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theme 2015 16x9">
  <a:themeElements>
    <a:clrScheme name="Cisco White Template Colors_FINAL">
      <a:dk1>
        <a:srgbClr val="282828"/>
      </a:dk1>
      <a:lt1>
        <a:srgbClr val="005073"/>
      </a:lt1>
      <a:dk2>
        <a:srgbClr val="005073"/>
      </a:dk2>
      <a:lt2>
        <a:srgbClr val="FFFFFF"/>
      </a:lt2>
      <a:accent1>
        <a:srgbClr val="00BCEB"/>
      </a:accent1>
      <a:accent2>
        <a:srgbClr val="6EBE4A"/>
      </a:accent2>
      <a:accent3>
        <a:srgbClr val="005073"/>
      </a:accent3>
      <a:accent4>
        <a:srgbClr val="676767"/>
      </a:accent4>
      <a:accent5>
        <a:srgbClr val="FBAB18"/>
      </a:accent5>
      <a:accent6>
        <a:srgbClr val="E3241B"/>
      </a:accent6>
      <a:hlink>
        <a:srgbClr val="00BCEB"/>
      </a:hlink>
      <a:folHlink>
        <a:srgbClr val="005073"/>
      </a:folHlink>
    </a:clrScheme>
    <a:fontScheme name="ユーザー定義 1">
      <a:majorFont>
        <a:latin typeface="Arial"/>
        <a:ea typeface=""/>
        <a:cs typeface=""/>
      </a:majorFont>
      <a:minorFont>
        <a:latin typeface="ＭＳ Ｐゴシック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isco Corporate Template Prototype_Aug_2017" id="{4E692306-BB5E-4389-8512-B70B45577D04}" vid="{BDAD62F5-9CDD-42BF-A677-E02F4F0731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1628</Words>
  <Application>Microsoft Macintosh PowerPoint</Application>
  <PresentationFormat>ワイド画面</PresentationFormat>
  <Paragraphs>379</Paragraphs>
  <Slides>19</Slides>
  <Notes>13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40" baseType="lpstr">
      <vt:lpstr>Arial Unicode MS</vt:lpstr>
      <vt:lpstr>Calibri</vt:lpstr>
      <vt:lpstr>CiscoSans</vt:lpstr>
      <vt:lpstr>CiscoSans ExtraLight</vt:lpstr>
      <vt:lpstr>CiscoSans Light</vt:lpstr>
      <vt:lpstr>CiscoSans Thin</vt:lpstr>
      <vt:lpstr>CiscoSansTT</vt:lpstr>
      <vt:lpstr>CiscoSansTT ExtraLight</vt:lpstr>
      <vt:lpstr>CiscoSansTT Light</vt:lpstr>
      <vt:lpstr>CiscoSansTT Thin</vt:lpstr>
      <vt:lpstr>GillSans</vt:lpstr>
      <vt:lpstr>Helvetica</vt:lpstr>
      <vt:lpstr>Helvetica Light</vt:lpstr>
      <vt:lpstr>Helvetica Neue</vt:lpstr>
      <vt:lpstr>Lucida Sans Unicode</vt:lpstr>
      <vt:lpstr>Meiryo</vt:lpstr>
      <vt:lpstr>MS PGothic</vt:lpstr>
      <vt:lpstr>ＭＳ Ｐゴシック</vt:lpstr>
      <vt:lpstr>Tipo de letra del sistema Fina</vt:lpstr>
      <vt:lpstr>Arial</vt:lpstr>
      <vt:lpstr>Blue theme 2015 16x9</vt:lpstr>
      <vt:lpstr>Spark Room Kit シリーズ</vt:lpstr>
      <vt:lpstr>PowerPoint プレゼンテーション</vt:lpstr>
      <vt:lpstr>PowerPoint プレゼンテーション</vt:lpstr>
      <vt:lpstr>PowerPoint プレゼンテーション</vt:lpstr>
      <vt:lpstr>Spark Room Kit / Spark Room Kit Plus</vt:lpstr>
      <vt:lpstr>SX10 / SX20との比較</vt:lpstr>
      <vt:lpstr>Spark Room 55</vt:lpstr>
      <vt:lpstr>PowerPoint プレゼンテーション</vt:lpstr>
      <vt:lpstr>PowerPoint プレゼンテーション</vt:lpstr>
      <vt:lpstr>Spark Room 55</vt:lpstr>
      <vt:lpstr>PowerPoint プレゼンテーション</vt:lpstr>
      <vt:lpstr>PowerPoint プレゼンテーション</vt:lpstr>
      <vt:lpstr>PowerPoint プレゼンテーション</vt:lpstr>
      <vt:lpstr>Room 55とMX300G2との違いについて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Spark Room 55</dc:title>
  <dc:creator>Microsoft Office User</dc:creator>
  <cp:lastModifiedBy>Microsoft Office ユーザー</cp:lastModifiedBy>
  <cp:revision>21</cp:revision>
  <dcterms:created xsi:type="dcterms:W3CDTF">2017-10-13T08:52:14Z</dcterms:created>
  <dcterms:modified xsi:type="dcterms:W3CDTF">2017-11-24T05:25:25Z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niqueId">
    <vt:lpwstr>1876849</vt:lpwstr>
  </property>
  <property fmtid="{D5CDD505-2E9C-101B-9397-08002B2CF9AE}" pid="4" name="Offisync_UpdateToken">
    <vt:lpwstr>1</vt:lpwstr>
  </property>
  <property fmtid="{D5CDD505-2E9C-101B-9397-08002B2CF9AE}" pid="5" name="Jive_LatestUserAccountName">
    <vt:lpwstr>kkiyuna</vt:lpwstr>
  </property>
  <property fmtid="{D5CDD505-2E9C-101B-9397-08002B2CF9AE}" pid="6" name="Jive_VersionGuid">
    <vt:lpwstr>d6d3d82f-06a1-45f4-bf00-6a1bb6366c10</vt:lpwstr>
  </property>
  <property fmtid="{D5CDD505-2E9C-101B-9397-08002B2CF9AE}" pid="7" name="Offisync_ServerID">
    <vt:lpwstr>07841bbc-cd3c-4a76-827f-75a2226890f4</vt:lpwstr>
  </property>
</Properties>
</file>