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1"/>
  </p:sldMasterIdLst>
  <p:notesMasterIdLst>
    <p:notesMasterId r:id="rId3"/>
  </p:notesMasterIdLst>
  <p:handoutMasterIdLst>
    <p:handoutMasterId r:id="rId4"/>
  </p:handoutMasterIdLst>
  <p:sldIdLst>
    <p:sldId id="461" r:id="rId2"/>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2" orient="horz" pos="2890" userDrawn="1">
          <p15:clr>
            <a:srgbClr val="A4A3A4"/>
          </p15:clr>
        </p15:guide>
        <p15:guide id="4" pos="158" userDrawn="1">
          <p15:clr>
            <a:srgbClr val="A4A3A4"/>
          </p15:clr>
        </p15:guide>
        <p15:guide id="5" pos="5602" userDrawn="1">
          <p15:clr>
            <a:srgbClr val="A4A3A4"/>
          </p15:clr>
        </p15:guide>
        <p15:guide id="6" pos="2880" userDrawn="1">
          <p15:clr>
            <a:srgbClr val="A4A3A4"/>
          </p15:clr>
        </p15:guide>
        <p15:guide id="7" orient="horz" pos="169" userDrawn="1">
          <p15:clr>
            <a:srgbClr val="A4A3A4"/>
          </p15:clr>
        </p15:guide>
        <p15:guide id="8" orient="horz" pos="667" userDrawn="1">
          <p15:clr>
            <a:srgbClr val="A4A3A4"/>
          </p15:clr>
        </p15:guide>
        <p15:guide id="9" orient="horz" pos="395" userDrawn="1">
          <p15:clr>
            <a:srgbClr val="A4A3A4"/>
          </p15:clr>
        </p15:guide>
        <p15:guide id="10" orient="horz" pos="1620" userDrawn="1">
          <p15:clr>
            <a:srgbClr val="A4A3A4"/>
          </p15:clr>
        </p15:guide>
        <p15:guide id="11" orient="horz" pos="1076" userDrawn="1">
          <p15:clr>
            <a:srgbClr val="A4A3A4"/>
          </p15:clr>
        </p15:guide>
        <p15:guide id="12" pos="4195" userDrawn="1">
          <p15:clr>
            <a:srgbClr val="A4A3A4"/>
          </p15:clr>
        </p15:guide>
        <p15:guide id="13" pos="4150" userDrawn="1">
          <p15:clr>
            <a:srgbClr val="A4A3A4"/>
          </p15:clr>
        </p15:guide>
        <p15:guide id="14" orient="horz" pos="2164" userDrawn="1">
          <p15:clr>
            <a:srgbClr val="A4A3A4"/>
          </p15:clr>
        </p15:guide>
        <p15:guide id="15" orient="horz" pos="225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tesh Gohil" initials="" lastIdx="3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A4D7"/>
    <a:srgbClr val="AB0810"/>
    <a:srgbClr val="FDBE24"/>
    <a:srgbClr val="FA661C"/>
    <a:srgbClr val="90BDDB"/>
    <a:srgbClr val="335FFA"/>
    <a:srgbClr val="349A97"/>
    <a:srgbClr val="2C92B6"/>
    <a:srgbClr val="489542"/>
    <a:srgbClr val="54545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autoAdjust="0"/>
    <p:restoredTop sz="85756" autoAdjust="0"/>
  </p:normalViewPr>
  <p:slideViewPr>
    <p:cSldViewPr snapToObjects="1" showGuides="1">
      <p:cViewPr varScale="1">
        <p:scale>
          <a:sx n="172" d="100"/>
          <a:sy n="172" d="100"/>
        </p:scale>
        <p:origin x="480" y="184"/>
      </p:cViewPr>
      <p:guideLst>
        <p:guide orient="horz" pos="2890"/>
        <p:guide pos="158"/>
        <p:guide pos="5602"/>
        <p:guide pos="2880"/>
        <p:guide orient="horz" pos="169"/>
        <p:guide orient="horz" pos="667"/>
        <p:guide orient="horz" pos="395"/>
        <p:guide orient="horz" pos="1620"/>
        <p:guide orient="horz" pos="1076"/>
        <p:guide pos="4195"/>
        <p:guide pos="4150"/>
        <p:guide orient="horz" pos="2164"/>
        <p:guide orient="horz" pos="2255"/>
      </p:guideLst>
    </p:cSldViewPr>
  </p:slideViewPr>
  <p:notesTextViewPr>
    <p:cViewPr>
      <p:scale>
        <a:sx n="100" d="100"/>
        <a:sy n="100" d="100"/>
      </p:scale>
      <p:origin x="0" y="0"/>
    </p:cViewPr>
  </p:notesTextViewPr>
  <p:sorterViewPr>
    <p:cViewPr>
      <p:scale>
        <a:sx n="206" d="100"/>
        <a:sy n="20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commentAuthors" Target="commentAuthors.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2"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2FE48B1C-1E6B-744F-8E6C-3836D33BC0D9}" type="datetimeFigureOut">
              <a:rPr lang="en-US"/>
              <a:pPr>
                <a:defRPr/>
              </a:pPr>
              <a:t>11/12/17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F5A8EAB7-F1BA-274C-91A9-46214A29E509}" type="slidenum">
              <a:rPr lang="en-US"/>
              <a:pPr>
                <a:defRPr/>
              </a:pPr>
              <a:t>‹#›</a:t>
            </a:fld>
            <a:endParaRPr lang="en-US"/>
          </a:p>
        </p:txBody>
      </p:sp>
    </p:spTree>
    <p:extLst>
      <p:ext uri="{BB962C8B-B14F-4D97-AF65-F5344CB8AC3E}">
        <p14:creationId xmlns:p14="http://schemas.microsoft.com/office/powerpoint/2010/main" val="3338480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2A637A29-4E7E-A24B-BAB1-D48C888F91E4}" type="datetimeFigureOut">
              <a:rPr lang="en-US"/>
              <a:pPr>
                <a:defRPr/>
              </a:pPr>
              <a:t>11/12/17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F97A1FA6-25DE-9E4E-A34D-CF67DE7DBDC7}" type="slidenum">
              <a:rPr lang="en-US"/>
              <a:pPr>
                <a:defRPr/>
              </a:pPr>
              <a:t>‹#›</a:t>
            </a:fld>
            <a:endParaRPr lang="en-US"/>
          </a:p>
        </p:txBody>
      </p:sp>
    </p:spTree>
    <p:extLst>
      <p:ext uri="{BB962C8B-B14F-4D97-AF65-F5344CB8AC3E}">
        <p14:creationId xmlns:p14="http://schemas.microsoft.com/office/powerpoint/2010/main" val="3228492595"/>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62301" y="1347788"/>
            <a:ext cx="8277344" cy="3168210"/>
          </a:xfrm>
          <a:prstGeom prst="rect">
            <a:avLst/>
          </a:prstGeom>
        </p:spPr>
        <p:txBody>
          <a:bodyPr lIns="91420" tIns="45710" rIns="91420" bIns="45710">
            <a:noAutofit/>
          </a:bodyPr>
          <a:lstStyle>
            <a:lvl1pPr marL="280928" indent="-223792">
              <a:lnSpc>
                <a:spcPct val="95000"/>
              </a:lnSpc>
              <a:spcBef>
                <a:spcPts val="1110"/>
              </a:spcBef>
              <a:buClr>
                <a:schemeClr val="tx1"/>
              </a:buClr>
              <a:buSzPct val="80000"/>
              <a:buFont typeface="Arial"/>
              <a:buChar char="•"/>
              <a:defRPr sz="2000" b="0" i="0">
                <a:solidFill>
                  <a:srgbClr val="676767"/>
                </a:solidFill>
                <a:latin typeface="+mn-lt"/>
                <a:cs typeface="CiscoSans ExtraLight"/>
              </a:defRPr>
            </a:lvl1pPr>
            <a:lvl2pPr marL="507895" indent="-215855">
              <a:lnSpc>
                <a:spcPct val="95000"/>
              </a:lnSpc>
              <a:spcBef>
                <a:spcPts val="450"/>
              </a:spcBef>
              <a:buClr>
                <a:schemeClr val="tx1"/>
              </a:buClr>
              <a:buSzPct val="80000"/>
              <a:buFont typeface="Arial"/>
              <a:buChar char="•"/>
              <a:defRPr sz="1800" b="0" i="0">
                <a:solidFill>
                  <a:srgbClr val="676767"/>
                </a:solidFill>
                <a:latin typeface="+mn-lt"/>
                <a:cs typeface="CiscoSans ExtraLight"/>
              </a:defRPr>
            </a:lvl2pPr>
            <a:lvl3pPr marL="747558" indent="-171415">
              <a:buClr>
                <a:schemeClr val="tx1"/>
              </a:buClr>
              <a:buSzPct val="80000"/>
              <a:buFont typeface="Arial"/>
              <a:buChar char="•"/>
              <a:defRPr sz="1600" b="0" i="0">
                <a:solidFill>
                  <a:srgbClr val="676767"/>
                </a:solidFill>
                <a:latin typeface="+mn-lt"/>
                <a:cs typeface="CiscoSans ExtraLight"/>
              </a:defRPr>
            </a:lvl3pPr>
            <a:lvl4pPr marL="911035" indent="-171415">
              <a:buClr>
                <a:schemeClr val="tx1"/>
              </a:buClr>
              <a:buSzPct val="80000"/>
              <a:buFont typeface="Arial"/>
              <a:buChar char="•"/>
              <a:defRPr sz="1400" b="0" i="0">
                <a:solidFill>
                  <a:srgbClr val="676767"/>
                </a:solidFill>
                <a:latin typeface="+mn-lt"/>
                <a:cs typeface="CiscoSans ExtraLight"/>
              </a:defRPr>
            </a:lvl4pPr>
            <a:lvl5pPr marL="1082450" indent="-168240">
              <a:buClr>
                <a:schemeClr val="tx1"/>
              </a:buClr>
              <a:buSzPct val="80000"/>
              <a:buFont typeface="Arial"/>
              <a:buChar char="•"/>
              <a:defRPr sz="1200" b="0" i="0">
                <a:solidFill>
                  <a:srgbClr val="676767"/>
                </a:solidFill>
                <a:latin typeface="+mn-lt"/>
                <a:cs typeface="CiscoSans ExtraLight"/>
              </a:defRPr>
            </a:lvl5pPr>
          </a:lstStyle>
          <a:p>
            <a:pPr lvl="0"/>
            <a:r>
              <a:rPr lang="en-GB" dirty="0"/>
              <a:t>First level</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Title Placeholder 5"/>
          <p:cNvSpPr>
            <a:spLocks noGrp="1"/>
          </p:cNvSpPr>
          <p:nvPr>
            <p:ph type="title"/>
          </p:nvPr>
        </p:nvSpPr>
        <p:spPr bwMode="auto">
          <a:xfrm>
            <a:off x="437766" y="341313"/>
            <a:ext cx="8345488"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24" tIns="45712" rIns="91424" bIns="45712" numCol="1" anchor="ctr" anchorCtr="0" compatLnSpc="1">
            <a:prstTxWarp prst="textNoShape">
              <a:avLst/>
            </a:prstTxWarp>
          </a:bodyPr>
          <a:lstStyle/>
          <a:p>
            <a:pPr lvl="0"/>
            <a:r>
              <a:rPr lang="ja-JP" altLang="en-US"/>
              <a:t>マスター タイトルの書式設定</a:t>
            </a:r>
            <a:endParaRPr lang="en-GB" dirty="0"/>
          </a:p>
        </p:txBody>
      </p:sp>
    </p:spTree>
    <p:extLst>
      <p:ext uri="{BB962C8B-B14F-4D97-AF65-F5344CB8AC3E}">
        <p14:creationId xmlns:p14="http://schemas.microsoft.com/office/powerpoint/2010/main" val="3316443340"/>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5"/>
          <p:cNvSpPr>
            <a:spLocks noGrp="1"/>
          </p:cNvSpPr>
          <p:nvPr>
            <p:ph type="title"/>
          </p:nvPr>
        </p:nvSpPr>
        <p:spPr bwMode="auto">
          <a:xfrm>
            <a:off x="437766" y="341313"/>
            <a:ext cx="8345488"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24" tIns="45712" rIns="91424" bIns="45712" numCol="1" anchor="ctr" anchorCtr="0" compatLnSpc="1">
            <a:prstTxWarp prst="textNoShape">
              <a:avLst/>
            </a:prstTxWarp>
          </a:bodyPr>
          <a:lstStyle/>
          <a:p>
            <a:pPr lvl="0"/>
            <a:r>
              <a:rPr lang="en-GB" dirty="0"/>
              <a:t>Title Goes Here</a:t>
            </a:r>
          </a:p>
        </p:txBody>
      </p:sp>
      <p:sp>
        <p:nvSpPr>
          <p:cNvPr id="12" name="Rectangle 7"/>
          <p:cNvSpPr>
            <a:spLocks noChangeArrowheads="1"/>
          </p:cNvSpPr>
          <p:nvPr/>
        </p:nvSpPr>
        <p:spPr bwMode="ltGray">
          <a:xfrm>
            <a:off x="8515707" y="4742907"/>
            <a:ext cx="218414" cy="154518"/>
          </a:xfrm>
          <a:prstGeom prst="rect">
            <a:avLst/>
          </a:prstGeom>
          <a:noFill/>
          <a:ln w="9525" algn="ctr">
            <a:noFill/>
            <a:miter lim="800000"/>
            <a:headEnd/>
            <a:tailEnd/>
          </a:ln>
          <a:effectLst/>
        </p:spPr>
        <p:txBody>
          <a:bodyPr wrap="none" lIns="61586" tIns="30792" rIns="61586" bIns="30792" anchor="b">
            <a:spAutoFit/>
          </a:bodyPr>
          <a:lstStyle/>
          <a:p>
            <a:pPr algn="r" defTabSz="610744" fontAlgn="auto">
              <a:spcBef>
                <a:spcPts val="0"/>
              </a:spcBef>
              <a:spcAft>
                <a:spcPts val="0"/>
              </a:spcAft>
              <a:defRPr/>
            </a:pPr>
            <a:fld id="{4ABDCABE-3F10-B64C-92F1-862014417034}" type="slidenum">
              <a:rPr lang="en-US" sz="600">
                <a:solidFill>
                  <a:srgbClr val="000000">
                    <a:alpha val="25000"/>
                  </a:srgbClr>
                </a:solidFill>
                <a:latin typeface="+mn-lt"/>
                <a:ea typeface="+mn-ea"/>
                <a:cs typeface="CiscoSans Thin"/>
              </a:rPr>
              <a:pPr algn="r" defTabSz="610744" fontAlgn="auto">
                <a:spcBef>
                  <a:spcPts val="0"/>
                </a:spcBef>
                <a:spcAft>
                  <a:spcPts val="0"/>
                </a:spcAft>
                <a:defRPr/>
              </a:pPr>
              <a:t>‹#›</a:t>
            </a:fld>
            <a:endParaRPr lang="en-US" sz="600" dirty="0">
              <a:solidFill>
                <a:srgbClr val="000000">
                  <a:alpha val="25000"/>
                </a:srgbClr>
              </a:solidFill>
              <a:latin typeface="+mn-lt"/>
              <a:ea typeface="+mn-ea"/>
              <a:cs typeface="CiscoSans Thin"/>
            </a:endParaRPr>
          </a:p>
        </p:txBody>
      </p:sp>
      <p:sp>
        <p:nvSpPr>
          <p:cNvPr id="13" name="Rectangle 4"/>
          <p:cNvSpPr>
            <a:spLocks noChangeArrowheads="1"/>
          </p:cNvSpPr>
          <p:nvPr/>
        </p:nvSpPr>
        <p:spPr bwMode="ltGray">
          <a:xfrm>
            <a:off x="5867508" y="4741653"/>
            <a:ext cx="2658018" cy="154518"/>
          </a:xfrm>
          <a:prstGeom prst="rect">
            <a:avLst/>
          </a:prstGeom>
          <a:noFill/>
          <a:ln w="9525">
            <a:noFill/>
            <a:miter lim="800000"/>
            <a:headEnd/>
            <a:tailEnd/>
          </a:ln>
          <a:effectLst/>
        </p:spPr>
        <p:txBody>
          <a:bodyPr lIns="61586" tIns="30792" rIns="61586" bIns="30792" anchor="b">
            <a:spAutoFit/>
          </a:bodyPr>
          <a:lstStyle/>
          <a:p>
            <a:pPr defTabSz="610744" fontAlgn="auto">
              <a:spcBef>
                <a:spcPts val="0"/>
              </a:spcBef>
              <a:spcAft>
                <a:spcPts val="0"/>
              </a:spcAft>
              <a:defRPr/>
            </a:pPr>
            <a:r>
              <a:rPr lang="en-US" sz="600" dirty="0">
                <a:solidFill>
                  <a:srgbClr val="000000">
                    <a:alpha val="25000"/>
                  </a:srgbClr>
                </a:solidFill>
                <a:latin typeface="+mn-lt"/>
                <a:ea typeface="+mn-ea"/>
                <a:cs typeface="CiscoSans Thin"/>
              </a:rPr>
              <a:t>© 201</a:t>
            </a:r>
            <a:r>
              <a:rPr lang="en-US" altLang="ja-JP" sz="600" dirty="0">
                <a:solidFill>
                  <a:srgbClr val="000000">
                    <a:alpha val="25000"/>
                  </a:srgbClr>
                </a:solidFill>
                <a:latin typeface="+mn-lt"/>
                <a:ea typeface="+mn-ea"/>
                <a:cs typeface="CiscoSans Thin"/>
              </a:rPr>
              <a:t>7</a:t>
            </a:r>
            <a:r>
              <a:rPr lang="en-US" sz="600" dirty="0">
                <a:solidFill>
                  <a:srgbClr val="000000">
                    <a:alpha val="25000"/>
                  </a:srgbClr>
                </a:solidFill>
                <a:latin typeface="+mn-lt"/>
                <a:ea typeface="+mn-ea"/>
                <a:cs typeface="CiscoSans Thin"/>
              </a:rPr>
              <a:t>  Cisco and/or its affiliates. All rights reserved.   </a:t>
            </a:r>
            <a:r>
              <a:rPr lang="en-US" sz="600" dirty="0" smtClean="0">
                <a:solidFill>
                  <a:srgbClr val="000000">
                    <a:alpha val="25000"/>
                  </a:srgbClr>
                </a:solidFill>
                <a:latin typeface="+mn-lt"/>
                <a:ea typeface="+mn-ea"/>
                <a:cs typeface="CiscoSans Thin"/>
              </a:rPr>
              <a:t>Cisco</a:t>
            </a:r>
            <a:r>
              <a:rPr lang="en-US" sz="600" baseline="0" dirty="0" smtClean="0">
                <a:solidFill>
                  <a:srgbClr val="000000">
                    <a:alpha val="25000"/>
                  </a:srgbClr>
                </a:solidFill>
                <a:latin typeface="+mn-lt"/>
                <a:ea typeface="+mn-ea"/>
                <a:cs typeface="CiscoSans Thin"/>
              </a:rPr>
              <a:t> Public</a:t>
            </a:r>
            <a:endParaRPr lang="en-US" sz="600" dirty="0">
              <a:solidFill>
                <a:srgbClr val="000000">
                  <a:alpha val="25000"/>
                </a:srgbClr>
              </a:solidFill>
              <a:latin typeface="+mn-lt"/>
              <a:ea typeface="+mn-ea"/>
              <a:cs typeface="CiscoSans Thin"/>
            </a:endParaRPr>
          </a:p>
        </p:txBody>
      </p:sp>
      <p:pic>
        <p:nvPicPr>
          <p:cNvPr id="7" name="Picture 2" descr="C:\Users\spius\Pictures\cisco logo blue gradient.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74175" y="4625773"/>
            <a:ext cx="431312" cy="265176"/>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879" r:id="rId1"/>
  </p:sldLayoutIdLst>
  <p:transition spd="slow">
    <p:wipe/>
  </p:transition>
  <p:txStyles>
    <p:titleStyle>
      <a:lvl1pPr algn="l" defTabSz="684213" rtl="0" eaLnBrk="1" fontAlgn="base" hangingPunct="1">
        <a:lnSpc>
          <a:spcPct val="80000"/>
        </a:lnSpc>
        <a:spcBef>
          <a:spcPct val="0"/>
        </a:spcBef>
        <a:spcAft>
          <a:spcPct val="0"/>
        </a:spcAft>
        <a:defRPr kumimoji="1" lang="en-US" sz="3200" kern="1200" dirty="0">
          <a:solidFill>
            <a:srgbClr val="676767"/>
          </a:solidFill>
          <a:latin typeface="+mj-lt"/>
          <a:ea typeface="ＭＳ Ｐゴシック" charset="0"/>
          <a:cs typeface="CiscoSans"/>
        </a:defRPr>
      </a:lvl1pPr>
      <a:lvl2pPr algn="l" defTabSz="684213" rtl="0" eaLnBrk="1" fontAlgn="base" hangingPunct="1">
        <a:lnSpc>
          <a:spcPct val="80000"/>
        </a:lnSpc>
        <a:spcBef>
          <a:spcPct val="0"/>
        </a:spcBef>
        <a:spcAft>
          <a:spcPct val="0"/>
        </a:spcAft>
        <a:defRPr kumimoji="1" sz="3200">
          <a:solidFill>
            <a:srgbClr val="676767"/>
          </a:solidFill>
          <a:latin typeface="Arial" charset="0"/>
          <a:ea typeface="ＭＳ Ｐゴシック" charset="0"/>
        </a:defRPr>
      </a:lvl2pPr>
      <a:lvl3pPr algn="l" defTabSz="684213" rtl="0" eaLnBrk="1" fontAlgn="base" hangingPunct="1">
        <a:lnSpc>
          <a:spcPct val="80000"/>
        </a:lnSpc>
        <a:spcBef>
          <a:spcPct val="0"/>
        </a:spcBef>
        <a:spcAft>
          <a:spcPct val="0"/>
        </a:spcAft>
        <a:defRPr kumimoji="1" sz="3200">
          <a:solidFill>
            <a:srgbClr val="676767"/>
          </a:solidFill>
          <a:latin typeface="Arial" charset="0"/>
          <a:ea typeface="ＭＳ Ｐゴシック" charset="0"/>
        </a:defRPr>
      </a:lvl3pPr>
      <a:lvl4pPr algn="l" defTabSz="684213" rtl="0" eaLnBrk="1" fontAlgn="base" hangingPunct="1">
        <a:lnSpc>
          <a:spcPct val="80000"/>
        </a:lnSpc>
        <a:spcBef>
          <a:spcPct val="0"/>
        </a:spcBef>
        <a:spcAft>
          <a:spcPct val="0"/>
        </a:spcAft>
        <a:defRPr kumimoji="1" sz="3200">
          <a:solidFill>
            <a:srgbClr val="676767"/>
          </a:solidFill>
          <a:latin typeface="Arial" charset="0"/>
          <a:ea typeface="ＭＳ Ｐゴシック" charset="0"/>
        </a:defRPr>
      </a:lvl4pPr>
      <a:lvl5pPr algn="l" defTabSz="684213" rtl="0" eaLnBrk="1" fontAlgn="base" hangingPunct="1">
        <a:lnSpc>
          <a:spcPct val="80000"/>
        </a:lnSpc>
        <a:spcBef>
          <a:spcPct val="0"/>
        </a:spcBef>
        <a:spcAft>
          <a:spcPct val="0"/>
        </a:spcAft>
        <a:defRPr kumimoji="1" sz="3200">
          <a:solidFill>
            <a:srgbClr val="676767"/>
          </a:solidFill>
          <a:latin typeface="Arial" charset="0"/>
          <a:ea typeface="ＭＳ Ｐゴシック" charset="0"/>
        </a:defRPr>
      </a:lvl5pPr>
      <a:lvl6pPr marL="457200" algn="l" defTabSz="684213" rtl="0" eaLnBrk="1" fontAlgn="base" hangingPunct="1">
        <a:lnSpc>
          <a:spcPct val="80000"/>
        </a:lnSpc>
        <a:spcBef>
          <a:spcPct val="0"/>
        </a:spcBef>
        <a:spcAft>
          <a:spcPct val="0"/>
        </a:spcAft>
        <a:defRPr kumimoji="1" sz="3200">
          <a:solidFill>
            <a:srgbClr val="676767"/>
          </a:solidFill>
          <a:latin typeface="Arial" charset="0"/>
          <a:ea typeface="ＭＳ Ｐゴシック" charset="0"/>
        </a:defRPr>
      </a:lvl6pPr>
      <a:lvl7pPr marL="914400" algn="l" defTabSz="684213" rtl="0" eaLnBrk="1" fontAlgn="base" hangingPunct="1">
        <a:lnSpc>
          <a:spcPct val="80000"/>
        </a:lnSpc>
        <a:spcBef>
          <a:spcPct val="0"/>
        </a:spcBef>
        <a:spcAft>
          <a:spcPct val="0"/>
        </a:spcAft>
        <a:defRPr kumimoji="1" sz="3200">
          <a:solidFill>
            <a:srgbClr val="676767"/>
          </a:solidFill>
          <a:latin typeface="Arial" charset="0"/>
          <a:ea typeface="ＭＳ Ｐゴシック" charset="0"/>
        </a:defRPr>
      </a:lvl7pPr>
      <a:lvl8pPr marL="1371600" algn="l" defTabSz="684213" rtl="0" eaLnBrk="1" fontAlgn="base" hangingPunct="1">
        <a:lnSpc>
          <a:spcPct val="80000"/>
        </a:lnSpc>
        <a:spcBef>
          <a:spcPct val="0"/>
        </a:spcBef>
        <a:spcAft>
          <a:spcPct val="0"/>
        </a:spcAft>
        <a:defRPr kumimoji="1" sz="3200">
          <a:solidFill>
            <a:srgbClr val="676767"/>
          </a:solidFill>
          <a:latin typeface="Arial" charset="0"/>
          <a:ea typeface="ＭＳ Ｐゴシック" charset="0"/>
        </a:defRPr>
      </a:lvl8pPr>
      <a:lvl9pPr marL="1828800" algn="l" defTabSz="684213" rtl="0" eaLnBrk="1" fontAlgn="base" hangingPunct="1">
        <a:lnSpc>
          <a:spcPct val="80000"/>
        </a:lnSpc>
        <a:spcBef>
          <a:spcPct val="0"/>
        </a:spcBef>
        <a:spcAft>
          <a:spcPct val="0"/>
        </a:spcAft>
        <a:defRPr kumimoji="1" sz="3200">
          <a:solidFill>
            <a:srgbClr val="676767"/>
          </a:solidFill>
          <a:latin typeface="Arial" charset="0"/>
          <a:ea typeface="ＭＳ Ｐゴシック" charset="0"/>
        </a:defRPr>
      </a:lvl9pPr>
    </p:titleStyle>
    <p:bodyStyle>
      <a:lvl1pPr marL="169863" indent="-169863" algn="l" defTabSz="684213" rtl="0" eaLnBrk="1" fontAlgn="base" hangingPunct="1">
        <a:lnSpc>
          <a:spcPct val="95000"/>
        </a:lnSpc>
        <a:spcBef>
          <a:spcPts val="1075"/>
        </a:spcBef>
        <a:spcAft>
          <a:spcPct val="0"/>
        </a:spcAft>
        <a:buClr>
          <a:schemeClr val="tx2"/>
        </a:buClr>
        <a:buSzPct val="90000"/>
        <a:buFont typeface="Arial" charset="0"/>
        <a:buChar char="•"/>
        <a:defRPr kumimoji="1" lang="en-US" sz="1500" kern="1200" dirty="0">
          <a:solidFill>
            <a:schemeClr val="tx1"/>
          </a:solidFill>
          <a:latin typeface="+mn-lt"/>
          <a:ea typeface="ＭＳ Ｐゴシック" charset="0"/>
          <a:cs typeface="CiscoSans"/>
        </a:defRPr>
      </a:lvl1pPr>
      <a:lvl2pPr marL="358775" indent="-215900" algn="l" defTabSz="684213" rtl="0" eaLnBrk="1" fontAlgn="base" hangingPunct="1">
        <a:lnSpc>
          <a:spcPct val="95000"/>
        </a:lnSpc>
        <a:spcBef>
          <a:spcPts val="600"/>
        </a:spcBef>
        <a:spcAft>
          <a:spcPct val="0"/>
        </a:spcAft>
        <a:buClr>
          <a:schemeClr val="tx2"/>
        </a:buClr>
        <a:buFont typeface="Arial" charset="0"/>
        <a:buChar char="•"/>
        <a:defRPr kumimoji="1" lang="en-US" sz="1400" kern="1200" dirty="0">
          <a:solidFill>
            <a:schemeClr val="tx1"/>
          </a:solidFill>
          <a:latin typeface="+mn-lt"/>
          <a:ea typeface="ＭＳ Ｐゴシック" charset="0"/>
          <a:cs typeface="CiscoSans"/>
        </a:defRPr>
      </a:lvl2pPr>
      <a:lvl3pPr marL="431800" indent="-169863" algn="l" defTabSz="684213" rtl="0" eaLnBrk="1" fontAlgn="base" hangingPunct="1">
        <a:lnSpc>
          <a:spcPct val="95000"/>
        </a:lnSpc>
        <a:spcBef>
          <a:spcPts val="625"/>
        </a:spcBef>
        <a:spcAft>
          <a:spcPct val="0"/>
        </a:spcAft>
        <a:buFont typeface="Arial" charset="0"/>
        <a:buChar char="•"/>
        <a:defRPr kumimoji="1" lang="en-US" sz="1200" kern="1200" dirty="0">
          <a:solidFill>
            <a:schemeClr val="tx1"/>
          </a:solidFill>
          <a:latin typeface="+mn-lt"/>
          <a:ea typeface="ＭＳ Ｐゴシック" charset="0"/>
          <a:cs typeface="CiscoSans"/>
        </a:defRPr>
      </a:lvl3pPr>
      <a:lvl4pPr marL="503238" indent="-169863" algn="l" defTabSz="684213" rtl="0" eaLnBrk="1" fontAlgn="base" hangingPunct="1">
        <a:lnSpc>
          <a:spcPct val="95000"/>
        </a:lnSpc>
        <a:spcBef>
          <a:spcPts val="625"/>
        </a:spcBef>
        <a:spcAft>
          <a:spcPct val="0"/>
        </a:spcAft>
        <a:buFont typeface="Arial" charset="0"/>
        <a:buChar char="•"/>
        <a:defRPr kumimoji="1" lang="en-US" sz="1100" kern="1200" dirty="0">
          <a:solidFill>
            <a:schemeClr val="tx1"/>
          </a:solidFill>
          <a:latin typeface="+mn-lt"/>
          <a:ea typeface="ＭＳ Ｐゴシック" charset="0"/>
          <a:cs typeface="CiscoSans"/>
        </a:defRPr>
      </a:lvl4pPr>
      <a:lvl5pPr marL="574675" indent="-169863" algn="l" defTabSz="684213" rtl="0" eaLnBrk="1" fontAlgn="base" hangingPunct="1">
        <a:lnSpc>
          <a:spcPct val="95000"/>
        </a:lnSpc>
        <a:spcBef>
          <a:spcPts val="625"/>
        </a:spcBef>
        <a:spcAft>
          <a:spcPct val="0"/>
        </a:spcAft>
        <a:buFont typeface="Arial" charset="0"/>
        <a:buChar char="•"/>
        <a:defRPr kumimoji="1" lang="en-US" sz="1100" kern="1200" dirty="0">
          <a:solidFill>
            <a:schemeClr val="tx1"/>
          </a:solidFill>
          <a:latin typeface="+mn-lt"/>
          <a:ea typeface="ＭＳ Ｐゴシック" charset="0"/>
          <a:cs typeface="CiscoSans"/>
        </a:defRPr>
      </a:lvl5pPr>
      <a:lvl6pPr marL="863856" indent="-171445" algn="l" defTabSz="685777" rtl="0" eaLnBrk="1" latinLnBrk="0" hangingPunct="1">
        <a:spcBef>
          <a:spcPts val="600"/>
        </a:spcBef>
        <a:buFont typeface="Arial" pitchFamily="34" charset="0"/>
        <a:buChar char="•"/>
        <a:defRPr kumimoji="1" sz="900" kern="1200" baseline="0">
          <a:solidFill>
            <a:schemeClr val="tx1"/>
          </a:solidFill>
          <a:latin typeface="+mn-lt"/>
          <a:ea typeface="+mn-ea"/>
          <a:cs typeface="+mn-cs"/>
        </a:defRPr>
      </a:lvl6pPr>
      <a:lvl7pPr marL="935844" indent="-171422" algn="l" defTabSz="685777" rtl="0" eaLnBrk="1" latinLnBrk="0" hangingPunct="1">
        <a:spcBef>
          <a:spcPts val="600"/>
        </a:spcBef>
        <a:buFont typeface="Arial" pitchFamily="34" charset="0"/>
        <a:buChar char="•"/>
        <a:defRPr kumimoji="1" sz="800" kern="1200" baseline="0">
          <a:solidFill>
            <a:schemeClr val="tx1"/>
          </a:solidFill>
          <a:latin typeface="+mn-lt"/>
          <a:ea typeface="+mn-ea"/>
          <a:cs typeface="+mn-cs"/>
        </a:defRPr>
      </a:lvl7pPr>
      <a:lvl8pPr marL="2400220" indent="0" algn="l" defTabSz="685777" rtl="0" eaLnBrk="1" latinLnBrk="0" hangingPunct="1">
        <a:spcBef>
          <a:spcPct val="20000"/>
        </a:spcBef>
        <a:buFont typeface="Arial" pitchFamily="34" charset="0"/>
        <a:buNone/>
        <a:defRPr kumimoji="1" sz="1500" kern="1200">
          <a:solidFill>
            <a:schemeClr val="tx1"/>
          </a:solidFill>
          <a:latin typeface="+mn-lt"/>
          <a:ea typeface="+mn-ea"/>
          <a:cs typeface="+mn-cs"/>
        </a:defRPr>
      </a:lvl8pPr>
      <a:lvl9pPr marL="2914553" indent="-171445" algn="l" defTabSz="685777"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en-US"/>
      </a:defPPr>
      <a:lvl1pPr marL="0" algn="l" defTabSz="685777" rtl="0" eaLnBrk="1" latinLnBrk="0" hangingPunct="1">
        <a:defRPr kumimoji="1" sz="1400" kern="1200">
          <a:solidFill>
            <a:schemeClr val="tx1"/>
          </a:solidFill>
          <a:latin typeface="+mn-lt"/>
          <a:ea typeface="+mn-ea"/>
          <a:cs typeface="+mn-cs"/>
        </a:defRPr>
      </a:lvl1pPr>
      <a:lvl2pPr marL="342886" algn="l" defTabSz="685777" rtl="0" eaLnBrk="1" latinLnBrk="0" hangingPunct="1">
        <a:defRPr kumimoji="1" sz="1400" kern="1200">
          <a:solidFill>
            <a:schemeClr val="tx1"/>
          </a:solidFill>
          <a:latin typeface="+mn-lt"/>
          <a:ea typeface="+mn-ea"/>
          <a:cs typeface="+mn-cs"/>
        </a:defRPr>
      </a:lvl2pPr>
      <a:lvl3pPr marL="685777" algn="l" defTabSz="685777" rtl="0" eaLnBrk="1" latinLnBrk="0" hangingPunct="1">
        <a:defRPr kumimoji="1" sz="1400" kern="1200">
          <a:solidFill>
            <a:schemeClr val="tx1"/>
          </a:solidFill>
          <a:latin typeface="+mn-lt"/>
          <a:ea typeface="+mn-ea"/>
          <a:cs typeface="+mn-cs"/>
        </a:defRPr>
      </a:lvl3pPr>
      <a:lvl4pPr marL="1028665" algn="l" defTabSz="685777" rtl="0" eaLnBrk="1" latinLnBrk="0" hangingPunct="1">
        <a:defRPr kumimoji="1" sz="1400" kern="1200">
          <a:solidFill>
            <a:schemeClr val="tx1"/>
          </a:solidFill>
          <a:latin typeface="+mn-lt"/>
          <a:ea typeface="+mn-ea"/>
          <a:cs typeface="+mn-cs"/>
        </a:defRPr>
      </a:lvl4pPr>
      <a:lvl5pPr marL="1371555" algn="l" defTabSz="685777" rtl="0" eaLnBrk="1" latinLnBrk="0" hangingPunct="1">
        <a:defRPr kumimoji="1" sz="1400" kern="1200">
          <a:solidFill>
            <a:schemeClr val="tx1"/>
          </a:solidFill>
          <a:latin typeface="+mn-lt"/>
          <a:ea typeface="+mn-ea"/>
          <a:cs typeface="+mn-cs"/>
        </a:defRPr>
      </a:lvl5pPr>
      <a:lvl6pPr marL="1714441" algn="l" defTabSz="685777" rtl="0" eaLnBrk="1" latinLnBrk="0" hangingPunct="1">
        <a:defRPr kumimoji="1" sz="1400" kern="1200">
          <a:solidFill>
            <a:schemeClr val="tx1"/>
          </a:solidFill>
          <a:latin typeface="+mn-lt"/>
          <a:ea typeface="+mn-ea"/>
          <a:cs typeface="+mn-cs"/>
        </a:defRPr>
      </a:lvl6pPr>
      <a:lvl7pPr marL="2057332" algn="l" defTabSz="685777" rtl="0" eaLnBrk="1" latinLnBrk="0" hangingPunct="1">
        <a:defRPr kumimoji="1" sz="1400" kern="1200">
          <a:solidFill>
            <a:schemeClr val="tx1"/>
          </a:solidFill>
          <a:latin typeface="+mn-lt"/>
          <a:ea typeface="+mn-ea"/>
          <a:cs typeface="+mn-cs"/>
        </a:defRPr>
      </a:lvl7pPr>
      <a:lvl8pPr marL="2400220" algn="l" defTabSz="685777" rtl="0" eaLnBrk="1" latinLnBrk="0" hangingPunct="1">
        <a:defRPr kumimoji="1" sz="1400" kern="1200">
          <a:solidFill>
            <a:schemeClr val="tx1"/>
          </a:solidFill>
          <a:latin typeface="+mn-lt"/>
          <a:ea typeface="+mn-ea"/>
          <a:cs typeface="+mn-cs"/>
        </a:defRPr>
      </a:lvl8pPr>
      <a:lvl9pPr marL="2743110" algn="l" defTabSz="685777" rtl="0" eaLnBrk="1" latinLnBrk="0" hangingPunct="1">
        <a:defRPr kumimoji="1"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emf"/><Relationship Id="rId3"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77515" y="634742"/>
            <a:ext cx="5582048" cy="646331"/>
          </a:xfrm>
          <a:prstGeom prst="rect">
            <a:avLst/>
          </a:prstGeom>
        </p:spPr>
        <p:txBody>
          <a:bodyPr wrap="square">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国立大学 </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80 </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校で共同設立する </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SOC </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に</a:t>
            </a: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次世代ファイアウォールを導入して運用を支援</a:t>
            </a:r>
            <a:endParaRPr lang="ja-JP" altLang="en-US" b="1"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1075145" y="1182048"/>
            <a:ext cx="5584432" cy="553998"/>
          </a:xfrm>
          <a:prstGeom prst="rect">
            <a:avLst/>
          </a:prstGeom>
        </p:spPr>
        <p:txBody>
          <a:bodyPr wrap="square">
            <a:spAutoFit/>
          </a:bodyPr>
          <a:lstStyle/>
          <a:p>
            <a:r>
              <a:rPr lang="ja-JP" altLang="en-US" sz="1000" dirty="0">
                <a:latin typeface="メイリオ" panose="020B0604030504040204" pitchFamily="50" charset="-128"/>
                <a:ea typeface="メイリオ" panose="020B0604030504040204" pitchFamily="50" charset="-128"/>
              </a:rPr>
              <a:t>国立情報学研究所（</a:t>
            </a:r>
            <a:r>
              <a:rPr lang="en-US" altLang="ja-JP" sz="1000" dirty="0">
                <a:latin typeface="メイリオ" panose="020B0604030504040204" pitchFamily="50" charset="-128"/>
                <a:ea typeface="メイリオ" panose="020B0604030504040204" pitchFamily="50" charset="-128"/>
              </a:rPr>
              <a:t>NII</a:t>
            </a:r>
            <a:r>
              <a:rPr lang="ja-JP" altLang="en-US" sz="1000" dirty="0">
                <a:latin typeface="メイリオ" panose="020B0604030504040204" pitchFamily="50" charset="-128"/>
                <a:ea typeface="メイリオ" panose="020B0604030504040204" pitchFamily="50" charset="-128"/>
              </a:rPr>
              <a:t>）は、情報学という新しい分野で未来価値の創成につながる研究を行う日本で唯一の学術総合研究所です。国立大学 </a:t>
            </a:r>
            <a:r>
              <a:rPr lang="en-US" altLang="ja-JP" sz="1000" dirty="0">
                <a:latin typeface="メイリオ" panose="020B0604030504040204" pitchFamily="50" charset="-128"/>
                <a:ea typeface="メイリオ" panose="020B0604030504040204" pitchFamily="50" charset="-128"/>
              </a:rPr>
              <a:t>80 </a:t>
            </a:r>
            <a:r>
              <a:rPr lang="ja-JP" altLang="en-US" sz="1000" dirty="0">
                <a:latin typeface="メイリオ" panose="020B0604030504040204" pitchFamily="50" charset="-128"/>
                <a:ea typeface="メイリオ" panose="020B0604030504040204" pitchFamily="50" charset="-128"/>
              </a:rPr>
              <a:t>校が共同で設立するセキュリティ オペレーション センター（</a:t>
            </a:r>
            <a:r>
              <a:rPr lang="en-US" altLang="ja-JP" sz="1000" dirty="0">
                <a:latin typeface="メイリオ" panose="020B0604030504040204" pitchFamily="50" charset="-128"/>
                <a:ea typeface="メイリオ" panose="020B0604030504040204" pitchFamily="50" charset="-128"/>
              </a:rPr>
              <a:t>SOC</a:t>
            </a:r>
            <a:r>
              <a:rPr lang="ja-JP" altLang="en-US" sz="1000" dirty="0">
                <a:latin typeface="メイリオ" panose="020B0604030504040204" pitchFamily="50" charset="-128"/>
                <a:ea typeface="メイリオ" panose="020B0604030504040204" pitchFamily="50" charset="-128"/>
              </a:rPr>
              <a:t>）の運営を支援する役割を担っています。</a:t>
            </a:r>
            <a:endParaRPr lang="en-US" altLang="ja-JP" sz="1000" dirty="0">
              <a:latin typeface="メイリオ" panose="020B0604030504040204" pitchFamily="50" charset="-128"/>
              <a:ea typeface="メイリオ" panose="020B0604030504040204" pitchFamily="50" charset="-128"/>
            </a:endParaRPr>
          </a:p>
        </p:txBody>
      </p:sp>
      <p:sp>
        <p:nvSpPr>
          <p:cNvPr id="14" name="正方形/長方形 13"/>
          <p:cNvSpPr/>
          <p:nvPr/>
        </p:nvSpPr>
        <p:spPr>
          <a:xfrm>
            <a:off x="0" y="274638"/>
            <a:ext cx="1080000" cy="252000"/>
          </a:xfrm>
          <a:prstGeom prst="rect">
            <a:avLst/>
          </a:prstGeom>
          <a:solidFill>
            <a:srgbClr val="36A4D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261045" y="272519"/>
            <a:ext cx="857927" cy="253916"/>
          </a:xfrm>
          <a:prstGeom prst="rect">
            <a:avLst/>
          </a:prstGeom>
          <a:noFill/>
        </p:spPr>
        <p:txBody>
          <a:bodyPr wrap="none" rtlCol="0">
            <a:spAutoFit/>
          </a:bodyPr>
          <a:lstStyle/>
          <a:p>
            <a:r>
              <a:rPr kumimoji="1" lang="ja-JP" altLang="en-US" sz="1050" dirty="0">
                <a:solidFill>
                  <a:schemeClr val="bg1"/>
                </a:solidFill>
                <a:latin typeface="メイリオ" panose="020B0604030504040204" pitchFamily="50" charset="-128"/>
                <a:ea typeface="メイリオ" panose="020B0604030504040204" pitchFamily="50" charset="-128"/>
              </a:rPr>
              <a:t>ユーザ事例</a:t>
            </a:r>
          </a:p>
        </p:txBody>
      </p:sp>
      <p:sp>
        <p:nvSpPr>
          <p:cNvPr id="9" name="テキスト ボックス 8"/>
          <p:cNvSpPr txBox="1"/>
          <p:nvPr/>
        </p:nvSpPr>
        <p:spPr>
          <a:xfrm>
            <a:off x="1077516" y="272519"/>
            <a:ext cx="453970" cy="253916"/>
          </a:xfrm>
          <a:prstGeom prst="rect">
            <a:avLst/>
          </a:prstGeom>
          <a:noFill/>
        </p:spPr>
        <p:txBody>
          <a:bodyPr wrap="none" rtlCol="0">
            <a:spAutoFit/>
          </a:bodyPr>
          <a:lstStyle/>
          <a:p>
            <a:r>
              <a:rPr kumimoji="1" lang="ja-JP" altLang="en-US" sz="1050" dirty="0">
                <a:latin typeface="メイリオ" panose="020B0604030504040204" pitchFamily="50" charset="-128"/>
                <a:ea typeface="メイリオ" panose="020B0604030504040204" pitchFamily="50" charset="-128"/>
              </a:rPr>
              <a:t>教育</a:t>
            </a:r>
          </a:p>
        </p:txBody>
      </p:sp>
      <p:grpSp>
        <p:nvGrpSpPr>
          <p:cNvPr id="40" name="グループ化 39"/>
          <p:cNvGrpSpPr/>
          <p:nvPr/>
        </p:nvGrpSpPr>
        <p:grpSpPr>
          <a:xfrm>
            <a:off x="257628" y="1710231"/>
            <a:ext cx="1980000" cy="1308572"/>
            <a:chOff x="257628" y="1710231"/>
            <a:chExt cx="1980000" cy="1308572"/>
          </a:xfrm>
        </p:grpSpPr>
        <p:sp>
          <p:nvSpPr>
            <p:cNvPr id="15" name="正方形/長方形 14"/>
            <p:cNvSpPr/>
            <p:nvPr/>
          </p:nvSpPr>
          <p:spPr>
            <a:xfrm>
              <a:off x="257628" y="1956974"/>
              <a:ext cx="1980000" cy="1061829"/>
            </a:xfrm>
            <a:prstGeom prst="rect">
              <a:avLst/>
            </a:prstGeom>
          </p:spPr>
          <p:txBody>
            <a:bodyPr wrap="square">
              <a:spAutoFit/>
            </a:bodyPr>
            <a:lstStyle/>
            <a:p>
              <a:r>
                <a:rPr lang="ja-JP" altLang="en-US" sz="900" dirty="0">
                  <a:latin typeface="メイリオ" panose="020B0604030504040204" pitchFamily="50" charset="-128"/>
                  <a:ea typeface="メイリオ" panose="020B0604030504040204" pitchFamily="50" charset="-128"/>
                </a:rPr>
                <a:t>・国立大学 </a:t>
              </a:r>
              <a:r>
                <a:rPr lang="en-US" altLang="ja-JP" sz="900" dirty="0">
                  <a:latin typeface="メイリオ" panose="020B0604030504040204" pitchFamily="50" charset="-128"/>
                  <a:ea typeface="メイリオ" panose="020B0604030504040204" pitchFamily="50" charset="-128"/>
                </a:rPr>
                <a:t>80 </a:t>
              </a:r>
              <a:r>
                <a:rPr lang="ja-JP" altLang="en-US" sz="900" dirty="0">
                  <a:latin typeface="メイリオ" panose="020B0604030504040204" pitchFamily="50" charset="-128"/>
                  <a:ea typeface="メイリオ" panose="020B0604030504040204" pitchFamily="50" charset="-128"/>
                </a:rPr>
                <a:t>校のセキュリティ対策強化の一環として、共同で設立する </a:t>
              </a:r>
              <a:r>
                <a:rPr lang="en-US" altLang="ja-JP" sz="900" dirty="0">
                  <a:latin typeface="メイリオ" panose="020B0604030504040204" pitchFamily="50" charset="-128"/>
                  <a:ea typeface="メイリオ" panose="020B0604030504040204" pitchFamily="50" charset="-128"/>
                </a:rPr>
                <a:t>SOC </a:t>
              </a:r>
              <a:r>
                <a:rPr lang="ja-JP" altLang="en-US" sz="900" dirty="0">
                  <a:latin typeface="メイリオ" panose="020B0604030504040204" pitchFamily="50" charset="-128"/>
                  <a:ea typeface="メイリオ" panose="020B0604030504040204" pitchFamily="50" charset="-128"/>
                </a:rPr>
                <a:t>の運営を専門的な知見を基に支援</a:t>
              </a:r>
            </a:p>
            <a:p>
              <a:r>
                <a:rPr lang="ja-JP" altLang="en-US" sz="900" dirty="0">
                  <a:latin typeface="メイリオ" panose="020B0604030504040204" pitchFamily="50" charset="-128"/>
                  <a:ea typeface="メイリオ" panose="020B0604030504040204" pitchFamily="50" charset="-128"/>
                </a:rPr>
                <a:t>・大学でセキュリティ対策に携わる人材が不足しており、その育成が急務</a:t>
              </a:r>
            </a:p>
          </p:txBody>
        </p:sp>
        <p:sp>
          <p:nvSpPr>
            <p:cNvPr id="19" name="正方形/長方形 18"/>
            <p:cNvSpPr/>
            <p:nvPr/>
          </p:nvSpPr>
          <p:spPr>
            <a:xfrm>
              <a:off x="257628" y="1710231"/>
              <a:ext cx="1980000" cy="239486"/>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メイリオ" panose="020B0604030504040204" pitchFamily="50" charset="-128"/>
                  <a:ea typeface="メイリオ" panose="020B0604030504040204" pitchFamily="50" charset="-128"/>
                </a:rPr>
                <a:t>課題</a:t>
              </a:r>
            </a:p>
          </p:txBody>
        </p:sp>
      </p:grpSp>
      <p:grpSp>
        <p:nvGrpSpPr>
          <p:cNvPr id="41" name="グループ化 40"/>
          <p:cNvGrpSpPr/>
          <p:nvPr/>
        </p:nvGrpSpPr>
        <p:grpSpPr>
          <a:xfrm>
            <a:off x="2434494" y="1710231"/>
            <a:ext cx="1980000" cy="1585571"/>
            <a:chOff x="2434494" y="1710231"/>
            <a:chExt cx="1980000" cy="1585571"/>
          </a:xfrm>
        </p:grpSpPr>
        <p:sp>
          <p:nvSpPr>
            <p:cNvPr id="16" name="正方形/長方形 15"/>
            <p:cNvSpPr/>
            <p:nvPr/>
          </p:nvSpPr>
          <p:spPr>
            <a:xfrm>
              <a:off x="2434494" y="1956974"/>
              <a:ext cx="1980000" cy="1338828"/>
            </a:xfrm>
            <a:prstGeom prst="rect">
              <a:avLst/>
            </a:prstGeom>
          </p:spPr>
          <p:txBody>
            <a:bodyPr wrap="square">
              <a:spAutoFit/>
            </a:bodyPr>
            <a:lstStyle/>
            <a:p>
              <a:r>
                <a:rPr lang="ja-JP" altLang="en-US" sz="900" dirty="0">
                  <a:latin typeface="メイリオ" panose="020B0604030504040204" pitchFamily="50" charset="-128"/>
                  <a:ea typeface="メイリオ" panose="020B0604030504040204" pitchFamily="50" charset="-128"/>
                </a:rPr>
                <a:t>・ファイアウォール製品として、</a:t>
              </a:r>
              <a:r>
                <a:rPr lang="en-US" altLang="ja-JP" sz="900" dirty="0">
                  <a:latin typeface="メイリオ" panose="020B0604030504040204" pitchFamily="50" charset="-128"/>
                  <a:ea typeface="メイリオ" panose="020B0604030504040204" pitchFamily="50" charset="-128"/>
                </a:rPr>
                <a:t>Cisco Firepower 9000 </a:t>
              </a:r>
              <a:r>
                <a:rPr lang="ja-JP" altLang="en-US" sz="900" dirty="0">
                  <a:latin typeface="メイリオ" panose="020B0604030504040204" pitchFamily="50" charset="-128"/>
                  <a:ea typeface="メイリオ" panose="020B0604030504040204" pitchFamily="50" charset="-128"/>
                </a:rPr>
                <a:t>シリーズを導入</a:t>
              </a:r>
            </a:p>
            <a:p>
              <a:r>
                <a:rPr lang="ja-JP" altLang="en-US" sz="900" dirty="0">
                  <a:latin typeface="メイリオ" panose="020B0604030504040204" pitchFamily="50" charset="-128"/>
                  <a:ea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rPr>
                <a:t>Snort </a:t>
              </a:r>
              <a:r>
                <a:rPr lang="ja-JP" altLang="en-US" sz="900" dirty="0">
                  <a:latin typeface="メイリオ" panose="020B0604030504040204" pitchFamily="50" charset="-128"/>
                  <a:ea typeface="メイリオ" panose="020B0604030504040204" pitchFamily="50" charset="-128"/>
                </a:rPr>
                <a:t>ベースの製品で検知ロジックやシグネチャなど仕組みを理解しやすく、チューニングも行いやすい</a:t>
              </a:r>
            </a:p>
            <a:p>
              <a:r>
                <a:rPr lang="ja-JP" altLang="en-US" sz="900" dirty="0">
                  <a:latin typeface="メイリオ" panose="020B0604030504040204" pitchFamily="50" charset="-128"/>
                  <a:ea typeface="メイリオ" panose="020B0604030504040204" pitchFamily="50" charset="-128"/>
                </a:rPr>
                <a:t>・人材の育成にあたり、バランスが良く扱いやすい製品として選択</a:t>
              </a:r>
            </a:p>
          </p:txBody>
        </p:sp>
        <p:sp>
          <p:nvSpPr>
            <p:cNvPr id="20" name="正方形/長方形 19"/>
            <p:cNvSpPr/>
            <p:nvPr/>
          </p:nvSpPr>
          <p:spPr>
            <a:xfrm>
              <a:off x="2434494" y="1710231"/>
              <a:ext cx="1980000" cy="239486"/>
            </a:xfrm>
            <a:prstGeom prst="rect">
              <a:avLst/>
            </a:prstGeom>
            <a:solidFill>
              <a:srgbClr val="36A4D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メイリオ" panose="020B0604030504040204" pitchFamily="50" charset="-128"/>
                  <a:ea typeface="メイリオ" panose="020B0604030504040204" pitchFamily="50" charset="-128"/>
                </a:rPr>
                <a:t>ソリューション</a:t>
              </a:r>
            </a:p>
          </p:txBody>
        </p:sp>
      </p:grpSp>
      <p:grpSp>
        <p:nvGrpSpPr>
          <p:cNvPr id="42" name="グループ化 41"/>
          <p:cNvGrpSpPr/>
          <p:nvPr/>
        </p:nvGrpSpPr>
        <p:grpSpPr>
          <a:xfrm>
            <a:off x="4611359" y="1710231"/>
            <a:ext cx="1980000" cy="1031573"/>
            <a:chOff x="4611359" y="1710231"/>
            <a:chExt cx="1980000" cy="1031573"/>
          </a:xfrm>
        </p:grpSpPr>
        <p:sp>
          <p:nvSpPr>
            <p:cNvPr id="17" name="正方形/長方形 16"/>
            <p:cNvSpPr/>
            <p:nvPr/>
          </p:nvSpPr>
          <p:spPr>
            <a:xfrm>
              <a:off x="4611359" y="1956974"/>
              <a:ext cx="1980000" cy="784830"/>
            </a:xfrm>
            <a:prstGeom prst="rect">
              <a:avLst/>
            </a:prstGeom>
          </p:spPr>
          <p:txBody>
            <a:bodyPr wrap="square">
              <a:spAutoFit/>
            </a:bodyPr>
            <a:lstStyle/>
            <a:p>
              <a:r>
                <a:rPr lang="ja-JP" altLang="en-US" sz="900" dirty="0">
                  <a:latin typeface="メイリオ" panose="020B0604030504040204" pitchFamily="50" charset="-128"/>
                  <a:ea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rPr>
                <a:t>SOC </a:t>
              </a:r>
              <a:r>
                <a:rPr lang="ja-JP" altLang="en-US" sz="900" dirty="0">
                  <a:latin typeface="メイリオ" panose="020B0604030504040204" pitchFamily="50" charset="-128"/>
                  <a:ea typeface="メイリオ" panose="020B0604030504040204" pitchFamily="50" charset="-128"/>
                </a:rPr>
                <a:t>の正式運用開始に向けて実地検証を継続</a:t>
              </a:r>
            </a:p>
            <a:p>
              <a:r>
                <a:rPr lang="ja-JP" altLang="en-US" sz="900" dirty="0">
                  <a:latin typeface="メイリオ" panose="020B0604030504040204" pitchFamily="50" charset="-128"/>
                  <a:ea typeface="メイリオ" panose="020B0604030504040204" pitchFamily="50" charset="-128"/>
                </a:rPr>
                <a:t>・検知したインシデント情報を基にしたベンチマーク データの作成と提供を予定</a:t>
              </a:r>
              <a:endParaRPr lang="ja-JP" altLang="en-US" sz="300" kern="100" dirty="0">
                <a:latin typeface="メイリオ" panose="020B0604030504040204" pitchFamily="50" charset="-128"/>
                <a:ea typeface="メイリオ" panose="020B0604030504040204" pitchFamily="50" charset="-128"/>
                <a:cs typeface="ＭＳ ゴシック" panose="020B0609070205080204" pitchFamily="49" charset="-128"/>
              </a:endParaRPr>
            </a:p>
          </p:txBody>
        </p:sp>
        <p:sp>
          <p:nvSpPr>
            <p:cNvPr id="21" name="正方形/長方形 20"/>
            <p:cNvSpPr/>
            <p:nvPr/>
          </p:nvSpPr>
          <p:spPr>
            <a:xfrm>
              <a:off x="4611359" y="1710231"/>
              <a:ext cx="1980000" cy="239486"/>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メイリオ" panose="020B0604030504040204" pitchFamily="50" charset="-128"/>
                  <a:ea typeface="メイリオ" panose="020B0604030504040204" pitchFamily="50" charset="-128"/>
                </a:rPr>
                <a:t>結果～今後</a:t>
              </a:r>
            </a:p>
          </p:txBody>
        </p:sp>
      </p:grpSp>
      <p:sp>
        <p:nvSpPr>
          <p:cNvPr id="23" name="正方形/長方形 22"/>
          <p:cNvSpPr/>
          <p:nvPr/>
        </p:nvSpPr>
        <p:spPr>
          <a:xfrm>
            <a:off x="6669675" y="1609647"/>
            <a:ext cx="2223500" cy="573487"/>
          </a:xfrm>
          <a:prstGeom prst="rect">
            <a:avLst/>
          </a:prstGeom>
        </p:spPr>
        <p:style>
          <a:lnRef idx="1">
            <a:schemeClr val="dk1"/>
          </a:lnRef>
          <a:fillRef idx="3">
            <a:schemeClr val="dk1"/>
          </a:fillRef>
          <a:effectRef idx="2">
            <a:schemeClr val="dk1"/>
          </a:effectRef>
          <a:fontRef idx="minor">
            <a:schemeClr val="lt1"/>
          </a:fontRef>
        </p:style>
        <p:txBody>
          <a:bodyPr wrap="none">
            <a:noAutofit/>
          </a:bodyPr>
          <a:lstStyle/>
          <a:p>
            <a:pPr algn="just">
              <a:spcAft>
                <a:spcPts val="0"/>
              </a:spcAft>
            </a:pPr>
            <a:r>
              <a:rPr lang="ja-JP" altLang="ja-JP" sz="1050" b="1" kern="100" dirty="0">
                <a:latin typeface="メイリオ" panose="020B0604030504040204" pitchFamily="50" charset="-128"/>
                <a:ea typeface="メイリオ" panose="020B0604030504040204" pitchFamily="50" charset="-128"/>
                <a:cs typeface="ＭＳ ゴシック" panose="020B0609070205080204" pitchFamily="49" charset="-128"/>
              </a:rPr>
              <a:t>製品</a:t>
            </a:r>
            <a:r>
              <a:rPr lang="en-US" altLang="ja-JP" sz="1050" b="1" kern="100" dirty="0">
                <a:latin typeface="メイリオ" panose="020B0604030504040204" pitchFamily="50" charset="-128"/>
                <a:ea typeface="メイリオ" panose="020B0604030504040204" pitchFamily="50" charset="-128"/>
                <a:cs typeface="ＭＳ ゴシック" panose="020B0609070205080204" pitchFamily="49" charset="-128"/>
              </a:rPr>
              <a:t> &amp; </a:t>
            </a:r>
            <a:r>
              <a:rPr lang="ja-JP" altLang="ja-JP" sz="1050" b="1" kern="100" dirty="0">
                <a:latin typeface="メイリオ" panose="020B0604030504040204" pitchFamily="50" charset="-128"/>
                <a:ea typeface="メイリオ" panose="020B0604030504040204" pitchFamily="50" charset="-128"/>
                <a:cs typeface="ＭＳ ゴシック" panose="020B0609070205080204" pitchFamily="49" charset="-128"/>
              </a:rPr>
              <a:t>サービス</a:t>
            </a:r>
            <a:endParaRPr lang="ja-JP" altLang="ja-JP" sz="1050" kern="100" dirty="0">
              <a:latin typeface="メイリオ" panose="020B0604030504040204" pitchFamily="50" charset="-128"/>
              <a:ea typeface="メイリオ" panose="020B0604030504040204" pitchFamily="50" charset="-128"/>
              <a:cs typeface="Courier New" panose="02070309020205020404" pitchFamily="49" charset="0"/>
            </a:endParaRPr>
          </a:p>
          <a:p>
            <a:r>
              <a:rPr lang="ja-JP" altLang="en-US" sz="8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Cisco Firepower 9000 </a:t>
            </a:r>
            <a:r>
              <a:rPr lang="ja-JP" altLang="en-US" sz="800" dirty="0">
                <a:latin typeface="メイリオ" panose="020B0604030504040204" pitchFamily="50" charset="-128"/>
                <a:ea typeface="メイリオ" panose="020B0604030504040204" pitchFamily="50" charset="-128"/>
              </a:rPr>
              <a:t>シリーズ</a:t>
            </a:r>
          </a:p>
          <a:p>
            <a:r>
              <a:rPr lang="ja-JP" altLang="en-US" sz="800" dirty="0">
                <a:latin typeface="メイリオ" panose="020B0604030504040204" pitchFamily="50" charset="-128"/>
                <a:ea typeface="メイリオ" panose="020B0604030504040204" pitchFamily="50" charset="-128"/>
              </a:rPr>
              <a:t>　次世代ファイアウォール</a:t>
            </a:r>
            <a:endParaRPr lang="ja-JP" altLang="ja-JP" sz="100" kern="100" dirty="0">
              <a:effectLst/>
              <a:latin typeface="メイリオ" panose="020B0604030504040204" pitchFamily="50" charset="-128"/>
              <a:ea typeface="メイリオ" panose="020B0604030504040204" pitchFamily="50" charset="-128"/>
              <a:cs typeface="Courier New" panose="02070309020205020404" pitchFamily="49" charset="0"/>
            </a:endParaRPr>
          </a:p>
        </p:txBody>
      </p:sp>
      <p:sp>
        <p:nvSpPr>
          <p:cNvPr id="24" name="正方形/長方形 23"/>
          <p:cNvSpPr/>
          <p:nvPr/>
        </p:nvSpPr>
        <p:spPr>
          <a:xfrm>
            <a:off x="6659278" y="623810"/>
            <a:ext cx="2228495" cy="646331"/>
          </a:xfrm>
          <a:prstGeom prst="rect">
            <a:avLst/>
          </a:prstGeom>
        </p:spPr>
        <p:txBody>
          <a:bodyPr wrap="square">
            <a:spAutoFit/>
          </a:bodyPr>
          <a:lstStyle/>
          <a:p>
            <a:pPr algn="just">
              <a:spcAft>
                <a:spcPts val="0"/>
              </a:spcAft>
            </a:pPr>
            <a:r>
              <a:rPr lang="ja-JP" altLang="en-US" sz="800" b="1" kern="100" dirty="0">
                <a:latin typeface="メイリオ" panose="020B0604030504040204" pitchFamily="50" charset="-128"/>
                <a:ea typeface="メイリオ" panose="020B0604030504040204" pitchFamily="50" charset="-128"/>
                <a:cs typeface="ＭＳ ゴシック" panose="020B0609070205080204" pitchFamily="49" charset="-128"/>
              </a:rPr>
              <a:t>国立情報学研究所</a:t>
            </a:r>
            <a:endParaRPr lang="en-US" altLang="ja-JP" sz="800" b="1" kern="100" dirty="0">
              <a:latin typeface="メイリオ" panose="020B0604030504040204" pitchFamily="50" charset="-128"/>
              <a:ea typeface="メイリオ" panose="020B0604030504040204" pitchFamily="50" charset="-128"/>
              <a:cs typeface="ＭＳ ゴシック" panose="020B0609070205080204" pitchFamily="49" charset="-128"/>
            </a:endParaRPr>
          </a:p>
          <a:p>
            <a:pPr algn="just">
              <a:spcAft>
                <a:spcPts val="0"/>
              </a:spcAft>
            </a:pPr>
            <a:r>
              <a:rPr lang="ja-JP" altLang="en-US" sz="700" kern="100" dirty="0">
                <a:latin typeface="メイリオ" panose="020B0604030504040204" pitchFamily="50" charset="-128"/>
                <a:ea typeface="メイリオ" panose="020B0604030504040204" pitchFamily="50" charset="-128"/>
                <a:cs typeface="ＭＳ ゴシック" panose="020B0609070205080204" pitchFamily="49" charset="-128"/>
              </a:rPr>
              <a:t>　規模：</a:t>
            </a:r>
            <a:r>
              <a:rPr lang="zh-TW" altLang="en-US" sz="700" dirty="0">
                <a:latin typeface="メイリオ" panose="020B0604030504040204" pitchFamily="50" charset="-128"/>
                <a:ea typeface="メイリオ" panose="020B0604030504040204" pitchFamily="50" charset="-128"/>
              </a:rPr>
              <a:t>職員数 </a:t>
            </a:r>
            <a:r>
              <a:rPr lang="en-US" altLang="zh-TW" sz="700" dirty="0">
                <a:latin typeface="メイリオ" panose="020B0604030504040204" pitchFamily="50" charset="-128"/>
                <a:ea typeface="メイリオ" panose="020B0604030504040204" pitchFamily="50" charset="-128"/>
              </a:rPr>
              <a:t>472 </a:t>
            </a:r>
            <a:r>
              <a:rPr lang="zh-TW" altLang="en-US" sz="700" dirty="0">
                <a:latin typeface="メイリオ" panose="020B0604030504040204" pitchFamily="50" charset="-128"/>
                <a:ea typeface="メイリオ" panose="020B0604030504040204" pitchFamily="50" charset="-128"/>
              </a:rPr>
              <a:t>名</a:t>
            </a:r>
            <a:endParaRPr lang="en-US" altLang="zh-TW" sz="700" dirty="0">
              <a:latin typeface="メイリオ" panose="020B0604030504040204" pitchFamily="50" charset="-128"/>
              <a:ea typeface="メイリオ" panose="020B0604030504040204" pitchFamily="50" charset="-128"/>
            </a:endParaRPr>
          </a:p>
          <a:p>
            <a:pPr algn="just">
              <a:spcAft>
                <a:spcPts val="0"/>
              </a:spcAft>
            </a:pPr>
            <a:r>
              <a:rPr lang="ja-JP" altLang="en-US" sz="700" dirty="0">
                <a:latin typeface="メイリオ" panose="020B0604030504040204" pitchFamily="50" charset="-128"/>
                <a:ea typeface="メイリオ" panose="020B0604030504040204" pitchFamily="50" charset="-128"/>
              </a:rPr>
              <a:t>　　　</a:t>
            </a:r>
            <a:r>
              <a:rPr lang="zh-TW" altLang="en-US" sz="700" dirty="0">
                <a:latin typeface="メイリオ" panose="020B0604030504040204" pitchFamily="50" charset="-128"/>
                <a:ea typeface="メイリオ" panose="020B0604030504040204" pitchFamily="50" charset="-128"/>
              </a:rPr>
              <a:t>（平成 </a:t>
            </a:r>
            <a:r>
              <a:rPr lang="en-US" altLang="zh-TW" sz="700" dirty="0">
                <a:latin typeface="メイリオ" panose="020B0604030504040204" pitchFamily="50" charset="-128"/>
                <a:ea typeface="メイリオ" panose="020B0604030504040204" pitchFamily="50" charset="-128"/>
              </a:rPr>
              <a:t>29 </a:t>
            </a:r>
            <a:r>
              <a:rPr lang="zh-TW" altLang="en-US" sz="700" dirty="0">
                <a:latin typeface="メイリオ" panose="020B0604030504040204" pitchFamily="50" charset="-128"/>
                <a:ea typeface="メイリオ" panose="020B0604030504040204" pitchFamily="50" charset="-128"/>
              </a:rPr>
              <a:t>年 </a:t>
            </a:r>
            <a:r>
              <a:rPr lang="en-US" altLang="zh-TW" sz="700" dirty="0">
                <a:latin typeface="メイリオ" panose="020B0604030504040204" pitchFamily="50" charset="-128"/>
                <a:ea typeface="メイリオ" panose="020B0604030504040204" pitchFamily="50" charset="-128"/>
              </a:rPr>
              <a:t>4 </a:t>
            </a:r>
            <a:r>
              <a:rPr lang="zh-TW" altLang="en-US" sz="700" dirty="0">
                <a:latin typeface="メイリオ" panose="020B0604030504040204" pitchFamily="50" charset="-128"/>
                <a:ea typeface="メイリオ" panose="020B0604030504040204" pitchFamily="50" charset="-128"/>
              </a:rPr>
              <a:t>月現在）</a:t>
            </a:r>
            <a:endParaRPr lang="en-US" altLang="zh-TW" sz="700" dirty="0">
              <a:latin typeface="メイリオ" panose="020B0604030504040204" pitchFamily="50" charset="-128"/>
              <a:ea typeface="メイリオ" panose="020B0604030504040204" pitchFamily="50" charset="-128"/>
            </a:endParaRPr>
          </a:p>
          <a:p>
            <a:pPr algn="just">
              <a:spcAft>
                <a:spcPts val="0"/>
              </a:spcAft>
            </a:pPr>
            <a:r>
              <a:rPr lang="ja-JP" altLang="en-US" sz="700" kern="100" dirty="0">
                <a:latin typeface="メイリオ" panose="020B0604030504040204" pitchFamily="50" charset="-128"/>
                <a:ea typeface="メイリオ" panose="020B0604030504040204" pitchFamily="50" charset="-128"/>
                <a:cs typeface="ＭＳ ゴシック" panose="020B0609070205080204" pitchFamily="49" charset="-128"/>
              </a:rPr>
              <a:t>　所在地：東京都</a:t>
            </a:r>
            <a:endParaRPr lang="en-US" altLang="ja-JP" sz="700" kern="100" dirty="0">
              <a:latin typeface="メイリオ" panose="020B0604030504040204" pitchFamily="50" charset="-128"/>
              <a:ea typeface="メイリオ" panose="020B0604030504040204" pitchFamily="50" charset="-128"/>
              <a:cs typeface="ＭＳ ゴシック" panose="020B0609070205080204" pitchFamily="49" charset="-128"/>
            </a:endParaRPr>
          </a:p>
          <a:p>
            <a:pPr algn="just">
              <a:spcAft>
                <a:spcPts val="0"/>
              </a:spcAft>
            </a:pPr>
            <a:r>
              <a:rPr lang="ja-JP" altLang="en-US" sz="700" kern="100" dirty="0">
                <a:latin typeface="メイリオ" panose="020B0604030504040204" pitchFamily="50" charset="-128"/>
                <a:ea typeface="メイリオ" panose="020B0604030504040204" pitchFamily="50" charset="-128"/>
                <a:cs typeface="ＭＳ ゴシック" panose="020B0609070205080204" pitchFamily="49" charset="-128"/>
              </a:rPr>
              <a:t>　</a:t>
            </a:r>
            <a:r>
              <a:rPr lang="zh-TW" altLang="en-US" sz="700" kern="100" dirty="0">
                <a:latin typeface="メイリオ" panose="020B0604030504040204" pitchFamily="50" charset="-128"/>
                <a:ea typeface="メイリオ" panose="020B0604030504040204" pitchFamily="50" charset="-128"/>
                <a:cs typeface="ＭＳ ゴシック" panose="020B0609070205080204" pitchFamily="49" charset="-128"/>
              </a:rPr>
              <a:t>設立</a:t>
            </a:r>
            <a:r>
              <a:rPr lang="ja-JP" altLang="en-US" sz="700" kern="100" dirty="0">
                <a:latin typeface="メイリオ" panose="020B0604030504040204" pitchFamily="50" charset="-128"/>
                <a:ea typeface="メイリオ" panose="020B0604030504040204" pitchFamily="50" charset="-128"/>
                <a:cs typeface="ＭＳ ゴシック" panose="020B0609070205080204" pitchFamily="49" charset="-128"/>
              </a:rPr>
              <a:t>：</a:t>
            </a:r>
            <a:r>
              <a:rPr lang="en-US" altLang="zh-TW" sz="700" kern="100" dirty="0">
                <a:latin typeface="メイリオ" panose="020B0604030504040204" pitchFamily="50" charset="-128"/>
                <a:ea typeface="メイリオ" panose="020B0604030504040204" pitchFamily="50" charset="-128"/>
                <a:cs typeface="ＭＳ ゴシック" panose="020B0609070205080204" pitchFamily="49" charset="-128"/>
              </a:rPr>
              <a:t>2000 </a:t>
            </a:r>
            <a:r>
              <a:rPr lang="zh-TW" altLang="en-US" sz="700" kern="100" dirty="0">
                <a:latin typeface="メイリオ" panose="020B0604030504040204" pitchFamily="50" charset="-128"/>
                <a:ea typeface="メイリオ" panose="020B0604030504040204" pitchFamily="50" charset="-128"/>
                <a:cs typeface="ＭＳ ゴシック" panose="020B0609070205080204" pitchFamily="49" charset="-128"/>
              </a:rPr>
              <a:t>年 </a:t>
            </a:r>
            <a:r>
              <a:rPr lang="en-US" altLang="zh-TW" sz="700" kern="100" dirty="0">
                <a:latin typeface="メイリオ" panose="020B0604030504040204" pitchFamily="50" charset="-128"/>
                <a:ea typeface="メイリオ" panose="020B0604030504040204" pitchFamily="50" charset="-128"/>
                <a:cs typeface="ＭＳ ゴシック" panose="020B0609070205080204" pitchFamily="49" charset="-128"/>
              </a:rPr>
              <a:t>4 </a:t>
            </a:r>
            <a:r>
              <a:rPr lang="zh-TW" altLang="en-US" sz="700" kern="100" dirty="0">
                <a:latin typeface="メイリオ" panose="020B0604030504040204" pitchFamily="50" charset="-128"/>
                <a:ea typeface="メイリオ" panose="020B0604030504040204" pitchFamily="50" charset="-128"/>
                <a:cs typeface="ＭＳ ゴシック" panose="020B0609070205080204" pitchFamily="49" charset="-128"/>
              </a:rPr>
              <a:t>月</a:t>
            </a:r>
            <a:endParaRPr lang="en-US" altLang="zh-TW" sz="700" kern="100" dirty="0">
              <a:latin typeface="メイリオ" panose="020B0604030504040204" pitchFamily="50" charset="-128"/>
              <a:ea typeface="メイリオ" panose="020B0604030504040204" pitchFamily="50" charset="-128"/>
              <a:cs typeface="ＭＳ ゴシック" panose="020B0609070205080204" pitchFamily="49" charset="-128"/>
            </a:endParaRPr>
          </a:p>
        </p:txBody>
      </p:sp>
      <p:sp>
        <p:nvSpPr>
          <p:cNvPr id="25" name="二等辺三角形 24"/>
          <p:cNvSpPr>
            <a:spLocks noChangeAspect="1"/>
          </p:cNvSpPr>
          <p:nvPr/>
        </p:nvSpPr>
        <p:spPr>
          <a:xfrm rot="5400000">
            <a:off x="2264394" y="1768192"/>
            <a:ext cx="143334" cy="123564"/>
          </a:xfrm>
          <a:prstGeom prs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26" name="二等辺三角形 25"/>
          <p:cNvSpPr>
            <a:spLocks noChangeAspect="1"/>
          </p:cNvSpPr>
          <p:nvPr/>
        </p:nvSpPr>
        <p:spPr>
          <a:xfrm rot="5400000">
            <a:off x="4441260" y="1768192"/>
            <a:ext cx="143334" cy="123564"/>
          </a:xfrm>
          <a:prstGeom prst="triangle">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cxnSp>
        <p:nvCxnSpPr>
          <p:cNvPr id="29" name="直線コネクタ 28"/>
          <p:cNvCxnSpPr>
            <a:cxnSpLocks/>
            <a:stCxn id="9" idx="3"/>
          </p:cNvCxnSpPr>
          <p:nvPr/>
        </p:nvCxnSpPr>
        <p:spPr>
          <a:xfrm>
            <a:off x="1531486" y="399477"/>
            <a:ext cx="735223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43" name="グループ化 42"/>
          <p:cNvGrpSpPr/>
          <p:nvPr/>
        </p:nvGrpSpPr>
        <p:grpSpPr>
          <a:xfrm>
            <a:off x="-1" y="3587013"/>
            <a:ext cx="6588125" cy="1000862"/>
            <a:chOff x="-1" y="3587013"/>
            <a:chExt cx="6588125" cy="1000862"/>
          </a:xfrm>
        </p:grpSpPr>
        <p:sp>
          <p:nvSpPr>
            <p:cNvPr id="27" name="Rectangle 630"/>
            <p:cNvSpPr>
              <a:spLocks noChangeArrowheads="1"/>
            </p:cNvSpPr>
            <p:nvPr/>
          </p:nvSpPr>
          <p:spPr bwMode="auto">
            <a:xfrm flipV="1">
              <a:off x="-1" y="3587013"/>
              <a:ext cx="6588125" cy="1000862"/>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wrap="none" lIns="73025" tIns="36511" rIns="73025" bIns="36511" anchor="ctr"/>
            <a:lstStyle/>
            <a:p>
              <a:endParaRPr lang="ja-JP" altLang="ja-JP" sz="1800">
                <a:latin typeface="メイリオ" panose="020B0604030504040204" pitchFamily="50" charset="-128"/>
                <a:ea typeface="メイリオ" panose="020B0604030504040204" pitchFamily="50" charset="-128"/>
              </a:endParaRPr>
            </a:p>
          </p:txBody>
        </p:sp>
        <p:grpSp>
          <p:nvGrpSpPr>
            <p:cNvPr id="4" name="グループ化 3"/>
            <p:cNvGrpSpPr/>
            <p:nvPr/>
          </p:nvGrpSpPr>
          <p:grpSpPr>
            <a:xfrm>
              <a:off x="685295" y="3671672"/>
              <a:ext cx="806492" cy="806492"/>
              <a:chOff x="1647825" y="5186363"/>
              <a:chExt cx="1428750" cy="1428750"/>
            </a:xfrm>
          </p:grpSpPr>
          <p:sp>
            <p:nvSpPr>
              <p:cNvPr id="30" name="Oval 20"/>
              <p:cNvSpPr>
                <a:spLocks noChangeArrowheads="1"/>
              </p:cNvSpPr>
              <p:nvPr/>
            </p:nvSpPr>
            <p:spPr bwMode="auto">
              <a:xfrm>
                <a:off x="1647825" y="5186363"/>
                <a:ext cx="1428750" cy="1428750"/>
              </a:xfrm>
              <a:prstGeom prst="ellipse">
                <a:avLst/>
              </a:prstGeom>
              <a:gradFill rotWithShape="1">
                <a:gsLst>
                  <a:gs pos="0">
                    <a:srgbClr val="215163">
                      <a:alpha val="0"/>
                    </a:srgbClr>
                  </a:gs>
                  <a:gs pos="100000">
                    <a:schemeClr val="hlink">
                      <a:alpha val="10999"/>
                    </a:schemeClr>
                  </a:gs>
                </a:gsLst>
                <a:path path="shape">
                  <a:fillToRect l="50000" t="50000" r="50000" b="50000"/>
                </a:path>
              </a:gradFill>
              <a:ln w="9525">
                <a:noFill/>
                <a:round/>
                <a:headEnd/>
                <a:tailEnd/>
              </a:ln>
            </p:spPr>
            <p:txBody>
              <a:bodyPr lIns="82124" tIns="41061" rIns="82124" bIns="41061" anchor="ctr"/>
              <a:lstStyle/>
              <a:p>
                <a:endParaRPr lang="ja-JP" altLang="ja-JP">
                  <a:latin typeface="メイリオ" panose="020B0604030504040204" pitchFamily="50" charset="-128"/>
                  <a:ea typeface="メイリオ" panose="020B0604030504040204" pitchFamily="50" charset="-128"/>
                </a:endParaRPr>
              </a:p>
            </p:txBody>
          </p:sp>
          <p:sp>
            <p:nvSpPr>
              <p:cNvPr id="31" name="Oval 21"/>
              <p:cNvSpPr>
                <a:spLocks noChangeArrowheads="1"/>
              </p:cNvSpPr>
              <p:nvPr/>
            </p:nvSpPr>
            <p:spPr bwMode="auto">
              <a:xfrm>
                <a:off x="1895991" y="5434529"/>
                <a:ext cx="932417" cy="932417"/>
              </a:xfrm>
              <a:prstGeom prst="ellipse">
                <a:avLst/>
              </a:prstGeom>
              <a:gradFill rotWithShape="1">
                <a:gsLst>
                  <a:gs pos="0">
                    <a:srgbClr val="255E76">
                      <a:alpha val="0"/>
                    </a:srgbClr>
                  </a:gs>
                  <a:gs pos="100000">
                    <a:srgbClr val="50CCFE">
                      <a:alpha val="28000"/>
                    </a:srgbClr>
                  </a:gs>
                </a:gsLst>
                <a:path path="shape">
                  <a:fillToRect l="50000" t="50000" r="50000" b="50000"/>
                </a:path>
              </a:gradFill>
              <a:ln w="9525">
                <a:noFill/>
                <a:round/>
                <a:headEnd/>
                <a:tailEnd/>
              </a:ln>
            </p:spPr>
            <p:txBody>
              <a:bodyPr wrap="none" lIns="82124" tIns="41061" rIns="82124" bIns="41061" anchor="ctr"/>
              <a:lstStyle/>
              <a:p>
                <a:endParaRPr lang="ja-JP" altLang="ja-JP">
                  <a:latin typeface="メイリオ" panose="020B0604030504040204" pitchFamily="50" charset="-128"/>
                  <a:ea typeface="メイリオ" panose="020B0604030504040204" pitchFamily="50" charset="-128"/>
                </a:endParaRPr>
              </a:p>
            </p:txBody>
          </p:sp>
        </p:grpSp>
        <p:grpSp>
          <p:nvGrpSpPr>
            <p:cNvPr id="7" name="グループ化 6"/>
            <p:cNvGrpSpPr/>
            <p:nvPr/>
          </p:nvGrpSpPr>
          <p:grpSpPr>
            <a:xfrm>
              <a:off x="189037" y="3781048"/>
              <a:ext cx="1181511" cy="612792"/>
              <a:chOff x="189037" y="3795886"/>
              <a:chExt cx="1181511" cy="612792"/>
            </a:xfrm>
          </p:grpSpPr>
          <p:sp>
            <p:nvSpPr>
              <p:cNvPr id="32" name="Text Box 23"/>
              <p:cNvSpPr txBox="1">
                <a:spLocks noChangeArrowheads="1"/>
              </p:cNvSpPr>
              <p:nvPr/>
            </p:nvSpPr>
            <p:spPr bwMode="auto">
              <a:xfrm>
                <a:off x="189037" y="3795886"/>
                <a:ext cx="611295" cy="329145"/>
              </a:xfrm>
              <a:prstGeom prst="rect">
                <a:avLst/>
              </a:prstGeom>
              <a:noFill/>
              <a:ln w="9525">
                <a:noFill/>
                <a:miter lim="800000"/>
                <a:headEnd/>
                <a:tailEnd/>
              </a:ln>
            </p:spPr>
            <p:txBody>
              <a:bodyPr wrap="none" lIns="82124" tIns="41061" rIns="82124" bIns="41061">
                <a:spAutoFit/>
              </a:bodyPr>
              <a:lstStyle/>
              <a:p>
                <a:pPr defTabSz="814388"/>
                <a:r>
                  <a:rPr lang="en-US" altLang="ja-JP" sz="1600" dirty="0">
                    <a:solidFill>
                      <a:schemeClr val="bg1"/>
                    </a:solidFill>
                    <a:latin typeface="メイリオ" panose="020B0604030504040204" pitchFamily="50" charset="-128"/>
                    <a:ea typeface="メイリオ" panose="020B0604030504040204" pitchFamily="50" charset="-128"/>
                  </a:rPr>
                  <a:t>Why</a:t>
                </a:r>
              </a:p>
            </p:txBody>
          </p:sp>
          <p:sp>
            <p:nvSpPr>
              <p:cNvPr id="33" name="Text Box 24"/>
              <p:cNvSpPr txBox="1">
                <a:spLocks noChangeArrowheads="1"/>
              </p:cNvSpPr>
              <p:nvPr/>
            </p:nvSpPr>
            <p:spPr bwMode="auto">
              <a:xfrm>
                <a:off x="419225" y="4017977"/>
                <a:ext cx="951323" cy="390701"/>
              </a:xfrm>
              <a:prstGeom prst="rect">
                <a:avLst/>
              </a:prstGeom>
              <a:noFill/>
              <a:ln w="9525">
                <a:noFill/>
                <a:miter lim="800000"/>
                <a:headEnd/>
                <a:tailEnd/>
              </a:ln>
            </p:spPr>
            <p:txBody>
              <a:bodyPr wrap="none" lIns="82124" tIns="41061" rIns="82124" bIns="41061">
                <a:spAutoFit/>
              </a:bodyPr>
              <a:lstStyle/>
              <a:p>
                <a:pPr defTabSz="814388"/>
                <a:r>
                  <a:rPr lang="en-US" altLang="ja-JP" sz="2000" dirty="0">
                    <a:solidFill>
                      <a:schemeClr val="bg1"/>
                    </a:solidFill>
                    <a:latin typeface="メイリオ" panose="020B0604030504040204" pitchFamily="50" charset="-128"/>
                    <a:ea typeface="メイリオ" panose="020B0604030504040204" pitchFamily="50" charset="-128"/>
                  </a:rPr>
                  <a:t>Cisco?</a:t>
                </a:r>
              </a:p>
            </p:txBody>
          </p:sp>
        </p:grpSp>
        <p:sp>
          <p:nvSpPr>
            <p:cNvPr id="2" name="正方形/長方形 1"/>
            <p:cNvSpPr/>
            <p:nvPr/>
          </p:nvSpPr>
          <p:spPr>
            <a:xfrm>
              <a:off x="1560288" y="3656557"/>
              <a:ext cx="5027836" cy="900246"/>
            </a:xfrm>
            <a:prstGeom prst="rect">
              <a:avLst/>
            </a:prstGeom>
          </p:spPr>
          <p:txBody>
            <a:bodyPr wrap="square">
              <a:spAutoFit/>
            </a:bodyPr>
            <a:lstStyle/>
            <a:p>
              <a:r>
                <a:rPr lang="ja-JP" altLang="en-US" sz="1050" b="1" kern="100" dirty="0">
                  <a:solidFill>
                    <a:schemeClr val="bg1"/>
                  </a:solidFill>
                  <a:latin typeface="メイリオ" panose="020B0604030504040204" pitchFamily="50" charset="-128"/>
                  <a:ea typeface="メイリオ" panose="020B0604030504040204" pitchFamily="50" charset="-128"/>
                  <a:cs typeface="ＭＳ ゴシック" panose="020B0609070205080204" pitchFamily="49" charset="-128"/>
                </a:rPr>
                <a:t>「これからセキュリティ対策に取り組む人たちにとって扱いやすく、検知ロジックやシグネチャの仕組みを理解しやすいバランスのとれた製品として </a:t>
              </a:r>
              <a:r>
                <a:rPr lang="en-US" altLang="ja-JP" sz="1050" b="1" kern="100" dirty="0">
                  <a:solidFill>
                    <a:schemeClr val="bg1"/>
                  </a:solidFill>
                  <a:latin typeface="メイリオ" panose="020B0604030504040204" pitchFamily="50" charset="-128"/>
                  <a:ea typeface="メイリオ" panose="020B0604030504040204" pitchFamily="50" charset="-128"/>
                  <a:cs typeface="ＭＳ ゴシック" panose="020B0609070205080204" pitchFamily="49" charset="-128"/>
                </a:rPr>
                <a:t>Cisco Firepower 9000 </a:t>
              </a:r>
              <a:r>
                <a:rPr lang="ja-JP" altLang="en-US" sz="1050" b="1" kern="100" dirty="0">
                  <a:solidFill>
                    <a:schemeClr val="bg1"/>
                  </a:solidFill>
                  <a:latin typeface="メイリオ" panose="020B0604030504040204" pitchFamily="50" charset="-128"/>
                  <a:ea typeface="メイリオ" panose="020B0604030504040204" pitchFamily="50" charset="-128"/>
                  <a:cs typeface="ＭＳ ゴシック" panose="020B0609070205080204" pitchFamily="49" charset="-128"/>
                </a:rPr>
                <a:t>シリーズを導入しました。</a:t>
              </a:r>
              <a:r>
                <a:rPr lang="ja-JP" altLang="ja-JP" sz="1050" b="1" kern="100" dirty="0">
                  <a:solidFill>
                    <a:schemeClr val="bg1"/>
                  </a:solidFill>
                  <a:latin typeface="メイリオ" panose="020B0604030504040204" pitchFamily="50" charset="-128"/>
                  <a:ea typeface="メイリオ" panose="020B0604030504040204" pitchFamily="50" charset="-128"/>
                  <a:cs typeface="ＭＳ ゴシック" panose="020B0609070205080204" pitchFamily="49" charset="-128"/>
                </a:rPr>
                <a:t>」</a:t>
              </a:r>
              <a:endParaRPr lang="ja-JP" altLang="ja-JP" sz="1050" b="1" kern="100" dirty="0">
                <a:solidFill>
                  <a:schemeClr val="bg1"/>
                </a:solidFill>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endParaRPr lang="en-US" altLang="ja-JP" sz="500" kern="100" dirty="0">
                <a:solidFill>
                  <a:schemeClr val="bg1"/>
                </a:solidFill>
                <a:latin typeface="メイリオ" panose="020B0604030504040204" pitchFamily="50" charset="-128"/>
                <a:ea typeface="メイリオ" panose="020B0604030504040204" pitchFamily="50" charset="-128"/>
                <a:cs typeface="ＭＳ ゴシック" panose="020B0609070205080204" pitchFamily="49" charset="-128"/>
              </a:endParaRPr>
            </a:p>
            <a:p>
              <a:r>
                <a:rPr lang="ja-JP" altLang="en-US" sz="800" dirty="0">
                  <a:solidFill>
                    <a:schemeClr val="bg1"/>
                  </a:solidFill>
                  <a:latin typeface="メイリオ" panose="020B0604030504040204" pitchFamily="50" charset="-128"/>
                  <a:ea typeface="メイリオ" panose="020B0604030504040204" pitchFamily="50" charset="-128"/>
                </a:rPr>
                <a:t>国立情報学研究所 サイバーセキュリティ研究開発センター・センター長</a:t>
              </a:r>
            </a:p>
            <a:p>
              <a:r>
                <a:rPr lang="ja-JP" altLang="en-US" sz="800" dirty="0">
                  <a:solidFill>
                    <a:schemeClr val="bg1"/>
                  </a:solidFill>
                  <a:latin typeface="メイリオ" panose="020B0604030504040204" pitchFamily="50" charset="-128"/>
                  <a:ea typeface="メイリオ" panose="020B0604030504040204" pitchFamily="50" charset="-128"/>
                </a:rPr>
                <a:t>アーキテクチャ科学研究系教授 博士（工学）　高倉 弘喜 氏</a:t>
              </a:r>
              <a:endParaRPr lang="ja-JP" altLang="en-US" sz="100" kern="100" dirty="0">
                <a:solidFill>
                  <a:schemeClr val="bg1"/>
                </a:solidFill>
                <a:latin typeface="メイリオ" panose="020B0604030504040204" pitchFamily="50" charset="-128"/>
                <a:ea typeface="メイリオ" panose="020B0604030504040204" pitchFamily="50" charset="-128"/>
                <a:cs typeface="ＭＳ ゴシック" panose="020B0609070205080204" pitchFamily="49" charset="-128"/>
              </a:endParaRPr>
            </a:p>
          </p:txBody>
        </p:sp>
        <p:sp>
          <p:nvSpPr>
            <p:cNvPr id="34" name="Line 17"/>
            <p:cNvSpPr>
              <a:spLocks noChangeShapeType="1"/>
            </p:cNvSpPr>
            <p:nvPr/>
          </p:nvSpPr>
          <p:spPr bwMode="auto">
            <a:xfrm>
              <a:off x="1560288" y="3713525"/>
              <a:ext cx="0" cy="747839"/>
            </a:xfrm>
            <a:prstGeom prst="line">
              <a:avLst/>
            </a:prstGeom>
            <a:noFill/>
            <a:ln w="9525">
              <a:solidFill>
                <a:srgbClr val="C5D4E9"/>
              </a:solidFill>
              <a:round/>
              <a:headEnd/>
              <a:tailEnd/>
            </a:ln>
          </p:spPr>
          <p:txBody>
            <a:bodyPr lIns="82124" tIns="41061" rIns="82124" bIns="41061" anchor="ctr"/>
            <a:lstStyle/>
            <a:p>
              <a:endParaRPr lang="ja-JP" altLang="en-US">
                <a:latin typeface="メイリオ" panose="020B0604030504040204" pitchFamily="50" charset="-128"/>
                <a:ea typeface="メイリオ" panose="020B0604030504040204" pitchFamily="50" charset="-128"/>
              </a:endParaRPr>
            </a:p>
          </p:txBody>
        </p:sp>
      </p:grpSp>
      <p:sp>
        <p:nvSpPr>
          <p:cNvPr id="37" name="テキスト ボックス 36"/>
          <p:cNvSpPr txBox="1"/>
          <p:nvPr/>
        </p:nvSpPr>
        <p:spPr>
          <a:xfrm>
            <a:off x="7565050" y="272519"/>
            <a:ext cx="319318" cy="253916"/>
          </a:xfrm>
          <a:prstGeom prst="rect">
            <a:avLst/>
          </a:prstGeom>
          <a:noFill/>
        </p:spPr>
        <p:txBody>
          <a:bodyPr wrap="none" rtlCol="0">
            <a:spAutoFit/>
          </a:bodyPr>
          <a:lstStyle/>
          <a:p>
            <a:r>
              <a:rPr kumimoji="1" lang="ja-JP" altLang="en-US" sz="1050" dirty="0">
                <a:latin typeface="メイリオ" panose="020B0604030504040204" pitchFamily="50" charset="-128"/>
                <a:ea typeface="メイリオ" panose="020B0604030504040204" pitchFamily="50" charset="-128"/>
              </a:rPr>
              <a:t>　</a:t>
            </a:r>
            <a:endParaRPr kumimoji="1" lang="en-US" altLang="ja-JP" sz="1050"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6658916" y="2218854"/>
            <a:ext cx="2224800" cy="338554"/>
          </a:xfrm>
          <a:prstGeom prst="rect">
            <a:avLst/>
          </a:prstGeom>
        </p:spPr>
        <p:txBody>
          <a:bodyPr wrap="square">
            <a:spAutoFit/>
          </a:bodyPr>
          <a:lstStyle/>
          <a:p>
            <a:pPr algn="ctr"/>
            <a:r>
              <a:rPr lang="ja-JP" altLang="en-US" sz="8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国立大学が共同で設置する</a:t>
            </a:r>
            <a:endParaRPr lang="en-US" altLang="ja-JP" sz="8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8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SOC </a:t>
            </a:r>
            <a:r>
              <a:rPr lang="ja-JP" altLang="en-US" sz="80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の運用イメージ</a:t>
            </a:r>
          </a:p>
        </p:txBody>
      </p:sp>
      <p:pic>
        <p:nvPicPr>
          <p:cNvPr id="22" name="図 21">
            <a:extLst>
              <a:ext uri="{FF2B5EF4-FFF2-40B4-BE49-F238E27FC236}">
                <a16:creationId xmlns:a16="http://schemas.microsoft.com/office/drawing/2014/main" xmlns="" id="{12E0C127-CA33-4762-B71D-687F803A3B40}"/>
              </a:ext>
            </a:extLst>
          </p:cNvPr>
          <p:cNvPicPr>
            <a:picLocks noChangeAspect="1"/>
          </p:cNvPicPr>
          <p:nvPr/>
        </p:nvPicPr>
        <p:blipFill rotWithShape="1">
          <a:blip r:embed="rId2">
            <a:clrChange>
              <a:clrFrom>
                <a:srgbClr val="FFFFFF"/>
              </a:clrFrom>
              <a:clrTo>
                <a:srgbClr val="FFFFFF">
                  <a:alpha val="0"/>
                </a:srgbClr>
              </a:clrTo>
            </a:clrChange>
          </a:blip>
          <a:srcRect l="8232" r="10773"/>
          <a:stretch/>
        </p:blipFill>
        <p:spPr>
          <a:xfrm>
            <a:off x="6656625" y="2507212"/>
            <a:ext cx="2236550" cy="2181346"/>
          </a:xfrm>
          <a:prstGeom prst="rect">
            <a:avLst/>
          </a:prstGeom>
        </p:spPr>
      </p:pic>
      <p:pic>
        <p:nvPicPr>
          <p:cNvPr id="35" name="図 34">
            <a:extLst>
              <a:ext uri="{FF2B5EF4-FFF2-40B4-BE49-F238E27FC236}">
                <a16:creationId xmlns:a16="http://schemas.microsoft.com/office/drawing/2014/main" xmlns="" id="{0923EB8E-5DCF-41E5-8578-298086E26C91}"/>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b="515"/>
          <a:stretch/>
        </p:blipFill>
        <p:spPr>
          <a:xfrm>
            <a:off x="-1" y="635246"/>
            <a:ext cx="1080002" cy="900000"/>
          </a:xfrm>
          <a:prstGeom prst="rect">
            <a:avLst/>
          </a:prstGeom>
        </p:spPr>
      </p:pic>
    </p:spTree>
    <p:extLst>
      <p:ext uri="{BB962C8B-B14F-4D97-AF65-F5344CB8AC3E}">
        <p14:creationId xmlns:p14="http://schemas.microsoft.com/office/powerpoint/2010/main" val="814746501"/>
      </p:ext>
    </p:extLst>
  </p:cSld>
  <p:clrMapOvr>
    <a:masterClrMapping/>
  </p:clrMapOvr>
  <p:transition spd="med">
    <p:fade/>
  </p:transition>
</p:sld>
</file>

<file path=ppt/theme/theme1.xml><?xml version="1.0" encoding="utf-8"?>
<a:theme xmlns:a="http://schemas.openxmlformats.org/drawingml/2006/main" name="Blue theme 2014 16x9">
  <a:themeElements>
    <a:clrScheme name="Cisco Blue">
      <a:dk1>
        <a:srgbClr val="676767"/>
      </a:dk1>
      <a:lt1>
        <a:srgbClr val="FFFFFF"/>
      </a:lt1>
      <a:dk2>
        <a:srgbClr val="2968AF"/>
      </a:dk2>
      <a:lt2>
        <a:srgbClr val="FFFFFF"/>
      </a:lt2>
      <a:accent1>
        <a:srgbClr val="214794"/>
      </a:accent1>
      <a:accent2>
        <a:srgbClr val="8EBCDC"/>
      </a:accent2>
      <a:accent3>
        <a:srgbClr val="676767"/>
      </a:accent3>
      <a:accent4>
        <a:srgbClr val="57B74E"/>
      </a:accent4>
      <a:accent5>
        <a:srgbClr val="32B2DF"/>
      </a:accent5>
      <a:accent6>
        <a:srgbClr val="0D868E"/>
      </a:accent6>
      <a:hlink>
        <a:srgbClr val="2BA2D7"/>
      </a:hlink>
      <a:folHlink>
        <a:srgbClr val="2968A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6A4D7"/>
        </a:solidFill>
        <a:ln>
          <a:noFill/>
        </a:ln>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Blue theme 2014 16x9</Template>
  <TotalTime>6478</TotalTime>
  <Words>289</Words>
  <Application>Microsoft Macintosh PowerPoint</Application>
  <PresentationFormat>画面に合わせる (16:9)</PresentationFormat>
  <Paragraphs>32</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Calibri</vt:lpstr>
      <vt:lpstr>CiscoSans</vt:lpstr>
      <vt:lpstr>CiscoSans ExtraLight</vt:lpstr>
      <vt:lpstr>CiscoSans Thin</vt:lpstr>
      <vt:lpstr>Courier New</vt:lpstr>
      <vt:lpstr>ＭＳ Ｐゴシック</vt:lpstr>
      <vt:lpstr>ＭＳ ゴシック</vt:lpstr>
      <vt:lpstr>メイリオ</vt:lpstr>
      <vt:lpstr>Arial</vt:lpstr>
      <vt:lpstr>Blue theme 2014 16x9</vt:lpstr>
      <vt:lpstr>PowerPoint プレゼンテーション</vt:lpstr>
    </vt:vector>
  </TitlesOfParts>
  <Company>Cisco Systems</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cs_newformat_draft</dc:title>
  <dc:creator>HOKUTOSHA</dc:creator>
  <cp:lastModifiedBy>Microsoft Office ユーザー</cp:lastModifiedBy>
  <cp:revision>190</cp:revision>
  <dcterms:created xsi:type="dcterms:W3CDTF">2014-12-17T06:17:00Z</dcterms:created>
  <dcterms:modified xsi:type="dcterms:W3CDTF">2017-11-12T05:39:53Z</dcterms:modified>
</cp:coreProperties>
</file>