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6"/>
  </p:notesMasterIdLst>
  <p:handoutMasterIdLst>
    <p:handoutMasterId r:id="rId17"/>
  </p:handoutMasterIdLst>
  <p:sldIdLst>
    <p:sldId id="444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9"/>
    <a:srgbClr val="86DBF2"/>
    <a:srgbClr val="049FD9"/>
    <a:srgbClr val="1FAED4"/>
    <a:srgbClr val="72C059"/>
    <a:srgbClr val="B2D171"/>
    <a:srgbClr val="B8E1D0"/>
    <a:srgbClr val="26194B"/>
    <a:srgbClr val="9891A0"/>
    <a:srgbClr val="113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20" autoAdjust="0"/>
    <p:restoredTop sz="96469" autoAdjust="0"/>
  </p:normalViewPr>
  <p:slideViewPr>
    <p:cSldViewPr snapToGrid="0" snapToObjects="1" showGuides="1">
      <p:cViewPr varScale="1">
        <p:scale>
          <a:sx n="172" d="100"/>
          <a:sy n="172" d="100"/>
        </p:scale>
        <p:origin x="304" y="184"/>
      </p:cViewPr>
      <p:guideLst>
        <p:guide pos="31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Publicl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Publicl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Publicl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kern="1200" spc="20" baseline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Publicl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sz="600" spc="20" baseline="0" dirty="0" smtClean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spc="20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シスコシステムズ合同会社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2017</a:t>
            </a:r>
            <a:r>
              <a:rPr kumimoji="1" lang="en-US" altLang="ja-JP" dirty="0"/>
              <a:t> 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 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Cisco Catalyst 2960L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Bluetooth</a:t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コンソール</a:t>
            </a:r>
            <a:r>
              <a:rPr kumimoji="1" lang="ja-JP" altLang="en-US" sz="3600" dirty="0" smtClean="0"/>
              <a:t>接続</a:t>
            </a:r>
            <a:r>
              <a:rPr kumimoji="1" lang="ja-JP" altLang="en-US" sz="3600" dirty="0"/>
              <a:t>手順</a:t>
            </a:r>
          </a:p>
        </p:txBody>
      </p:sp>
    </p:spTree>
    <p:extLst>
      <p:ext uri="{BB962C8B-B14F-4D97-AF65-F5344CB8AC3E}">
        <p14:creationId xmlns:p14="http://schemas.microsoft.com/office/powerpoint/2010/main" val="249132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Bluetooth </a:t>
            </a:r>
            <a:r>
              <a:rPr kumimoji="1" lang="ja-JP" altLang="en-US" dirty="0" smtClean="0"/>
              <a:t>で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PC </a:t>
            </a:r>
            <a:r>
              <a:rPr kumimoji="1" lang="ja-JP" altLang="en-US" dirty="0" smtClean="0"/>
              <a:t>と</a:t>
            </a:r>
            <a:r>
              <a:rPr kumimoji="1" lang="ja-JP" altLang="en-US" dirty="0" smtClean="0"/>
              <a:t>スイッチが接続後　</a:t>
            </a:r>
            <a:r>
              <a:rPr kumimoji="1" lang="en-US" altLang="ja-JP" dirty="0" smtClean="0"/>
              <a:t>PC </a:t>
            </a:r>
            <a:r>
              <a:rPr kumimoji="1" lang="ja-JP" altLang="en-US" dirty="0" smtClean="0"/>
              <a:t>のコマンド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プロンプトで以下</a:t>
            </a:r>
            <a:r>
              <a:rPr kumimoji="1" lang="ja-JP" altLang="en-US" dirty="0" smtClean="0"/>
              <a:t>のとおり</a:t>
            </a:r>
            <a:r>
              <a:rPr kumimoji="1" lang="en-US" altLang="ja-JP" dirty="0" smtClean="0"/>
              <a:t>IP </a:t>
            </a:r>
            <a:r>
              <a:rPr kumimoji="1" lang="ja-JP" altLang="en-US" dirty="0" smtClean="0"/>
              <a:t>アドレス</a:t>
            </a:r>
            <a:r>
              <a:rPr kumimoji="1" lang="ja-JP" altLang="en-US" dirty="0" smtClean="0"/>
              <a:t>が取得されていることが</a:t>
            </a:r>
            <a:r>
              <a:rPr kumimoji="1" lang="ja-JP" altLang="en-US" dirty="0"/>
              <a:t>分</a:t>
            </a:r>
            <a:r>
              <a:rPr kumimoji="1" lang="ja-JP" altLang="en-US" dirty="0" smtClean="0"/>
              <a:t>かる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Bluetooth </a:t>
            </a:r>
            <a:r>
              <a:rPr kumimoji="1" lang="ja-JP" altLang="en-US" dirty="0" smtClean="0"/>
              <a:t>接続</a:t>
            </a:r>
            <a:r>
              <a:rPr kumimoji="1" lang="ja-JP" altLang="en-US" dirty="0" smtClean="0"/>
              <a:t>の確認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71538" y="2096955"/>
            <a:ext cx="3038089" cy="21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" indent="0">
              <a:buNone/>
            </a:pPr>
            <a:r>
              <a:rPr kumimoji="1" lang="en-US" altLang="ja-JP" dirty="0" smtClean="0"/>
              <a:t>Bluetooth</a:t>
            </a:r>
            <a:r>
              <a:rPr kumimoji="1" lang="ja-JP" altLang="en-US" dirty="0" smtClean="0"/>
              <a:t>０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</a:t>
            </a:r>
            <a:r>
              <a:rPr kumimoji="1" lang="ja-JP" altLang="en-US" dirty="0" smtClean="0"/>
              <a:t>設定した</a:t>
            </a:r>
            <a:r>
              <a:rPr kumimoji="1" lang="en-US" altLang="ja-JP" dirty="0" smtClean="0"/>
              <a:t>IP </a:t>
            </a:r>
            <a:r>
              <a:rPr kumimoji="1" lang="ja-JP" altLang="en-US" dirty="0" smtClean="0"/>
              <a:t>アドレス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Telnet </a:t>
            </a:r>
            <a:r>
              <a:rPr kumimoji="1" lang="ja-JP" altLang="en-US" dirty="0" smtClean="0"/>
              <a:t>接続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CLI </a:t>
            </a:r>
            <a:r>
              <a:rPr kumimoji="1" lang="ja-JP" altLang="en-US" dirty="0" smtClean="0"/>
              <a:t>で</a:t>
            </a:r>
            <a:r>
              <a:rPr kumimoji="1" lang="ja-JP" altLang="en-US" dirty="0" smtClean="0"/>
              <a:t>設定をしたい場合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9" y="1875233"/>
            <a:ext cx="3228564" cy="2113320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24" y="2559803"/>
            <a:ext cx="2988760" cy="218841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628905" y="3538538"/>
            <a:ext cx="3410320" cy="63906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Bluetooth 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</a:t>
            </a:r>
            <a:r>
              <a:rPr kumimoji="1" lang="ja-JP" altLang="en-US" dirty="0" smtClean="0">
                <a:solidFill>
                  <a:schemeClr val="tx1"/>
                </a:solidFill>
              </a:rPr>
              <a:t>コマンドが打てる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Bluetooth</a:t>
            </a:r>
            <a:r>
              <a:rPr kumimoji="1" lang="ja-JP" altLang="en-US" dirty="0" smtClean="0"/>
              <a:t>０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</a:t>
            </a:r>
            <a:r>
              <a:rPr kumimoji="1" lang="ja-JP" altLang="en-US" dirty="0" smtClean="0"/>
              <a:t>設定した</a:t>
            </a:r>
            <a:r>
              <a:rPr kumimoji="1" lang="en-US" altLang="ja-JP" dirty="0" smtClean="0"/>
              <a:t>IP </a:t>
            </a:r>
            <a:r>
              <a:rPr kumimoji="1" lang="ja-JP" altLang="en-US" dirty="0" smtClean="0"/>
              <a:t>アドレス</a:t>
            </a:r>
            <a:r>
              <a:rPr kumimoji="1" lang="ja-JP" altLang="en-US" dirty="0" smtClean="0"/>
              <a:t>を　ブラウザに入力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GUI </a:t>
            </a:r>
            <a:r>
              <a:rPr kumimoji="1" lang="ja-JP" altLang="en-US" dirty="0" smtClean="0"/>
              <a:t>で</a:t>
            </a:r>
            <a:r>
              <a:rPr kumimoji="1" lang="ja-JP" altLang="en-US" dirty="0" smtClean="0"/>
              <a:t>設定したい場合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18" y="1748923"/>
            <a:ext cx="6264379" cy="284212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38188" y="2021657"/>
            <a:ext cx="898393" cy="13965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5372934" y="3590877"/>
            <a:ext cx="3410320" cy="63906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パスワード：</a:t>
            </a:r>
            <a:r>
              <a:rPr kumimoji="1" lang="en-US" altLang="ja-JP" sz="1400" dirty="0" smtClean="0"/>
              <a:t>enable password (secret</a:t>
            </a:r>
            <a:r>
              <a:rPr kumimoji="1" lang="ja-JP" altLang="en-US" sz="1400" dirty="0" smtClean="0"/>
              <a:t>）</a:t>
            </a:r>
            <a:endParaRPr kumimoji="1"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12596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1" y="1463536"/>
            <a:ext cx="5823358" cy="2710411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GUI </a:t>
            </a:r>
            <a:r>
              <a:rPr kumimoji="1" lang="ja-JP" altLang="en-US" dirty="0" smtClean="0"/>
              <a:t>アクセス</a:t>
            </a:r>
            <a:r>
              <a:rPr kumimoji="1" lang="ja-JP" altLang="en-US" dirty="0" smtClean="0"/>
              <a:t>画面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1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3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" indent="0">
              <a:buNone/>
            </a:pPr>
            <a:r>
              <a:rPr kumimoji="1" lang="en-US" altLang="ja-JP" dirty="0" smtClean="0"/>
              <a:t>Bluetooth </a:t>
            </a:r>
            <a:r>
              <a:rPr kumimoji="1" lang="ja-JP" altLang="en-US" dirty="0" smtClean="0"/>
              <a:t>接続</a:t>
            </a:r>
            <a:r>
              <a:rPr kumimoji="1" lang="ja-JP" altLang="en-US" dirty="0" smtClean="0"/>
              <a:t>する場合は　</a:t>
            </a:r>
            <a:r>
              <a:rPr kumimoji="1" lang="en-US" altLang="ja-JP" dirty="0" smtClean="0"/>
              <a:t>IOS</a:t>
            </a:r>
            <a:r>
              <a:rPr kumimoji="1" lang="ja-JP" altLang="en-US" dirty="0" smtClean="0"/>
              <a:t>を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15.2(2)E2</a:t>
            </a:r>
            <a:r>
              <a:rPr kumimoji="1" lang="ja-JP" altLang="en-US" dirty="0" smtClean="0"/>
              <a:t>　以上にする必要があります</a:t>
            </a:r>
            <a:endParaRPr kumimoji="1" lang="en-US" altLang="ja-JP" dirty="0" smtClean="0"/>
          </a:p>
          <a:p>
            <a:pPr marL="57150" indent="0">
              <a:buNone/>
            </a:pPr>
            <a:r>
              <a:rPr kumimoji="1" lang="en-US" altLang="ja-JP" dirty="0" smtClean="0"/>
              <a:t>Bluetooth</a:t>
            </a:r>
            <a:r>
              <a:rPr kumimoji="1" lang="ja-JP" altLang="en-US" dirty="0"/>
              <a:t>ドングル</a:t>
            </a:r>
            <a:r>
              <a:rPr kumimoji="1" lang="ja-JP" altLang="en-US" dirty="0" smtClean="0"/>
              <a:t>を用意する必要があります</a:t>
            </a:r>
            <a:endParaRPr kumimoji="1" lang="en-US" altLang="ja-JP" dirty="0" smtClean="0"/>
          </a:p>
          <a:p>
            <a:pPr marL="57150" indent="0">
              <a:buNone/>
            </a:pPr>
            <a:r>
              <a:rPr lang="en-US" altLang="ja-JP" dirty="0" smtClean="0"/>
              <a:t>USB </a:t>
            </a:r>
            <a:r>
              <a:rPr lang="en-US" altLang="ja-JP" dirty="0"/>
              <a:t>2.0 </a:t>
            </a:r>
            <a:endParaRPr lang="en-US" altLang="ja-JP" dirty="0" smtClean="0"/>
          </a:p>
          <a:p>
            <a:pPr marL="57150" indent="0">
              <a:buNone/>
            </a:pPr>
            <a:r>
              <a:rPr lang="en-US" altLang="ja-JP" dirty="0" smtClean="0"/>
              <a:t>Bluetooth </a:t>
            </a:r>
            <a:r>
              <a:rPr lang="ja-JP" altLang="en-US" dirty="0" smtClean="0"/>
              <a:t>バージョン</a:t>
            </a:r>
            <a:r>
              <a:rPr lang="en-US" altLang="ja-JP" dirty="0" smtClean="0"/>
              <a:t> </a:t>
            </a:r>
            <a:r>
              <a:rPr lang="en-US" altLang="ja-JP" dirty="0"/>
              <a:t>4.1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前提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86" y="2231018"/>
            <a:ext cx="12382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1400" dirty="0"/>
              <a:t>スイッチの</a:t>
            </a:r>
            <a:r>
              <a:rPr kumimoji="1" lang="en-US" altLang="ja-JP" sz="1400" dirty="0" smtClean="0"/>
              <a:t>USB </a:t>
            </a:r>
            <a:r>
              <a:rPr kumimoji="1" lang="ja-JP" altLang="en-US" sz="1400" dirty="0" smtClean="0"/>
              <a:t>ポート</a:t>
            </a:r>
            <a:r>
              <a:rPr kumimoji="1" lang="ja-JP" altLang="en-US" sz="1400" dirty="0"/>
              <a:t>に</a:t>
            </a:r>
            <a:r>
              <a:rPr kumimoji="1" lang="en-US" altLang="ja-JP" sz="1400" dirty="0" smtClean="0"/>
              <a:t>USB </a:t>
            </a:r>
            <a:r>
              <a:rPr kumimoji="1" lang="ja-JP" altLang="en-US" sz="1400" dirty="0" smtClean="0"/>
              <a:t>ドングル</a:t>
            </a:r>
            <a:r>
              <a:rPr kumimoji="1" lang="ja-JP" altLang="en-US" sz="1400" dirty="0"/>
              <a:t>を刺す</a:t>
            </a:r>
          </a:p>
          <a:p>
            <a:r>
              <a:rPr kumimoji="1" lang="ja-JP" altLang="en-US" sz="1400" dirty="0"/>
              <a:t>スイッチにて設定</a:t>
            </a:r>
          </a:p>
          <a:p>
            <a:pPr marL="57150" indent="0">
              <a:buNone/>
            </a:pP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・</a:t>
            </a:r>
            <a:r>
              <a:rPr kumimoji="1" lang="en-US" altLang="ja-JP" sz="1400" dirty="0" smtClean="0"/>
              <a:t>DHCP </a:t>
            </a:r>
            <a:r>
              <a:rPr kumimoji="1" lang="ja-JP" altLang="en-US" sz="1400" dirty="0" smtClean="0"/>
              <a:t>設定</a:t>
            </a:r>
            <a:endParaRPr kumimoji="1" lang="ja-JP" altLang="en-US" sz="1400" dirty="0"/>
          </a:p>
          <a:p>
            <a:pPr marL="57150" indent="0">
              <a:buNone/>
            </a:pP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・</a:t>
            </a:r>
            <a:r>
              <a:rPr kumimoji="1" lang="en-US" altLang="ja-JP" sz="1400" dirty="0"/>
              <a:t>Interface </a:t>
            </a:r>
            <a:r>
              <a:rPr kumimoji="1" lang="en-US" altLang="ja-JP" sz="1400" dirty="0" err="1"/>
              <a:t>bluetooth</a:t>
            </a:r>
            <a:r>
              <a:rPr kumimoji="1" lang="en-US" altLang="ja-JP" sz="1400" dirty="0"/>
              <a:t> 0</a:t>
            </a:r>
            <a:r>
              <a:rPr kumimoji="1" lang="ja-JP" altLang="en-US" sz="1400" dirty="0"/>
              <a:t>に　</a:t>
            </a:r>
            <a:r>
              <a:rPr kumimoji="1" lang="en-US" altLang="ja-JP" sz="1400" dirty="0" smtClean="0"/>
              <a:t>IP </a:t>
            </a:r>
            <a:r>
              <a:rPr kumimoji="1" lang="ja-JP" altLang="en-US" sz="1400" dirty="0" smtClean="0"/>
              <a:t>アドレス</a:t>
            </a:r>
            <a:r>
              <a:rPr kumimoji="1" lang="ja-JP" altLang="en-US" sz="1400" dirty="0"/>
              <a:t>設定</a:t>
            </a:r>
          </a:p>
          <a:p>
            <a:pPr marL="57150" indent="0">
              <a:buNone/>
            </a:pP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・</a:t>
            </a:r>
            <a:r>
              <a:rPr kumimoji="1" lang="en-US" altLang="ja-JP" sz="1400" dirty="0"/>
              <a:t>enable password(secret)</a:t>
            </a:r>
            <a:r>
              <a:rPr kumimoji="1" lang="ja-JP" altLang="en-US" sz="1400" dirty="0"/>
              <a:t>設定</a:t>
            </a:r>
          </a:p>
          <a:p>
            <a:pPr marL="57150" indent="0">
              <a:buNone/>
            </a:pP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・</a:t>
            </a:r>
            <a:r>
              <a:rPr kumimoji="1" lang="en-US" altLang="ja-JP" sz="1400" dirty="0"/>
              <a:t>line </a:t>
            </a:r>
            <a:r>
              <a:rPr kumimoji="1" lang="en-US" altLang="ja-JP" sz="1400" dirty="0" err="1"/>
              <a:t>vty</a:t>
            </a:r>
            <a:r>
              <a:rPr kumimoji="1" lang="ja-JP" altLang="en-US" sz="1400" dirty="0"/>
              <a:t>設定</a:t>
            </a:r>
          </a:p>
          <a:p>
            <a:r>
              <a:rPr kumimoji="1" lang="en-US" altLang="ja-JP" sz="1400" dirty="0" smtClean="0"/>
              <a:t>PC </a:t>
            </a:r>
            <a:r>
              <a:rPr kumimoji="1" lang="ja-JP" altLang="en-US" sz="1400" dirty="0" smtClean="0"/>
              <a:t>にて</a:t>
            </a:r>
            <a:r>
              <a:rPr kumimoji="1" lang="en-US" altLang="ja-JP" sz="1400" dirty="0" smtClean="0"/>
              <a:t>Bluetooth </a:t>
            </a:r>
            <a:r>
              <a:rPr kumimoji="1" lang="ja-JP" altLang="en-US" sz="1400" dirty="0" smtClean="0"/>
              <a:t>設定</a:t>
            </a:r>
            <a:endParaRPr kumimoji="1" lang="ja-JP" altLang="en-US" sz="1400" dirty="0"/>
          </a:p>
          <a:p>
            <a:pPr marL="57150" indent="0">
              <a:buNone/>
            </a:pP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・</a:t>
            </a:r>
            <a:r>
              <a:rPr kumimoji="1" lang="ja-JP" altLang="en-US" sz="1400" dirty="0"/>
              <a:t>スイッチと</a:t>
            </a:r>
            <a:r>
              <a:rPr kumimoji="1" lang="en-US" altLang="ja-JP" sz="1400" dirty="0" smtClean="0"/>
              <a:t>PC </a:t>
            </a:r>
            <a:r>
              <a:rPr kumimoji="1" lang="ja-JP" altLang="en-US" sz="1400" dirty="0" smtClean="0"/>
              <a:t>を</a:t>
            </a:r>
            <a:r>
              <a:rPr kumimoji="1" lang="en-US" altLang="ja-JP" sz="1400" dirty="0" smtClean="0"/>
              <a:t>Bluetooth </a:t>
            </a:r>
            <a:r>
              <a:rPr kumimoji="1" lang="ja-JP" altLang="en-US" sz="1400" dirty="0" smtClean="0"/>
              <a:t>で</a:t>
            </a:r>
            <a:r>
              <a:rPr kumimoji="1" lang="ja-JP" altLang="en-US" sz="1400" dirty="0"/>
              <a:t>ペアリング</a:t>
            </a:r>
          </a:p>
          <a:p>
            <a:r>
              <a:rPr kumimoji="1" lang="ja-JP" altLang="en-US" sz="1400" dirty="0" smtClean="0"/>
              <a:t>コンソール </a:t>
            </a:r>
            <a:r>
              <a:rPr kumimoji="1" lang="en-US" altLang="ja-JP" sz="1400" dirty="0" smtClean="0"/>
              <a:t>or </a:t>
            </a:r>
            <a:r>
              <a:rPr kumimoji="1" lang="en-US" altLang="ja-JP" sz="1400" dirty="0" err="1" smtClean="0"/>
              <a:t>WebGUI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で</a:t>
            </a:r>
            <a:r>
              <a:rPr kumimoji="1" lang="ja-JP" altLang="en-US" sz="1400" dirty="0"/>
              <a:t>アクセス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大まかな手順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4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Bluetooth </a:t>
            </a:r>
            <a:r>
              <a:rPr kumimoji="1" lang="ja-JP" altLang="en-US" dirty="0" smtClean="0"/>
              <a:t>ドングル</a:t>
            </a:r>
            <a:r>
              <a:rPr kumimoji="1" lang="ja-JP" altLang="en-US" dirty="0" smtClean="0"/>
              <a:t>をスイッチの</a:t>
            </a:r>
            <a:r>
              <a:rPr kumimoji="1" lang="en-US" altLang="ja-JP" dirty="0" smtClean="0"/>
              <a:t>USB </a:t>
            </a:r>
            <a:r>
              <a:rPr kumimoji="1" lang="ja-JP" altLang="en-US" dirty="0" smtClean="0"/>
              <a:t>ポート</a:t>
            </a:r>
            <a:r>
              <a:rPr kumimoji="1" lang="ja-JP" altLang="en-US" dirty="0" smtClean="0"/>
              <a:t>へ接続</a:t>
            </a:r>
            <a:endParaRPr kumimoji="1" lang="en-US" altLang="ja-JP" dirty="0" smtClean="0"/>
          </a:p>
          <a:p>
            <a:r>
              <a:rPr kumimoji="1" lang="en-US" altLang="ja-JP" dirty="0" smtClean="0"/>
              <a:t>PC 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/>
              <a:t>スイッチをコンソール接続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スイッチ側での設定－１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985679"/>
            <a:ext cx="4398899" cy="253869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923961" y="3966879"/>
            <a:ext cx="4684780" cy="31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←この時点では　</a:t>
            </a:r>
            <a:r>
              <a:rPr kumimoji="1" lang="en-US" altLang="ja-JP" dirty="0" smtClean="0"/>
              <a:t>Bluetooth </a:t>
            </a:r>
            <a:r>
              <a:rPr kumimoji="1" lang="ja-JP" altLang="en-US" dirty="0" smtClean="0"/>
              <a:t>が</a:t>
            </a:r>
            <a:r>
              <a:rPr kumimoji="1" lang="ja-JP" altLang="en-US" dirty="0" smtClean="0"/>
              <a:t>表示されない</a:t>
            </a:r>
          </a:p>
        </p:txBody>
      </p:sp>
    </p:spTree>
    <p:extLst>
      <p:ext uri="{BB962C8B-B14F-4D97-AF65-F5344CB8AC3E}">
        <p14:creationId xmlns:p14="http://schemas.microsoft.com/office/powerpoint/2010/main" val="25492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" indent="0">
              <a:buNone/>
            </a:pPr>
            <a:r>
              <a:rPr kumimoji="1" lang="en-US" altLang="ja-JP" dirty="0" smtClean="0"/>
              <a:t>DHCP </a:t>
            </a:r>
            <a:r>
              <a:rPr kumimoji="1" lang="ja-JP" altLang="en-US" dirty="0" smtClean="0"/>
              <a:t>設定</a:t>
            </a:r>
            <a:endParaRPr lang="en-US" altLang="ja-JP" dirty="0" smtClean="0"/>
          </a:p>
          <a:p>
            <a:pPr marL="57150" indent="0">
              <a:buNone/>
            </a:pPr>
            <a:r>
              <a:rPr lang="en-US" altLang="ja-JP" dirty="0" smtClean="0"/>
              <a:t> Switch(</a:t>
            </a:r>
            <a:r>
              <a:rPr lang="en-US" altLang="ja-JP" dirty="0" err="1" smtClean="0"/>
              <a:t>config</a:t>
            </a:r>
            <a:r>
              <a:rPr lang="en-US" altLang="ja-JP" dirty="0"/>
              <a:t>)#</a:t>
            </a:r>
            <a:r>
              <a:rPr lang="en-US" altLang="ja-JP" dirty="0" err="1"/>
              <a:t>ip</a:t>
            </a:r>
            <a:r>
              <a:rPr lang="en-US" altLang="ja-JP" dirty="0"/>
              <a:t> </a:t>
            </a:r>
            <a:r>
              <a:rPr lang="en-US" altLang="ja-JP" dirty="0" err="1"/>
              <a:t>dhcp</a:t>
            </a:r>
            <a:r>
              <a:rPr lang="en-US" altLang="ja-JP" dirty="0"/>
              <a:t> pool </a:t>
            </a:r>
            <a:r>
              <a:rPr lang="en-US" altLang="ja-JP" dirty="0" err="1"/>
              <a:t>Bluetooth_pool</a:t>
            </a:r>
            <a:endParaRPr lang="en-US" altLang="ja-JP" dirty="0"/>
          </a:p>
          <a:p>
            <a:pPr marL="57150" indent="0">
              <a:buNone/>
            </a:pPr>
            <a:r>
              <a:rPr lang="en-US" altLang="ja-JP" dirty="0" smtClean="0"/>
              <a:t> Switch(</a:t>
            </a:r>
            <a:r>
              <a:rPr lang="en-US" altLang="ja-JP" dirty="0" err="1" smtClean="0"/>
              <a:t>dhcp-config</a:t>
            </a:r>
            <a:r>
              <a:rPr lang="en-US" altLang="ja-JP" dirty="0"/>
              <a:t>)#network 172.16.0.0 255.255.255.0</a:t>
            </a:r>
          </a:p>
          <a:p>
            <a:pPr marL="57150" indent="0">
              <a:buNone/>
            </a:pPr>
            <a:r>
              <a:rPr lang="en-US" altLang="ja-JP" dirty="0" smtClean="0"/>
              <a:t> Switch(</a:t>
            </a:r>
            <a:r>
              <a:rPr lang="en-US" altLang="ja-JP" dirty="0" err="1" smtClean="0"/>
              <a:t>dhcp-config</a:t>
            </a:r>
            <a:r>
              <a:rPr lang="en-US" altLang="ja-JP" dirty="0"/>
              <a:t>)#default-router 172.16.0.1</a:t>
            </a:r>
          </a:p>
          <a:p>
            <a:pPr marL="57150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j-ea"/>
              </a:rPr>
              <a:t>スイッチ側での設定</a:t>
            </a:r>
            <a:r>
              <a:rPr kumimoji="1" lang="ja-JP" altLang="en-US" dirty="0" smtClean="0">
                <a:latin typeface="+mj-ea"/>
              </a:rPr>
              <a:t>－</a:t>
            </a:r>
            <a:r>
              <a:rPr kumimoji="1" lang="en-US" altLang="ja-JP" dirty="0" smtClean="0">
                <a:latin typeface="+mj-ea"/>
              </a:rPr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7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2" y="2490989"/>
            <a:ext cx="3600834" cy="2228649"/>
          </a:xfrm>
          <a:prstGeom prst="rect">
            <a:avLst/>
          </a:prstGeo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altLang="ja-JP" dirty="0" smtClean="0"/>
              <a:t>Switch(</a:t>
            </a:r>
            <a:r>
              <a:rPr lang="en-US" altLang="ja-JP" dirty="0" err="1" smtClean="0"/>
              <a:t>config</a:t>
            </a:r>
            <a:r>
              <a:rPr lang="en-US" altLang="ja-JP" dirty="0"/>
              <a:t>)#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bluetooth</a:t>
            </a:r>
            <a:r>
              <a:rPr lang="en-US" altLang="ja-JP" dirty="0"/>
              <a:t> 0</a:t>
            </a:r>
          </a:p>
          <a:p>
            <a:pPr marL="57150" indent="0">
              <a:buNone/>
            </a:pPr>
            <a:r>
              <a:rPr lang="en-US" altLang="ja-JP" dirty="0"/>
              <a:t>Switch(</a:t>
            </a:r>
            <a:r>
              <a:rPr lang="en-US" altLang="ja-JP" dirty="0" err="1"/>
              <a:t>config</a:t>
            </a:r>
            <a:r>
              <a:rPr lang="en-US" altLang="ja-JP" dirty="0"/>
              <a:t>-if)#</a:t>
            </a:r>
            <a:r>
              <a:rPr lang="en-US" altLang="ja-JP" dirty="0" err="1"/>
              <a:t>ip</a:t>
            </a:r>
            <a:r>
              <a:rPr lang="en-US" altLang="ja-JP" dirty="0"/>
              <a:t> address </a:t>
            </a:r>
            <a:r>
              <a:rPr lang="en-US" altLang="ja-JP" dirty="0" smtClean="0"/>
              <a:t>172.16.0.1 </a:t>
            </a:r>
            <a:r>
              <a:rPr lang="en-US" altLang="ja-JP" dirty="0"/>
              <a:t>255.255.255.0</a:t>
            </a:r>
          </a:p>
          <a:p>
            <a:pPr marL="57150" indent="0">
              <a:buNone/>
            </a:pPr>
            <a:r>
              <a:rPr lang="en-US" altLang="ja-JP" dirty="0"/>
              <a:t>Switch(</a:t>
            </a:r>
            <a:r>
              <a:rPr lang="en-US" altLang="ja-JP" dirty="0" err="1"/>
              <a:t>config</a:t>
            </a:r>
            <a:r>
              <a:rPr lang="en-US" altLang="ja-JP" dirty="0"/>
              <a:t>-if)#no shutdown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j-ea"/>
              </a:rPr>
              <a:t>スイッチ側での設定－ </a:t>
            </a:r>
            <a:r>
              <a:rPr kumimoji="1" lang="en-US" altLang="ja-JP" dirty="0" smtClean="0">
                <a:latin typeface="+mj-ea"/>
              </a:rPr>
              <a:t>3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6224" y="4538660"/>
            <a:ext cx="3190875" cy="1809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3638549" y="4405313"/>
            <a:ext cx="4529138" cy="31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←　</a:t>
            </a:r>
            <a:r>
              <a:rPr kumimoji="1" lang="en-US" altLang="ja-JP" dirty="0" smtClean="0"/>
              <a:t>Bluetooth0 </a:t>
            </a:r>
            <a:r>
              <a:rPr kumimoji="1" lang="ja-JP" altLang="en-US" dirty="0" smtClean="0"/>
              <a:t>が</a:t>
            </a:r>
            <a:r>
              <a:rPr kumimoji="1" lang="ja-JP" altLang="en-US" dirty="0" smtClean="0"/>
              <a:t>表示され</a:t>
            </a:r>
            <a:r>
              <a:rPr kumimoji="1" lang="ja-JP" altLang="en-US" dirty="0"/>
              <a:t>る</a:t>
            </a:r>
            <a:endParaRPr kumimoji="1" lang="ja-JP" altLang="en-US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934810" y="1610414"/>
            <a:ext cx="1337179" cy="37147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3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" indent="0">
              <a:buNone/>
            </a:pPr>
            <a:r>
              <a:rPr kumimoji="1" lang="ja-JP" altLang="en-US" dirty="0" smtClean="0"/>
              <a:t>以下の設定を入れないとコンソール接続　</a:t>
            </a:r>
            <a:r>
              <a:rPr kumimoji="1" lang="en-US" altLang="ja-JP" dirty="0" smtClean="0"/>
              <a:t>WEB </a:t>
            </a:r>
            <a:r>
              <a:rPr kumimoji="1" lang="ja-JP" altLang="en-US" dirty="0" smtClean="0"/>
              <a:t>接続</a:t>
            </a:r>
            <a:r>
              <a:rPr kumimoji="1" lang="ja-JP" altLang="en-US" dirty="0" smtClean="0"/>
              <a:t>が出来ない</a:t>
            </a:r>
            <a:endParaRPr kumimoji="1" lang="en-US" altLang="ja-JP" dirty="0" smtClean="0"/>
          </a:p>
          <a:p>
            <a:pPr marL="57150" indent="0">
              <a:buNone/>
            </a:pPr>
            <a:endParaRPr kumimoji="1" lang="en-US" altLang="ja-JP" dirty="0" smtClean="0"/>
          </a:p>
          <a:p>
            <a:pPr marL="57150" indent="0">
              <a:buNone/>
            </a:pPr>
            <a:r>
              <a:rPr kumimoji="1" lang="en-US" altLang="ja-JP" dirty="0" smtClean="0"/>
              <a:t>enable </a:t>
            </a:r>
            <a:r>
              <a:rPr kumimoji="1" lang="en-US" altLang="ja-JP" dirty="0"/>
              <a:t>password (secret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57150" indent="0">
              <a:buNone/>
            </a:pPr>
            <a:endParaRPr kumimoji="1" lang="en-US" altLang="ja-JP" dirty="0"/>
          </a:p>
          <a:p>
            <a:pPr marL="57150" indent="0">
              <a:buNone/>
            </a:pPr>
            <a:r>
              <a:rPr kumimoji="1" lang="en-US" altLang="ja-JP" dirty="0"/>
              <a:t>line </a:t>
            </a:r>
            <a:r>
              <a:rPr kumimoji="1" lang="en-US" altLang="ja-JP" dirty="0" err="1"/>
              <a:t>vty</a:t>
            </a:r>
            <a:r>
              <a:rPr kumimoji="1" lang="en-US" altLang="ja-JP" dirty="0"/>
              <a:t> 0 4</a:t>
            </a:r>
          </a:p>
          <a:p>
            <a:pPr marL="57150" indent="0">
              <a:buNone/>
            </a:pPr>
            <a:r>
              <a:rPr kumimoji="1" lang="en-US" altLang="ja-JP" dirty="0"/>
              <a:t> password cisco</a:t>
            </a:r>
          </a:p>
          <a:p>
            <a:pPr marL="57150" indent="0">
              <a:buNone/>
            </a:pPr>
            <a:r>
              <a:rPr kumimoji="1" lang="en-US" altLang="ja-JP" dirty="0"/>
              <a:t> login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j-ea"/>
              </a:rPr>
              <a:t>スイッチ側での</a:t>
            </a:r>
            <a:r>
              <a:rPr kumimoji="1" lang="ja-JP" altLang="en-US" dirty="0" smtClean="0">
                <a:latin typeface="+mj-ea"/>
              </a:rPr>
              <a:t>設定</a:t>
            </a:r>
            <a:r>
              <a:rPr kumimoji="1" lang="en-US" altLang="ja-JP" dirty="0" smtClean="0">
                <a:latin typeface="+mj-ea"/>
              </a:rPr>
              <a:t>-4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31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1" y="1332963"/>
            <a:ext cx="8547884" cy="3168210"/>
          </a:xfrm>
        </p:spPr>
        <p:txBody>
          <a:bodyPr/>
          <a:lstStyle/>
          <a:p>
            <a:pPr marL="57150" indent="0">
              <a:buNone/>
            </a:pPr>
            <a:r>
              <a:rPr kumimoji="1" lang="en-US" altLang="ja-JP" dirty="0" err="1" smtClean="0"/>
              <a:t>WindowsPC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場合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スタート</a:t>
            </a:r>
            <a:r>
              <a:rPr kumimoji="1" lang="ja-JP" altLang="en-US" dirty="0" smtClean="0"/>
              <a:t>＞デバイスとプリンタ＞デバイスの追加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 </a:t>
            </a:r>
            <a:r>
              <a:rPr kumimoji="1" lang="ja-JP" altLang="en-US" dirty="0" smtClean="0"/>
              <a:t>で</a:t>
            </a:r>
            <a:r>
              <a:rPr kumimoji="1" lang="ja-JP" altLang="en-US" dirty="0" smtClean="0"/>
              <a:t>の設定－１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851257"/>
            <a:ext cx="2981325" cy="241686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352144" y="2604580"/>
            <a:ext cx="481419" cy="14105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279513" y="2882035"/>
            <a:ext cx="5082702" cy="3064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Switch(config)#hostname </a:t>
            </a:r>
            <a:r>
              <a:rPr lang="ja-JP" altLang="en-US" dirty="0" smtClean="0"/>
              <a:t>Bluetooth_SW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340483" y="2900679"/>
            <a:ext cx="1627762" cy="25373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3971012" y="1952161"/>
            <a:ext cx="3044758" cy="539885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Hostname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が表示される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>
            <a:stCxn id="10" idx="1"/>
          </p:cNvCxnSpPr>
          <p:nvPr/>
        </p:nvCxnSpPr>
        <p:spPr>
          <a:xfrm flipH="1">
            <a:off x="1838224" y="2222104"/>
            <a:ext cx="2132788" cy="432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293596" y="2438322"/>
            <a:ext cx="1154704" cy="443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コンテンツ プレースホルダ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76" y="3462338"/>
            <a:ext cx="3173946" cy="136382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6235833" y="4042751"/>
            <a:ext cx="517392" cy="41971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6959039" y="4275582"/>
            <a:ext cx="1909762" cy="30683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追加された状態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6753225" y="4403100"/>
            <a:ext cx="191425" cy="50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" indent="0">
              <a:buNone/>
            </a:pPr>
            <a:r>
              <a:rPr kumimoji="1" lang="ja-JP" altLang="en-US" dirty="0"/>
              <a:t>追加</a:t>
            </a:r>
            <a:r>
              <a:rPr kumimoji="1" lang="ja-JP" altLang="en-US" dirty="0" smtClean="0"/>
              <a:t>された</a:t>
            </a:r>
            <a:r>
              <a:rPr kumimoji="1" lang="en-US" altLang="ja-JP" dirty="0" smtClean="0"/>
              <a:t>Bluetooth 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/>
              <a:t>選択＞接続方法＞アクセスポイント　を選択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 </a:t>
            </a:r>
            <a:r>
              <a:rPr kumimoji="1" lang="ja-JP" altLang="en-US" dirty="0" smtClean="0"/>
              <a:t>で</a:t>
            </a:r>
            <a:r>
              <a:rPr kumimoji="1" lang="ja-JP" altLang="en-US" dirty="0"/>
              <a:t>の設定</a:t>
            </a:r>
            <a:r>
              <a:rPr kumimoji="1" lang="ja-JP" altLang="en-US" dirty="0" smtClean="0"/>
              <a:t>－２</a:t>
            </a:r>
            <a:endParaRPr kumimoji="1" lang="ja-JP" altLang="en-US" dirty="0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7" y="1762632"/>
            <a:ext cx="3479023" cy="1504443"/>
          </a:xfrm>
          <a:prstGeom prst="rect">
            <a:avLst/>
          </a:prstGeom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053" y="3114675"/>
            <a:ext cx="3827541" cy="162833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902458" y="3876063"/>
            <a:ext cx="517392" cy="41971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1544769" y="2247289"/>
            <a:ext cx="898393" cy="911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6624866" y="3700463"/>
            <a:ext cx="2252434" cy="63906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Bluetooth</a:t>
            </a:r>
            <a:r>
              <a:rPr kumimoji="1" lang="ja-JP" altLang="en-US" dirty="0" smtClean="0">
                <a:solidFill>
                  <a:schemeClr val="tx1"/>
                </a:solidFill>
              </a:rPr>
              <a:t>接続された状態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object type=&quot;3&quot; unique_id=&quot;184153&quot;&gt;&lt;property id=&quot;20148&quot; value=&quot;5&quot;/&gt;&lt;property id=&quot;20300&quot; value=&quot;Slide 6 - &amp;quot;Use this slide for transitions&amp;quot;&quot;/&gt;&lt;property id=&quot;20307&quot; value=&quot;257&quot;/&gt;&lt;/object&gt;&lt;object type=&quot;3&quot; unique_id=&quot;184154&quot;&gt;&lt;property id=&quot;20148&quot; value=&quot;5&quot;/&gt;&lt;property id=&quot;20300&quot; value=&quot;Slide 25 - &amp;quot;Color palette&amp;quot;&quot;/&gt;&lt;property id=&quot;20307&quot; value=&quot;258&quot;/&gt;&lt;/object&gt;&lt;object type=&quot;3&quot; unique_id=&quot;184155&quot;&gt;&lt;property id=&quot;20148&quot; value=&quot;5&quot;/&gt;&lt;property id=&quot;20300&quot; value=&quot;Slide 13 - &amp;quot;Two-column layout&amp;quot;&quot;/&gt;&lt;property id=&quot;20307&quot; value=&quot;259&quot;/&gt;&lt;/object&gt;&lt;object type=&quot;3&quot; unique_id=&quot;184156&quot;&gt;&lt;property id=&quot;20148&quot; value=&quot;5&quot;/&gt;&lt;property id=&quot;20300&quot; value=&quot;Slide 19 - &amp;quot;This is a sample headline&amp;quot;&quot;/&gt;&lt;property id=&quot;20307&quot; value=&quot;260&quot;/&gt;&lt;/object&gt;&lt;object type=&quot;3&quot; unique_id=&quot;184157&quot;&gt;&lt;property id=&quot;20148&quot; value=&quot;5&quot;/&gt;&lt;property id=&quot;20300&quot; value=&quot;Slide 20 - &amp;quot;Slide title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4 - &amp;quot;This is a sample headline&amp;quot;&quot;/&gt;&lt;property id=&quot;20307&quot; value=&quot;265&quot;/&gt;&lt;/object&gt;&lt;object type=&quot;3&quot; unique_id=&quot;184162&quot;&gt;&lt;property id=&quot;20148&quot; value=&quot;5&quot;/&gt;&lt;property id=&quot;20300&quot; value=&quot;Slide 15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6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21 - &amp;quot;Use this layout when pairing words with a picture.&amp;quot;&quot;/&gt;&lt;property id=&quot;20307&quot; value=&quot;268&quot;/&gt;&lt;/object&gt;&lt;object type=&quot;3&quot; unique_id=&quot;184165&quot;&gt;&lt;property id=&quot;20148&quot; value=&quot;5&quot;/&gt;&lt;property id=&quot;20300&quot; value=&quot;Slide 22 - &amp;quot;Use this layout when pairing words with a picture.&amp;quot;&quot;/&gt;&lt;property id=&quot;20307&quot; value=&quot;269&quot;/&gt;&lt;/object&gt;&lt;object type=&quot;3&quot; unique_id=&quot;184166&quot;&gt;&lt;property id=&quot;20148&quot; value=&quot;5&quot;/&gt;&lt;property id=&quot;20300&quot; value=&quot;Slide 23&quot;/&gt;&lt;property id=&quot;20307&quot; value=&quot;270&quot;/&gt;&lt;/object&gt;&lt;object type=&quot;3&quot; unique_id=&quot;198815&quot;&gt;&lt;property id=&quot;20148&quot; value=&quot;5&quot;/&gt;&lt;property id=&quot;20300&quot; value=&quot;Slide 24 - &amp;quot;Best practices&amp;quot;&quot;/&gt;&lt;property id=&quot;20307&quot; value=&quot;286&quot;/&gt;&lt;/object&gt;&lt;object type=&quot;3&quot; unique_id=&quot;198816&quot;&gt;&lt;property id=&quot;20148&quot; value=&quot;5&quot;/&gt;&lt;property id=&quot;20300&quot; value=&quot;Slide 26 - &amp;quot;Only use the themes provided&amp;quot;&quot;/&gt;&lt;property id=&quot;20307&quot; value=&quot;287&quot;/&gt;&lt;/object&gt;&lt;object type=&quot;3&quot; unique_id=&quot;198998&quot;&gt;&lt;property id=&quot;20148&quot; value=&quot;5&quot;/&gt;&lt;property id=&quot;20300&quot; value=&quot;Slide 27 - &amp;quot;Seven tips for better presentations&amp;quot;&quot;/&gt;&lt;property id=&quot;20307&quot; value=&quot;288&quot;/&gt;&lt;/object&gt;&lt;object type=&quot;3&quot; unique_id=&quot;199061&quot;&gt;&lt;property id=&quot;20148&quot; value=&quot;5&quot;/&gt;&lt;property id=&quot;20300&quot; value=&quot;Slide 1 - &amp;quot;Please read&amp;quot;&quot;/&gt;&lt;property id=&quot;20307&quot; value=&quot;303&quot;/&gt;&lt;/object&gt;&lt;object type=&quot;3&quot; unique_id=&quot;199062&quot;&gt;&lt;property id=&quot;20148&quot; value=&quot;5&quot;/&gt;&lt;property id=&quot;20300&quot; value=&quot;Slide 2 - &amp;quot;Everyone is responsible  for security&amp;quot;&quot;/&gt;&lt;property id=&quot;20307&quot; value=&quot;443&quot;/&gt;&lt;/object&gt;&lt;object type=&quot;3&quot; unique_id=&quot;199063&quot;&gt;&lt;property id=&quot;20148&quot; value=&quot;5&quot;/&gt;&lt;property id=&quot;20300&quot; value=&quot;Slide 3 - &amp;quot;Please read&amp;quot;&quot;/&gt;&lt;property id=&quot;20307&quot; value=&quot;444&quot;/&gt;&lt;/object&gt;&lt;object type=&quot;3&quot; unique_id=&quot;199064&quot;&gt;&lt;property id=&quot;20148&quot; value=&quot;5&quot;/&gt;&lt;property id=&quot;20300&quot; value=&quot;Slide 4 - &amp;quot;Color themes&amp;quot;&quot;/&gt;&lt;property id=&quot;20307&quot; value=&quot;445&quot;/&gt;&lt;/object&gt;&lt;object type=&quot;3&quot; unique_id=&quot;199065&quot;&gt;&lt;property id=&quot;20148&quot; value=&quot;5&quot;/&gt;&lt;property id=&quot;20300&quot; value=&quot;Slide 5 - &amp;quot;Presentation Title Goes Here&amp;quot;&quot;/&gt;&lt;property id=&quot;20307&quot; value=&quot;256&quot;/&gt;&lt;/object&gt;&lt;object type=&quot;3&quot; unique_id=&quot;199066&quot;&gt;&lt;property id=&quot;20148&quot; value=&quot;5&quot;/&gt;&lt;property id=&quot;20300&quot; value=&quot;Slide 7 - &amp;quot;Use this slide for transitions&amp;quot;&quot;/&gt;&lt;property id=&quot;20307&quot; value=&quot;302&quot;/&gt;&lt;/object&gt;&lt;object type=&quot;3&quot; unique_id=&quot;199067&quot;&gt;&lt;property id=&quot;20148&quot; value=&quot;5&quot;/&gt;&lt;property id=&quot;20300&quot; value=&quot;Slide 8 - &amp;quot;“Design is the silent  ambassador of your brand.”&amp;quot;&quot;/&gt;&lt;property id=&quot;20307&quot; value=&quot;293&quot;/&gt;&lt;/object&gt;&lt;object type=&quot;3&quot; unique_id=&quot;199068&quot;&gt;&lt;property id=&quot;20148&quot; value=&quot;5&quot;/&gt;&lt;property id=&quot;20300&quot; value=&quot;Slide 9 - &amp;quot;“Design is the silent  ambassador of your brand.”&amp;quot;&quot;/&gt;&lt;property id=&quot;20307&quot; value=&quot;301&quot;/&gt;&lt;/object&gt;&lt;object type=&quot;3&quot; unique_id=&quot;199069&quot;&gt;&lt;property id=&quot;20148&quot; value=&quot;5&quot;/&gt;&lt;property id=&quot;20300&quot; value=&quot;Slide 17 - &amp;quot;Bar charts&amp;quot;&quot;/&gt;&lt;property id=&quot;20307&quot; value=&quot;298&quot;/&gt;&lt;/object&gt;&lt;object type=&quot;3&quot; unique_id=&quot;199070&quot;&gt;&lt;property id=&quot;20148&quot; value=&quot;5&quot;/&gt;&lt;property id=&quot;20300&quot; value=&quot;Slide 18 - &amp;quot;Line charts&amp;quot;&quot;/&gt;&lt;property id=&quot;20307&quot; value=&quot;300&quot;/&gt;&lt;/object&gt;&lt;object type=&quot;3&quot; unique_id=&quot;199071&quot;&gt;&lt;property id=&quot;20148&quot; value=&quot;5&quot;/&gt;&lt;property id=&quot;20300&quot; value=&quot;Slide 28&quot;/&gt;&lt;property id=&quot;20307&quot; value=&quot;290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219</Words>
  <Application>Microsoft Macintosh PowerPoint</Application>
  <PresentationFormat>画面に合わせる (16:9)</PresentationFormat>
  <Paragraphs>57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Calibri</vt:lpstr>
      <vt:lpstr>CiscoSans</vt:lpstr>
      <vt:lpstr>CiscoSans ExtraLight</vt:lpstr>
      <vt:lpstr>CiscoSans Thin</vt:lpstr>
      <vt:lpstr>CiscoSansTT ExtraLight</vt:lpstr>
      <vt:lpstr>CiscoSansTT Thin</vt:lpstr>
      <vt:lpstr>ＭＳ Ｐゴシック</vt:lpstr>
      <vt:lpstr>Tipo de letra del sistema Fina</vt:lpstr>
      <vt:lpstr>Arial</vt:lpstr>
      <vt:lpstr>Blue theme 2015 16x9</vt:lpstr>
      <vt:lpstr>Cisco Catalyst 2960L Bluetooth コンソール接続手順</vt:lpstr>
      <vt:lpstr>前提</vt:lpstr>
      <vt:lpstr>大まかな手順</vt:lpstr>
      <vt:lpstr>スイッチ側での設定－１</vt:lpstr>
      <vt:lpstr>スイッチ側での設定－2</vt:lpstr>
      <vt:lpstr>スイッチ側での設定－ 3</vt:lpstr>
      <vt:lpstr>スイッチ側での設定-4</vt:lpstr>
      <vt:lpstr>PC での設定－１</vt:lpstr>
      <vt:lpstr>PC での設定－２</vt:lpstr>
      <vt:lpstr>Bluetooth 接続の確認</vt:lpstr>
      <vt:lpstr>CLI で設定をしたい場合</vt:lpstr>
      <vt:lpstr>GUI で設定したい場合</vt:lpstr>
      <vt:lpstr>GUI アクセス画面</vt:lpstr>
      <vt:lpstr>PowerPoint プレゼンテーション</vt:lpstr>
    </vt:vector>
  </TitlesOfParts>
  <Company>NDS Limited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spius@cisco.com</dc:creator>
  <cp:lastModifiedBy>Microsoft Office ユーザー</cp:lastModifiedBy>
  <cp:revision>883</cp:revision>
  <cp:lastPrinted>2016-04-29T20:31:14Z</cp:lastPrinted>
  <dcterms:created xsi:type="dcterms:W3CDTF">2014-07-09T19:55:36Z</dcterms:created>
  <dcterms:modified xsi:type="dcterms:W3CDTF">2017-11-12T05:34:14Z</dcterms:modified>
</cp:coreProperties>
</file>