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41" r:id="rId3"/>
    <p:sldMasterId id="2147483775" r:id="rId4"/>
    <p:sldMasterId id="2147483802" r:id="rId5"/>
    <p:sldMasterId id="2147484549" r:id="rId6"/>
    <p:sldMasterId id="2147484691" r:id="rId7"/>
    <p:sldMasterId id="2147484759" r:id="rId8"/>
    <p:sldMasterId id="2147484790" r:id="rId9"/>
    <p:sldMasterId id="2147484812" r:id="rId10"/>
  </p:sldMasterIdLst>
  <p:notesMasterIdLst>
    <p:notesMasterId r:id="rId47"/>
  </p:notesMasterIdLst>
  <p:sldIdLst>
    <p:sldId id="634" r:id="rId11"/>
    <p:sldId id="625" r:id="rId12"/>
    <p:sldId id="626" r:id="rId13"/>
    <p:sldId id="627" r:id="rId14"/>
    <p:sldId id="605" r:id="rId15"/>
    <p:sldId id="574" r:id="rId16"/>
    <p:sldId id="600" r:id="rId17"/>
    <p:sldId id="598" r:id="rId18"/>
    <p:sldId id="601" r:id="rId19"/>
    <p:sldId id="602" r:id="rId20"/>
    <p:sldId id="603" r:id="rId21"/>
    <p:sldId id="613" r:id="rId22"/>
    <p:sldId id="614" r:id="rId23"/>
    <p:sldId id="615" r:id="rId24"/>
    <p:sldId id="616" r:id="rId25"/>
    <p:sldId id="617" r:id="rId26"/>
    <p:sldId id="618" r:id="rId27"/>
    <p:sldId id="621" r:id="rId28"/>
    <p:sldId id="622" r:id="rId29"/>
    <p:sldId id="623" r:id="rId30"/>
    <p:sldId id="588" r:id="rId31"/>
    <p:sldId id="589" r:id="rId32"/>
    <p:sldId id="590" r:id="rId33"/>
    <p:sldId id="632" r:id="rId34"/>
    <p:sldId id="628" r:id="rId35"/>
    <p:sldId id="629" r:id="rId36"/>
    <p:sldId id="630" r:id="rId37"/>
    <p:sldId id="631" r:id="rId38"/>
    <p:sldId id="606" r:id="rId39"/>
    <p:sldId id="607" r:id="rId40"/>
    <p:sldId id="608" r:id="rId41"/>
    <p:sldId id="609" r:id="rId42"/>
    <p:sldId id="610" r:id="rId43"/>
    <p:sldId id="611" r:id="rId44"/>
    <p:sldId id="612" r:id="rId45"/>
    <p:sldId id="624" r:id="rId46"/>
  </p:sldIdLst>
  <p:sldSz cx="9144000" cy="5143500" type="screen16x9"/>
  <p:notesSz cx="6858000" cy="9144000"/>
  <p:defaultTextStyle>
    <a:defPPr>
      <a:defRPr lang="ja-JP"/>
    </a:defPPr>
    <a:lvl1pPr marL="0" algn="l" defTabSz="914378" rtl="0" eaLnBrk="1" latinLnBrk="0" hangingPunct="1">
      <a:defRPr kumimoji="1" sz="1800" kern="1200">
        <a:solidFill>
          <a:schemeClr val="tx1"/>
        </a:solidFill>
        <a:latin typeface="+mn-lt"/>
        <a:ea typeface="+mn-ea"/>
        <a:cs typeface="+mn-cs"/>
      </a:defRPr>
    </a:lvl1pPr>
    <a:lvl2pPr marL="457189" algn="l" defTabSz="914378" rtl="0" eaLnBrk="1" latinLnBrk="0" hangingPunct="1">
      <a:defRPr kumimoji="1" sz="1800" kern="1200">
        <a:solidFill>
          <a:schemeClr val="tx1"/>
        </a:solidFill>
        <a:latin typeface="+mn-lt"/>
        <a:ea typeface="+mn-ea"/>
        <a:cs typeface="+mn-cs"/>
      </a:defRPr>
    </a:lvl2pPr>
    <a:lvl3pPr marL="914378" algn="l" defTabSz="914378" rtl="0" eaLnBrk="1" latinLnBrk="0" hangingPunct="1">
      <a:defRPr kumimoji="1" sz="1800" kern="1200">
        <a:solidFill>
          <a:schemeClr val="tx1"/>
        </a:solidFill>
        <a:latin typeface="+mn-lt"/>
        <a:ea typeface="+mn-ea"/>
        <a:cs typeface="+mn-cs"/>
      </a:defRPr>
    </a:lvl3pPr>
    <a:lvl4pPr marL="1371566" algn="l" defTabSz="914378" rtl="0" eaLnBrk="1" latinLnBrk="0" hangingPunct="1">
      <a:defRPr kumimoji="1" sz="1800" kern="1200">
        <a:solidFill>
          <a:schemeClr val="tx1"/>
        </a:solidFill>
        <a:latin typeface="+mn-lt"/>
        <a:ea typeface="+mn-ea"/>
        <a:cs typeface="+mn-cs"/>
      </a:defRPr>
    </a:lvl4pPr>
    <a:lvl5pPr marL="1828754" algn="l" defTabSz="914378" rtl="0" eaLnBrk="1" latinLnBrk="0" hangingPunct="1">
      <a:defRPr kumimoji="1" sz="1800" kern="1200">
        <a:solidFill>
          <a:schemeClr val="tx1"/>
        </a:solidFill>
        <a:latin typeface="+mn-lt"/>
        <a:ea typeface="+mn-ea"/>
        <a:cs typeface="+mn-cs"/>
      </a:defRPr>
    </a:lvl5pPr>
    <a:lvl6pPr marL="2285943" algn="l" defTabSz="914378" rtl="0" eaLnBrk="1" latinLnBrk="0" hangingPunct="1">
      <a:defRPr kumimoji="1" sz="1800" kern="1200">
        <a:solidFill>
          <a:schemeClr val="tx1"/>
        </a:solidFill>
        <a:latin typeface="+mn-lt"/>
        <a:ea typeface="+mn-ea"/>
        <a:cs typeface="+mn-cs"/>
      </a:defRPr>
    </a:lvl6pPr>
    <a:lvl7pPr marL="2743132" algn="l" defTabSz="914378" rtl="0" eaLnBrk="1" latinLnBrk="0" hangingPunct="1">
      <a:defRPr kumimoji="1" sz="1800" kern="1200">
        <a:solidFill>
          <a:schemeClr val="tx1"/>
        </a:solidFill>
        <a:latin typeface="+mn-lt"/>
        <a:ea typeface="+mn-ea"/>
        <a:cs typeface="+mn-cs"/>
      </a:defRPr>
    </a:lvl7pPr>
    <a:lvl8pPr marL="3200320" algn="l" defTabSz="914378" rtl="0" eaLnBrk="1" latinLnBrk="0" hangingPunct="1">
      <a:defRPr kumimoji="1" sz="1800" kern="1200">
        <a:solidFill>
          <a:schemeClr val="tx1"/>
        </a:solidFill>
        <a:latin typeface="+mn-lt"/>
        <a:ea typeface="+mn-ea"/>
        <a:cs typeface="+mn-cs"/>
      </a:defRPr>
    </a:lvl8pPr>
    <a:lvl9pPr marL="3657509" algn="l" defTabSz="914378"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E3E"/>
    <a:srgbClr val="FE5460"/>
    <a:srgbClr val="9E5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3" autoAdjust="0"/>
    <p:restoredTop sz="82114" autoAdjust="0"/>
  </p:normalViewPr>
  <p:slideViewPr>
    <p:cSldViewPr>
      <p:cViewPr>
        <p:scale>
          <a:sx n="100" d="100"/>
          <a:sy n="100" d="100"/>
        </p:scale>
        <p:origin x="1656" y="71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36.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38100" cmpd="sng">
              <a:solidFill>
                <a:schemeClr val="accent1"/>
              </a:solidFill>
            </a:ln>
            <a:effectLst/>
          </c:spPr>
          <c:dPt>
            <c:idx val="0"/>
            <c:bubble3D val="0"/>
            <c:spPr>
              <a:solidFill>
                <a:schemeClr val="accent1"/>
              </a:solidFill>
              <a:ln w="38100" cmpd="sng">
                <a:solidFill>
                  <a:schemeClr val="accent1"/>
                </a:solidFill>
              </a:ln>
              <a:effectLst/>
            </c:spPr>
            <c:extLst xmlns:c16r2="http://schemas.microsoft.com/office/drawing/2015/06/chart">
              <c:ext xmlns:c16="http://schemas.microsoft.com/office/drawing/2014/chart" uri="{C3380CC4-5D6E-409C-BE32-E72D297353CC}">
                <c16:uniqueId val="{00000001-8F82-4F1A-812C-62957D8896E6}"/>
              </c:ext>
            </c:extLst>
          </c:dPt>
          <c:dPt>
            <c:idx val="1"/>
            <c:bubble3D val="0"/>
            <c:spPr>
              <a:noFill/>
              <a:ln w="38100" cmpd="sng">
                <a:solidFill>
                  <a:schemeClr val="accent1"/>
                </a:solidFill>
              </a:ln>
              <a:effectLst/>
            </c:spPr>
            <c:extLst xmlns:c16r2="http://schemas.microsoft.com/office/drawing/2015/06/chart">
              <c:ext xmlns:c16="http://schemas.microsoft.com/office/drawing/2014/chart" uri="{C3380CC4-5D6E-409C-BE32-E72D297353CC}">
                <c16:uniqueId val="{00000003-8F82-4F1A-812C-62957D8896E6}"/>
              </c:ext>
            </c:extLst>
          </c:dPt>
          <c:cat>
            <c:strRef>
              <c:f>Sheet1!$A$2:$A$3</c:f>
              <c:strCache>
                <c:ptCount val="2"/>
                <c:pt idx="0">
                  <c:v>1st Qtr</c:v>
                </c:pt>
                <c:pt idx="1">
                  <c:v>2nd Qtr</c:v>
                </c:pt>
              </c:strCache>
            </c:strRef>
          </c:cat>
          <c:val>
            <c:numRef>
              <c:f>Sheet1!$B$2:$B$3</c:f>
              <c:numCache>
                <c:formatCode>General</c:formatCode>
                <c:ptCount val="2"/>
                <c:pt idx="0">
                  <c:v>37.0</c:v>
                </c:pt>
                <c:pt idx="1">
                  <c:v>63.0</c:v>
                </c:pt>
              </c:numCache>
            </c:numRef>
          </c:val>
          <c:extLst xmlns:c16r2="http://schemas.microsoft.com/office/drawing/2015/06/chart">
            <c:ext xmlns:c16="http://schemas.microsoft.com/office/drawing/2014/chart" uri="{C3380CC4-5D6E-409C-BE32-E72D297353CC}">
              <c16:uniqueId val="{00000004-8F82-4F1A-812C-62957D8896E6}"/>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38100" cmpd="sng">
              <a:solidFill>
                <a:schemeClr val="accent1"/>
              </a:solidFill>
            </a:ln>
            <a:effectLst/>
          </c:spPr>
          <c:dPt>
            <c:idx val="0"/>
            <c:bubble3D val="0"/>
            <c:spPr>
              <a:solidFill>
                <a:schemeClr val="accent1"/>
              </a:solidFill>
              <a:ln w="38100" cmpd="sng">
                <a:solidFill>
                  <a:schemeClr val="accent1"/>
                </a:solidFill>
              </a:ln>
              <a:effectLst/>
            </c:spPr>
            <c:extLst xmlns:c16r2="http://schemas.microsoft.com/office/drawing/2015/06/chart">
              <c:ext xmlns:c16="http://schemas.microsoft.com/office/drawing/2014/chart" uri="{C3380CC4-5D6E-409C-BE32-E72D297353CC}">
                <c16:uniqueId val="{00000001-336C-4D72-A676-99F738A4C16E}"/>
              </c:ext>
            </c:extLst>
          </c:dPt>
          <c:dPt>
            <c:idx val="1"/>
            <c:bubble3D val="0"/>
            <c:spPr>
              <a:noFill/>
              <a:ln w="38100" cmpd="sng">
                <a:solidFill>
                  <a:schemeClr val="accent1"/>
                </a:solidFill>
              </a:ln>
              <a:effectLst/>
            </c:spPr>
            <c:extLst xmlns:c16r2="http://schemas.microsoft.com/office/drawing/2015/06/chart">
              <c:ext xmlns:c16="http://schemas.microsoft.com/office/drawing/2014/chart" uri="{C3380CC4-5D6E-409C-BE32-E72D297353CC}">
                <c16:uniqueId val="{00000003-336C-4D72-A676-99F738A4C16E}"/>
              </c:ext>
            </c:extLst>
          </c:dPt>
          <c:cat>
            <c:strRef>
              <c:f>Sheet1!$A$2:$A$3</c:f>
              <c:strCache>
                <c:ptCount val="2"/>
                <c:pt idx="0">
                  <c:v>1st Qtr</c:v>
                </c:pt>
                <c:pt idx="1">
                  <c:v>2nd Qtr</c:v>
                </c:pt>
              </c:strCache>
            </c:strRef>
          </c:cat>
          <c:val>
            <c:numRef>
              <c:f>Sheet1!$B$2:$B$3</c:f>
              <c:numCache>
                <c:formatCode>General</c:formatCode>
                <c:ptCount val="2"/>
                <c:pt idx="0">
                  <c:v>70.0</c:v>
                </c:pt>
                <c:pt idx="1">
                  <c:v>30.0</c:v>
                </c:pt>
              </c:numCache>
            </c:numRef>
          </c:val>
          <c:extLst xmlns:c16r2="http://schemas.microsoft.com/office/drawing/2015/06/chart">
            <c:ext xmlns:c16="http://schemas.microsoft.com/office/drawing/2014/chart" uri="{C3380CC4-5D6E-409C-BE32-E72D297353CC}">
              <c16:uniqueId val="{00000004-336C-4D72-A676-99F738A4C16E}"/>
            </c:ext>
          </c:extLst>
        </c:ser>
        <c:dLbls>
          <c:showLegendKey val="0"/>
          <c:showVal val="0"/>
          <c:showCatName val="0"/>
          <c:showSerName val="0"/>
          <c:showPercent val="0"/>
          <c:showBubbleSize val="0"/>
          <c:showLeaderLines val="1"/>
        </c:dLbls>
        <c:firstSliceAng val="0"/>
        <c:holeSize val="85"/>
      </c:doughnutChart>
    </c:plotArea>
    <c:plotVisOnly val="1"/>
    <c:dispBlanksAs val="gap"/>
    <c:showDLblsOverMax val="0"/>
  </c:chart>
  <c:txPr>
    <a:bodyPr/>
    <a:lstStyle/>
    <a:p>
      <a:pPr>
        <a:defRPr sz="1800"/>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18FBEE-BF27-4A33-A54C-2BD7410B4830}" type="datetimeFigureOut">
              <a:rPr kumimoji="1" lang="ja-JP" altLang="en-US" smtClean="0"/>
              <a:t>2017/10/25</a:t>
            </a:fld>
            <a:endParaRPr kumimoji="1" lang="ja-JP"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AA24C1-D398-48BA-BF28-5BBCD288FE52}" type="slidenum">
              <a:rPr kumimoji="1" lang="ja-JP" altLang="en-US" smtClean="0"/>
              <a:t>‹#›</a:t>
            </a:fld>
            <a:endParaRPr kumimoji="1" lang="ja-JP" altLang="en-US"/>
          </a:p>
        </p:txBody>
      </p:sp>
    </p:spTree>
    <p:extLst>
      <p:ext uri="{BB962C8B-B14F-4D97-AF65-F5344CB8AC3E}">
        <p14:creationId xmlns:p14="http://schemas.microsoft.com/office/powerpoint/2010/main" val="725792042"/>
      </p:ext>
    </p:extLst>
  </p:cSld>
  <p:clrMap bg1="lt1" tx1="dk1" bg2="lt2" tx2="dk2" accent1="accent1" accent2="accent2" accent3="accent3" accent4="accent4" accent5="accent5" accent6="accent6" hlink="hlink" folHlink="folHlink"/>
  <p:notesStyle>
    <a:lvl1pPr marL="0" algn="l" defTabSz="914378" rtl="0" eaLnBrk="1" latinLnBrk="0" hangingPunct="1">
      <a:defRPr kumimoji="1" sz="1200" kern="1200">
        <a:solidFill>
          <a:schemeClr val="tx1"/>
        </a:solidFill>
        <a:latin typeface="+mn-lt"/>
        <a:ea typeface="+mn-ea"/>
        <a:cs typeface="+mn-cs"/>
      </a:defRPr>
    </a:lvl1pPr>
    <a:lvl2pPr marL="457189" algn="l" defTabSz="914378" rtl="0" eaLnBrk="1" latinLnBrk="0" hangingPunct="1">
      <a:defRPr kumimoji="1" sz="1200" kern="1200">
        <a:solidFill>
          <a:schemeClr val="tx1"/>
        </a:solidFill>
        <a:latin typeface="+mn-lt"/>
        <a:ea typeface="+mn-ea"/>
        <a:cs typeface="+mn-cs"/>
      </a:defRPr>
    </a:lvl2pPr>
    <a:lvl3pPr marL="914378" algn="l" defTabSz="914378" rtl="0" eaLnBrk="1" latinLnBrk="0" hangingPunct="1">
      <a:defRPr kumimoji="1" sz="1200" kern="1200">
        <a:solidFill>
          <a:schemeClr val="tx1"/>
        </a:solidFill>
        <a:latin typeface="+mn-lt"/>
        <a:ea typeface="+mn-ea"/>
        <a:cs typeface="+mn-cs"/>
      </a:defRPr>
    </a:lvl3pPr>
    <a:lvl4pPr marL="1371566" algn="l" defTabSz="914378" rtl="0" eaLnBrk="1" latinLnBrk="0" hangingPunct="1">
      <a:defRPr kumimoji="1" sz="1200" kern="1200">
        <a:solidFill>
          <a:schemeClr val="tx1"/>
        </a:solidFill>
        <a:latin typeface="+mn-lt"/>
        <a:ea typeface="+mn-ea"/>
        <a:cs typeface="+mn-cs"/>
      </a:defRPr>
    </a:lvl4pPr>
    <a:lvl5pPr marL="1828754" algn="l" defTabSz="914378" rtl="0" eaLnBrk="1" latinLnBrk="0" hangingPunct="1">
      <a:defRPr kumimoji="1" sz="1200" kern="1200">
        <a:solidFill>
          <a:schemeClr val="tx1"/>
        </a:solidFill>
        <a:latin typeface="+mn-lt"/>
        <a:ea typeface="+mn-ea"/>
        <a:cs typeface="+mn-cs"/>
      </a:defRPr>
    </a:lvl5pPr>
    <a:lvl6pPr marL="2285943" algn="l" defTabSz="914378" rtl="0" eaLnBrk="1" latinLnBrk="0" hangingPunct="1">
      <a:defRPr kumimoji="1" sz="1200" kern="1200">
        <a:solidFill>
          <a:schemeClr val="tx1"/>
        </a:solidFill>
        <a:latin typeface="+mn-lt"/>
        <a:ea typeface="+mn-ea"/>
        <a:cs typeface="+mn-cs"/>
      </a:defRPr>
    </a:lvl6pPr>
    <a:lvl7pPr marL="2743132" algn="l" defTabSz="914378" rtl="0" eaLnBrk="1" latinLnBrk="0" hangingPunct="1">
      <a:defRPr kumimoji="1" sz="1200" kern="1200">
        <a:solidFill>
          <a:schemeClr val="tx1"/>
        </a:solidFill>
        <a:latin typeface="+mn-lt"/>
        <a:ea typeface="+mn-ea"/>
        <a:cs typeface="+mn-cs"/>
      </a:defRPr>
    </a:lvl7pPr>
    <a:lvl8pPr marL="3200320" algn="l" defTabSz="914378" rtl="0" eaLnBrk="1" latinLnBrk="0" hangingPunct="1">
      <a:defRPr kumimoji="1" sz="1200" kern="1200">
        <a:solidFill>
          <a:schemeClr val="tx1"/>
        </a:solidFill>
        <a:latin typeface="+mn-lt"/>
        <a:ea typeface="+mn-ea"/>
        <a:cs typeface="+mn-cs"/>
      </a:defRPr>
    </a:lvl8pPr>
    <a:lvl9pPr marL="3657509" algn="l" defTabSz="91437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A24C1-D398-48BA-BF28-5BBCD288FE52}" type="slidenum">
              <a:rPr kumimoji="1" lang="ja-JP" altLang="en-US" smtClean="0"/>
              <a:t>1</a:t>
            </a:fld>
            <a:endParaRPr kumimoji="1" lang="ja-JP" altLang="en-US"/>
          </a:p>
        </p:txBody>
      </p:sp>
    </p:spTree>
    <p:extLst>
      <p:ext uri="{BB962C8B-B14F-4D97-AF65-F5344CB8AC3E}">
        <p14:creationId xmlns:p14="http://schemas.microsoft.com/office/powerpoint/2010/main" val="921081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a:t>
            </a:r>
            <a:r>
              <a:rPr lang="en-US" baseline="0" dirty="0"/>
              <a:t> structure of</a:t>
            </a:r>
            <a:r>
              <a:rPr lang="en-US" dirty="0"/>
              <a:t> any team.</a:t>
            </a:r>
          </a:p>
          <a:p>
            <a:endParaRPr lang="en-US" dirty="0"/>
          </a:p>
          <a:p>
            <a:r>
              <a:rPr lang="en-US" dirty="0"/>
              <a:t>It’s made</a:t>
            </a:r>
            <a:r>
              <a:rPr lang="en-US" baseline="0" dirty="0"/>
              <a:t> up of the full team, sub-teams and individuals … and even adjacent teams. </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11</a:t>
            </a:fld>
            <a:endParaRPr lang="en-US"/>
          </a:p>
        </p:txBody>
      </p:sp>
    </p:spTree>
    <p:extLst>
      <p:ext uri="{BB962C8B-B14F-4D97-AF65-F5344CB8AC3E}">
        <p14:creationId xmlns:p14="http://schemas.microsoft.com/office/powerpoint/2010/main" val="256646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11863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96323-82D4-4B95-81AF-6F19BEADDE06}"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3789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11028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96323-82D4-4B95-81AF-6F19BEADDE06}"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06306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Shape 2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8" name="Shape 21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228600" marR="0" lvl="0" indent="-228600" algn="l" rtl="0">
              <a:spcBef>
                <a:spcPts val="0"/>
              </a:spcBef>
              <a:buClr>
                <a:schemeClr val="dk1"/>
              </a:buClr>
              <a:buFont typeface="+mj-lt"/>
              <a:buAutoNum type="arabicPeriod"/>
            </a:pPr>
            <a:endParaRPr lang="en-US" dirty="0">
              <a:sym typeface="Arial"/>
            </a:endParaRPr>
          </a:p>
        </p:txBody>
      </p:sp>
    </p:spTree>
    <p:extLst>
      <p:ext uri="{BB962C8B-B14F-4D97-AF65-F5344CB8AC3E}">
        <p14:creationId xmlns:p14="http://schemas.microsoft.com/office/powerpoint/2010/main" val="149629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21</a:t>
            </a:fld>
            <a:endParaRPr lang="en-US" altLang="ja-JP"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22</a:t>
            </a:fld>
            <a:endParaRPr lang="en-US" altLang="ja-JP"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23</a:t>
            </a:fld>
            <a:endParaRPr lang="en-US" altLang="ja-JP"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r>
              <a:rPr lang="ja-JP" altLang="en-US" dirty="0" smtClean="0">
                <a:latin typeface="+mn-lt"/>
                <a:cs typeface="ＭＳ Ｐゴシック" charset="0"/>
              </a:rPr>
              <a:t>会議前、会議中、会議後のチャット・ファイル・ホワイトボードなどのコミュニケーションデータが全て</a:t>
            </a:r>
            <a:r>
              <a:rPr lang="en-US" altLang="ja-JP" dirty="0" smtClean="0">
                <a:latin typeface="+mn-lt"/>
                <a:cs typeface="ＭＳ Ｐゴシック" charset="0"/>
              </a:rPr>
              <a:t>Spark</a:t>
            </a:r>
            <a:r>
              <a:rPr lang="ja-JP" altLang="en-US" dirty="0" smtClean="0">
                <a:latin typeface="+mn-lt"/>
                <a:cs typeface="ＭＳ Ｐゴシック" charset="0"/>
              </a:rPr>
              <a:t>上に保存される</a:t>
            </a:r>
            <a:endParaRPr lang="en-US" altLang="ja-JP" dirty="0" smtClean="0">
              <a:latin typeface="+mn-lt"/>
              <a:cs typeface="ＭＳ Ｐゴシック" charset="0"/>
            </a:endParaRPr>
          </a:p>
          <a:p>
            <a:pPr defTabSz="457146">
              <a:defRPr/>
            </a:pPr>
            <a:r>
              <a:rPr lang="ja-JP" altLang="en-US" dirty="0" smtClean="0">
                <a:latin typeface="+mn-lt"/>
                <a:cs typeface="ＭＳ Ｐゴシック" charset="0"/>
              </a:rPr>
              <a:t>会議室に</a:t>
            </a:r>
            <a:r>
              <a:rPr lang="en-US" altLang="ja-JP" dirty="0" smtClean="0">
                <a:latin typeface="+mn-lt"/>
                <a:cs typeface="ＭＳ Ｐゴシック" charset="0"/>
              </a:rPr>
              <a:t>Spark</a:t>
            </a:r>
            <a:r>
              <a:rPr lang="ja-JP" altLang="en-US" dirty="0" smtClean="0">
                <a:latin typeface="+mn-lt"/>
                <a:cs typeface="ＭＳ Ｐゴシック" charset="0"/>
              </a:rPr>
              <a:t> </a:t>
            </a:r>
            <a:r>
              <a:rPr lang="en-US" altLang="ja-JP" dirty="0" smtClean="0">
                <a:latin typeface="+mn-lt"/>
                <a:cs typeface="ＭＳ Ｐゴシック" charset="0"/>
              </a:rPr>
              <a:t>Board</a:t>
            </a:r>
            <a:r>
              <a:rPr lang="ja-JP" altLang="en-US" dirty="0" smtClean="0">
                <a:latin typeface="+mn-lt"/>
                <a:cs typeface="ＭＳ Ｐゴシック" charset="0"/>
              </a:rPr>
              <a:t>があれば、</a:t>
            </a:r>
            <a:r>
              <a:rPr lang="en-US" altLang="ja-JP" dirty="0" smtClean="0">
                <a:latin typeface="+mn-lt"/>
                <a:cs typeface="ＭＳ Ｐゴシック" charset="0"/>
              </a:rPr>
              <a:t>PC</a:t>
            </a:r>
            <a:r>
              <a:rPr lang="ja-JP" altLang="en-US" dirty="0" smtClean="0">
                <a:latin typeface="+mn-lt"/>
                <a:cs typeface="ＭＳ Ｐゴシック" charset="0"/>
              </a:rPr>
              <a:t>、プロジェクター、ホワイトボード、テレビ会議は不要。</a:t>
            </a:r>
            <a:endParaRPr lang="en-US" altLang="ja-JP" dirty="0" smtClean="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24199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2</a:t>
            </a:fld>
            <a:endParaRPr lang="en-US" altLang="ja-JP"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r>
              <a:rPr lang="ja-JP" altLang="en-US" dirty="0" smtClean="0">
                <a:latin typeface="+mn-lt"/>
                <a:cs typeface="ＭＳ Ｐゴシック" charset="0"/>
              </a:rPr>
              <a:t>会議前、会議中、会議後のチャット・ファイル・ホワイトボードなどのコミュニケーションデータが全て</a:t>
            </a:r>
            <a:r>
              <a:rPr lang="en-US" altLang="ja-JP" dirty="0" smtClean="0">
                <a:latin typeface="+mn-lt"/>
                <a:cs typeface="ＭＳ Ｐゴシック" charset="0"/>
              </a:rPr>
              <a:t>Spark</a:t>
            </a:r>
            <a:r>
              <a:rPr lang="ja-JP" altLang="en-US" dirty="0" smtClean="0">
                <a:latin typeface="+mn-lt"/>
                <a:cs typeface="ＭＳ Ｐゴシック" charset="0"/>
              </a:rPr>
              <a:t>上に保存される</a:t>
            </a:r>
            <a:endParaRPr lang="en-US" altLang="ja-JP" dirty="0" smtClean="0">
              <a:latin typeface="+mn-lt"/>
              <a:cs typeface="ＭＳ Ｐゴシック" charset="0"/>
            </a:endParaRPr>
          </a:p>
          <a:p>
            <a:pPr defTabSz="457146">
              <a:defRPr/>
            </a:pPr>
            <a:r>
              <a:rPr lang="ja-JP" altLang="en-US" dirty="0" smtClean="0">
                <a:latin typeface="+mn-lt"/>
                <a:cs typeface="ＭＳ Ｐゴシック" charset="0"/>
              </a:rPr>
              <a:t>会議室に</a:t>
            </a:r>
            <a:r>
              <a:rPr lang="en-US" altLang="ja-JP" dirty="0" smtClean="0">
                <a:latin typeface="+mn-lt"/>
                <a:cs typeface="ＭＳ Ｐゴシック" charset="0"/>
              </a:rPr>
              <a:t>Spark</a:t>
            </a:r>
            <a:r>
              <a:rPr lang="ja-JP" altLang="en-US" dirty="0" smtClean="0">
                <a:latin typeface="+mn-lt"/>
                <a:cs typeface="ＭＳ Ｐゴシック" charset="0"/>
              </a:rPr>
              <a:t> </a:t>
            </a:r>
            <a:r>
              <a:rPr lang="en-US" altLang="ja-JP" dirty="0" smtClean="0">
                <a:latin typeface="+mn-lt"/>
                <a:cs typeface="ＭＳ Ｐゴシック" charset="0"/>
              </a:rPr>
              <a:t>Board</a:t>
            </a:r>
            <a:r>
              <a:rPr lang="ja-JP" altLang="en-US" dirty="0" smtClean="0">
                <a:latin typeface="+mn-lt"/>
                <a:cs typeface="ＭＳ Ｐゴシック" charset="0"/>
              </a:rPr>
              <a:t>があれば、</a:t>
            </a:r>
            <a:r>
              <a:rPr lang="en-US" altLang="ja-JP" dirty="0" smtClean="0">
                <a:latin typeface="+mn-lt"/>
                <a:cs typeface="ＭＳ Ｐゴシック" charset="0"/>
              </a:rPr>
              <a:t>PC</a:t>
            </a:r>
            <a:r>
              <a:rPr lang="ja-JP" altLang="en-US" dirty="0" smtClean="0">
                <a:latin typeface="+mn-lt"/>
                <a:cs typeface="ＭＳ Ｐゴシック" charset="0"/>
              </a:rPr>
              <a:t>、プロジェクター、ホワイトボード、テレビ会議は不要。</a:t>
            </a:r>
            <a:endParaRPr lang="en-US" altLang="ja-JP" dirty="0" smtClean="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324199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773268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Slack Started as a SMB/MM player gaining loyal users with a simple messaging and team spaces experience that can easily be integrated with developer’s applications (GitHub, Trello, </a:t>
            </a:r>
            <a:r>
              <a:rPr lang="en-US" dirty="0" err="1" smtClean="0"/>
              <a:t>etc</a:t>
            </a:r>
            <a:r>
              <a:rPr lang="en-US" dirty="0" smtClean="0"/>
              <a:t>).  More recently Slack have infiltrated the enterprise, in many cases without receiving approval from IT organizations.</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773268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r>
              <a:rPr lang="ja-JP" altLang="en-US" dirty="0" smtClean="0">
                <a:latin typeface="+mn-lt"/>
                <a:cs typeface="ＭＳ Ｐゴシック" charset="0"/>
              </a:rPr>
              <a:t>会議前、会議中、会議後のチャット・ファイル・ホワイトボードなどのコミュニケーションデータが全て</a:t>
            </a:r>
            <a:r>
              <a:rPr lang="en-US" altLang="ja-JP" dirty="0" smtClean="0">
                <a:latin typeface="+mn-lt"/>
                <a:cs typeface="ＭＳ Ｐゴシック" charset="0"/>
              </a:rPr>
              <a:t>Spark</a:t>
            </a:r>
            <a:r>
              <a:rPr lang="ja-JP" altLang="en-US" dirty="0" smtClean="0">
                <a:latin typeface="+mn-lt"/>
                <a:cs typeface="ＭＳ Ｐゴシック" charset="0"/>
              </a:rPr>
              <a:t>上に保存される</a:t>
            </a:r>
            <a:endParaRPr lang="en-US" altLang="ja-JP" dirty="0" smtClean="0">
              <a:latin typeface="+mn-lt"/>
              <a:cs typeface="ＭＳ Ｐゴシック" charset="0"/>
            </a:endParaRPr>
          </a:p>
          <a:p>
            <a:pPr defTabSz="457146">
              <a:defRPr/>
            </a:pPr>
            <a:r>
              <a:rPr lang="ja-JP" altLang="en-US" dirty="0" smtClean="0">
                <a:latin typeface="+mn-lt"/>
                <a:cs typeface="ＭＳ Ｐゴシック" charset="0"/>
              </a:rPr>
              <a:t>会議室に</a:t>
            </a:r>
            <a:r>
              <a:rPr lang="en-US" altLang="ja-JP" dirty="0" smtClean="0">
                <a:latin typeface="+mn-lt"/>
                <a:cs typeface="ＭＳ Ｐゴシック" charset="0"/>
              </a:rPr>
              <a:t>Spark</a:t>
            </a:r>
            <a:r>
              <a:rPr lang="ja-JP" altLang="en-US" dirty="0" smtClean="0">
                <a:latin typeface="+mn-lt"/>
                <a:cs typeface="ＭＳ Ｐゴシック" charset="0"/>
              </a:rPr>
              <a:t> </a:t>
            </a:r>
            <a:r>
              <a:rPr lang="en-US" altLang="ja-JP" dirty="0" smtClean="0">
                <a:latin typeface="+mn-lt"/>
                <a:cs typeface="ＭＳ Ｐゴシック" charset="0"/>
              </a:rPr>
              <a:t>Board</a:t>
            </a:r>
            <a:r>
              <a:rPr lang="ja-JP" altLang="en-US" dirty="0" smtClean="0">
                <a:latin typeface="+mn-lt"/>
                <a:cs typeface="ＭＳ Ｐゴシック" charset="0"/>
              </a:rPr>
              <a:t>があれば、</a:t>
            </a:r>
            <a:r>
              <a:rPr lang="en-US" altLang="ja-JP" dirty="0" smtClean="0">
                <a:latin typeface="+mn-lt"/>
                <a:cs typeface="ＭＳ Ｐゴシック" charset="0"/>
              </a:rPr>
              <a:t>PC</a:t>
            </a:r>
            <a:r>
              <a:rPr lang="ja-JP" altLang="en-US" dirty="0" smtClean="0">
                <a:latin typeface="+mn-lt"/>
                <a:cs typeface="ＭＳ Ｐゴシック" charset="0"/>
              </a:rPr>
              <a:t>、プロジェクター、ホワイトボード、テレビ会議は不要。</a:t>
            </a:r>
            <a:endParaRPr lang="en-US" altLang="ja-JP" dirty="0" smtClean="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241993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146">
              <a:defRPr/>
            </a:pPr>
            <a:r>
              <a:rPr lang="ja-JP" altLang="en-US" dirty="0" smtClean="0">
                <a:latin typeface="+mn-lt"/>
                <a:cs typeface="ＭＳ Ｐゴシック" charset="0"/>
              </a:rPr>
              <a:t>会議前、会議中、会議後のチャット・ファイル・ホワイトボードなどのコミュニケーションデータが全て</a:t>
            </a:r>
            <a:r>
              <a:rPr lang="en-US" altLang="ja-JP" dirty="0" smtClean="0">
                <a:latin typeface="+mn-lt"/>
                <a:cs typeface="ＭＳ Ｐゴシック" charset="0"/>
              </a:rPr>
              <a:t>Spark</a:t>
            </a:r>
            <a:r>
              <a:rPr lang="ja-JP" altLang="en-US" dirty="0" smtClean="0">
                <a:latin typeface="+mn-lt"/>
                <a:cs typeface="ＭＳ Ｐゴシック" charset="0"/>
              </a:rPr>
              <a:t>上に保存される</a:t>
            </a:r>
            <a:endParaRPr lang="en-US" altLang="ja-JP" dirty="0" smtClean="0">
              <a:latin typeface="+mn-lt"/>
              <a:cs typeface="ＭＳ Ｐゴシック" charset="0"/>
            </a:endParaRPr>
          </a:p>
          <a:p>
            <a:pPr defTabSz="457146">
              <a:defRPr/>
            </a:pPr>
            <a:r>
              <a:rPr lang="ja-JP" altLang="en-US" dirty="0" smtClean="0">
                <a:latin typeface="+mn-lt"/>
                <a:cs typeface="ＭＳ Ｐゴシック" charset="0"/>
              </a:rPr>
              <a:t>会議室に</a:t>
            </a:r>
            <a:r>
              <a:rPr lang="en-US" altLang="ja-JP" dirty="0" smtClean="0">
                <a:latin typeface="+mn-lt"/>
                <a:cs typeface="ＭＳ Ｐゴシック" charset="0"/>
              </a:rPr>
              <a:t>Spark</a:t>
            </a:r>
            <a:r>
              <a:rPr lang="ja-JP" altLang="en-US" dirty="0" smtClean="0">
                <a:latin typeface="+mn-lt"/>
                <a:cs typeface="ＭＳ Ｐゴシック" charset="0"/>
              </a:rPr>
              <a:t> </a:t>
            </a:r>
            <a:r>
              <a:rPr lang="en-US" altLang="ja-JP" dirty="0" smtClean="0">
                <a:latin typeface="+mn-lt"/>
                <a:cs typeface="ＭＳ Ｐゴシック" charset="0"/>
              </a:rPr>
              <a:t>Board</a:t>
            </a:r>
            <a:r>
              <a:rPr lang="ja-JP" altLang="en-US" dirty="0" smtClean="0">
                <a:latin typeface="+mn-lt"/>
                <a:cs typeface="ＭＳ Ｐゴシック" charset="0"/>
              </a:rPr>
              <a:t>があれば、</a:t>
            </a:r>
            <a:r>
              <a:rPr lang="en-US" altLang="ja-JP" dirty="0" smtClean="0">
                <a:latin typeface="+mn-lt"/>
                <a:cs typeface="ＭＳ Ｐゴシック" charset="0"/>
              </a:rPr>
              <a:t>PC</a:t>
            </a:r>
            <a:r>
              <a:rPr lang="ja-JP" altLang="en-US" dirty="0" smtClean="0">
                <a:latin typeface="+mn-lt"/>
                <a:cs typeface="ＭＳ Ｐゴシック" charset="0"/>
              </a:rPr>
              <a:t>、プロジェクター、ホワイトボード、テレビ会議は不要。</a:t>
            </a:r>
            <a:endParaRPr lang="en-US" altLang="ja-JP" dirty="0" smtClean="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241993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Slack Started as a SMB/MM player gaining loyal users with a simple messaging and team spaces experience that can easily be integrated with developer’s applications (GitHub, Trello, </a:t>
            </a:r>
            <a:r>
              <a:rPr lang="en-US" dirty="0" err="1" smtClean="0"/>
              <a:t>etc</a:t>
            </a:r>
            <a:r>
              <a:rPr lang="en-US" dirty="0" smtClean="0"/>
              <a:t>).  More recently Slack have infiltrated the enterprise, in many cases without receiving approval from IT organizations.</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773268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8AA24C1-D398-48BA-BF28-5BBCD288FE52}"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0217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1622115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mtClean="0">
                <a:cs typeface="ＭＳ Ｐゴシック" pitchFamily="50" charset="-128"/>
              </a:rPr>
              <a:t>on Business Messaging.</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ＭＳ Ｐゴシック" pitchFamily="50" charset="-128"/>
              </a:defRPr>
            </a:lvl1pPr>
            <a:lvl2pPr marL="727868" indent="-279949">
              <a:defRPr sz="2400">
                <a:solidFill>
                  <a:schemeClr val="tx1"/>
                </a:solidFill>
                <a:latin typeface="Calibri" pitchFamily="34" charset="0"/>
                <a:ea typeface="ＭＳ Ｐゴシック" pitchFamily="50" charset="-128"/>
              </a:defRPr>
            </a:lvl2pPr>
            <a:lvl3pPr marL="1119797" indent="-223959">
              <a:defRPr sz="2400">
                <a:solidFill>
                  <a:schemeClr val="tx1"/>
                </a:solidFill>
                <a:latin typeface="Calibri" pitchFamily="34" charset="0"/>
                <a:ea typeface="ＭＳ Ｐゴシック" pitchFamily="50" charset="-128"/>
              </a:defRPr>
            </a:lvl3pPr>
            <a:lvl4pPr marL="1567716" indent="-223959">
              <a:defRPr sz="2400">
                <a:solidFill>
                  <a:schemeClr val="tx1"/>
                </a:solidFill>
                <a:latin typeface="Calibri" pitchFamily="34" charset="0"/>
                <a:ea typeface="ＭＳ Ｐゴシック" pitchFamily="50" charset="-128"/>
              </a:defRPr>
            </a:lvl4pPr>
            <a:lvl5pPr marL="2015635" indent="-223959">
              <a:defRPr sz="2400">
                <a:solidFill>
                  <a:schemeClr val="tx1"/>
                </a:solidFill>
                <a:latin typeface="Calibri" pitchFamily="34" charset="0"/>
                <a:ea typeface="ＭＳ Ｐゴシック" pitchFamily="50" charset="-128"/>
              </a:defRPr>
            </a:lvl5pPr>
            <a:lvl6pPr marL="2463554"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11472"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359391"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07310" indent="-223959"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defTabSz="895838"/>
            <a:fld id="{00B060DC-7A6C-46A3-8B15-C65003411468}" type="slidenum">
              <a:rPr lang="en-US" altLang="ja-JP" sz="1200">
                <a:solidFill>
                  <a:srgbClr val="000000"/>
                </a:solidFill>
              </a:rPr>
              <a:pPr defTabSz="895838"/>
              <a:t>5</a:t>
            </a:fld>
            <a:endParaRPr lang="en-US" altLang="ja-JP"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つぶれない会社はない、</a:t>
            </a:r>
            <a:r>
              <a:rPr kumimoji="1" lang="en-US" altLang="ja-JP" dirty="0" smtClean="0"/>
              <a:t>SHARP</a:t>
            </a:r>
            <a:r>
              <a:rPr kumimoji="1" lang="ja-JP" altLang="en-US" dirty="0" smtClean="0"/>
              <a:t>、東芝。</a:t>
            </a:r>
            <a:endParaRPr kumimoji="1" lang="en-US" altLang="ja-JP" dirty="0" smtClean="0"/>
          </a:p>
          <a:p>
            <a:r>
              <a:rPr kumimoji="1" lang="en-US" altLang="ja-JP" dirty="0" smtClean="0"/>
              <a:t>U.S</a:t>
            </a:r>
            <a:r>
              <a:rPr kumimoji="1" lang="ja-JP" altLang="en-US" dirty="0" smtClean="0"/>
              <a:t>ではウォルマート </a:t>
            </a:r>
            <a:r>
              <a:rPr kumimoji="1" lang="en-US" altLang="ja-JP" dirty="0" smtClean="0"/>
              <a:t>VS</a:t>
            </a:r>
            <a:r>
              <a:rPr kumimoji="1" lang="ja-JP" altLang="en-US" dirty="0" smtClean="0"/>
              <a:t>　アマゾン。</a:t>
            </a:r>
            <a:endParaRPr kumimoji="1" lang="en-US" altLang="ja-JP" dirty="0" smtClean="0"/>
          </a:p>
          <a:p>
            <a:r>
              <a:rPr kumimoji="1" lang="ja-JP" altLang="en-US" dirty="0" smtClean="0"/>
              <a:t>タクシー業界</a:t>
            </a:r>
            <a:r>
              <a:rPr kumimoji="1" lang="en-US" altLang="ja-JP" dirty="0" smtClean="0"/>
              <a:t> vs Uber</a:t>
            </a:r>
            <a:r>
              <a:rPr kumimoji="1" lang="ja-JP" altLang="en-US" dirty="0" smtClean="0"/>
              <a:t>。</a:t>
            </a:r>
            <a:endParaRPr kumimoji="1" lang="en-US" altLang="ja-JP" dirty="0" smtClean="0"/>
          </a:p>
          <a:p>
            <a:r>
              <a:rPr kumimoji="1" lang="ja-JP" altLang="en-US" dirty="0" smtClean="0"/>
              <a:t>音楽はすでにダウンロード販売が</a:t>
            </a:r>
            <a:r>
              <a:rPr kumimoji="1" lang="en-US" altLang="ja-JP" dirty="0" smtClean="0"/>
              <a:t>CD</a:t>
            </a:r>
            <a:r>
              <a:rPr kumimoji="1" lang="ja-JP" altLang="en-US" dirty="0" smtClean="0"/>
              <a:t>売上を超えている。</a:t>
            </a:r>
            <a:r>
              <a:rPr kumimoji="1" lang="en-US" altLang="ja-JP" dirty="0" smtClean="0"/>
              <a:t/>
            </a:r>
            <a:br>
              <a:rPr kumimoji="1" lang="en-US" altLang="ja-JP" dirty="0" smtClean="0"/>
            </a:br>
            <a:r>
              <a:rPr kumimoji="1" lang="en-US" altLang="ja-JP" dirty="0" smtClean="0"/>
              <a:t>IT</a:t>
            </a:r>
            <a:r>
              <a:rPr kumimoji="1" lang="ja-JP" altLang="en-US" dirty="0" smtClean="0"/>
              <a:t>業界もクラウド事業者が台頭し、既存のメーカーや</a:t>
            </a:r>
            <a:r>
              <a:rPr kumimoji="1" lang="en-US" altLang="ja-JP" dirty="0" smtClean="0"/>
              <a:t>SI</a:t>
            </a:r>
            <a:r>
              <a:rPr kumimoji="1" lang="ja-JP" altLang="en-US" dirty="0" smtClean="0"/>
              <a:t>の立ち位置が変わってきている。</a:t>
            </a:r>
            <a:endParaRPr kumimoji="1" lang="en-US" altLang="ja-JP" dirty="0" smtClean="0"/>
          </a:p>
          <a:p>
            <a:endParaRPr kumimoji="1" lang="ja-JP" altLang="en-US" dirty="0"/>
          </a:p>
        </p:txBody>
      </p:sp>
      <p:sp>
        <p:nvSpPr>
          <p:cNvPr id="4" name="Slide Number Placeholder 3"/>
          <p:cNvSpPr>
            <a:spLocks noGrp="1"/>
          </p:cNvSpPr>
          <p:nvPr>
            <p:ph type="sldNum" sz="quarter" idx="10"/>
          </p:nvPr>
        </p:nvSpPr>
        <p:spPr/>
        <p:txBody>
          <a:bodyPr/>
          <a:lstStyle/>
          <a:p>
            <a:fld id="{E8AA24C1-D398-48BA-BF28-5BBCD288FE52}" type="slidenum">
              <a:rPr kumimoji="1" lang="ja-JP" altLang="en-US" smtClean="0"/>
              <a:t>6</a:t>
            </a:fld>
            <a:endParaRPr kumimoji="1" lang="ja-JP" altLang="en-US"/>
          </a:p>
        </p:txBody>
      </p:sp>
    </p:spTree>
    <p:extLst>
      <p:ext uri="{BB962C8B-B14F-4D97-AF65-F5344CB8AC3E}">
        <p14:creationId xmlns:p14="http://schemas.microsoft.com/office/powerpoint/2010/main" val="302914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8A55AB-8428-47E0-ABE7-854613A60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996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a:t>
            </a:r>
            <a:r>
              <a:rPr lang="en-US" baseline="0" dirty="0"/>
              <a:t> structure of</a:t>
            </a:r>
            <a:r>
              <a:rPr lang="en-US" dirty="0"/>
              <a:t> any team.</a:t>
            </a:r>
          </a:p>
          <a:p>
            <a:endParaRPr lang="en-US" dirty="0"/>
          </a:p>
          <a:p>
            <a:r>
              <a:rPr lang="en-US" dirty="0"/>
              <a:t>It’s made</a:t>
            </a:r>
            <a:r>
              <a:rPr lang="en-US" baseline="0" dirty="0"/>
              <a:t> up of the full team, sub-teams and individuals … and even adjacent teams. </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8</a:t>
            </a:fld>
            <a:endParaRPr lang="en-US"/>
          </a:p>
        </p:txBody>
      </p:sp>
    </p:spTree>
    <p:extLst>
      <p:ext uri="{BB962C8B-B14F-4D97-AF65-F5344CB8AC3E}">
        <p14:creationId xmlns:p14="http://schemas.microsoft.com/office/powerpoint/2010/main" val="256646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a:t>
            </a:r>
            <a:r>
              <a:rPr lang="en-US" baseline="0" dirty="0"/>
              <a:t> structure of</a:t>
            </a:r>
            <a:r>
              <a:rPr lang="en-US" dirty="0"/>
              <a:t> any team.</a:t>
            </a:r>
          </a:p>
          <a:p>
            <a:endParaRPr lang="en-US" dirty="0"/>
          </a:p>
          <a:p>
            <a:r>
              <a:rPr lang="en-US" dirty="0"/>
              <a:t>It’s made</a:t>
            </a:r>
            <a:r>
              <a:rPr lang="en-US" baseline="0" dirty="0"/>
              <a:t> up of the full team, sub-teams and individuals … and even adjacent teams. </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9</a:t>
            </a:fld>
            <a:endParaRPr lang="en-US"/>
          </a:p>
        </p:txBody>
      </p:sp>
    </p:spTree>
    <p:extLst>
      <p:ext uri="{BB962C8B-B14F-4D97-AF65-F5344CB8AC3E}">
        <p14:creationId xmlns:p14="http://schemas.microsoft.com/office/powerpoint/2010/main" val="2566466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a:t>
            </a:r>
            <a:r>
              <a:rPr lang="en-US" baseline="0" dirty="0"/>
              <a:t> structure of</a:t>
            </a:r>
            <a:r>
              <a:rPr lang="en-US" dirty="0"/>
              <a:t> any team.</a:t>
            </a:r>
          </a:p>
          <a:p>
            <a:endParaRPr lang="en-US" dirty="0"/>
          </a:p>
          <a:p>
            <a:r>
              <a:rPr lang="en-US" dirty="0"/>
              <a:t>It’s made</a:t>
            </a:r>
            <a:r>
              <a:rPr lang="en-US" baseline="0" dirty="0"/>
              <a:t> up of the full team, sub-teams and individuals … and even adjacent teams. </a:t>
            </a:r>
            <a:endParaRPr lang="en-US" dirty="0"/>
          </a:p>
        </p:txBody>
      </p:sp>
      <p:sp>
        <p:nvSpPr>
          <p:cNvPr id="4" name="Slide Number Placeholder 3"/>
          <p:cNvSpPr>
            <a:spLocks noGrp="1"/>
          </p:cNvSpPr>
          <p:nvPr>
            <p:ph type="sldNum" sz="quarter" idx="10"/>
          </p:nvPr>
        </p:nvSpPr>
        <p:spPr/>
        <p:txBody>
          <a:bodyPr/>
          <a:lstStyle/>
          <a:p>
            <a:fld id="{61F9EE5E-F861-4ED3-988F-337A6656056C}" type="slidenum">
              <a:rPr lang="en-US" smtClean="0"/>
              <a:t>10</a:t>
            </a:fld>
            <a:endParaRPr lang="en-US"/>
          </a:p>
        </p:txBody>
      </p:sp>
    </p:spTree>
    <p:extLst>
      <p:ext uri="{BB962C8B-B14F-4D97-AF65-F5344CB8AC3E}">
        <p14:creationId xmlns:p14="http://schemas.microsoft.com/office/powerpoint/2010/main" val="256646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6" tIns="45708" rIns="91416" bIns="45708">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91276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52678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4" tIns="34282" rIns="68564" bIns="34282">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7" tIns="34283" rIns="68567" bIns="34283"/>
          <a:lstStyle/>
          <a:p>
            <a:pPr lvl="0"/>
            <a:r>
              <a:rPr lang="en-US" dirty="0"/>
              <a:t>Click to edit Master title style</a:t>
            </a:r>
            <a:endParaRPr lang="en-GB" dirty="0"/>
          </a:p>
        </p:txBody>
      </p:sp>
    </p:spTree>
    <p:extLst>
      <p:ext uri="{BB962C8B-B14F-4D97-AF65-F5344CB8AC3E}">
        <p14:creationId xmlns:p14="http://schemas.microsoft.com/office/powerpoint/2010/main" val="409760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196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914400"/>
            <a:fld id="{F5CFD8F7-35A7-40D9-AE6C-AF8DAA663563}" type="datetimeFigureOut">
              <a:rPr lang="ja-JP" altLang="en-US" smtClean="0">
                <a:solidFill>
                  <a:srgbClr val="58585B"/>
                </a:solidFill>
              </a:rPr>
              <a:pPr defTabSz="914400"/>
              <a:t>2017/10/25</a:t>
            </a:fld>
            <a:endParaRPr lang="ja-JP" altLang="en-US">
              <a:solidFill>
                <a:srgbClr val="58585B"/>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914400"/>
            <a:endParaRPr lang="ja-JP" altLang="en-US">
              <a:solidFill>
                <a:srgbClr val="58585B"/>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914400"/>
            <a:fld id="{B1A76098-DEE4-47AA-8BD0-73C98367A0A5}" type="slidenum">
              <a:rPr lang="ja-JP" altLang="en-US" smtClean="0">
                <a:solidFill>
                  <a:srgbClr val="58585B"/>
                </a:solidFill>
              </a:rPr>
              <a:pPr defTabSz="914400"/>
              <a:t>‹#›</a:t>
            </a:fld>
            <a:endParaRPr lang="ja-JP" altLang="en-US">
              <a:solidFill>
                <a:srgbClr val="58585B"/>
              </a:solidFill>
            </a:endParaRPr>
          </a:p>
        </p:txBody>
      </p:sp>
    </p:spTree>
    <p:extLst>
      <p:ext uri="{BB962C8B-B14F-4D97-AF65-F5344CB8AC3E}">
        <p14:creationId xmlns:p14="http://schemas.microsoft.com/office/powerpoint/2010/main" val="2108821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l="3903" t="114" r="4881" b="150"/>
          <a:stretch>
            <a:fillRect/>
          </a:stretch>
        </p:blipFill>
        <p:spPr bwMode="auto">
          <a:xfrm>
            <a:off x="1" y="0"/>
            <a:ext cx="9157097"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3754316" cy="5143500"/>
          </a:xfrm>
          <a:prstGeom prst="rect">
            <a:avLst/>
          </a:prstGeom>
          <a:gradFill flip="none" rotWithShape="1">
            <a:gsLst>
              <a:gs pos="48000">
                <a:schemeClr val="tx1">
                  <a:alpha val="22000"/>
                </a:schemeClr>
              </a:gs>
              <a:gs pos="93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6" name="Title 1"/>
          <p:cNvSpPr>
            <a:spLocks noGrp="1"/>
          </p:cNvSpPr>
          <p:nvPr>
            <p:ph type="title"/>
          </p:nvPr>
        </p:nvSpPr>
        <p:spPr>
          <a:xfrm>
            <a:off x="3211285" y="653143"/>
            <a:ext cx="5194299" cy="3766457"/>
          </a:xfrm>
        </p:spPr>
        <p:txBody>
          <a:bodyPr>
            <a:normAutofit/>
          </a:bodyPr>
          <a:lstStyle>
            <a:lvl1pPr algn="ctr">
              <a:lnSpc>
                <a:spcPct val="90000"/>
              </a:lnSpc>
              <a:defRPr sz="6600" b="0" i="0">
                <a:latin typeface="CiscoSansTT Thin" panose="020B0203020201020303" pitchFamily="34" charset="0"/>
                <a:cs typeface="CiscoSansTT Thin" panose="020B0203020201020303" pitchFamily="34" charset="0"/>
              </a:defRPr>
            </a:lvl1pPr>
          </a:lstStyle>
          <a:p>
            <a:r>
              <a:rPr lang="en-US" dirty="0" smtClean="0"/>
              <a:t>Click to edit Master title style</a:t>
            </a:r>
            <a:endParaRPr lang="en-US" dirty="0"/>
          </a:p>
        </p:txBody>
      </p:sp>
      <p:sp>
        <p:nvSpPr>
          <p:cNvPr id="9" name="Text Placeholder 2"/>
          <p:cNvSpPr>
            <a:spLocks noGrp="1"/>
          </p:cNvSpPr>
          <p:nvPr>
            <p:ph type="body" idx="1"/>
          </p:nvPr>
        </p:nvSpPr>
        <p:spPr>
          <a:xfrm>
            <a:off x="392113" y="3286417"/>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0" name="Text Placeholder 2"/>
          <p:cNvSpPr>
            <a:spLocks noGrp="1"/>
          </p:cNvSpPr>
          <p:nvPr>
            <p:ph type="body" idx="10"/>
          </p:nvPr>
        </p:nvSpPr>
        <p:spPr>
          <a:xfrm>
            <a:off x="392113" y="3689932"/>
            <a:ext cx="3544887" cy="396875"/>
          </a:xfrm>
          <a:prstGeom prst="rect">
            <a:avLst/>
          </a:prstGeom>
        </p:spPr>
        <p:txBody>
          <a:bodyPr anchor="b">
            <a:normAutofit/>
          </a:bodyPr>
          <a:lstStyle>
            <a:lvl1pPr marL="0" indent="0">
              <a:buNone/>
              <a:defRPr sz="1800">
                <a:solidFill>
                  <a:schemeClr val="bg1"/>
                </a:solidFill>
                <a:latin typeface="CiscoSansTT Light" panose="020B0503020201020303" pitchFamily="34" charset="0"/>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1" name="Text Placeholder 2"/>
          <p:cNvSpPr>
            <a:spLocks noGrp="1"/>
          </p:cNvSpPr>
          <p:nvPr>
            <p:ph type="body" idx="11"/>
          </p:nvPr>
        </p:nvSpPr>
        <p:spPr>
          <a:xfrm>
            <a:off x="392113" y="4375732"/>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09597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6" name="Content Placeholder 2"/>
          <p:cNvSpPr>
            <a:spLocks noGrp="1"/>
          </p:cNvSpPr>
          <p:nvPr>
            <p:ph idx="1"/>
          </p:nvPr>
        </p:nvSpPr>
        <p:spPr>
          <a:xfrm>
            <a:off x="4089400" y="1304528"/>
            <a:ext cx="4889501" cy="1184672"/>
          </a:xfrm>
          <a:prstGeom prst="rect">
            <a:avLst/>
          </a:prstGeom>
        </p:spPr>
        <p:txBody>
          <a:bodyPr>
            <a:normAutofit/>
          </a:bodyPr>
          <a:lstStyle/>
          <a:p>
            <a:pPr lvl="1"/>
            <a:endParaRPr lang="en-US" dirty="0" smtClean="0"/>
          </a:p>
        </p:txBody>
      </p:sp>
      <p:sp>
        <p:nvSpPr>
          <p:cNvPr id="5" name="Slide Number Placeholder 5"/>
          <p:cNvSpPr>
            <a:spLocks noGrp="1"/>
          </p:cNvSpPr>
          <p:nvPr>
            <p:ph type="sldNum" sz="quarter" idx="14"/>
          </p:nvPr>
        </p:nvSpPr>
        <p:spPr>
          <a:xfrm>
            <a:off x="457200" y="4767263"/>
            <a:ext cx="2133600" cy="273844"/>
          </a:xfrm>
          <a:prstGeom prst="rect">
            <a:avLst/>
          </a:prstGeom>
        </p:spPr>
        <p:txBody>
          <a:bodyPr/>
          <a:lstStyle>
            <a:lvl1pPr>
              <a:defRPr/>
            </a:lvl1pPr>
          </a:lstStyle>
          <a:p>
            <a:fld id="{DB7C61F9-3A79-49F4-B079-74DD311FDDC7}" type="slidenum">
              <a:rPr lang="en-US" altLang="en-US"/>
              <a:pPr/>
              <a:t>‹#›</a:t>
            </a:fld>
            <a:endParaRPr lang="en-US" altLang="en-US"/>
          </a:p>
        </p:txBody>
      </p:sp>
    </p:spTree>
    <p:extLst>
      <p:ext uri="{BB962C8B-B14F-4D97-AF65-F5344CB8AC3E}">
        <p14:creationId xmlns:p14="http://schemas.microsoft.com/office/powerpoint/2010/main" val="4888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rgbClr val="0096D6">
              <a:alpha val="75000"/>
            </a:srgb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267AA40C-F1A9-4E65-81F8-6989CC862B71}" type="slidenum">
              <a:rPr lang="en-US" altLang="en-US"/>
              <a:pPr/>
              <a:t>‹#›</a:t>
            </a:fld>
            <a:endParaRPr lang="en-US" altLang="en-US"/>
          </a:p>
        </p:txBody>
      </p:sp>
    </p:spTree>
    <p:extLst>
      <p:ext uri="{BB962C8B-B14F-4D97-AF65-F5344CB8AC3E}">
        <p14:creationId xmlns:p14="http://schemas.microsoft.com/office/powerpoint/2010/main" val="692045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chemeClr val="bg2">
              <a:alpha val="75000"/>
            </a:scheme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6A203C9D-EE83-48F7-9D46-ED11095E2163}" type="slidenum">
              <a:rPr lang="en-US" altLang="en-US"/>
              <a:pPr/>
              <a:t>‹#›</a:t>
            </a:fld>
            <a:endParaRPr lang="en-US" altLang="en-US"/>
          </a:p>
        </p:txBody>
      </p:sp>
    </p:spTree>
    <p:extLst>
      <p:ext uri="{BB962C8B-B14F-4D97-AF65-F5344CB8AC3E}">
        <p14:creationId xmlns:p14="http://schemas.microsoft.com/office/powerpoint/2010/main" val="241731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Rectangle 4"/>
          <p:cNvSpPr/>
          <p:nvPr userDrawn="1"/>
        </p:nvSpPr>
        <p:spPr>
          <a:xfrm>
            <a:off x="0" y="1187053"/>
            <a:ext cx="4572000" cy="3251597"/>
          </a:xfrm>
          <a:prstGeom prst="rect">
            <a:avLst/>
          </a:prstGeom>
          <a:solidFill>
            <a:srgbClr val="C1CD23">
              <a:alpha val="69804"/>
            </a:srgbClr>
          </a:solidFill>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lvl1pPr>
              <a:defRPr sz="2400">
                <a:solidFill>
                  <a:schemeClr val="tx1"/>
                </a:solidFill>
                <a:latin typeface="Calibri" pitchFamily="34" charset="0"/>
                <a:ea typeface="ＭＳ Ｐゴシック" pitchFamily="50" charset="-128"/>
              </a:defRPr>
            </a:lvl1pPr>
            <a:lvl2pPr marL="742950" indent="-285750">
              <a:defRPr sz="2400">
                <a:solidFill>
                  <a:schemeClr val="tx1"/>
                </a:solidFill>
                <a:latin typeface="Calibri" pitchFamily="34" charset="0"/>
                <a:ea typeface="ＭＳ Ｐゴシック" pitchFamily="50" charset="-128"/>
              </a:defRPr>
            </a:lvl2pPr>
            <a:lvl3pPr marL="1143000" indent="-228600">
              <a:defRPr sz="2400">
                <a:solidFill>
                  <a:schemeClr val="tx1"/>
                </a:solidFill>
                <a:latin typeface="Calibri" pitchFamily="34" charset="0"/>
                <a:ea typeface="ＭＳ Ｐゴシック" pitchFamily="50" charset="-128"/>
              </a:defRPr>
            </a:lvl3pPr>
            <a:lvl4pPr marL="1600200" indent="-228600">
              <a:defRPr sz="2400">
                <a:solidFill>
                  <a:schemeClr val="tx1"/>
                </a:solidFill>
                <a:latin typeface="Calibri" pitchFamily="34" charset="0"/>
                <a:ea typeface="ＭＳ Ｐゴシック" pitchFamily="50" charset="-128"/>
              </a:defRPr>
            </a:lvl4pPr>
            <a:lvl5pPr marL="2057400" indent="-228600">
              <a:defRPr sz="2400">
                <a:solidFill>
                  <a:schemeClr val="tx1"/>
                </a:solidFill>
                <a:latin typeface="Calibri" pitchFamily="34" charset="0"/>
                <a:ea typeface="ＭＳ Ｐゴシック" pitchFamily="50"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50" charset="-128"/>
              </a:defRPr>
            </a:lvl9pPr>
          </a:lstStyle>
          <a:p>
            <a:pPr algn="ctr" defTabSz="342900" fontAlgn="base">
              <a:spcBef>
                <a:spcPct val="0"/>
              </a:spcBef>
              <a:spcAft>
                <a:spcPct val="0"/>
              </a:spcAft>
            </a:pPr>
            <a:endParaRPr kumimoji="0" lang="ja-JP" altLang="ja-JP" sz="1400" smtClean="0">
              <a:solidFill>
                <a:srgbClr val="FFFFFF"/>
              </a:solidFill>
              <a:latin typeface="CiscoSansTT Light" pitchFamily="34" charset="0"/>
            </a:endParaRPr>
          </a:p>
        </p:txBody>
      </p:sp>
      <p:sp>
        <p:nvSpPr>
          <p:cNvPr id="2" name="Title 1"/>
          <p:cNvSpPr>
            <a:spLocks noGrp="1"/>
          </p:cNvSpPr>
          <p:nvPr>
            <p:ph type="title"/>
          </p:nvPr>
        </p:nvSpPr>
        <p:spPr/>
        <p:txBody>
          <a:bodyPr/>
          <a:lstStyle>
            <a:lvl1pPr>
              <a:defRPr>
                <a:solidFill>
                  <a:schemeClr val="accent4"/>
                </a:solidFill>
              </a:defRPr>
            </a:lvl1p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0" y="1171575"/>
            <a:ext cx="9144000" cy="3271838"/>
          </a:xfrm>
          <a:prstGeom prst="rect">
            <a:avLst/>
          </a:prstGeom>
        </p:spPr>
        <p:txBody>
          <a:bodyPr rtlCol="0">
            <a:normAutofit/>
          </a:bodyPr>
          <a:lstStyle/>
          <a:p>
            <a:pPr lvl="0"/>
            <a:endParaRPr lang="en-US" noProof="0" dirty="0"/>
          </a:p>
        </p:txBody>
      </p:sp>
      <p:sp>
        <p:nvSpPr>
          <p:cNvPr id="9" name="Content Placeholder 7"/>
          <p:cNvSpPr>
            <a:spLocks noGrp="1"/>
          </p:cNvSpPr>
          <p:nvPr>
            <p:ph idx="14"/>
          </p:nvPr>
        </p:nvSpPr>
        <p:spPr>
          <a:xfrm>
            <a:off x="431007" y="1657352"/>
            <a:ext cx="3632993" cy="2432049"/>
          </a:xfrm>
          <a:prstGeom prst="rect">
            <a:avLst/>
          </a:prstGeom>
        </p:spPr>
        <p:txBody>
          <a:bodyPr>
            <a:normAutofit lnSpcReduction="10000"/>
          </a:bodyPr>
          <a:lstStyle>
            <a:lvl1pPr>
              <a:defRPr>
                <a:latin typeface="CiscoSansTT Light" panose="020B0503020201020303" pitchFamily="34" charset="0"/>
              </a:defRPr>
            </a:lvl1pPr>
          </a:lstStyle>
          <a:p>
            <a:endParaRPr lang="en-US" dirty="0"/>
          </a:p>
        </p:txBody>
      </p:sp>
      <p:sp>
        <p:nvSpPr>
          <p:cNvPr id="6" name="Slide Number Placeholder 4"/>
          <p:cNvSpPr>
            <a:spLocks noGrp="1"/>
          </p:cNvSpPr>
          <p:nvPr>
            <p:ph type="sldNum" sz="quarter" idx="15"/>
          </p:nvPr>
        </p:nvSpPr>
        <p:spPr>
          <a:xfrm>
            <a:off x="457200" y="4767263"/>
            <a:ext cx="2133600" cy="273844"/>
          </a:xfrm>
          <a:prstGeom prst="rect">
            <a:avLst/>
          </a:prstGeom>
        </p:spPr>
        <p:txBody>
          <a:bodyPr/>
          <a:lstStyle>
            <a:lvl1pPr>
              <a:defRPr/>
            </a:lvl1pPr>
          </a:lstStyle>
          <a:p>
            <a:fld id="{FD7C22B4-258F-437C-B4D3-4BD1CD04CA52}" type="slidenum">
              <a:rPr lang="en-US" altLang="en-US"/>
              <a:pPr/>
              <a:t>‹#›</a:t>
            </a:fld>
            <a:endParaRPr lang="en-US" altLang="en-US"/>
          </a:p>
        </p:txBody>
      </p:sp>
    </p:spTree>
    <p:extLst>
      <p:ext uri="{BB962C8B-B14F-4D97-AF65-F5344CB8AC3E}">
        <p14:creationId xmlns:p14="http://schemas.microsoft.com/office/powerpoint/2010/main" val="2846210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7" tIns="34283" rIns="68567" bIns="34283"/>
          <a:lstStyle/>
          <a:p>
            <a:pPr lvl="0"/>
            <a:r>
              <a:rPr lang="en-US" smtClean="0"/>
              <a:t>Click to edit Master title style</a:t>
            </a:r>
            <a:endParaRPr lang="en-GB" dirty="0"/>
          </a:p>
        </p:txBody>
      </p:sp>
    </p:spTree>
    <p:extLst>
      <p:ext uri="{BB962C8B-B14F-4D97-AF65-F5344CB8AC3E}">
        <p14:creationId xmlns:p14="http://schemas.microsoft.com/office/powerpoint/2010/main" val="189373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36007" y="149699"/>
            <a:ext cx="8907994" cy="5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90" rIns="68579" bIns="34290" anchor="t" anchorCtr="0"/>
          <a:lstStyle>
            <a:lvl1pPr>
              <a:defRPr sz="2700">
                <a:solidFill>
                  <a:schemeClr val="tx2"/>
                </a:solidFill>
              </a:defRPr>
            </a:lvl1pPr>
          </a:lstStyle>
          <a:p>
            <a:pPr lvl="0"/>
            <a:r>
              <a:rPr lang="ja-JP" altLang="en-US" dirty="0" smtClean="0"/>
              <a:t>マスター タイトルの書式設定</a:t>
            </a:r>
            <a:endParaRPr lang="en-GB" dirty="0"/>
          </a:p>
        </p:txBody>
      </p:sp>
    </p:spTree>
    <p:extLst>
      <p:ext uri="{BB962C8B-B14F-4D97-AF65-F5344CB8AC3E}">
        <p14:creationId xmlns:p14="http://schemas.microsoft.com/office/powerpoint/2010/main" val="150038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0" tIns="45710" rIns="91420" bIns="45710"/>
          <a:lstStyle/>
          <a:p>
            <a:pPr lvl="0"/>
            <a:r>
              <a:rPr lang="en-GB" smtClean="0"/>
              <a:t>Click to edit Master title style</a:t>
            </a:r>
            <a:endParaRPr lang="en-GB" dirty="0"/>
          </a:p>
        </p:txBody>
      </p:sp>
    </p:spTree>
    <p:extLst>
      <p:ext uri="{BB962C8B-B14F-4D97-AF65-F5344CB8AC3E}">
        <p14:creationId xmlns:p14="http://schemas.microsoft.com/office/powerpoint/2010/main" val="393285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65180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4" tIns="34282" rIns="68564" bIns="34282">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7" tIns="34283" rIns="68567" bIns="34283"/>
          <a:lstStyle/>
          <a:p>
            <a:pPr lvl="0"/>
            <a:r>
              <a:rPr lang="en-US" dirty="0"/>
              <a:t>Click to edit Master title style</a:t>
            </a:r>
            <a:endParaRPr lang="en-GB" dirty="0"/>
          </a:p>
        </p:txBody>
      </p:sp>
    </p:spTree>
    <p:extLst>
      <p:ext uri="{BB962C8B-B14F-4D97-AF65-F5344CB8AC3E}">
        <p14:creationId xmlns:p14="http://schemas.microsoft.com/office/powerpoint/2010/main" val="353020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1369218"/>
            <a:ext cx="7886700" cy="3263504"/>
          </a:xfrm>
          <a:prstGeom prst="rect">
            <a:avLst/>
          </a:prstGeo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628650" y="4767263"/>
            <a:ext cx="2057400" cy="273844"/>
          </a:xfrm>
          <a:prstGeom prst="rect">
            <a:avLst/>
          </a:prstGeom>
        </p:spPr>
        <p:txBody>
          <a:bodyPr/>
          <a:lstStyle/>
          <a:p>
            <a:fld id="{ABF834B2-C00C-DD45-A348-8BCD31C63376}" type="datetimeFigureOut">
              <a:rPr lang="ja-JP" altLang="en-US" smtClean="0">
                <a:solidFill>
                  <a:prstClr val="black">
                    <a:tint val="75000"/>
                  </a:prstClr>
                </a:solidFill>
              </a:rPr>
              <a:pPr/>
              <a:t>2017/10/25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a:xfrm>
            <a:off x="3028950" y="4767263"/>
            <a:ext cx="3086100" cy="273844"/>
          </a:xfrm>
          <a:prstGeom prst="rect">
            <a:avLst/>
          </a:prstGeom>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457950" y="4767263"/>
            <a:ext cx="2057400" cy="273844"/>
          </a:xfrm>
          <a:prstGeom prst="rect">
            <a:avLst/>
          </a:prstGeom>
        </p:spPr>
        <p:txBody>
          <a:bodyPr/>
          <a:lstStyle/>
          <a:p>
            <a:fld id="{CFDFE28D-C77D-8E48-9967-A689F525018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21324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8" tIns="45709" rIns="91418" bIns="45709">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00445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Divi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144167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3675568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1891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Occer Tunnel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064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dirty="0" smtClean="0"/>
              <a:t>Section Title Goes Here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3116022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lIns="68579" tIns="34289" rIns="68579" bIns="34289"/>
          <a:lstStyle/>
          <a:p>
            <a:fld id="{0A5FA501-BF1F-483F-B6CA-7BE6B3D2F183}" type="datetimeFigureOut">
              <a:rPr lang="en-US" smtClean="0"/>
              <a:t>10/25/17</a:t>
            </a:fld>
            <a:endParaRPr lang="en-US"/>
          </a:p>
        </p:txBody>
      </p:sp>
      <p:sp>
        <p:nvSpPr>
          <p:cNvPr id="3" name="Footer Placeholder 2"/>
          <p:cNvSpPr>
            <a:spLocks noGrp="1"/>
          </p:cNvSpPr>
          <p:nvPr>
            <p:ph type="ftr" sz="quarter" idx="11"/>
          </p:nvPr>
        </p:nvSpPr>
        <p:spPr>
          <a:xfrm>
            <a:off x="3028950" y="4767264"/>
            <a:ext cx="3086100" cy="273844"/>
          </a:xfrm>
          <a:prstGeom prst="rect">
            <a:avLst/>
          </a:prstGeom>
        </p:spPr>
        <p:txBody>
          <a:bodyPr lIns="68579" tIns="34289" rIns="68579" bIns="34289"/>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lIns="68579" tIns="34289" rIns="68579" bIns="34289"/>
          <a:lstStyle/>
          <a:p>
            <a:fld id="{4D291C9C-D812-43C9-8532-229A03A4D7C3}" type="slidenum">
              <a:rPr lang="en-US" smtClean="0"/>
              <a:t>‹#›</a:t>
            </a:fld>
            <a:endParaRPr lang="en-US"/>
          </a:p>
        </p:txBody>
      </p:sp>
    </p:spTree>
    <p:extLst>
      <p:ext uri="{BB962C8B-B14F-4D97-AF65-F5344CB8AC3E}">
        <p14:creationId xmlns:p14="http://schemas.microsoft.com/office/powerpoint/2010/main" val="570484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dirty="0" smtClean="0"/>
              <a:t>Section Title Goes Here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4185646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1"/>
                </a:solidFill>
                <a:latin typeface="+mj-lt"/>
                <a:cs typeface="CiscoSans Thin"/>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5253"/>
            <a:ext cx="501291" cy="189309"/>
          </a:xfrm>
          <a:prstGeom prst="rect">
            <a:avLst/>
          </a:prstGeom>
        </p:spPr>
      </p:pic>
    </p:spTree>
    <p:extLst>
      <p:ext uri="{BB962C8B-B14F-4D97-AF65-F5344CB8AC3E}">
        <p14:creationId xmlns:p14="http://schemas.microsoft.com/office/powerpoint/2010/main" val="3274773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9E9EA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1"/>
                </a:solidFill>
                <a:latin typeface="+mj-lt"/>
                <a:cs typeface="CiscoSans Thin"/>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428180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rgbClr val="FF8300"/>
              </a:buClr>
              <a:buSzPct val="80000"/>
              <a:buFont typeface="Arial"/>
              <a:buChar char="•"/>
              <a:defRPr sz="2000" b="0" i="0">
                <a:solidFill>
                  <a:schemeClr val="tx1">
                    <a:alpha val="75000"/>
                  </a:schemeClr>
                </a:solidFill>
                <a:latin typeface="+mn-lt"/>
                <a:ea typeface="CiscoSansTT Thin" charset="0"/>
                <a:cs typeface="CiscoSansTT Thin" charset="0"/>
              </a:defRPr>
            </a:lvl1pPr>
            <a:lvl2pPr marL="457200" indent="-165100">
              <a:lnSpc>
                <a:spcPct val="95000"/>
              </a:lnSpc>
              <a:spcBef>
                <a:spcPts val="450"/>
              </a:spcBef>
              <a:buClr>
                <a:srgbClr val="FF8300"/>
              </a:buClr>
              <a:buSzPct val="80000"/>
              <a:buFont typeface="Arial"/>
              <a:buChar char="•"/>
              <a:defRPr sz="1800" b="0" i="0">
                <a:solidFill>
                  <a:schemeClr val="tx1">
                    <a:alpha val="75000"/>
                  </a:schemeClr>
                </a:solidFill>
                <a:latin typeface="+mn-lt"/>
                <a:ea typeface="CiscoSansTT Thin" charset="0"/>
                <a:cs typeface="CiscoSansTT Thin" charset="0"/>
              </a:defRPr>
            </a:lvl2pPr>
            <a:lvl3pPr marL="685800" indent="-109538">
              <a:buClr>
                <a:srgbClr val="FF8300"/>
              </a:buClr>
              <a:buSzPct val="80000"/>
              <a:buFont typeface="Arial"/>
              <a:buChar char="•"/>
              <a:defRPr sz="1600" b="0" i="0">
                <a:solidFill>
                  <a:schemeClr val="tx1">
                    <a:alpha val="75000"/>
                  </a:schemeClr>
                </a:solidFill>
                <a:latin typeface="+mn-lt"/>
                <a:ea typeface="CiscoSansTT Thin" charset="0"/>
                <a:cs typeface="CiscoSansTT Thin" charset="0"/>
              </a:defRPr>
            </a:lvl3pPr>
            <a:lvl4pPr marL="911035" indent="-171415">
              <a:buClr>
                <a:srgbClr val="FF8300"/>
              </a:buClr>
              <a:buSzPct val="80000"/>
              <a:buFont typeface="Arial"/>
              <a:buChar char="•"/>
              <a:defRPr sz="1400" b="0" i="0">
                <a:solidFill>
                  <a:schemeClr val="tx1">
                    <a:alpha val="75000"/>
                  </a:schemeClr>
                </a:solidFill>
                <a:latin typeface="+mn-lt"/>
                <a:ea typeface="CiscoSansTT Thin" charset="0"/>
                <a:cs typeface="CiscoSansTT Thin" charset="0"/>
              </a:defRPr>
            </a:lvl4pPr>
            <a:lvl5pPr marL="1082450" indent="-168240">
              <a:buClr>
                <a:srgbClr val="FF8300"/>
              </a:buClr>
              <a:buSzPct val="80000"/>
              <a:buFont typeface="Arial"/>
              <a:buChar char="•"/>
              <a:defRPr sz="1200" b="0" i="0">
                <a:solidFill>
                  <a:schemeClr val="tx1">
                    <a:alpha val="75000"/>
                  </a:schemeClr>
                </a:solidFill>
                <a:latin typeface="+mn-lt"/>
                <a:ea typeface="CiscoSansTT Thin" charset="0"/>
                <a:cs typeface="CiscoSansTT Thin" charset="0"/>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GB" dirty="0" smtClean="0"/>
              <a:t>Click to edit Master title style</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124065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2"/>
              </a:buClr>
              <a:buSzPct val="60000"/>
              <a:buFont typeface="Arial"/>
              <a:buChar char="•"/>
              <a:defRPr sz="2000" b="0" i="0">
                <a:solidFill>
                  <a:schemeClr val="tx1">
                    <a:alpha val="75000"/>
                  </a:schemeClr>
                </a:solidFill>
                <a:latin typeface="+mn-lt"/>
                <a:cs typeface="CiscoSans ExtraLight"/>
              </a:defRPr>
            </a:lvl1pPr>
            <a:lvl2pPr marL="288925" indent="-114300">
              <a:lnSpc>
                <a:spcPct val="95000"/>
              </a:lnSpc>
              <a:spcBef>
                <a:spcPts val="450"/>
              </a:spcBef>
              <a:buClr>
                <a:schemeClr val="tx2"/>
              </a:buClr>
              <a:buSzPct val="60000"/>
              <a:buFont typeface="Arial"/>
              <a:buChar char="•"/>
              <a:defRPr sz="1800" b="0" i="0">
                <a:solidFill>
                  <a:schemeClr val="tx1">
                    <a:alpha val="75000"/>
                  </a:schemeClr>
                </a:solidFill>
                <a:latin typeface="+mn-lt"/>
                <a:cs typeface="CiscoSans ExtraLight"/>
              </a:defRPr>
            </a:lvl2pPr>
            <a:lvl3pPr marL="403225" indent="-114300">
              <a:buClr>
                <a:schemeClr val="tx2"/>
              </a:buClr>
              <a:buSzPct val="60000"/>
              <a:buFont typeface="Arial"/>
              <a:buChar char="•"/>
              <a:defRPr sz="1600" b="0" i="0">
                <a:solidFill>
                  <a:schemeClr val="tx1">
                    <a:alpha val="75000"/>
                  </a:schemeClr>
                </a:solidFill>
                <a:latin typeface="+mn-lt"/>
                <a:cs typeface="CiscoSans ExtraLight"/>
              </a:defRPr>
            </a:lvl3pPr>
            <a:lvl4pPr marL="517525" indent="-114300">
              <a:buClr>
                <a:schemeClr val="tx2"/>
              </a:buClr>
              <a:buSzPct val="60000"/>
              <a:buFont typeface="Arial"/>
              <a:buChar char="•"/>
              <a:defRPr sz="1400" b="0" i="0">
                <a:solidFill>
                  <a:schemeClr val="tx1">
                    <a:alpha val="75000"/>
                  </a:schemeClr>
                </a:solidFill>
                <a:latin typeface="+mn-lt"/>
                <a:cs typeface="CiscoSans ExtraLight"/>
              </a:defRPr>
            </a:lvl4pPr>
            <a:lvl5pPr marL="631825" indent="-114300">
              <a:buClr>
                <a:schemeClr val="tx2"/>
              </a:buClr>
              <a:buSzPct val="60000"/>
              <a:buFont typeface="Arial"/>
              <a:buChar char="•"/>
              <a:defRPr sz="1200" b="0" i="0">
                <a:solidFill>
                  <a:schemeClr val="tx1">
                    <a:alpha val="75000"/>
                  </a:schemeClr>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2"/>
              </a:buClr>
              <a:buSzPct val="60000"/>
              <a:buFont typeface="Arial"/>
              <a:buChar char="•"/>
              <a:defRPr sz="2000" b="0" i="0" baseline="0">
                <a:solidFill>
                  <a:schemeClr val="tx1">
                    <a:alpha val="75000"/>
                  </a:schemeClr>
                </a:solidFill>
                <a:latin typeface="+mn-lt"/>
                <a:cs typeface="CiscoSans ExtraLight"/>
              </a:defRPr>
            </a:lvl1pPr>
            <a:lvl2pPr marL="288925" indent="-114300">
              <a:lnSpc>
                <a:spcPct val="95000"/>
              </a:lnSpc>
              <a:spcBef>
                <a:spcPts val="450"/>
              </a:spcBef>
              <a:buClr>
                <a:schemeClr val="tx2"/>
              </a:buClr>
              <a:buSzPct val="60000"/>
              <a:buFont typeface="Arial"/>
              <a:buChar char="•"/>
              <a:defRPr sz="1800" b="0" i="0">
                <a:solidFill>
                  <a:schemeClr val="tx1">
                    <a:alpha val="75000"/>
                  </a:schemeClr>
                </a:solidFill>
                <a:latin typeface="+mn-lt"/>
                <a:cs typeface="CiscoSans ExtraLight"/>
              </a:defRPr>
            </a:lvl2pPr>
            <a:lvl3pPr marL="403225" indent="-114300">
              <a:buClr>
                <a:schemeClr val="tx2"/>
              </a:buClr>
              <a:buSzPct val="60000"/>
              <a:buFont typeface="Arial"/>
              <a:buChar char="•"/>
              <a:defRPr sz="1600" b="0" i="0">
                <a:solidFill>
                  <a:schemeClr val="tx1">
                    <a:alpha val="75000"/>
                  </a:schemeClr>
                </a:solidFill>
                <a:latin typeface="+mn-lt"/>
                <a:cs typeface="CiscoSans ExtraLight"/>
              </a:defRPr>
            </a:lvl3pPr>
            <a:lvl4pPr marL="517525" indent="-114300">
              <a:buClr>
                <a:schemeClr val="tx2"/>
              </a:buClr>
              <a:buSzPct val="60000"/>
              <a:buFont typeface="Arial"/>
              <a:buChar char="•"/>
              <a:defRPr sz="1400" b="0" i="0">
                <a:solidFill>
                  <a:schemeClr val="tx1">
                    <a:alpha val="75000"/>
                  </a:schemeClr>
                </a:solidFill>
                <a:latin typeface="+mn-lt"/>
                <a:cs typeface="CiscoSans ExtraLight"/>
              </a:defRPr>
            </a:lvl4pPr>
            <a:lvl5pPr marL="631825" indent="-114300">
              <a:buClr>
                <a:schemeClr val="tx2"/>
              </a:buClr>
              <a:buSzPct val="60000"/>
              <a:buFont typeface="Arial"/>
              <a:buChar char="•"/>
              <a:defRPr sz="1200" b="0" i="0">
                <a:solidFill>
                  <a:schemeClr val="tx1">
                    <a:alpha val="75000"/>
                  </a:schemeClr>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dirty="0" smtClean="0"/>
              <a:t>Click to edit Master 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63873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GB" dirty="0" smtClean="0"/>
              <a:t>Click to edit Master title style</a:t>
            </a:r>
            <a:endParaRPr lang="en-GB" dirty="0"/>
          </a:p>
        </p:txBody>
      </p:sp>
    </p:spTree>
    <p:extLst>
      <p:ext uri="{BB962C8B-B14F-4D97-AF65-F5344CB8AC3E}">
        <p14:creationId xmlns:p14="http://schemas.microsoft.com/office/powerpoint/2010/main" val="1014060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20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no confidenti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407558" y="4771999"/>
            <a:ext cx="501291" cy="195817"/>
          </a:xfrm>
          <a:prstGeom prst="rect">
            <a:avLst/>
          </a:prstGeom>
        </p:spPr>
      </p:pic>
    </p:spTree>
    <p:extLst>
      <p:ext uri="{BB962C8B-B14F-4D97-AF65-F5344CB8AC3E}">
        <p14:creationId xmlns:p14="http://schemas.microsoft.com/office/powerpoint/2010/main" val="28534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no GSX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09662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Slide Number Placeholder 1"/>
          <p:cNvSpPr>
            <a:spLocks noGrp="1"/>
          </p:cNvSpPr>
          <p:nvPr>
            <p:ph type="sldNum" sz="quarter" idx="4"/>
          </p:nvPr>
        </p:nvSpPr>
        <p:spPr>
          <a:xfrm>
            <a:off x="8409709" y="4884990"/>
            <a:ext cx="359666" cy="274637"/>
          </a:xfrm>
          <a:prstGeom prst="rect">
            <a:avLst/>
          </a:prstGeom>
        </p:spPr>
        <p:txBody>
          <a:bodyPr vert="horz" lIns="91425" tIns="45712" rIns="91425" bIns="45712" rtlCol="0" anchor="ctr"/>
          <a:lstStyle>
            <a:lvl1pPr algn="r">
              <a:defRPr lang="en-US" sz="600" kern="1200" smtClean="0">
                <a:solidFill>
                  <a:srgbClr val="000000"/>
                </a:solidFill>
                <a:latin typeface="+mn-lt"/>
                <a:ea typeface="+mn-ea"/>
                <a:cs typeface="CiscoSans Thin"/>
              </a:defRPr>
            </a:lvl1pPr>
          </a:lstStyle>
          <a:p>
            <a:pPr defTabSz="457200" fontAlgn="base">
              <a:spcBef>
                <a:spcPct val="0"/>
              </a:spcBef>
              <a:spcAft>
                <a:spcPct val="0"/>
              </a:spcAft>
            </a:pPr>
            <a:fld id="{BC84F19C-724A-1D4A-BD29-B7AAEA6B33BB}" type="slidenum">
              <a:rPr kumimoji="0">
                <a:solidFill>
                  <a:srgbClr val="0F3CAA">
                    <a:tint val="75000"/>
                  </a:srgbClr>
                </a:solidFill>
              </a:rPr>
              <a:pPr defTabSz="457200" fontAlgn="base">
                <a:spcBef>
                  <a:spcPct val="0"/>
                </a:spcBef>
                <a:spcAft>
                  <a:spcPct val="0"/>
                </a:spcAft>
              </a:pPr>
              <a:t>‹#›</a:t>
            </a:fld>
            <a:endParaRPr kumimoji="0" dirty="0">
              <a:solidFill>
                <a:srgbClr val="0F3CAA">
                  <a:tint val="75000"/>
                </a:srgbClr>
              </a:solidFill>
            </a:endParaRPr>
          </a:p>
        </p:txBody>
      </p:sp>
      <p:sp>
        <p:nvSpPr>
          <p:cNvPr id="8" name="Footer Placeholder 2"/>
          <p:cNvSpPr>
            <a:spLocks noGrp="1"/>
          </p:cNvSpPr>
          <p:nvPr>
            <p:ph type="ftr" sz="quarter" idx="3"/>
          </p:nvPr>
        </p:nvSpPr>
        <p:spPr>
          <a:xfrm>
            <a:off x="5222534" y="4946914"/>
            <a:ext cx="716863" cy="154508"/>
          </a:xfrm>
          <a:prstGeom prst="rect">
            <a:avLst/>
          </a:prstGeom>
          <a:noFill/>
          <a:ln w="9525">
            <a:noFill/>
            <a:miter lim="800000"/>
            <a:headEnd/>
            <a:tailEnd/>
          </a:ln>
          <a:effectLst/>
        </p:spPr>
        <p:txBody>
          <a:bodyPr wrap="square" lIns="61576" tIns="30787" rIns="61576" bIns="30787" anchor="b">
            <a:spAutoFit/>
          </a:bodyPr>
          <a:lstStyle>
            <a:lvl1pPr algn="l">
              <a:defRPr lang="en-US" sz="600" dirty="0">
                <a:solidFill>
                  <a:srgbClr val="000000"/>
                </a:solidFill>
                <a:cs typeface="CiscoSans Thin"/>
              </a:defRPr>
            </a:lvl1pPr>
          </a:lstStyle>
          <a:p>
            <a:pPr defTabSz="457200" fontAlgn="base">
              <a:spcBef>
                <a:spcPct val="0"/>
              </a:spcBef>
              <a:spcAft>
                <a:spcPct val="0"/>
              </a:spcAft>
            </a:pPr>
            <a:r>
              <a:rPr kumimoji="0">
                <a:solidFill>
                  <a:srgbClr val="FFFFFF">
                    <a:lumMod val="50000"/>
                  </a:srgbClr>
                </a:solidFill>
                <a:latin typeface="Arial" charset="0"/>
                <a:ea typeface="ＭＳ Ｐゴシック" charset="0"/>
              </a:rPr>
              <a:t>© 2014 CISCO AND/OR ITS AFFILIATES. ALL RIGHTS RESERVED.</a:t>
            </a:r>
          </a:p>
        </p:txBody>
      </p:sp>
      <p:sp>
        <p:nvSpPr>
          <p:cNvPr id="11" name="Title 1"/>
          <p:cNvSpPr>
            <a:spLocks noGrp="1"/>
          </p:cNvSpPr>
          <p:nvPr>
            <p:ph type="title"/>
          </p:nvPr>
        </p:nvSpPr>
        <p:spPr>
          <a:xfrm>
            <a:off x="356616" y="217715"/>
            <a:ext cx="8513064" cy="765432"/>
          </a:xfrm>
        </p:spPr>
        <p:txBody>
          <a:bodyPr/>
          <a:lstStyle/>
          <a:p>
            <a:r>
              <a:rPr lang="en-US"/>
              <a:t>Click to edit Master title style</a:t>
            </a:r>
            <a:endParaRPr lang="en-US" dirty="0"/>
          </a:p>
        </p:txBody>
      </p:sp>
    </p:spTree>
    <p:extLst>
      <p:ext uri="{BB962C8B-B14F-4D97-AF65-F5344CB8AC3E}">
        <p14:creationId xmlns:p14="http://schemas.microsoft.com/office/powerpoint/2010/main" val="3431081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820886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423844056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29038299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00265810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54516318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19716116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3133585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63562934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03025364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69636904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18245242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5" tIns="34283" rIns="68565" bIns="34283"/>
          <a:lstStyle/>
          <a:p>
            <a:pPr lvl="0"/>
            <a:r>
              <a:rPr lang="en-US" smtClean="0"/>
              <a:t>Click to edit Master title style</a:t>
            </a:r>
            <a:endParaRPr lang="en-GB" dirty="0"/>
          </a:p>
        </p:txBody>
      </p:sp>
    </p:spTree>
    <p:extLst>
      <p:ext uri="{BB962C8B-B14F-4D97-AF65-F5344CB8AC3E}">
        <p14:creationId xmlns:p14="http://schemas.microsoft.com/office/powerpoint/2010/main" val="387702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11236876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97497525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81490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67603567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65605653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74975996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0863305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30126415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24039654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4" pos="267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52969845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8" tIns="45709" rIns="91418" bIns="45709"/>
          <a:lstStyle/>
          <a:p>
            <a:pPr lvl="0"/>
            <a:r>
              <a:rPr lang="en-GB" smtClean="0"/>
              <a:t>Click to edit Master title style</a:t>
            </a:r>
            <a:endParaRPr lang="en-GB" dirty="0"/>
          </a:p>
        </p:txBody>
      </p:sp>
    </p:spTree>
    <p:extLst>
      <p:ext uri="{BB962C8B-B14F-4D97-AF65-F5344CB8AC3E}">
        <p14:creationId xmlns:p14="http://schemas.microsoft.com/office/powerpoint/2010/main" val="3941967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54699506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19820375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55988948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Public</a:t>
            </a:r>
          </a:p>
        </p:txBody>
      </p:sp>
    </p:spTree>
    <p:extLst>
      <p:ext uri="{BB962C8B-B14F-4D97-AF65-F5344CB8AC3E}">
        <p14:creationId xmlns:p14="http://schemas.microsoft.com/office/powerpoint/2010/main" val="325927467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3" orient="horz" pos="2196" userDrawn="1">
          <p15:clr>
            <a:srgbClr val="FBAE40"/>
          </p15:clr>
        </p15:guide>
        <p15:guide id="4" pos="267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00BCEB">
                    <a:lumMod val="75000"/>
                  </a:srgbClr>
                </a:solidFill>
                <a:cs typeface="CiscoSans Thin"/>
              </a:rPr>
              <a:t>© 2017  Cisco and/or its affiliates. All rights reserved.   Cisco Confidential</a:t>
            </a:r>
          </a:p>
        </p:txBody>
      </p:sp>
    </p:spTree>
    <p:extLst>
      <p:ext uri="{BB962C8B-B14F-4D97-AF65-F5344CB8AC3E}">
        <p14:creationId xmlns:p14="http://schemas.microsoft.com/office/powerpoint/2010/main" val="213321273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005073"/>
              </a:solidFill>
              <a:latin typeface="Arial" charset="0"/>
            </a:endParaRPr>
          </a:p>
        </p:txBody>
      </p:sp>
    </p:spTree>
    <p:extLst>
      <p:ext uri="{BB962C8B-B14F-4D97-AF65-F5344CB8AC3E}">
        <p14:creationId xmlns:p14="http://schemas.microsoft.com/office/powerpoint/2010/main" val="114866112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00A2BF"/>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83" tIns="60941" rIns="121883" bIns="60941">
            <a:noAutofit/>
          </a:bodyPr>
          <a:lstStyle>
            <a:lvl1pPr marL="57133" indent="0">
              <a:lnSpc>
                <a:spcPct val="95000"/>
              </a:lnSpc>
              <a:spcBef>
                <a:spcPts val="1110"/>
              </a:spcBef>
              <a:buClr>
                <a:schemeClr val="tx2"/>
              </a:buClr>
              <a:buSzPct val="80000"/>
              <a:buFont typeface="Wingdings" panose="05000000000000000000" pitchFamily="2" charset="2"/>
              <a:buNone/>
              <a:defRPr sz="15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1pPr>
            <a:lvl2pPr marL="292013"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090" indent="0">
              <a:buClr>
                <a:schemeClr val="tx2"/>
              </a:buClr>
              <a:buSzPct val="80000"/>
              <a:buFont typeface="Wingdings" panose="05000000000000000000" pitchFamily="2" charset="2"/>
              <a:buNone/>
              <a:defRPr sz="1575"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553" indent="0">
              <a:buClr>
                <a:schemeClr val="tx2"/>
              </a:buClr>
              <a:buSzPct val="80000"/>
              <a:buFont typeface="Wingdings" panose="05000000000000000000" pitchFamily="2" charset="2"/>
              <a:buNone/>
              <a:defRPr sz="1425"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126"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91357169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425813742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4"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22526562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8136500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2" tIns="34281" rIns="68562" bIns="34281">
            <a:noAutofit/>
          </a:bodyPr>
          <a:lstStyle>
            <a:lvl1pPr marL="280907" indent="-223775">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20"/>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5" tIns="34283" rIns="68565" bIns="34283"/>
          <a:lstStyle/>
          <a:p>
            <a:pPr lvl="0"/>
            <a:r>
              <a:rPr lang="en-US" dirty="0"/>
              <a:t>Click to edit Master title style</a:t>
            </a:r>
            <a:endParaRPr lang="en-GB" dirty="0"/>
          </a:p>
        </p:txBody>
      </p:sp>
    </p:spTree>
    <p:extLst>
      <p:ext uri="{BB962C8B-B14F-4D97-AF65-F5344CB8AC3E}">
        <p14:creationId xmlns:p14="http://schemas.microsoft.com/office/powerpoint/2010/main" val="1068434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700" y="3054522"/>
            <a:ext cx="8320322" cy="564257"/>
          </a:xfrm>
          <a:prstGeom prst="rect">
            <a:avLst/>
          </a:prstGeom>
        </p:spPr>
        <p:txBody>
          <a:bodyPr vert="horz" lIns="91434" tIns="45717" rIns="91434" bIns="45717">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99" y="301041"/>
            <a:ext cx="8518409" cy="2542175"/>
          </a:xfrm>
          <a:prstGeom prst="rect">
            <a:avLst/>
          </a:prstGeom>
        </p:spPr>
      </p:pic>
      <p:sp>
        <p:nvSpPr>
          <p:cNvPr id="6"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75009660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
        <p:nvSpPr>
          <p:cNvPr id="2"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13371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3"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50243470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0_Full bleed photo">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4" y="3476221"/>
            <a:ext cx="8139112" cy="521510"/>
          </a:xfrm>
          <a:prstGeom prst="rect">
            <a:avLst/>
          </a:prstGeom>
          <a:solidFill>
            <a:schemeClr val="bg1">
              <a:alpha val="70000"/>
            </a:schemeClr>
          </a:solidFill>
          <a:extLst/>
        </p:spPr>
        <p:txBody>
          <a:bodyPr wrap="square" lIns="107964" tIns="0" rIns="91416" bIns="45708" numCol="1" anchor="b" anchorCtr="0" compatLnSpc="1">
            <a:prstTxWarp prst="textNoShape">
              <a:avLst/>
            </a:prstTxWarp>
            <a:spAutoFit/>
          </a:bodyPr>
          <a:lstStyle>
            <a:lvl1pPr marL="172752" indent="-179947">
              <a:lnSpc>
                <a:spcPts val="3680"/>
              </a:lnSpc>
              <a:spcBef>
                <a:spcPts val="0"/>
              </a:spcBef>
              <a:buNone/>
              <a:defRPr sz="3200" i="1"/>
            </a:lvl1pPr>
          </a:lstStyle>
          <a:p>
            <a:pPr lvl="0"/>
            <a:r>
              <a:rPr lang="en-GB" dirty="0" smtClean="0"/>
              <a:t>Text Goes Here</a:t>
            </a:r>
          </a:p>
        </p:txBody>
      </p:sp>
      <p:pic>
        <p:nvPicPr>
          <p:cNvPr id="11" name="Picture 2" descr="C:\Users\spius\Pictures\cisco logo blue gradient.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userDrawn="1"/>
        </p:nvSpPr>
        <p:spPr bwMode="ltGray">
          <a:xfrm>
            <a:off x="8515708" y="4742907"/>
            <a:ext cx="218414" cy="154518"/>
          </a:xfrm>
          <a:prstGeom prst="rect">
            <a:avLst/>
          </a:prstGeom>
          <a:noFill/>
          <a:ln w="9525" algn="ctr">
            <a:noFill/>
            <a:miter lim="800000"/>
            <a:headEnd/>
            <a:tailEnd/>
          </a:ln>
          <a:effectLst/>
        </p:spPr>
        <p:txBody>
          <a:bodyPr wrap="none" lIns="61568" tIns="30791" rIns="61568" bIns="30791" anchor="b">
            <a:spAutoFit/>
          </a:bodyPr>
          <a:lstStyle/>
          <a:p>
            <a:pPr algn="r" defTabSz="610564">
              <a:defRPr/>
            </a:pPr>
            <a:fld id="{4ABDCABE-3F10-B64C-92F1-862014417034}" type="slidenum">
              <a:rPr kumimoji="0" lang="en-US" sz="600">
                <a:solidFill>
                  <a:srgbClr val="FFFFFF">
                    <a:alpha val="60000"/>
                  </a:srgbClr>
                </a:solidFill>
                <a:cs typeface="CiscoSans Thin"/>
              </a:rPr>
              <a:pPr algn="r" defTabSz="610564">
                <a:defRPr/>
              </a:pPr>
              <a:t>‹#›</a:t>
            </a:fld>
            <a:endParaRPr kumimoji="0" lang="en-US" sz="600" dirty="0">
              <a:solidFill>
                <a:srgbClr val="FFFFFF">
                  <a:alpha val="60000"/>
                </a:srgbClr>
              </a:solidFill>
              <a:cs typeface="CiscoSans Thin"/>
            </a:endParaRPr>
          </a:p>
        </p:txBody>
      </p:sp>
      <p:sp>
        <p:nvSpPr>
          <p:cNvPr id="12"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68" tIns="30791" rIns="61568" bIns="30791" anchor="b">
            <a:spAutoFit/>
          </a:bodyPr>
          <a:lstStyle/>
          <a:p>
            <a:pPr defTabSz="610564">
              <a:defRPr/>
            </a:pPr>
            <a:r>
              <a:rPr kumimoji="0" lang="en-US" sz="600" dirty="0">
                <a:solidFill>
                  <a:srgbClr val="FFFFFF">
                    <a:alpha val="60000"/>
                  </a:srgbClr>
                </a:solidFill>
                <a:ea typeface="ＭＳ Ｐゴシック" charset="0"/>
                <a:cs typeface="CiscoSans Thin"/>
              </a:rPr>
              <a:t>© 2015  Cisco and/or its affiliates. All rights reserved.   Cisco Confidential</a:t>
            </a:r>
          </a:p>
        </p:txBody>
      </p:sp>
    </p:spTree>
    <p:extLst>
      <p:ext uri="{BB962C8B-B14F-4D97-AF65-F5344CB8AC3E}">
        <p14:creationId xmlns:p14="http://schemas.microsoft.com/office/powerpoint/2010/main" val="125498319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6"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6" y="643885"/>
            <a:ext cx="8661156" cy="512406"/>
          </a:xfrm>
          <a:prstGeom prst="rect">
            <a:avLst/>
          </a:prstGeom>
        </p:spPr>
        <p:txBody>
          <a:bodyPr lIns="121847" tIns="60923" rIns="121847" bIns="60923">
            <a:noAutofit/>
          </a:bodyPr>
          <a:lstStyle>
            <a:lvl1pPr marL="57115" indent="0">
              <a:lnSpc>
                <a:spcPct val="95000"/>
              </a:lnSpc>
              <a:spcBef>
                <a:spcPts val="1110"/>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1929" indent="0">
              <a:lnSpc>
                <a:spcPct val="95000"/>
              </a:lnSpc>
              <a:spcBef>
                <a:spcPts val="450"/>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5912"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337"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3856"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89914605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4"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01646985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57" indent="-215837">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03" indent="-171403">
              <a:buClr>
                <a:schemeClr val="tx2"/>
              </a:buClr>
              <a:buSzPct val="80000"/>
              <a:buFont typeface="Arial"/>
              <a:buChar char="•"/>
              <a:defRPr sz="1600" b="0" i="0">
                <a:solidFill>
                  <a:schemeClr val="tx2"/>
                </a:solidFill>
                <a:latin typeface="+mn-lt"/>
                <a:cs typeface="CiscoSans ExtraLight"/>
              </a:defRPr>
            </a:lvl3pPr>
            <a:lvl4pPr marL="910967" indent="-171403">
              <a:buClr>
                <a:schemeClr val="tx2"/>
              </a:buClr>
              <a:buSzPct val="80000"/>
              <a:buFont typeface="Arial"/>
              <a:buChar char="•"/>
              <a:defRPr sz="1400" b="0" i="0">
                <a:solidFill>
                  <a:schemeClr val="tx2"/>
                </a:solidFill>
                <a:latin typeface="+mn-lt"/>
                <a:cs typeface="CiscoSans ExtraLight"/>
              </a:defRPr>
            </a:lvl4pPr>
            <a:lvl5pPr marL="1082369" indent="-168228">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2377834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30577767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9_Half Page photo">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92700" y="3054531"/>
            <a:ext cx="8320322" cy="564257"/>
          </a:xfrm>
          <a:prstGeom prst="rect">
            <a:avLst/>
          </a:prstGeom>
        </p:spPr>
        <p:txBody>
          <a:bodyPr vert="horz" lIns="91416" tIns="45708" rIns="91416" bIns="45708">
            <a:spAutoFit/>
          </a:bodyPr>
          <a:lstStyle>
            <a:lvl1pPr marL="0" indent="0">
              <a:buNone/>
              <a:defRPr sz="3200" baseline="0">
                <a:solidFill>
                  <a:srgbClr val="676767"/>
                </a:solidFill>
              </a:defRPr>
            </a:lvl1pPr>
          </a:lstStyle>
          <a:p>
            <a:pPr lvl="0"/>
            <a:r>
              <a:rPr lang="en-GB" dirty="0" smtClean="0"/>
              <a:t>Text Goes Here</a:t>
            </a:r>
          </a:p>
        </p:txBody>
      </p:sp>
      <p:pic>
        <p:nvPicPr>
          <p:cNvPr id="5" name="Picture Placeholder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08" y="301050"/>
            <a:ext cx="8518409" cy="2542175"/>
          </a:xfrm>
          <a:prstGeom prst="rect">
            <a:avLst/>
          </a:prstGeom>
        </p:spPr>
      </p:pic>
      <p:sp>
        <p:nvSpPr>
          <p:cNvPr id="6"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00491484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3" y="895601"/>
            <a:ext cx="8398739" cy="3168210"/>
          </a:xfrm>
          <a:prstGeom prst="rect">
            <a:avLst/>
          </a:prstGeom>
        </p:spPr>
        <p:txBody>
          <a:bodyPr lIns="91414" tIns="45707" rIns="91414" bIns="45707">
            <a:noAutofit/>
          </a:bodyPr>
          <a:lstStyle>
            <a:lvl1pPr marL="57131"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1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8" indent="0">
              <a:buClr>
                <a:schemeClr val="tx1"/>
              </a:buClr>
              <a:buSzPct val="80000"/>
              <a:buFont typeface="Arial"/>
              <a:buNone/>
              <a:defRPr sz="1600" b="0" i="0">
                <a:solidFill>
                  <a:srgbClr val="676767"/>
                </a:solidFill>
                <a:latin typeface="+mn-lt"/>
                <a:cs typeface="CiscoSans ExtraLight"/>
              </a:defRPr>
            </a:lvl3pPr>
            <a:lvl4pPr marL="739565" indent="0">
              <a:buClr>
                <a:schemeClr val="tx1"/>
              </a:buClr>
              <a:buSzPct val="80000"/>
              <a:buFont typeface="Arial"/>
              <a:buNone/>
              <a:defRPr sz="1400" b="0" i="0">
                <a:solidFill>
                  <a:srgbClr val="676767"/>
                </a:solidFill>
                <a:latin typeface="+mn-lt"/>
                <a:cs typeface="CiscoSans ExtraLight"/>
              </a:defRPr>
            </a:lvl4pPr>
            <a:lvl5pPr marL="914142"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3"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59654760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68567" tIns="34283" rIns="68567" bIns="34283"/>
          <a:lstStyle/>
          <a:p>
            <a:pPr lvl="0"/>
            <a:r>
              <a:rPr lang="en-US" smtClean="0"/>
              <a:t>Click to edit Master title style</a:t>
            </a:r>
            <a:endParaRPr lang="en-GB" dirty="0"/>
          </a:p>
        </p:txBody>
      </p:sp>
    </p:spTree>
    <p:extLst>
      <p:ext uri="{BB962C8B-B14F-4D97-AF65-F5344CB8AC3E}">
        <p14:creationId xmlns:p14="http://schemas.microsoft.com/office/powerpoint/2010/main" val="38913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14" tIns="45707" rIns="91414" bIns="45707">
            <a:noAutofit/>
          </a:bodyPr>
          <a:lstStyle>
            <a:lvl1pPr marL="57131"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1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98" indent="0">
              <a:buClr>
                <a:schemeClr val="tx1"/>
              </a:buClr>
              <a:buSzPct val="80000"/>
              <a:buFont typeface="Arial"/>
              <a:buNone/>
              <a:defRPr sz="1600" b="0" i="0">
                <a:solidFill>
                  <a:srgbClr val="676767"/>
                </a:solidFill>
                <a:latin typeface="+mn-lt"/>
                <a:cs typeface="CiscoSans ExtraLight"/>
              </a:defRPr>
            </a:lvl3pPr>
            <a:lvl4pPr marL="739565" indent="0">
              <a:buClr>
                <a:schemeClr val="tx1"/>
              </a:buClr>
              <a:buSzPct val="80000"/>
              <a:buFont typeface="Arial"/>
              <a:buNone/>
              <a:defRPr sz="1400" b="0" i="0">
                <a:solidFill>
                  <a:srgbClr val="676767"/>
                </a:solidFill>
                <a:latin typeface="+mn-lt"/>
                <a:cs typeface="CiscoSans ExtraLight"/>
              </a:defRPr>
            </a:lvl4pPr>
            <a:lvl5pPr marL="914142"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2364263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58" tIns="34283" rIns="68558" bIns="34283">
            <a:noAutofit/>
          </a:bodyPr>
          <a:lstStyle>
            <a:lvl1pPr marL="57127"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1998"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53" indent="0">
              <a:buClr>
                <a:schemeClr val="tx1"/>
              </a:buClr>
              <a:buSzPct val="80000"/>
              <a:buFont typeface="Arial"/>
              <a:buNone/>
              <a:defRPr sz="1600" b="0" i="0">
                <a:solidFill>
                  <a:srgbClr val="676767"/>
                </a:solidFill>
                <a:latin typeface="+mn-lt"/>
                <a:cs typeface="CiscoSans ExtraLight"/>
              </a:defRPr>
            </a:lvl3pPr>
            <a:lvl4pPr marL="739511" indent="0">
              <a:buClr>
                <a:schemeClr val="tx1"/>
              </a:buClr>
              <a:buSzPct val="80000"/>
              <a:buFont typeface="Arial"/>
              <a:buNone/>
              <a:defRPr sz="1400" b="0" i="0">
                <a:solidFill>
                  <a:srgbClr val="676767"/>
                </a:solidFill>
                <a:latin typeface="+mn-lt"/>
                <a:cs typeface="CiscoSans ExtraLight"/>
              </a:defRPr>
            </a:lvl4pPr>
            <a:lvl5pPr marL="914075"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
        <p:nvSpPr>
          <p:cNvPr id="5"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370269372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4114344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
        <p:nvSpPr>
          <p:cNvPr id="3"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69697406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1">
    <p:spTree>
      <p:nvGrpSpPr>
        <p:cNvPr id="1" name=""/>
        <p:cNvGrpSpPr/>
        <p:nvPr/>
      </p:nvGrpSpPr>
      <p:grpSpPr>
        <a:xfrm>
          <a:off x="0" y="0"/>
          <a:ext cx="0" cy="0"/>
          <a:chOff x="0" y="0"/>
          <a:chExt cx="0" cy="0"/>
        </a:xfrm>
      </p:grpSpPr>
      <p:sp>
        <p:nvSpPr>
          <p:cNvPr id="4" name="Title 3"/>
          <p:cNvSpPr>
            <a:spLocks noGrp="1"/>
          </p:cNvSpPr>
          <p:nvPr>
            <p:ph type="title"/>
          </p:nvPr>
        </p:nvSpPr>
        <p:spPr>
          <a:xfrm>
            <a:off x="442912" y="273844"/>
            <a:ext cx="8701088" cy="994172"/>
          </a:xfrm>
          <a:prstGeom prst="rect">
            <a:avLst/>
          </a:prstGeom>
        </p:spPr>
        <p:txBody>
          <a:bodyPr/>
          <a:lstStyle>
            <a:lvl1pPr>
              <a:defRPr sz="30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79764525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0383719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7958495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93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5" y="220479"/>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20245671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236007" y="149698"/>
            <a:ext cx="8907994" cy="54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nchor="t" anchorCtr="0"/>
          <a:lstStyle>
            <a:lvl1pPr>
              <a:defRPr sz="2700">
                <a:solidFill>
                  <a:schemeClr val="tx2"/>
                </a:solidFill>
              </a:defRPr>
            </a:lvl1pPr>
          </a:lstStyle>
          <a:p>
            <a:pPr lvl="0"/>
            <a:r>
              <a:rPr lang="ja-JP" altLang="en-US" dirty="0" smtClean="0"/>
              <a:t>マスター タイトルの書式設定</a:t>
            </a:r>
            <a:endParaRPr lang="en-GB" dirty="0"/>
          </a:p>
        </p:txBody>
      </p:sp>
    </p:spTree>
    <p:extLst>
      <p:ext uri="{BB962C8B-B14F-4D97-AF65-F5344CB8AC3E}">
        <p14:creationId xmlns:p14="http://schemas.microsoft.com/office/powerpoint/2010/main" val="344891695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0" tIns="45710" rIns="91420" bIns="45710"/>
          <a:lstStyle/>
          <a:p>
            <a:pPr lvl="0"/>
            <a:r>
              <a:rPr lang="en-GB" smtClean="0"/>
              <a:t>Click to edit Master title style</a:t>
            </a:r>
            <a:endParaRPr lang="en-GB" dirty="0"/>
          </a:p>
        </p:txBody>
      </p:sp>
    </p:spTree>
    <p:extLst>
      <p:ext uri="{BB962C8B-B14F-4D97-AF65-F5344CB8AC3E}">
        <p14:creationId xmlns:p14="http://schemas.microsoft.com/office/powerpoint/2010/main" val="183377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3559046249"/>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theme" Target="../theme/theme10.xml"/><Relationship Id="rId8" Type="http://schemas.openxmlformats.org/officeDocument/2006/relationships/image" Target="../media/image1.png"/><Relationship Id="rId1" Type="http://schemas.openxmlformats.org/officeDocument/2006/relationships/slideLayout" Target="../slideLayouts/slideLayout85.xml"/><Relationship Id="rId2"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2.xml"/><Relationship Id="rId3"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theme" Target="../theme/theme7.xml"/><Relationship Id="rId17" Type="http://schemas.openxmlformats.org/officeDocument/2006/relationships/image" Target="../media/image4.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slideLayout" Target="../slideLayouts/slideLayout59.xml"/><Relationship Id="rId21" Type="http://schemas.openxmlformats.org/officeDocument/2006/relationships/slideLayout" Target="../slideLayouts/slideLayout60.xml"/><Relationship Id="rId22" Type="http://schemas.openxmlformats.org/officeDocument/2006/relationships/slideLayout" Target="../slideLayouts/slideLayout61.xml"/><Relationship Id="rId23" Type="http://schemas.openxmlformats.org/officeDocument/2006/relationships/slideLayout" Target="../slideLayouts/slideLayout62.xml"/><Relationship Id="rId24" Type="http://schemas.openxmlformats.org/officeDocument/2006/relationships/slideLayout" Target="../slideLayouts/slideLayout63.xml"/><Relationship Id="rId25" Type="http://schemas.openxmlformats.org/officeDocument/2006/relationships/slideLayout" Target="../slideLayouts/slideLayout64.xml"/><Relationship Id="rId26" Type="http://schemas.openxmlformats.org/officeDocument/2006/relationships/slideLayout" Target="../slideLayouts/slideLayout65.xml"/><Relationship Id="rId27" Type="http://schemas.openxmlformats.org/officeDocument/2006/relationships/slideLayout" Target="../slideLayouts/slideLayout66.xml"/><Relationship Id="rId28" Type="http://schemas.openxmlformats.org/officeDocument/2006/relationships/slideLayout" Target="../slideLayouts/slideLayout67.xml"/><Relationship Id="rId29" Type="http://schemas.openxmlformats.org/officeDocument/2006/relationships/theme" Target="../theme/theme8.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slideLayout" Target="../slideLayouts/slideLayout55.xml"/><Relationship Id="rId17" Type="http://schemas.openxmlformats.org/officeDocument/2006/relationships/slideLayout" Target="../slideLayouts/slideLayout56.xml"/><Relationship Id="rId18" Type="http://schemas.openxmlformats.org/officeDocument/2006/relationships/slideLayout" Target="../slideLayouts/slideLayout57.xml"/><Relationship Id="rId19" Type="http://schemas.openxmlformats.org/officeDocument/2006/relationships/slideLayout" Target="../slideLayouts/slideLayout58.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slideLayout" Target="../slideLayouts/slideLayout82.xml"/><Relationship Id="rId16" Type="http://schemas.openxmlformats.org/officeDocument/2006/relationships/slideLayout" Target="../slideLayouts/slideLayout83.xml"/><Relationship Id="rId17" Type="http://schemas.openxmlformats.org/officeDocument/2006/relationships/slideLayout" Target="../slideLayouts/slideLayout84.xml"/><Relationship Id="rId18" Type="http://schemas.openxmlformats.org/officeDocument/2006/relationships/theme" Target="../theme/theme9.xml"/><Relationship Id="rId19" Type="http://schemas.openxmlformats.org/officeDocument/2006/relationships/image" Target="../media/image1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9"/>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73" y="4920711"/>
            <a:ext cx="218950" cy="154516"/>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144532090"/>
      </p:ext>
    </p:extLst>
  </p:cSld>
  <p:clrMap bg1="lt1" tx1="dk1" bg2="lt2" tx2="dk2" accent1="accent1" accent2="accent2" accent3="accent3" accent4="accent4" accent5="accent5" accent6="accent6" hlink="hlink" folHlink="folHlink"/>
  <p:sldLayoutIdLst>
    <p:sldLayoutId id="2147483663" r:id="rId1"/>
    <p:sldLayoutId id="2147483730" r:id="rId2"/>
    <p:sldLayoutId id="2147484619" r:id="rId3"/>
    <p:sldLayoutId id="2147484733" r:id="rId4"/>
    <p:sldLayoutId id="2147484611" r:id="rId5"/>
    <p:sldLayoutId id="2147484613" r:id="rId6"/>
    <p:sldLayoutId id="2147484617" r:id="rId7"/>
    <p:sldLayoutId id="2147484636" r:id="rId8"/>
    <p:sldLayoutId id="2147484638" r:id="rId9"/>
    <p:sldLayoutId id="2147484641" r:id="rId10"/>
    <p:sldLayoutId id="2147484642" r:id="rId11"/>
    <p:sldLayoutId id="2147484735" r:id="rId12"/>
    <p:sldLayoutId id="2147484736" r:id="rId13"/>
    <p:sldLayoutId id="2147484738" r:id="rId14"/>
    <p:sldLayoutId id="2147484742" r:id="rId15"/>
    <p:sldLayoutId id="2147484743" r:id="rId16"/>
    <p:sldLayoutId id="2147484744" r:id="rId17"/>
    <p:sldLayoutId id="2147484745" r:id="rId18"/>
    <p:sldLayoutId id="2147484753" r:id="rId19"/>
    <p:sldLayoutId id="2147484754" r:id="rId20"/>
    <p:sldLayoutId id="2147484756" r:id="rId21"/>
    <p:sldLayoutId id="2147484757" r:id="rId22"/>
    <p:sldLayoutId id="2147484843" r:id="rId2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73" y="4920710"/>
            <a:ext cx="218950" cy="154516"/>
          </a:xfrm>
          <a:prstGeom prst="rect">
            <a:avLst/>
          </a:prstGeom>
          <a:noFill/>
          <a:ln w="9525" algn="ctr">
            <a:noFill/>
            <a:miter lim="800000"/>
            <a:headEnd/>
            <a:tailEnd/>
          </a:ln>
          <a:effectLst/>
        </p:spPr>
        <p:txBody>
          <a:bodyPr wrap="none" lIns="61585" tIns="30791" rIns="61585" bIns="30791" anchor="b">
            <a:spAutoFit/>
          </a:bodyPr>
          <a:lstStyle/>
          <a:p>
            <a:pPr algn="r" defTabSz="610729">
              <a:defRPr/>
            </a:pPr>
            <a:fld id="{4ABDCABE-3F10-B64C-92F1-862014417034}" type="slidenum">
              <a:rPr kumimoji="0" lang="en-US" sz="600">
                <a:solidFill>
                  <a:srgbClr val="000000">
                    <a:alpha val="25000"/>
                  </a:srgbClr>
                </a:solidFill>
                <a:ea typeface="ＭＳ Ｐゴシック" charset="0"/>
                <a:cs typeface="CiscoSans Thin"/>
              </a:rPr>
              <a:pPr algn="r" defTabSz="610729">
                <a:defRPr/>
              </a:pPr>
              <a:t>‹#›</a:t>
            </a:fld>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userDrawn="1"/>
        </p:nvSpPr>
        <p:spPr bwMode="ltGray">
          <a:xfrm>
            <a:off x="4648810" y="4919454"/>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1884899101"/>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23" r:id="rId4"/>
    <p:sldLayoutId id="2147484824" r:id="rId5"/>
    <p:sldLayoutId id="2147484825" r:id="rId6"/>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xStyles>
    <p:titleStyle>
      <a:lvl1pPr algn="l" defTabSz="684196"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85" tIns="30791" rIns="61585" bIns="30791" anchor="b">
            <a:spAutoFit/>
          </a:bodyPr>
          <a:lstStyle/>
          <a:p>
            <a:pPr algn="r" defTabSz="610729">
              <a:defRPr/>
            </a:pPr>
            <a:fld id="{6A1E46DC-7EF6-4EA2-B285-14272867D133}" type="slidenum">
              <a:rPr kumimoji="0" lang="en-US" sz="600">
                <a:solidFill>
                  <a:srgbClr val="000000">
                    <a:alpha val="25000"/>
                  </a:srgbClr>
                </a:solidFill>
                <a:ea typeface="ＭＳ Ｐゴシック" pitchFamily="34" charset="-128"/>
                <a:cs typeface="CiscoSans Thin"/>
              </a:rPr>
              <a:pPr algn="r" defTabSz="610729">
                <a:defRPr/>
              </a:pPr>
              <a:t>‹#›</a:t>
            </a:fld>
            <a:endParaRPr kumimoji="0" lang="en-US" sz="600" dirty="0">
              <a:solidFill>
                <a:srgbClr val="000000">
                  <a:alpha val="25000"/>
                </a:srgbClr>
              </a:solidFill>
              <a:ea typeface="ＭＳ Ｐゴシック" pitchFamily="34" charset="-128"/>
              <a:cs typeface="CiscoSans Thin"/>
            </a:endParaRPr>
          </a:p>
        </p:txBody>
      </p:sp>
      <p:pic>
        <p:nvPicPr>
          <p:cNvPr id="1029"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userDrawn="1"/>
        </p:nvSpPr>
        <p:spPr bwMode="ltGray">
          <a:xfrm>
            <a:off x="4622184" y="4742907"/>
            <a:ext cx="3876716" cy="154518"/>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spTree>
    <p:extLst>
      <p:ext uri="{BB962C8B-B14F-4D97-AF65-F5344CB8AC3E}">
        <p14:creationId xmlns:p14="http://schemas.microsoft.com/office/powerpoint/2010/main" val="4139712087"/>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33643"/>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179"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descr="ToolsToo_Slide"/>
          <p:cNvSpPr/>
          <p:nvPr/>
        </p:nvSpPr>
        <p:spPr>
          <a:xfrm>
            <a:off x="0" y="0"/>
            <a:ext cx="9144000" cy="5143500"/>
          </a:xfrm>
          <a:prstGeom prst="rect">
            <a:avLst/>
          </a:prstGeom>
          <a:noFill/>
          <a:ln>
            <a:noFill/>
          </a:ln>
          <a:effectLst/>
          <a:extLst>
            <a:ext uri="{909E8E84-426E-40DD-AFC4-6F175D3DCCD1}">
              <a14:hiddenFill xmlns:a14="http://schemas.microsoft.com/office/drawing/2010/main">
                <a:solidFill>
                  <a:srgbClr val="36A4D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dirty="0">
              <a:solidFill>
                <a:srgbClr val="FFFFFF"/>
              </a:solidFill>
            </a:endParaRPr>
          </a:p>
        </p:txBody>
      </p:sp>
      <p:sp>
        <p:nvSpPr>
          <p:cNvPr id="102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169" y="4920708"/>
            <a:ext cx="218952" cy="154518"/>
          </a:xfrm>
          <a:prstGeom prst="rect">
            <a:avLst/>
          </a:prstGeom>
          <a:noFill/>
          <a:ln w="9525" algn="ctr">
            <a:noFill/>
            <a:miter lim="800000"/>
            <a:headEnd/>
            <a:tailEnd/>
          </a:ln>
          <a:effectLst/>
        </p:spPr>
        <p:txBody>
          <a:bodyPr wrap="none" lIns="61583" tIns="30791" rIns="61583" bIns="30791"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4648810" y="4919454"/>
            <a:ext cx="3876716" cy="154518"/>
          </a:xfrm>
          <a:prstGeom prst="rect">
            <a:avLst/>
          </a:prstGeom>
          <a:noFill/>
          <a:ln w="9525">
            <a:noFill/>
            <a:miter lim="800000"/>
            <a:headEnd/>
            <a:tailEnd/>
          </a:ln>
          <a:effectLst/>
        </p:spPr>
        <p:txBody>
          <a:bodyPr wrap="square" lIns="61583" tIns="30791" rIns="61583" bIns="30791" anchor="b">
            <a:spAutoFit/>
          </a:bodyPr>
          <a:lstStyle/>
          <a:p>
            <a:pPr algn="r" defTabSz="610714">
              <a:defRPr/>
            </a:pPr>
            <a:r>
              <a:rPr kumimoji="0" lang="en-US" sz="600" dirty="0">
                <a:solidFill>
                  <a:srgbClr val="000000">
                    <a:alpha val="25000"/>
                  </a:srgbClr>
                </a:solidFill>
                <a:ea typeface="ＭＳ Ｐゴシック" charset="0"/>
                <a:cs typeface="CiscoSans Thin"/>
              </a:rPr>
              <a:t>© 201</a:t>
            </a:r>
            <a:r>
              <a:rPr kumimoji="0" lang="en-US" altLang="ja-JP" sz="600" dirty="0">
                <a:solidFill>
                  <a:srgbClr val="000000">
                    <a:alpha val="25000"/>
                  </a:srgbClr>
                </a:solidFill>
                <a:ea typeface="ＭＳ Ｐゴシック" charset="0"/>
                <a:cs typeface="CiscoSans Thin"/>
              </a:rPr>
              <a:t>7</a:t>
            </a:r>
            <a:r>
              <a:rPr kumimoji="0" lang="en-US" sz="600" dirty="0">
                <a:solidFill>
                  <a:srgbClr val="000000">
                    <a:alpha val="25000"/>
                  </a:srgbClr>
                </a:solidFill>
                <a:ea typeface="ＭＳ Ｐゴシック" charset="0"/>
                <a:cs typeface="CiscoSans Thin"/>
              </a:rPr>
              <a:t>  Cisco and/or its affiliates. All rights reserved.   Cisco </a:t>
            </a:r>
            <a:r>
              <a:rPr kumimoji="0" lang="en-US" altLang="ja-JP" sz="600" dirty="0">
                <a:solidFill>
                  <a:srgbClr val="000000">
                    <a:alpha val="25000"/>
                  </a:srgbClr>
                </a:solidFill>
                <a:ea typeface="ＭＳ Ｐゴシック" charset="0"/>
                <a:cs typeface="CiscoSans Thin"/>
              </a:rPr>
              <a:t>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7956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179"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5" tIns="30791" rIns="61585" bIns="30791" anchor="b">
            <a:spAutoFit/>
          </a:bodyPr>
          <a:lstStyle/>
          <a:p>
            <a:pPr defTabSz="610729">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95359903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196"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2" tIns="45711" rIns="91422" bIns="45711"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5" tIns="30791" rIns="61585" bIns="30791" anchor="b">
            <a:spAutoFit/>
          </a:bodyPr>
          <a:lstStyle/>
          <a:p>
            <a:pPr defTabSz="610729">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8767971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4196"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098160836"/>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11" r:id="rId9"/>
    <p:sldLayoutId id="2147484712" r:id="rId10"/>
    <p:sldLayoutId id="2147484713" r:id="rId11"/>
    <p:sldLayoutId id="2147484714" r:id="rId12"/>
    <p:sldLayoutId id="2147484715" r:id="rId13"/>
    <p:sldLayoutId id="2147484716" r:id="rId14"/>
    <p:sldLayoutId id="2147484732"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2800" b="0" i="0" kern="1200" dirty="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1051118355"/>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 id="2147484777" r:id="rId18"/>
    <p:sldLayoutId id="2147484778" r:id="rId19"/>
    <p:sldLayoutId id="2147484779" r:id="rId20"/>
    <p:sldLayoutId id="2147484780" r:id="rId21"/>
    <p:sldLayoutId id="2147484781" r:id="rId22"/>
    <p:sldLayoutId id="2147484782" r:id="rId23"/>
    <p:sldLayoutId id="2147484783" r:id="rId24"/>
    <p:sldLayoutId id="2147484784" r:id="rId25"/>
    <p:sldLayoutId id="2147484785" r:id="rId26"/>
    <p:sldLayoutId id="2147484788" r:id="rId27"/>
    <p:sldLayoutId id="2147484789" r:id="rId28"/>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anchor="t" anchorCtr="0" compatLnSpc="1">
            <a:prstTxWarp prst="textNoShape">
              <a:avLst/>
            </a:prstTxWarp>
          </a:bodyPr>
          <a:lstStyle/>
          <a:p>
            <a:pPr lvl="0"/>
            <a:r>
              <a:rPr lang="en-GB" dirty="0" smtClean="0"/>
              <a:t>Title Goes Here</a:t>
            </a:r>
            <a:endParaRPr lang="en-GB" dirty="0"/>
          </a:p>
        </p:txBody>
      </p:sp>
      <p:sp>
        <p:nvSpPr>
          <p:cNvPr id="7" name="Rectangle 7"/>
          <p:cNvSpPr>
            <a:spLocks noChangeArrowheads="1"/>
          </p:cNvSpPr>
          <p:nvPr/>
        </p:nvSpPr>
        <p:spPr bwMode="ltGray">
          <a:xfrm>
            <a:off x="8515708" y="4742907"/>
            <a:ext cx="218414" cy="154518"/>
          </a:xfrm>
          <a:prstGeom prst="rect">
            <a:avLst/>
          </a:prstGeom>
          <a:noFill/>
          <a:ln w="9525" algn="ctr">
            <a:noFill/>
            <a:miter lim="800000"/>
            <a:headEnd/>
            <a:tailEnd/>
          </a:ln>
          <a:effectLst/>
        </p:spPr>
        <p:txBody>
          <a:bodyPr wrap="none" lIns="61582" tIns="30791" rIns="61582" bIns="30791" anchor="b">
            <a:spAutoFit/>
          </a:bodyPr>
          <a:lstStyle/>
          <a:p>
            <a:pPr algn="r" defTabSz="610699">
              <a:defRPr/>
            </a:pPr>
            <a:fld id="{4ABDCABE-3F10-B64C-92F1-862014417034}" type="slidenum">
              <a:rPr kumimoji="0" lang="en-US" sz="600">
                <a:solidFill>
                  <a:srgbClr val="000000">
                    <a:alpha val="25000"/>
                  </a:srgbClr>
                </a:solidFill>
                <a:cs typeface="CiscoSans Thin"/>
              </a:rPr>
              <a:pPr algn="r" defTabSz="610699">
                <a:defRPr/>
              </a:pPr>
              <a:t>‹#›</a:t>
            </a:fld>
            <a:endParaRPr kumimoji="0" lang="en-US" sz="600" dirty="0">
              <a:solidFill>
                <a:srgbClr val="000000">
                  <a:alpha val="25000"/>
                </a:srgbClr>
              </a:solidFill>
              <a:cs typeface="CiscoSans Thin"/>
            </a:endParaRPr>
          </a:p>
        </p:txBody>
      </p:sp>
      <p:sp>
        <p:nvSpPr>
          <p:cNvPr id="8"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2" tIns="30791" rIns="61582" bIns="30791" anchor="b">
            <a:spAutoFit/>
          </a:bodyPr>
          <a:lstStyle/>
          <a:p>
            <a:pPr defTabSz="610699">
              <a:defRPr/>
            </a:pPr>
            <a:r>
              <a:rPr kumimoji="0" lang="en-US" sz="600" dirty="0">
                <a:solidFill>
                  <a:srgbClr val="000000">
                    <a:alpha val="25000"/>
                  </a:srgbClr>
                </a:solidFill>
                <a:cs typeface="CiscoSans Thin"/>
              </a:rPr>
              <a:t>© 2015  Cisco and/or its affiliates. All rights reserved.   Cisco Confidential</a:t>
            </a:r>
          </a:p>
        </p:txBody>
      </p:sp>
      <p:pic>
        <p:nvPicPr>
          <p:cNvPr id="9" name="Picture 2" descr="C:\Users\spius\Pictures\cisco logo blue gradient.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userDrawn="1"/>
        </p:nvSpPr>
        <p:spPr bwMode="ltGray">
          <a:xfrm>
            <a:off x="5868144" y="4731990"/>
            <a:ext cx="2592288" cy="154518"/>
          </a:xfrm>
          <a:prstGeom prst="rect">
            <a:avLst/>
          </a:prstGeom>
          <a:solidFill>
            <a:schemeClr val="bg1"/>
          </a:solid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cs typeface="CiscoSans Thin"/>
              </a:rPr>
              <a:t>© 2017  Cisco and/or its affiliates. All rights reserved.   Cisco Public</a:t>
            </a:r>
          </a:p>
        </p:txBody>
      </p:sp>
    </p:spTree>
    <p:extLst>
      <p:ext uri="{BB962C8B-B14F-4D97-AF65-F5344CB8AC3E}">
        <p14:creationId xmlns:p14="http://schemas.microsoft.com/office/powerpoint/2010/main" val="2469283411"/>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8" r:id="rId6"/>
    <p:sldLayoutId id="2147484799" r:id="rId7"/>
    <p:sldLayoutId id="2147484800" r:id="rId8"/>
    <p:sldLayoutId id="2147484801" r:id="rId9"/>
    <p:sldLayoutId id="2147484802" r:id="rId10"/>
    <p:sldLayoutId id="2147484803" r:id="rId11"/>
    <p:sldLayoutId id="2147484804" r:id="rId12"/>
    <p:sldLayoutId id="2147484806" r:id="rId13"/>
    <p:sldLayoutId id="2147484808" r:id="rId14"/>
    <p:sldLayoutId id="2147484809" r:id="rId15"/>
    <p:sldLayoutId id="2147484810" r:id="rId16"/>
    <p:sldLayoutId id="2147484811" r:id="rId17"/>
  </p:sldLayoutIdLst>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txStyles>
    <p:titleStyle>
      <a:lvl1pPr algn="l" defTabSz="684162"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66"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33"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498"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664" algn="l" defTabSz="684162"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51" indent="-169851" algn="l" defTabSz="684162"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48" indent="-215882" algn="l" defTabSz="684162"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768" indent="-169851" algn="l" defTabSz="684162"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01" indent="-169851" algn="l" defTabSz="684162"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33" indent="-169851" algn="l" defTabSz="684162"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792" indent="-171433" algn="l" defTabSz="685726"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774" indent="-171410" algn="l" defTabSz="685726"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040" indent="0" algn="l" defTabSz="685726"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337" indent="-171433" algn="l" defTabSz="685726"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26" rtl="0" eaLnBrk="1" latinLnBrk="0" hangingPunct="1">
        <a:defRPr kumimoji="1" sz="1400" kern="1200">
          <a:solidFill>
            <a:schemeClr val="tx1"/>
          </a:solidFill>
          <a:latin typeface="+mn-lt"/>
          <a:ea typeface="+mn-ea"/>
          <a:cs typeface="+mn-cs"/>
        </a:defRPr>
      </a:lvl1pPr>
      <a:lvl2pPr marL="342860" algn="l" defTabSz="685726" rtl="0" eaLnBrk="1" latinLnBrk="0" hangingPunct="1">
        <a:defRPr kumimoji="1" sz="1400" kern="1200">
          <a:solidFill>
            <a:schemeClr val="tx1"/>
          </a:solidFill>
          <a:latin typeface="+mn-lt"/>
          <a:ea typeface="+mn-ea"/>
          <a:cs typeface="+mn-cs"/>
        </a:defRPr>
      </a:lvl2pPr>
      <a:lvl3pPr marL="685726" algn="l" defTabSz="685726" rtl="0" eaLnBrk="1" latinLnBrk="0" hangingPunct="1">
        <a:defRPr kumimoji="1" sz="1400" kern="1200">
          <a:solidFill>
            <a:schemeClr val="tx1"/>
          </a:solidFill>
          <a:latin typeface="+mn-lt"/>
          <a:ea typeface="+mn-ea"/>
          <a:cs typeface="+mn-cs"/>
        </a:defRPr>
      </a:lvl3pPr>
      <a:lvl4pPr marL="1028588" algn="l" defTabSz="685726" rtl="0" eaLnBrk="1" latinLnBrk="0" hangingPunct="1">
        <a:defRPr kumimoji="1" sz="1400" kern="1200">
          <a:solidFill>
            <a:schemeClr val="tx1"/>
          </a:solidFill>
          <a:latin typeface="+mn-lt"/>
          <a:ea typeface="+mn-ea"/>
          <a:cs typeface="+mn-cs"/>
        </a:defRPr>
      </a:lvl4pPr>
      <a:lvl5pPr marL="1371453" algn="l" defTabSz="685726" rtl="0" eaLnBrk="1" latinLnBrk="0" hangingPunct="1">
        <a:defRPr kumimoji="1" sz="1400" kern="1200">
          <a:solidFill>
            <a:schemeClr val="tx1"/>
          </a:solidFill>
          <a:latin typeface="+mn-lt"/>
          <a:ea typeface="+mn-ea"/>
          <a:cs typeface="+mn-cs"/>
        </a:defRPr>
      </a:lvl5pPr>
      <a:lvl6pPr marL="1714313" algn="l" defTabSz="685726" rtl="0" eaLnBrk="1" latinLnBrk="0" hangingPunct="1">
        <a:defRPr kumimoji="1" sz="1400" kern="1200">
          <a:solidFill>
            <a:schemeClr val="tx1"/>
          </a:solidFill>
          <a:latin typeface="+mn-lt"/>
          <a:ea typeface="+mn-ea"/>
          <a:cs typeface="+mn-cs"/>
        </a:defRPr>
      </a:lvl6pPr>
      <a:lvl7pPr marL="2057179" algn="l" defTabSz="685726" rtl="0" eaLnBrk="1" latinLnBrk="0" hangingPunct="1">
        <a:defRPr kumimoji="1" sz="1400" kern="1200">
          <a:solidFill>
            <a:schemeClr val="tx1"/>
          </a:solidFill>
          <a:latin typeface="+mn-lt"/>
          <a:ea typeface="+mn-ea"/>
          <a:cs typeface="+mn-cs"/>
        </a:defRPr>
      </a:lvl7pPr>
      <a:lvl8pPr marL="2400040" algn="l" defTabSz="685726" rtl="0" eaLnBrk="1" latinLnBrk="0" hangingPunct="1">
        <a:defRPr kumimoji="1" sz="1400" kern="1200">
          <a:solidFill>
            <a:schemeClr val="tx1"/>
          </a:solidFill>
          <a:latin typeface="+mn-lt"/>
          <a:ea typeface="+mn-ea"/>
          <a:cs typeface="+mn-cs"/>
        </a:defRPr>
      </a:lvl8pPr>
      <a:lvl9pPr marL="2742905" algn="l" defTabSz="685726"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tiff"/><Relationship Id="rId5" Type="http://schemas.openxmlformats.org/officeDocument/2006/relationships/image" Target="../media/image54.png"/><Relationship Id="rId6" Type="http://schemas.microsoft.com/office/2007/relationships/hdphoto" Target="../media/hdphoto1.wdp"/><Relationship Id="rId7"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5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6" Type="http://schemas.openxmlformats.org/officeDocument/2006/relationships/image" Target="../media/image47.svg"/><Relationship Id="rId7" Type="http://schemas.openxmlformats.org/officeDocument/2006/relationships/image" Target="../media/image58.emf"/><Relationship Id="rId8" Type="http://schemas.openxmlformats.org/officeDocument/2006/relationships/image" Target="../media/image59.png"/><Relationship Id="rId11" Type="http://schemas.openxmlformats.org/officeDocument/2006/relationships/image" Target="../media/image45.svg"/><Relationship Id="rId12" Type="http://schemas.openxmlformats.org/officeDocument/2006/relationships/image" Target="../media/image60.png"/><Relationship Id="rId13" Type="http://schemas.openxmlformats.org/officeDocument/2006/relationships/image" Target="../media/image53.svg"/><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7.svg"/><Relationship Id="rId5" Type="http://schemas.openxmlformats.org/officeDocument/2006/relationships/image" Target="../media/image62.png"/><Relationship Id="rId10" Type="http://schemas.openxmlformats.org/officeDocument/2006/relationships/image" Target="../media/image53.svg"/><Relationship Id="rId8" Type="http://schemas.openxmlformats.org/officeDocument/2006/relationships/image" Target="../media/image45.svg"/><Relationship Id="rId9" Type="http://schemas.openxmlformats.org/officeDocument/2006/relationships/image" Target="../media/image63.png"/><Relationship Id="rId11" Type="http://schemas.openxmlformats.org/officeDocument/2006/relationships/image" Target="../media/image64.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6.tiff"/><Relationship Id="rId4" Type="http://schemas.openxmlformats.org/officeDocument/2006/relationships/image" Target="../media/image67.tiff"/><Relationship Id="rId5" Type="http://schemas.openxmlformats.org/officeDocument/2006/relationships/image" Target="../media/image68.tiff"/><Relationship Id="rId6" Type="http://schemas.openxmlformats.org/officeDocument/2006/relationships/image" Target="../media/image69.tiff"/><Relationship Id="rId1" Type="http://schemas.openxmlformats.org/officeDocument/2006/relationships/slideLayout" Target="../slideLayouts/slideLayout36.xml"/><Relationship Id="rId2" Type="http://schemas.openxmlformats.org/officeDocument/2006/relationships/image" Target="../media/image65.tiff"/></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72.wmf"/><Relationship Id="rId6" Type="http://schemas.openxmlformats.org/officeDocument/2006/relationships/image" Target="../media/image73.wmf"/><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87.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 Type="http://schemas.openxmlformats.org/officeDocument/2006/relationships/slideLayout" Target="../slideLayouts/slideLayout87.xml"/><Relationship Id="rId2" Type="http://schemas.openxmlformats.org/officeDocument/2006/relationships/notesSlide" Target="../notesSlides/notesSlide20.xml"/><Relationship Id="rId3" Type="http://schemas.openxmlformats.org/officeDocument/2006/relationships/image" Target="../media/image81.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38.jpe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png"/><Relationship Id="rId7" Type="http://schemas.openxmlformats.org/officeDocument/2006/relationships/image" Target="../media/image91.jpeg"/><Relationship Id="rId8" Type="http://schemas.openxmlformats.org/officeDocument/2006/relationships/image" Target="../media/image92.jpeg"/><Relationship Id="rId9" Type="http://schemas.openxmlformats.org/officeDocument/2006/relationships/image" Target="../media/image93.png"/><Relationship Id="rId10"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chart" Target="../charts/chart1.xml"/><Relationship Id="rId3"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1"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jpe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サブタイトル 7"/>
          <p:cNvSpPr>
            <a:spLocks noGrp="1"/>
          </p:cNvSpPr>
          <p:nvPr>
            <p:ph type="subTitle" idx="1"/>
          </p:nvPr>
        </p:nvSpPr>
        <p:spPr/>
        <p:txBody>
          <a:bodyPr/>
          <a:lstStyle/>
          <a:p>
            <a:endParaRPr kumimoji="1" lang="ja-JP" altLang="en-US"/>
          </a:p>
        </p:txBody>
      </p:sp>
      <p:sp>
        <p:nvSpPr>
          <p:cNvPr id="4" name="テキスト プレースホルダー 3"/>
          <p:cNvSpPr>
            <a:spLocks noGrp="1"/>
          </p:cNvSpPr>
          <p:nvPr>
            <p:ph type="body" sz="quarter" idx="11"/>
          </p:nvPr>
        </p:nvSpPr>
        <p:spPr/>
        <p:txBody>
          <a:bodyPr/>
          <a:lstStyle/>
          <a:p>
            <a:r>
              <a:rPr kumimoji="1" lang="en-US" altLang="ja-JP" dirty="0" smtClean="0">
                <a:latin typeface="MS PGothic" charset="-128"/>
                <a:ea typeface="MS PGothic" charset="-128"/>
                <a:cs typeface="MS PGothic" charset="-128"/>
              </a:rPr>
              <a:t>September 21, 2017</a:t>
            </a:r>
            <a:endParaRPr kumimoji="1" lang="ja-JP" altLang="en-US" dirty="0">
              <a:latin typeface="MS PGothic" charset="-128"/>
              <a:ea typeface="MS PGothic" charset="-128"/>
              <a:cs typeface="MS PGothic" charset="-128"/>
            </a:endParaRPr>
          </a:p>
        </p:txBody>
      </p:sp>
      <p:sp>
        <p:nvSpPr>
          <p:cNvPr id="5" name="テキスト プレースホルダー 4"/>
          <p:cNvSpPr>
            <a:spLocks noGrp="1"/>
          </p:cNvSpPr>
          <p:nvPr>
            <p:ph type="body" sz="quarter" idx="12"/>
          </p:nvPr>
        </p:nvSpPr>
        <p:spPr/>
        <p:txBody>
          <a:bodyPr/>
          <a:lstStyle/>
          <a:p>
            <a:endParaRPr kumimoji="1" lang="ja-JP" altLang="en-US" dirty="0">
              <a:latin typeface="MS PGothic" charset="-128"/>
              <a:ea typeface="MS PGothic" charset="-128"/>
              <a:cs typeface="MS PGothic" charset="-128"/>
            </a:endParaRPr>
          </a:p>
        </p:txBody>
      </p:sp>
      <p:sp>
        <p:nvSpPr>
          <p:cNvPr id="9" name="テキスト プレースホルダー 8"/>
          <p:cNvSpPr>
            <a:spLocks noGrp="1"/>
          </p:cNvSpPr>
          <p:nvPr>
            <p:ph type="body" sz="quarter" idx="13"/>
          </p:nvPr>
        </p:nvSpPr>
        <p:spPr/>
        <p:txBody>
          <a:bodyPr/>
          <a:lstStyle/>
          <a:p>
            <a:r>
              <a:rPr kumimoji="1" lang="ja-JP" altLang="en-US" dirty="0">
                <a:latin typeface="MS PGothic" charset="-128"/>
                <a:ea typeface="MS PGothic" charset="-128"/>
                <a:cs typeface="MS PGothic" charset="-128"/>
              </a:rPr>
              <a:t>特徴、競合</a:t>
            </a:r>
            <a:r>
              <a:rPr kumimoji="1" lang="ja-JP" altLang="en-US" dirty="0" smtClean="0">
                <a:latin typeface="MS PGothic" charset="-128"/>
                <a:ea typeface="MS PGothic" charset="-128"/>
                <a:cs typeface="MS PGothic" charset="-128"/>
              </a:rPr>
              <a:t>比較</a:t>
            </a:r>
            <a:endParaRPr kumimoji="1" lang="ja-JP" altLang="en-US" dirty="0">
              <a:latin typeface="MS PGothic" charset="-128"/>
              <a:ea typeface="MS PGothic" charset="-128"/>
              <a:cs typeface="MS PGothic" charset="-128"/>
            </a:endParaRPr>
          </a:p>
        </p:txBody>
      </p:sp>
      <p:sp>
        <p:nvSpPr>
          <p:cNvPr id="6" name="タイトル 5"/>
          <p:cNvSpPr>
            <a:spLocks noGrp="1"/>
          </p:cNvSpPr>
          <p:nvPr>
            <p:ph type="ctrTitle"/>
          </p:nvPr>
        </p:nvSpPr>
        <p:spPr/>
        <p:txBody>
          <a:bodyPr/>
          <a:lstStyle/>
          <a:p>
            <a:r>
              <a:rPr lang="ja-JP" altLang="en-US" dirty="0" smtClean="0">
                <a:latin typeface="MS PGothic" charset="-128"/>
                <a:ea typeface="MS PGothic" charset="-128"/>
                <a:cs typeface="MS PGothic" charset="-128"/>
              </a:rPr>
              <a:t>沖縄セミナー</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en-US" altLang="ja-JP" dirty="0" smtClean="0">
                <a:latin typeface="MS PGothic" charset="-128"/>
                <a:ea typeface="MS PGothic" charset="-128"/>
                <a:cs typeface="MS PGothic" charset="-128"/>
              </a:rPr>
              <a:t>Cisco Spark</a:t>
            </a:r>
            <a:endParaRPr kumimoji="1" lang="ja-JP" altLang="en-US" dirty="0">
              <a:latin typeface="MS PGothic" charset="-128"/>
              <a:ea typeface="MS PGothic" charset="-128"/>
              <a:cs typeface="MS PGothic" charset="-128"/>
            </a:endParaRPr>
          </a:p>
        </p:txBody>
      </p:sp>
      <p:sp>
        <p:nvSpPr>
          <p:cNvPr id="7" name="正方形/長方形 6"/>
          <p:cNvSpPr/>
          <p:nvPr/>
        </p:nvSpPr>
        <p:spPr>
          <a:xfrm>
            <a:off x="3365500" y="4492827"/>
            <a:ext cx="4572000" cy="261610"/>
          </a:xfrm>
          <a:prstGeom prst="rect">
            <a:avLst/>
          </a:prstGeom>
        </p:spPr>
        <p:txBody>
          <a:bodyPr>
            <a:spAutoFit/>
          </a:bodyPr>
          <a:lstStyle/>
          <a:p>
            <a:pPr defTabSz="457200" fontAlgn="base">
              <a:spcBef>
                <a:spcPct val="0"/>
              </a:spcBef>
              <a:spcAft>
                <a:spcPct val="0"/>
              </a:spcAft>
            </a:pPr>
            <a:r>
              <a:rPr kumimoji="0" lang="ja-JP" altLang="ja-JP" sz="1100" dirty="0">
                <a:solidFill>
                  <a:srgbClr val="005073"/>
                </a:solidFill>
                <a:latin typeface="Arial" charset="0"/>
                <a:ea typeface="ＭＳ Ｐゴシック" pitchFamily="34" charset="-128"/>
                <a:cs typeface="ＭＳ Ｐゴシック" charset="0"/>
              </a:rPr>
              <a:t>本資料に記載の各社社名、製品名は、各社の商標または登録商標です。</a:t>
            </a:r>
            <a:endParaRPr kumimoji="0" lang="ja-JP" altLang="en-US" sz="1100" dirty="0">
              <a:solidFill>
                <a:srgbClr val="005073"/>
              </a:solidFill>
              <a:latin typeface="Arial" charset="0"/>
              <a:ea typeface="ＭＳ Ｐゴシック" pitchFamily="34" charset="-128"/>
              <a:cs typeface="ＭＳ Ｐゴシック" charset="0"/>
            </a:endParaRPr>
          </a:p>
        </p:txBody>
      </p:sp>
    </p:spTree>
    <p:extLst>
      <p:ext uri="{BB962C8B-B14F-4D97-AF65-F5344CB8AC3E}">
        <p14:creationId xmlns:p14="http://schemas.microsoft.com/office/powerpoint/2010/main" val="16426082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3314" y="195316"/>
            <a:ext cx="8345488" cy="731837"/>
          </a:xfrm>
          <a:prstGeom prst="rect">
            <a:avLst/>
          </a:prstGeom>
        </p:spPr>
        <p:txBody>
          <a:bodyPr/>
          <a:lst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sz="4000" dirty="0" smtClean="0">
                <a:solidFill>
                  <a:srgbClr val="00B0F0"/>
                </a:solidFill>
                <a:latin typeface="MS PGothic" charset="-128"/>
                <a:ea typeface="MS PGothic" charset="-128"/>
                <a:cs typeface="MS PGothic" charset="-128"/>
              </a:rPr>
              <a:t>ポイント</a:t>
            </a:r>
            <a:r>
              <a:rPr kumimoji="0" lang="ja-JP" altLang="en-US" sz="4000" dirty="0">
                <a:solidFill>
                  <a:srgbClr val="00B0F0"/>
                </a:solidFill>
                <a:latin typeface="MS PGothic" charset="-128"/>
                <a:ea typeface="MS PGothic" charset="-128"/>
                <a:cs typeface="MS PGothic" charset="-128"/>
              </a:rPr>
              <a:t>４</a:t>
            </a:r>
            <a:r>
              <a:rPr kumimoji="0" lang="en-US" altLang="ja-JP" sz="4000" dirty="0" smtClean="0">
                <a:solidFill>
                  <a:srgbClr val="00B0F0"/>
                </a:solidFill>
                <a:latin typeface="MS PGothic" charset="-128"/>
                <a:ea typeface="MS PGothic" charset="-128"/>
                <a:cs typeface="MS PGothic" charset="-128"/>
              </a:rPr>
              <a:t> API</a:t>
            </a:r>
            <a:r>
              <a:rPr kumimoji="0" lang="ja-JP" altLang="en-US" sz="4000" dirty="0" smtClean="0">
                <a:solidFill>
                  <a:srgbClr val="00B0F0"/>
                </a:solidFill>
                <a:latin typeface="MS PGothic" charset="-128"/>
                <a:ea typeface="MS PGothic" charset="-128"/>
                <a:cs typeface="MS PGothic" charset="-128"/>
              </a:rPr>
              <a:t>・外部システム連携　</a:t>
            </a:r>
            <a:br>
              <a:rPr kumimoji="0" lang="ja-JP" altLang="en-US" sz="4000" dirty="0" smtClean="0">
                <a:solidFill>
                  <a:srgbClr val="00B0F0"/>
                </a:solidFill>
                <a:latin typeface="MS PGothic" charset="-128"/>
                <a:ea typeface="MS PGothic" charset="-128"/>
                <a:cs typeface="MS PGothic" charset="-128"/>
              </a:rPr>
            </a:br>
            <a:endParaRPr kumimoji="0" lang="ja-JP" altLang="en-US" sz="4000" dirty="0">
              <a:solidFill>
                <a:srgbClr val="00B0F0"/>
              </a:solidFill>
              <a:latin typeface="MS PGothic" charset="-128"/>
              <a:ea typeface="MS PGothic" charset="-128"/>
              <a:cs typeface="MS PGothic" charset="-128"/>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6557" y="1863257"/>
            <a:ext cx="6564953" cy="301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95015" y="2859782"/>
            <a:ext cx="4410281" cy="218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15"/>
          <p:cNvSpPr/>
          <p:nvPr/>
        </p:nvSpPr>
        <p:spPr>
          <a:xfrm>
            <a:off x="146556" y="915566"/>
            <a:ext cx="8745924" cy="792088"/>
          </a:xfrm>
          <a:prstGeom prst="roundRect">
            <a:avLst/>
          </a:prstGeom>
          <a:solidFill>
            <a:srgbClr val="00B0F0"/>
          </a:solidFill>
        </p:spPr>
        <p:txBody>
          <a:bodyPr wrap="square" rtlCol="0" anchor="ctr">
            <a:noAutofit/>
          </a:bodyPr>
          <a:lstStyle/>
          <a:p>
            <a:pPr algn="ctr"/>
            <a:r>
              <a:rPr lang="ja-JP" altLang="en-US" dirty="0" smtClean="0">
                <a:solidFill>
                  <a:schemeClr val="bg1"/>
                </a:solidFill>
                <a:latin typeface="MS PGothic" charset="-128"/>
                <a:ea typeface="MS PGothic" charset="-128"/>
                <a:cs typeface="MS PGothic" charset="-128"/>
              </a:rPr>
              <a:t>ディレクトリ、メール、カレンダー、社内システム、</a:t>
            </a:r>
            <a:r>
              <a:rPr lang="ja-JP" altLang="en-US" dirty="0" smtClean="0">
                <a:solidFill>
                  <a:schemeClr val="bg1"/>
                </a:solidFill>
                <a:latin typeface="MS PGothic" charset="-128"/>
                <a:ea typeface="MS PGothic" charset="-128"/>
                <a:cs typeface="MS PGothic" charset="-128"/>
              </a:rPr>
              <a:t>クラウド</a:t>
            </a:r>
            <a:r>
              <a:rPr lang="en-US" altLang="ja-JP" dirty="0" smtClean="0">
                <a:solidFill>
                  <a:schemeClr val="bg1"/>
                </a:solidFill>
                <a:latin typeface="MS PGothic" charset="-128"/>
                <a:ea typeface="MS PGothic" charset="-128"/>
                <a:cs typeface="MS PGothic" charset="-128"/>
              </a:rPr>
              <a:t> </a:t>
            </a:r>
            <a:r>
              <a:rPr lang="ja-JP" altLang="en-US" dirty="0" smtClean="0">
                <a:solidFill>
                  <a:schemeClr val="bg1"/>
                </a:solidFill>
                <a:latin typeface="MS PGothic" charset="-128"/>
                <a:ea typeface="MS PGothic" charset="-128"/>
                <a:cs typeface="MS PGothic" charset="-128"/>
              </a:rPr>
              <a:t>サービス</a:t>
            </a:r>
            <a:endParaRPr lang="en-US" altLang="ja-JP" dirty="0" smtClean="0">
              <a:solidFill>
                <a:schemeClr val="bg1"/>
              </a:solidFill>
              <a:latin typeface="MS PGothic" charset="-128"/>
              <a:ea typeface="MS PGothic" charset="-128"/>
              <a:cs typeface="MS PGothic" charset="-128"/>
            </a:endParaRPr>
          </a:p>
          <a:p>
            <a:pPr algn="ctr"/>
            <a:r>
              <a:rPr lang="ja-JP" altLang="en-US" dirty="0" smtClean="0">
                <a:solidFill>
                  <a:schemeClr val="bg1"/>
                </a:solidFill>
                <a:latin typeface="MS PGothic" charset="-128"/>
                <a:ea typeface="MS PGothic" charset="-128"/>
                <a:cs typeface="MS PGothic" charset="-128"/>
              </a:rPr>
              <a:t>様々なシステムやサービスと</a:t>
            </a:r>
            <a:r>
              <a:rPr lang="en-US" altLang="ja-JP" dirty="0" smtClean="0">
                <a:solidFill>
                  <a:schemeClr val="bg1"/>
                </a:solidFill>
                <a:latin typeface="MS PGothic" charset="-128"/>
                <a:ea typeface="MS PGothic" charset="-128"/>
                <a:cs typeface="MS PGothic" charset="-128"/>
              </a:rPr>
              <a:t>API</a:t>
            </a:r>
            <a:r>
              <a:rPr lang="ja-JP" altLang="en-US" dirty="0" smtClean="0">
                <a:solidFill>
                  <a:schemeClr val="bg1"/>
                </a:solidFill>
                <a:latin typeface="MS PGothic" charset="-128"/>
                <a:ea typeface="MS PGothic" charset="-128"/>
                <a:cs typeface="MS PGothic" charset="-128"/>
              </a:rPr>
              <a:t>を利用し簡単連携を実現</a:t>
            </a:r>
            <a:endParaRPr lang="en-US" altLang="ja-JP" dirty="0" smtClean="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459768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3314" y="195316"/>
            <a:ext cx="8345488" cy="731837"/>
          </a:xfrm>
          <a:prstGeom prst="rect">
            <a:avLst/>
          </a:prstGeom>
        </p:spPr>
        <p:txBody>
          <a:bodyPr/>
          <a:lst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sz="4000" dirty="0" smtClean="0">
                <a:solidFill>
                  <a:srgbClr val="00B0F0"/>
                </a:solidFill>
                <a:latin typeface="MS PGothic" charset="-128"/>
                <a:ea typeface="MS PGothic" charset="-128"/>
                <a:cs typeface="MS PGothic" charset="-128"/>
              </a:rPr>
              <a:t>ポイント</a:t>
            </a:r>
            <a:r>
              <a:rPr kumimoji="0" lang="en-US" altLang="ja-JP" sz="4000" dirty="0">
                <a:solidFill>
                  <a:srgbClr val="00B0F0"/>
                </a:solidFill>
                <a:latin typeface="MS PGothic" charset="-128"/>
                <a:ea typeface="MS PGothic" charset="-128"/>
                <a:cs typeface="MS PGothic" charset="-128"/>
              </a:rPr>
              <a:t> </a:t>
            </a:r>
            <a:r>
              <a:rPr kumimoji="0" lang="en-US" altLang="ja-JP" sz="4000" dirty="0" smtClean="0">
                <a:solidFill>
                  <a:srgbClr val="00B0F0"/>
                </a:solidFill>
                <a:latin typeface="MS PGothic" charset="-128"/>
                <a:ea typeface="MS PGothic" charset="-128"/>
                <a:cs typeface="MS PGothic" charset="-128"/>
              </a:rPr>
              <a:t>5 </a:t>
            </a:r>
            <a:r>
              <a:rPr kumimoji="0" lang="ja-JP" altLang="en-US" sz="4000" dirty="0" smtClean="0">
                <a:solidFill>
                  <a:srgbClr val="00B0F0"/>
                </a:solidFill>
                <a:latin typeface="MS PGothic" charset="-128"/>
                <a:ea typeface="MS PGothic" charset="-128"/>
                <a:cs typeface="MS PGothic" charset="-128"/>
              </a:rPr>
              <a:t>最高のセキュリティ　</a:t>
            </a:r>
            <a:br>
              <a:rPr kumimoji="0" lang="ja-JP" altLang="en-US" sz="4000" dirty="0" smtClean="0">
                <a:solidFill>
                  <a:srgbClr val="00B0F0"/>
                </a:solidFill>
                <a:latin typeface="MS PGothic" charset="-128"/>
                <a:ea typeface="MS PGothic" charset="-128"/>
                <a:cs typeface="MS PGothic" charset="-128"/>
              </a:rPr>
            </a:br>
            <a:endParaRPr kumimoji="0" lang="ja-JP" altLang="en-US" sz="4000" dirty="0">
              <a:solidFill>
                <a:srgbClr val="00B0F0"/>
              </a:solidFill>
              <a:latin typeface="MS PGothic" charset="-128"/>
              <a:ea typeface="MS PGothic" charset="-128"/>
              <a:cs typeface="MS PGothic" charset="-128"/>
            </a:endParaRP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1180" y="1198932"/>
            <a:ext cx="863238" cy="869984"/>
          </a:xfrm>
          <a:prstGeom prst="rect">
            <a:avLst/>
          </a:prstGeom>
        </p:spPr>
      </p:pic>
      <p:pic>
        <p:nvPicPr>
          <p:cNvPr id="18" name="Picture 17"/>
          <p:cNvPicPr>
            <a:picLocks noChangeAspect="1"/>
          </p:cNvPicPr>
          <p:nvPr/>
        </p:nvPicPr>
        <p:blipFill>
          <a:blip r:embed="rId4"/>
          <a:stretch>
            <a:fillRect/>
          </a:stretch>
        </p:blipFill>
        <p:spPr>
          <a:xfrm>
            <a:off x="7305255" y="1166914"/>
            <a:ext cx="934019" cy="934019"/>
          </a:xfrm>
          <a:prstGeom prst="rect">
            <a:avLst/>
          </a:prstGeom>
        </p:spPr>
      </p:pic>
      <p:grpSp>
        <p:nvGrpSpPr>
          <p:cNvPr id="19" name="Group 5"/>
          <p:cNvGrpSpPr/>
          <p:nvPr/>
        </p:nvGrpSpPr>
        <p:grpSpPr>
          <a:xfrm>
            <a:off x="5758539" y="2445909"/>
            <a:ext cx="1427492" cy="1426464"/>
            <a:chOff x="2137546" y="1263835"/>
            <a:chExt cx="2402645" cy="2326984"/>
          </a:xfrm>
        </p:grpSpPr>
        <p:sp>
          <p:nvSpPr>
            <p:cNvPr id="20" name="Oval 6"/>
            <p:cNvSpPr/>
            <p:nvPr/>
          </p:nvSpPr>
          <p:spPr>
            <a:xfrm>
              <a:off x="2139276" y="1263835"/>
              <a:ext cx="2400915" cy="2326984"/>
            </a:xfrm>
            <a:prstGeom prst="ellipse">
              <a:avLst/>
            </a:prstGeom>
            <a:gradFill flip="none" rotWithShape="1">
              <a:gsLst>
                <a:gs pos="0">
                  <a:srgbClr val="36A4D7">
                    <a:shade val="30000"/>
                    <a:satMod val="115000"/>
                    <a:alpha val="40000"/>
                  </a:srgbClr>
                </a:gs>
                <a:gs pos="50000">
                  <a:srgbClr val="36A4D7">
                    <a:shade val="67500"/>
                    <a:satMod val="115000"/>
                  </a:srgbClr>
                </a:gs>
                <a:gs pos="100000">
                  <a:srgbClr val="36A4D7">
                    <a:shade val="100000"/>
                    <a:satMod val="11500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TextBox 7"/>
            <p:cNvSpPr txBox="1"/>
            <p:nvPr/>
          </p:nvSpPr>
          <p:spPr>
            <a:xfrm>
              <a:off x="2137546" y="2138046"/>
              <a:ext cx="2327092" cy="502075"/>
            </a:xfrm>
            <a:prstGeom prst="rect">
              <a:avLst/>
            </a:prstGeom>
            <a:noFill/>
          </p:spPr>
          <p:txBody>
            <a:bodyPr wrap="square"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統計</a:t>
              </a:r>
              <a:endParaRPr kumimoji="0" 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2" name="Group 8"/>
          <p:cNvGrpSpPr/>
          <p:nvPr/>
        </p:nvGrpSpPr>
        <p:grpSpPr>
          <a:xfrm>
            <a:off x="7051660" y="2449897"/>
            <a:ext cx="1426464" cy="1371600"/>
            <a:chOff x="4245428" y="1263834"/>
            <a:chExt cx="2377440" cy="2286000"/>
          </a:xfrm>
        </p:grpSpPr>
        <p:sp>
          <p:nvSpPr>
            <p:cNvPr id="23" name="Oval 9"/>
            <p:cNvSpPr/>
            <p:nvPr/>
          </p:nvSpPr>
          <p:spPr>
            <a:xfrm>
              <a:off x="4245428" y="1263834"/>
              <a:ext cx="2377440" cy="2286000"/>
            </a:xfrm>
            <a:prstGeom prst="ellipse">
              <a:avLst/>
            </a:prstGeom>
            <a:gradFill flip="none" rotWithShape="1">
              <a:gsLst>
                <a:gs pos="0">
                  <a:srgbClr val="00B050">
                    <a:shade val="30000"/>
                    <a:satMod val="115000"/>
                    <a:alpha val="40000"/>
                  </a:srgbClr>
                </a:gs>
                <a:gs pos="50000">
                  <a:srgbClr val="00B050">
                    <a:shade val="67500"/>
                    <a:satMod val="115000"/>
                  </a:srgbClr>
                </a:gs>
                <a:gs pos="100000">
                  <a:srgbClr val="00B050">
                    <a:shade val="100000"/>
                    <a:satMod val="11500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TextBox 10"/>
            <p:cNvSpPr txBox="1"/>
            <p:nvPr/>
          </p:nvSpPr>
          <p:spPr>
            <a:xfrm>
              <a:off x="4271720" y="2133547"/>
              <a:ext cx="2349435" cy="512962"/>
            </a:xfrm>
            <a:prstGeom prst="rect">
              <a:avLst/>
            </a:prstGeom>
            <a:noFill/>
          </p:spPr>
          <p:txBody>
            <a:bodyPr wrap="square"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セキュリティ</a:t>
              </a:r>
              <a:endParaRPr kumimoji="0" 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5" name="Group 11"/>
          <p:cNvGrpSpPr/>
          <p:nvPr/>
        </p:nvGrpSpPr>
        <p:grpSpPr>
          <a:xfrm>
            <a:off x="6300764" y="3285412"/>
            <a:ext cx="1634367" cy="1426464"/>
            <a:chOff x="3167406" y="2791633"/>
            <a:chExt cx="2288514" cy="2195146"/>
          </a:xfrm>
        </p:grpSpPr>
        <p:sp>
          <p:nvSpPr>
            <p:cNvPr id="26" name="Oval 12"/>
            <p:cNvSpPr/>
            <p:nvPr/>
          </p:nvSpPr>
          <p:spPr>
            <a:xfrm>
              <a:off x="3167406" y="2791633"/>
              <a:ext cx="2288514" cy="2195146"/>
            </a:xfrm>
            <a:prstGeom prst="ellipse">
              <a:avLst/>
            </a:prstGeom>
            <a:gradFill flip="none" rotWithShape="1">
              <a:gsLst>
                <a:gs pos="0">
                  <a:srgbClr val="E3241B">
                    <a:lumMod val="75000"/>
                    <a:shade val="30000"/>
                    <a:satMod val="115000"/>
                    <a:alpha val="40000"/>
                  </a:srgbClr>
                </a:gs>
                <a:gs pos="50000">
                  <a:srgbClr val="E3241B">
                    <a:lumMod val="75000"/>
                    <a:shade val="67500"/>
                    <a:satMod val="115000"/>
                  </a:srgbClr>
                </a:gs>
                <a:gs pos="100000">
                  <a:srgbClr val="E3241B">
                    <a:lumMod val="75000"/>
                    <a:shade val="100000"/>
                    <a:satMod val="11500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TextBox 13"/>
            <p:cNvSpPr txBox="1"/>
            <p:nvPr/>
          </p:nvSpPr>
          <p:spPr>
            <a:xfrm>
              <a:off x="3167406" y="3638645"/>
              <a:ext cx="2288514" cy="473630"/>
            </a:xfrm>
            <a:prstGeom prst="rect">
              <a:avLst/>
            </a:prstGeom>
            <a:noFill/>
          </p:spPr>
          <p:txBody>
            <a:bodyPr wrap="square"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コンプライアンス</a:t>
              </a:r>
              <a:endParaRPr kumimoji="0" lang="en-US" sz="1400" b="0"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8" name="Group 14"/>
          <p:cNvGrpSpPr/>
          <p:nvPr/>
        </p:nvGrpSpPr>
        <p:grpSpPr>
          <a:xfrm>
            <a:off x="5549164" y="2053334"/>
            <a:ext cx="3101614" cy="430271"/>
            <a:chOff x="1687641" y="3157012"/>
            <a:chExt cx="8212186" cy="836408"/>
          </a:xfrm>
        </p:grpSpPr>
        <p:sp>
          <p:nvSpPr>
            <p:cNvPr id="29" name="Up-Down Arrow 15"/>
            <p:cNvSpPr/>
            <p:nvPr/>
          </p:nvSpPr>
          <p:spPr>
            <a:xfrm rot="16200000">
              <a:off x="5375530" y="-530877"/>
              <a:ext cx="836408" cy="8212186"/>
            </a:xfrm>
            <a:prstGeom prst="upDownArrow">
              <a:avLst>
                <a:gd name="adj1" fmla="val 50000"/>
                <a:gd name="adj2" fmla="val 51887"/>
              </a:avLst>
            </a:prstGeom>
            <a:solidFill>
              <a:srgbClr val="36A4D7"/>
            </a:soli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005073"/>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TextBox 16"/>
            <p:cNvSpPr txBox="1"/>
            <p:nvPr/>
          </p:nvSpPr>
          <p:spPr>
            <a:xfrm>
              <a:off x="2244728" y="3328041"/>
              <a:ext cx="7106196" cy="538461"/>
            </a:xfrm>
            <a:prstGeom prst="rect">
              <a:avLst/>
            </a:prstGeom>
            <a:noFill/>
          </p:spPr>
          <p:txBody>
            <a:bodyPr wrap="square" rtlCol="0">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200" b="1"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可視化とコントロール</a:t>
              </a:r>
              <a:endParaRPr kumimoji="0" lang="en-US" sz="1600" b="1" i="0" u="none" strike="noStrike" kern="0" cap="none" spc="0" normalizeH="0" baseline="0" noProof="0" dirty="0" smtClean="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3" name="Shape 490" descr="laptop.png"/>
          <p:cNvPicPr preferRelativeResize="0"/>
          <p:nvPr/>
        </p:nvPicPr>
        <p:blipFill rotWithShape="1">
          <a:blip r:embed="rId5" cstate="hqprint">
            <a:alphaModFix/>
            <a:extLst>
              <a:ext uri="{BEBA8EAE-BF5A-486C-A8C5-ECC9F3942E4B}">
                <a14:imgProps xmlns:a14="http://schemas.microsoft.com/office/drawing/2010/main">
                  <a14:imgLayer r:embed="rId6">
                    <a14:imgEffect>
                      <a14:backgroundRemoval t="4284" b="96160" l="3388" r="94092"/>
                    </a14:imgEffect>
                  </a14:imgLayer>
                </a14:imgProps>
              </a:ext>
              <a:ext uri="{28A0092B-C50C-407E-A947-70E740481C1C}">
                <a14:useLocalDpi xmlns:a14="http://schemas.microsoft.com/office/drawing/2010/main"/>
              </a:ext>
            </a:extLst>
          </a:blip>
          <a:srcRect b="3255"/>
          <a:stretch/>
        </p:blipFill>
        <p:spPr>
          <a:xfrm>
            <a:off x="137173" y="1307592"/>
            <a:ext cx="5625816" cy="3374136"/>
          </a:xfrm>
          <a:prstGeom prst="rect">
            <a:avLst/>
          </a:prstGeom>
          <a:noFill/>
          <a:ln>
            <a:noFill/>
          </a:ln>
        </p:spPr>
      </p:pic>
      <p:pic>
        <p:nvPicPr>
          <p:cNvPr id="34"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3398" y="1685105"/>
            <a:ext cx="3957674" cy="2588278"/>
          </a:xfrm>
          <a:prstGeom prst="rect">
            <a:avLst/>
          </a:prstGeom>
        </p:spPr>
      </p:pic>
    </p:spTree>
    <p:extLst>
      <p:ext uri="{BB962C8B-B14F-4D97-AF65-F5344CB8AC3E}">
        <p14:creationId xmlns:p14="http://schemas.microsoft.com/office/powerpoint/2010/main" val="2433130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4739" y="1786920"/>
            <a:ext cx="4594528" cy="1569660"/>
          </a:xfrm>
          <a:prstGeom prst="rect">
            <a:avLst/>
          </a:prstGeom>
          <a:noFill/>
        </p:spPr>
        <p:txBody>
          <a:bodyPr wrap="none" rtlCol="0">
            <a:spAutoFit/>
          </a:bodyPr>
          <a:lstStyle/>
          <a:p>
            <a:pPr algn="ctr" defTabSz="457200" fontAlgn="base">
              <a:spcBef>
                <a:spcPct val="0"/>
              </a:spcBef>
              <a:spcAft>
                <a:spcPct val="0"/>
              </a:spcAft>
            </a:pPr>
            <a:r>
              <a:rPr kumimoji="0" lang="en-US" sz="9600" spc="-300" dirty="0" smtClean="0">
                <a:solidFill>
                  <a:srgbClr val="FFFFFF"/>
                </a:solidFill>
                <a:latin typeface="MS PGothic" charset="-128"/>
                <a:ea typeface="MS PGothic" charset="-128"/>
                <a:cs typeface="MS PGothic" charset="-128"/>
              </a:rPr>
              <a:t>Pro Pack</a:t>
            </a:r>
          </a:p>
        </p:txBody>
      </p:sp>
      <p:pic>
        <p:nvPicPr>
          <p:cNvPr id="3" name="Picture 12"/>
          <p:cNvPicPr>
            <a:picLocks noChangeAspect="1"/>
          </p:cNvPicPr>
          <p:nvPr/>
        </p:nvPicPr>
        <p:blipFill>
          <a:blip r:embed="rId3"/>
          <a:stretch>
            <a:fillRect/>
          </a:stretch>
        </p:blipFill>
        <p:spPr>
          <a:xfrm>
            <a:off x="7248454" y="1242103"/>
            <a:ext cx="1089634" cy="1089634"/>
          </a:xfrm>
          <a:prstGeom prst="rect">
            <a:avLst/>
          </a:prstGeom>
        </p:spPr>
      </p:pic>
    </p:spTree>
    <p:extLst>
      <p:ext uri="{BB962C8B-B14F-4D97-AF65-F5344CB8AC3E}">
        <p14:creationId xmlns:p14="http://schemas.microsoft.com/office/powerpoint/2010/main" val="9006027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6004" y="2099279"/>
            <a:ext cx="5905784" cy="923330"/>
          </a:xfrm>
          <a:prstGeom prst="rect">
            <a:avLst/>
          </a:prstGeom>
          <a:noFill/>
        </p:spPr>
        <p:txBody>
          <a:bodyPr wrap="none" rtlCol="0">
            <a:spAutoFit/>
          </a:bodyPr>
          <a:lstStyle/>
          <a:p>
            <a:pPr defTabSz="457200" fontAlgn="base">
              <a:spcBef>
                <a:spcPct val="0"/>
              </a:spcBef>
              <a:spcAft>
                <a:spcPct val="0"/>
              </a:spcAft>
            </a:pPr>
            <a:r>
              <a:rPr lang="ja-JP" altLang="en-US" sz="5400" dirty="0" smtClean="0">
                <a:solidFill>
                  <a:srgbClr val="FFFFFF"/>
                </a:solidFill>
                <a:latin typeface="MS PGothic" charset="-128"/>
                <a:ea typeface="MS PGothic" charset="-128"/>
                <a:cs typeface="MS PGothic" charset="-128"/>
              </a:rPr>
              <a:t>クラウド</a:t>
            </a:r>
            <a:r>
              <a:rPr lang="ja-JP" altLang="en-US" sz="5400" smtClean="0">
                <a:solidFill>
                  <a:srgbClr val="FFFFFF"/>
                </a:solidFill>
                <a:latin typeface="MS PGothic" charset="-128"/>
                <a:ea typeface="MS PGothic" charset="-128"/>
                <a:cs typeface="MS PGothic" charset="-128"/>
              </a:rPr>
              <a:t>は安全か？</a:t>
            </a:r>
            <a:endParaRPr lang="ja-JP" altLang="en-US" sz="5400" dirty="0" smtClean="0">
              <a:solidFill>
                <a:srgbClr val="FFFFFF"/>
              </a:solidFill>
              <a:latin typeface="MS PGothic" charset="-128"/>
              <a:ea typeface="MS PGothic" charset="-128"/>
              <a:cs typeface="MS PGothic" charset="-128"/>
            </a:endParaRPr>
          </a:p>
        </p:txBody>
      </p:sp>
      <p:pic>
        <p:nvPicPr>
          <p:cNvPr id="3" name="図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1156" y="1937728"/>
            <a:ext cx="908573" cy="865984"/>
          </a:xfrm>
          <a:prstGeom prst="rect">
            <a:avLst/>
          </a:prstGeom>
        </p:spPr>
      </p:pic>
    </p:spTree>
    <p:extLst>
      <p:ext uri="{BB962C8B-B14F-4D97-AF65-F5344CB8AC3E}">
        <p14:creationId xmlns:p14="http://schemas.microsoft.com/office/powerpoint/2010/main" val="352911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 xmlns:a16="http://schemas.microsoft.com/office/drawing/2014/main" id="{76B854DC-D24E-457A-B098-44D2B9E8EAD0}"/>
              </a:ext>
            </a:extLst>
          </p:cNvPr>
          <p:cNvGrpSpPr/>
          <p:nvPr/>
        </p:nvGrpSpPr>
        <p:grpSpPr>
          <a:xfrm>
            <a:off x="2257537" y="1114729"/>
            <a:ext cx="4455256" cy="1342802"/>
            <a:chOff x="2827160" y="1209222"/>
            <a:chExt cx="3828230" cy="1153817"/>
          </a:xfrm>
        </p:grpSpPr>
        <p:sp>
          <p:nvSpPr>
            <p:cNvPr id="128" name="Freeform: Shape 127">
              <a:extLst>
                <a:ext uri="{FF2B5EF4-FFF2-40B4-BE49-F238E27FC236}">
                  <a16:creationId xmlns="" xmlns:a16="http://schemas.microsoft.com/office/drawing/2014/main" id="{46E4B49C-FE9C-4389-A0A1-38A9494483B1}"/>
                </a:ext>
              </a:extLst>
            </p:cNvPr>
            <p:cNvSpPr>
              <a:spLocks/>
            </p:cNvSpPr>
            <p:nvPr/>
          </p:nvSpPr>
          <p:spPr bwMode="auto">
            <a:xfrm>
              <a:off x="2827160" y="1212945"/>
              <a:ext cx="3828230" cy="1150094"/>
            </a:xfrm>
            <a:custGeom>
              <a:avLst/>
              <a:gdLst>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53089 w 3828230"/>
                <a:gd name="connsiteY27" fmla="*/ 1145370 h 1150094"/>
                <a:gd name="connsiteX28" fmla="*/ 1905024 w 3828230"/>
                <a:gd name="connsiteY28" fmla="*/ 1150094 h 1150094"/>
                <a:gd name="connsiteX29" fmla="*/ 348595 w 3828230"/>
                <a:gd name="connsiteY29" fmla="*/ 1150094 h 1150094"/>
                <a:gd name="connsiteX30" fmla="*/ 0 w 3828230"/>
                <a:gd name="connsiteY30" fmla="*/ 806367 h 1150094"/>
                <a:gd name="connsiteX31" fmla="*/ 194083 w 3828230"/>
                <a:gd name="connsiteY31" fmla="*/ 499799 h 1150094"/>
                <a:gd name="connsiteX32" fmla="*/ 226116 w 3828230"/>
                <a:gd name="connsiteY32" fmla="*/ 483077 h 1150094"/>
                <a:gd name="connsiteX33" fmla="*/ 224231 w 3828230"/>
                <a:gd name="connsiteY33" fmla="*/ 447775 h 1150094"/>
                <a:gd name="connsiteX34" fmla="*/ 224231 w 3828230"/>
                <a:gd name="connsiteY34" fmla="*/ 438485 h 1150094"/>
                <a:gd name="connsiteX35" fmla="*/ 418314 w 3828230"/>
                <a:gd name="connsiteY35" fmla="*/ 247112 h 1150094"/>
                <a:gd name="connsiteX36" fmla="*/ 510644 w 3828230"/>
                <a:gd name="connsiteY36" fmla="*/ 271266 h 1150094"/>
                <a:gd name="connsiteX37" fmla="*/ 563405 w 3828230"/>
                <a:gd name="connsiteY37" fmla="*/ 299136 h 1150094"/>
                <a:gd name="connsiteX38" fmla="*/ 587901 w 3828230"/>
                <a:gd name="connsiteY38" fmla="*/ 243396 h 1150094"/>
                <a:gd name="connsiteX39" fmla="*/ 968528 w 3828230"/>
                <a:gd name="connsiteY39"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53089 w 3828230"/>
                <a:gd name="connsiteY27" fmla="*/ 1145370 h 1150094"/>
                <a:gd name="connsiteX28" fmla="*/ 1905024 w 3828230"/>
                <a:gd name="connsiteY28" fmla="*/ 1150094 h 1150094"/>
                <a:gd name="connsiteX29" fmla="*/ 348595 w 3828230"/>
                <a:gd name="connsiteY29" fmla="*/ 1150094 h 1150094"/>
                <a:gd name="connsiteX30" fmla="*/ 0 w 3828230"/>
                <a:gd name="connsiteY30" fmla="*/ 806367 h 1150094"/>
                <a:gd name="connsiteX31" fmla="*/ 194083 w 3828230"/>
                <a:gd name="connsiteY31" fmla="*/ 499799 h 1150094"/>
                <a:gd name="connsiteX32" fmla="*/ 226116 w 3828230"/>
                <a:gd name="connsiteY32" fmla="*/ 483077 h 1150094"/>
                <a:gd name="connsiteX33" fmla="*/ 224231 w 3828230"/>
                <a:gd name="connsiteY33" fmla="*/ 447775 h 1150094"/>
                <a:gd name="connsiteX34" fmla="*/ 224231 w 3828230"/>
                <a:gd name="connsiteY34" fmla="*/ 438485 h 1150094"/>
                <a:gd name="connsiteX35" fmla="*/ 418314 w 3828230"/>
                <a:gd name="connsiteY35" fmla="*/ 247112 h 1150094"/>
                <a:gd name="connsiteX36" fmla="*/ 510644 w 3828230"/>
                <a:gd name="connsiteY36" fmla="*/ 271266 h 1150094"/>
                <a:gd name="connsiteX37" fmla="*/ 563405 w 3828230"/>
                <a:gd name="connsiteY37" fmla="*/ 299136 h 1150094"/>
                <a:gd name="connsiteX38" fmla="*/ 587901 w 3828230"/>
                <a:gd name="connsiteY38" fmla="*/ 243396 h 1150094"/>
                <a:gd name="connsiteX39" fmla="*/ 968528 w 3828230"/>
                <a:gd name="connsiteY39"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05024 w 3828230"/>
                <a:gd name="connsiteY27" fmla="*/ 1150094 h 1150094"/>
                <a:gd name="connsiteX28" fmla="*/ 348595 w 3828230"/>
                <a:gd name="connsiteY28" fmla="*/ 1150094 h 1150094"/>
                <a:gd name="connsiteX29" fmla="*/ 0 w 3828230"/>
                <a:gd name="connsiteY29" fmla="*/ 806367 h 1150094"/>
                <a:gd name="connsiteX30" fmla="*/ 194083 w 3828230"/>
                <a:gd name="connsiteY30" fmla="*/ 499799 h 1150094"/>
                <a:gd name="connsiteX31" fmla="*/ 226116 w 3828230"/>
                <a:gd name="connsiteY31" fmla="*/ 483077 h 1150094"/>
                <a:gd name="connsiteX32" fmla="*/ 224231 w 3828230"/>
                <a:gd name="connsiteY32" fmla="*/ 447775 h 1150094"/>
                <a:gd name="connsiteX33" fmla="*/ 224231 w 3828230"/>
                <a:gd name="connsiteY33" fmla="*/ 438485 h 1150094"/>
                <a:gd name="connsiteX34" fmla="*/ 418314 w 3828230"/>
                <a:gd name="connsiteY34" fmla="*/ 247112 h 1150094"/>
                <a:gd name="connsiteX35" fmla="*/ 510644 w 3828230"/>
                <a:gd name="connsiteY35" fmla="*/ 271266 h 1150094"/>
                <a:gd name="connsiteX36" fmla="*/ 563405 w 3828230"/>
                <a:gd name="connsiteY36" fmla="*/ 299136 h 1150094"/>
                <a:gd name="connsiteX37" fmla="*/ 587901 w 3828230"/>
                <a:gd name="connsiteY37" fmla="*/ 243396 h 1150094"/>
                <a:gd name="connsiteX38" fmla="*/ 968528 w 3828230"/>
                <a:gd name="connsiteY38"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1905024 w 3828230"/>
                <a:gd name="connsiteY26" fmla="*/ 1150094 h 1150094"/>
                <a:gd name="connsiteX27" fmla="*/ 348595 w 3828230"/>
                <a:gd name="connsiteY27" fmla="*/ 1150094 h 1150094"/>
                <a:gd name="connsiteX28" fmla="*/ 0 w 3828230"/>
                <a:gd name="connsiteY28" fmla="*/ 806367 h 1150094"/>
                <a:gd name="connsiteX29" fmla="*/ 194083 w 3828230"/>
                <a:gd name="connsiteY29" fmla="*/ 499799 h 1150094"/>
                <a:gd name="connsiteX30" fmla="*/ 226116 w 3828230"/>
                <a:gd name="connsiteY30" fmla="*/ 483077 h 1150094"/>
                <a:gd name="connsiteX31" fmla="*/ 224231 w 3828230"/>
                <a:gd name="connsiteY31" fmla="*/ 447775 h 1150094"/>
                <a:gd name="connsiteX32" fmla="*/ 224231 w 3828230"/>
                <a:gd name="connsiteY32" fmla="*/ 438485 h 1150094"/>
                <a:gd name="connsiteX33" fmla="*/ 418314 w 3828230"/>
                <a:gd name="connsiteY33" fmla="*/ 247112 h 1150094"/>
                <a:gd name="connsiteX34" fmla="*/ 510644 w 3828230"/>
                <a:gd name="connsiteY34" fmla="*/ 271266 h 1150094"/>
                <a:gd name="connsiteX35" fmla="*/ 563405 w 3828230"/>
                <a:gd name="connsiteY35" fmla="*/ 299136 h 1150094"/>
                <a:gd name="connsiteX36" fmla="*/ 587901 w 3828230"/>
                <a:gd name="connsiteY36" fmla="*/ 243396 h 1150094"/>
                <a:gd name="connsiteX37" fmla="*/ 968528 w 3828230"/>
                <a:gd name="connsiteY37"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348595 w 3828230"/>
                <a:gd name="connsiteY26" fmla="*/ 1150094 h 1150094"/>
                <a:gd name="connsiteX27" fmla="*/ 0 w 3828230"/>
                <a:gd name="connsiteY27" fmla="*/ 806367 h 1150094"/>
                <a:gd name="connsiteX28" fmla="*/ 194083 w 3828230"/>
                <a:gd name="connsiteY28" fmla="*/ 499799 h 1150094"/>
                <a:gd name="connsiteX29" fmla="*/ 226116 w 3828230"/>
                <a:gd name="connsiteY29" fmla="*/ 483077 h 1150094"/>
                <a:gd name="connsiteX30" fmla="*/ 224231 w 3828230"/>
                <a:gd name="connsiteY30" fmla="*/ 447775 h 1150094"/>
                <a:gd name="connsiteX31" fmla="*/ 224231 w 3828230"/>
                <a:gd name="connsiteY31" fmla="*/ 438485 h 1150094"/>
                <a:gd name="connsiteX32" fmla="*/ 418314 w 3828230"/>
                <a:gd name="connsiteY32" fmla="*/ 247112 h 1150094"/>
                <a:gd name="connsiteX33" fmla="*/ 510644 w 3828230"/>
                <a:gd name="connsiteY33" fmla="*/ 271266 h 1150094"/>
                <a:gd name="connsiteX34" fmla="*/ 563405 w 3828230"/>
                <a:gd name="connsiteY34" fmla="*/ 299136 h 1150094"/>
                <a:gd name="connsiteX35" fmla="*/ 587901 w 3828230"/>
                <a:gd name="connsiteY35" fmla="*/ 243396 h 1150094"/>
                <a:gd name="connsiteX36" fmla="*/ 968528 w 3828230"/>
                <a:gd name="connsiteY36" fmla="*/ 0 h 11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28230" h="1150094">
                  <a:moveTo>
                    <a:pt x="968528" y="0"/>
                  </a:moveTo>
                  <a:cubicBezTo>
                    <a:pt x="1139999" y="0"/>
                    <a:pt x="1290743" y="100331"/>
                    <a:pt x="1352925" y="258260"/>
                  </a:cubicBezTo>
                  <a:lnTo>
                    <a:pt x="1373652" y="306568"/>
                  </a:lnTo>
                  <a:lnTo>
                    <a:pt x="1424528" y="289846"/>
                  </a:lnTo>
                  <a:cubicBezTo>
                    <a:pt x="1456561" y="278698"/>
                    <a:pt x="1488594" y="273124"/>
                    <a:pt x="1522511" y="273124"/>
                  </a:cubicBezTo>
                  <a:cubicBezTo>
                    <a:pt x="1646875" y="273124"/>
                    <a:pt x="1755340" y="345237"/>
                    <a:pt x="1806569" y="449488"/>
                  </a:cubicBezTo>
                  <a:lnTo>
                    <a:pt x="1824065" y="514329"/>
                  </a:lnTo>
                  <a:lnTo>
                    <a:pt x="1845951" y="499799"/>
                  </a:lnTo>
                  <a:lnTo>
                    <a:pt x="1877984" y="483077"/>
                  </a:lnTo>
                  <a:lnTo>
                    <a:pt x="1876099" y="447775"/>
                  </a:lnTo>
                  <a:lnTo>
                    <a:pt x="1876099" y="438485"/>
                  </a:lnTo>
                  <a:cubicBezTo>
                    <a:pt x="1876099" y="332580"/>
                    <a:pt x="1962777" y="247112"/>
                    <a:pt x="2070182" y="247112"/>
                  </a:cubicBezTo>
                  <a:cubicBezTo>
                    <a:pt x="2102215" y="247112"/>
                    <a:pt x="2134248" y="256402"/>
                    <a:pt x="2162512" y="271266"/>
                  </a:cubicBezTo>
                  <a:lnTo>
                    <a:pt x="2215273" y="299136"/>
                  </a:lnTo>
                  <a:lnTo>
                    <a:pt x="2239769" y="243396"/>
                  </a:lnTo>
                  <a:cubicBezTo>
                    <a:pt x="2305719" y="94757"/>
                    <a:pt x="2456463" y="0"/>
                    <a:pt x="2620396" y="0"/>
                  </a:cubicBezTo>
                  <a:cubicBezTo>
                    <a:pt x="2791867" y="0"/>
                    <a:pt x="2942611" y="100331"/>
                    <a:pt x="3004793" y="258260"/>
                  </a:cubicBezTo>
                  <a:lnTo>
                    <a:pt x="3025520" y="306568"/>
                  </a:lnTo>
                  <a:lnTo>
                    <a:pt x="3076396" y="289846"/>
                  </a:lnTo>
                  <a:cubicBezTo>
                    <a:pt x="3108429" y="278698"/>
                    <a:pt x="3140462" y="273124"/>
                    <a:pt x="3174379" y="273124"/>
                  </a:cubicBezTo>
                  <a:cubicBezTo>
                    <a:pt x="3340197" y="273124"/>
                    <a:pt x="3477751" y="401325"/>
                    <a:pt x="3489057" y="562970"/>
                  </a:cubicBezTo>
                  <a:lnTo>
                    <a:pt x="3492825" y="616852"/>
                  </a:lnTo>
                  <a:lnTo>
                    <a:pt x="3551239" y="614994"/>
                  </a:lnTo>
                  <a:lnTo>
                    <a:pt x="3556892" y="614994"/>
                  </a:lnTo>
                  <a:cubicBezTo>
                    <a:pt x="3707635" y="614994"/>
                    <a:pt x="3828230" y="735763"/>
                    <a:pt x="3828230" y="882544"/>
                  </a:cubicBezTo>
                  <a:cubicBezTo>
                    <a:pt x="3828230" y="1031183"/>
                    <a:pt x="3707635" y="1150094"/>
                    <a:pt x="3556892" y="1150094"/>
                  </a:cubicBezTo>
                  <a:lnTo>
                    <a:pt x="348595" y="1150094"/>
                  </a:lnTo>
                  <a:cubicBezTo>
                    <a:pt x="156397" y="1150094"/>
                    <a:pt x="0" y="995881"/>
                    <a:pt x="0" y="806367"/>
                  </a:cubicBezTo>
                  <a:cubicBezTo>
                    <a:pt x="0" y="676307"/>
                    <a:pt x="73488" y="557396"/>
                    <a:pt x="194083" y="499799"/>
                  </a:cubicBezTo>
                  <a:lnTo>
                    <a:pt x="226116" y="483077"/>
                  </a:lnTo>
                  <a:lnTo>
                    <a:pt x="224231" y="447775"/>
                  </a:lnTo>
                  <a:lnTo>
                    <a:pt x="224231" y="438485"/>
                  </a:lnTo>
                  <a:cubicBezTo>
                    <a:pt x="224231" y="332580"/>
                    <a:pt x="310909" y="247112"/>
                    <a:pt x="418314" y="247112"/>
                  </a:cubicBezTo>
                  <a:cubicBezTo>
                    <a:pt x="450347" y="247112"/>
                    <a:pt x="482380" y="256402"/>
                    <a:pt x="510644" y="271266"/>
                  </a:cubicBezTo>
                  <a:lnTo>
                    <a:pt x="563405" y="299136"/>
                  </a:lnTo>
                  <a:lnTo>
                    <a:pt x="587901" y="243396"/>
                  </a:lnTo>
                  <a:cubicBezTo>
                    <a:pt x="653851" y="94757"/>
                    <a:pt x="804595" y="0"/>
                    <a:pt x="968528" y="0"/>
                  </a:cubicBezTo>
                  <a:close/>
                </a:path>
              </a:pathLst>
            </a:custGeom>
            <a:solidFill>
              <a:srgbClr val="92D050"/>
            </a:solidFill>
            <a:ln w="184150" cap="flat">
              <a:solidFill>
                <a:schemeClr val="tx1">
                  <a:lumMod val="40000"/>
                  <a:lumOff val="60000"/>
                </a:schemeClr>
              </a:solidFill>
              <a:miter lim="800000"/>
              <a:headEnd type="none" w="med" len="med"/>
              <a:tailEnd type="none" w="med" len="med"/>
            </a:ln>
          </p:spPr>
          <p:txBody>
            <a:bodyPr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350"/>
              <a:endParaRPr kumimoji="0" lang="en-US" sz="800" dirty="0">
                <a:solidFill>
                  <a:srgbClr val="FFFFFF"/>
                </a:solidFill>
                <a:latin typeface="MS PGothic" charset="-128"/>
                <a:ea typeface="MS PGothic" charset="-128"/>
                <a:cs typeface="MS PGothic" charset="-128"/>
              </a:endParaRPr>
            </a:p>
          </p:txBody>
        </p:sp>
        <p:sp>
          <p:nvSpPr>
            <p:cNvPr id="129" name="Freeform 57">
              <a:extLst>
                <a:ext uri="{FF2B5EF4-FFF2-40B4-BE49-F238E27FC236}">
                  <a16:creationId xmlns="" xmlns:a16="http://schemas.microsoft.com/office/drawing/2014/main" id="{1F91110B-2FCB-4B68-A67B-CB69B0A5D8E8}"/>
                </a:ext>
              </a:extLst>
            </p:cNvPr>
            <p:cNvSpPr>
              <a:spLocks/>
            </p:cNvSpPr>
            <p:nvPr/>
          </p:nvSpPr>
          <p:spPr bwMode="auto">
            <a:xfrm>
              <a:off x="2827160" y="1209222"/>
              <a:ext cx="2176362" cy="1150094"/>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chemeClr val="tx1">
                <a:lumMod val="75000"/>
              </a:schemeClr>
            </a:solidFill>
            <a:ln w="88900">
              <a:noFill/>
            </a:ln>
          </p:spPr>
          <p:txBody>
            <a:bodyPr vert="horz" wrap="square" lIns="511951" tIns="85324" rIns="170651" bIns="170651"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259"/>
              <a:endParaRPr kumimoji="0" lang="en-US" sz="2700" baseline="-3000" dirty="0">
                <a:solidFill>
                  <a:srgbClr val="FFFFFF"/>
                </a:solidFill>
                <a:latin typeface="MS PGothic" charset="-128"/>
                <a:ea typeface="MS PGothic" charset="-128"/>
                <a:cs typeface="MS PGothic" charset="-128"/>
              </a:endParaRPr>
            </a:p>
          </p:txBody>
        </p:sp>
        <p:sp>
          <p:nvSpPr>
            <p:cNvPr id="130" name="Freeform 57">
              <a:extLst>
                <a:ext uri="{FF2B5EF4-FFF2-40B4-BE49-F238E27FC236}">
                  <a16:creationId xmlns="" xmlns:a16="http://schemas.microsoft.com/office/drawing/2014/main" id="{94823940-E141-4AD6-A404-26ED826BA318}"/>
                </a:ext>
              </a:extLst>
            </p:cNvPr>
            <p:cNvSpPr>
              <a:spLocks/>
            </p:cNvSpPr>
            <p:nvPr/>
          </p:nvSpPr>
          <p:spPr bwMode="auto">
            <a:xfrm>
              <a:off x="4479028" y="1209222"/>
              <a:ext cx="2176362" cy="1150094"/>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chemeClr val="tx1">
                <a:lumMod val="85000"/>
              </a:schemeClr>
            </a:solidFill>
            <a:ln w="88900">
              <a:noFill/>
            </a:ln>
          </p:spPr>
          <p:txBody>
            <a:bodyPr vert="horz" wrap="square" lIns="511951" tIns="85324" rIns="170651" bIns="170651"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259"/>
              <a:endParaRPr kumimoji="0" lang="en-US" sz="2700" baseline="-3000" dirty="0">
                <a:solidFill>
                  <a:srgbClr val="FFFFFF"/>
                </a:solidFill>
                <a:latin typeface="MS PGothic" charset="-128"/>
                <a:ea typeface="MS PGothic" charset="-128"/>
                <a:cs typeface="MS PGothic" charset="-128"/>
              </a:endParaRPr>
            </a:p>
          </p:txBody>
        </p:sp>
      </p:grpSp>
      <p:sp>
        <p:nvSpPr>
          <p:cNvPr id="55" name="Trapezoid 54">
            <a:extLst>
              <a:ext uri="{FF2B5EF4-FFF2-40B4-BE49-F238E27FC236}">
                <a16:creationId xmlns="" xmlns:a16="http://schemas.microsoft.com/office/drawing/2014/main" id="{88ED07AF-FA55-4285-A51F-C5406A663A89}"/>
              </a:ext>
            </a:extLst>
          </p:cNvPr>
          <p:cNvSpPr/>
          <p:nvPr/>
        </p:nvSpPr>
        <p:spPr>
          <a:xfrm>
            <a:off x="873211" y="3937573"/>
            <a:ext cx="7397578" cy="696512"/>
          </a:xfrm>
          <a:prstGeom prst="trapezoid">
            <a:avLst>
              <a:gd name="adj" fmla="val 21384"/>
            </a:avLst>
          </a:prstGeom>
          <a:gradFill>
            <a:gsLst>
              <a:gs pos="0">
                <a:schemeClr val="tx2">
                  <a:lumMod val="75000"/>
                </a:schemeClr>
              </a:gs>
              <a:gs pos="98000">
                <a:schemeClr val="tx2"/>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735"/>
            <a:endParaRPr kumimoji="0" lang="en-US">
              <a:solidFill>
                <a:prstClr val="white"/>
              </a:solidFill>
              <a:latin typeface="MS PGothic" charset="-128"/>
              <a:ea typeface="MS PGothic" charset="-128"/>
              <a:cs typeface="MS PGothic" charset="-128"/>
            </a:endParaRPr>
          </a:p>
        </p:txBody>
      </p:sp>
      <p:grpSp>
        <p:nvGrpSpPr>
          <p:cNvPr id="30" name="Group 29">
            <a:extLst>
              <a:ext uri="{FF2B5EF4-FFF2-40B4-BE49-F238E27FC236}">
                <a16:creationId xmlns="" xmlns:a16="http://schemas.microsoft.com/office/drawing/2014/main" id="{2C45CB41-C68D-4EE6-B947-EB7E92C54491}"/>
              </a:ext>
            </a:extLst>
          </p:cNvPr>
          <p:cNvGrpSpPr/>
          <p:nvPr/>
        </p:nvGrpSpPr>
        <p:grpSpPr>
          <a:xfrm>
            <a:off x="2631527" y="2480310"/>
            <a:ext cx="3583536" cy="1943100"/>
            <a:chOff x="2631527" y="2480310"/>
            <a:chExt cx="3583536" cy="1943100"/>
          </a:xfrm>
        </p:grpSpPr>
        <p:sp>
          <p:nvSpPr>
            <p:cNvPr id="7" name="Freeform: Shape 6">
              <a:extLst>
                <a:ext uri="{FF2B5EF4-FFF2-40B4-BE49-F238E27FC236}">
                  <a16:creationId xmlns="" xmlns:a16="http://schemas.microsoft.com/office/drawing/2014/main" id="{910E6680-33D7-4C54-927E-BCE51FEDB56A}"/>
                </a:ext>
              </a:extLst>
            </p:cNvPr>
            <p:cNvSpPr/>
            <p:nvPr/>
          </p:nvSpPr>
          <p:spPr bwMode="auto">
            <a:xfrm>
              <a:off x="2839712" y="3833945"/>
              <a:ext cx="3375351" cy="589465"/>
            </a:xfrm>
            <a:custGeom>
              <a:avLst/>
              <a:gdLst>
                <a:gd name="connsiteX0" fmla="*/ 0 w 4217670"/>
                <a:gd name="connsiteY0" fmla="*/ 0 h 308610"/>
                <a:gd name="connsiteX1" fmla="*/ 0 w 4217670"/>
                <a:gd name="connsiteY1" fmla="*/ 308610 h 308610"/>
                <a:gd name="connsiteX2" fmla="*/ 4217670 w 4217670"/>
                <a:gd name="connsiteY2" fmla="*/ 308610 h 308610"/>
                <a:gd name="connsiteX3" fmla="*/ 4217670 w 4217670"/>
                <a:gd name="connsiteY3" fmla="*/ 11430 h 308610"/>
              </a:gdLst>
              <a:ahLst/>
              <a:cxnLst>
                <a:cxn ang="0">
                  <a:pos x="connsiteX0" y="connsiteY0"/>
                </a:cxn>
                <a:cxn ang="0">
                  <a:pos x="connsiteX1" y="connsiteY1"/>
                </a:cxn>
                <a:cxn ang="0">
                  <a:pos x="connsiteX2" y="connsiteY2"/>
                </a:cxn>
                <a:cxn ang="0">
                  <a:pos x="connsiteX3" y="connsiteY3"/>
                </a:cxn>
              </a:cxnLst>
              <a:rect l="l" t="t" r="r" b="b"/>
              <a:pathLst>
                <a:path w="4217670" h="308610">
                  <a:moveTo>
                    <a:pt x="0" y="0"/>
                  </a:moveTo>
                  <a:lnTo>
                    <a:pt x="0" y="308610"/>
                  </a:lnTo>
                  <a:lnTo>
                    <a:pt x="4217670" y="308610"/>
                  </a:lnTo>
                  <a:lnTo>
                    <a:pt x="4217670" y="11430"/>
                  </a:lnTo>
                </a:path>
              </a:pathLst>
            </a:custGeom>
            <a:noFill/>
            <a:ln w="127000" cap="flat">
              <a:solidFill>
                <a:schemeClr val="tx1"/>
              </a:solidFill>
              <a:miter lim="800000"/>
              <a:headEnd type="none" w="med" len="med"/>
              <a:tailEnd type="none" w="med" len="me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kumimoji="0" lang="en-US">
                <a:solidFill>
                  <a:srgbClr val="39393B"/>
                </a:solidFill>
                <a:latin typeface="MS PGothic" charset="-128"/>
                <a:ea typeface="MS PGothic" charset="-128"/>
                <a:cs typeface="MS PGothic" charset="-128"/>
              </a:endParaRPr>
            </a:p>
          </p:txBody>
        </p:sp>
        <p:cxnSp>
          <p:nvCxnSpPr>
            <p:cNvPr id="76" name="Straight Connector 75">
              <a:extLst>
                <a:ext uri="{FF2B5EF4-FFF2-40B4-BE49-F238E27FC236}">
                  <a16:creationId xmlns="" xmlns:a16="http://schemas.microsoft.com/office/drawing/2014/main" id="{3A5C59CC-97A6-41CF-9BAB-A402F0DB8D00}"/>
                </a:ext>
              </a:extLst>
            </p:cNvPr>
            <p:cNvCxnSpPr/>
            <p:nvPr/>
          </p:nvCxnSpPr>
          <p:spPr bwMode="auto">
            <a:xfrm>
              <a:off x="2839712" y="2480310"/>
              <a:ext cx="0" cy="877300"/>
            </a:xfrm>
            <a:prstGeom prst="line">
              <a:avLst/>
            </a:prstGeom>
            <a:noFill/>
            <a:ln w="127000" cap="flat">
              <a:solidFill>
                <a:schemeClr val="tx1"/>
              </a:solidFill>
              <a:miter lim="800000"/>
              <a:headEnd type="none" w="med" len="med"/>
              <a:tailEnd type="none" w="med" len="med"/>
            </a:ln>
          </p:spPr>
        </p:cxnSp>
        <p:grpSp>
          <p:nvGrpSpPr>
            <p:cNvPr id="26" name="Group 25">
              <a:extLst>
                <a:ext uri="{FF2B5EF4-FFF2-40B4-BE49-F238E27FC236}">
                  <a16:creationId xmlns="" xmlns:a16="http://schemas.microsoft.com/office/drawing/2014/main" id="{CACA40E3-8CBF-4787-B641-07FBCF91531A}"/>
                </a:ext>
              </a:extLst>
            </p:cNvPr>
            <p:cNvGrpSpPr/>
            <p:nvPr/>
          </p:nvGrpSpPr>
          <p:grpSpPr>
            <a:xfrm rot="5400000">
              <a:off x="2424357" y="3543300"/>
              <a:ext cx="825501" cy="411162"/>
              <a:chOff x="850024" y="1472972"/>
              <a:chExt cx="825501" cy="411162"/>
            </a:xfrm>
          </p:grpSpPr>
          <p:sp>
            <p:nvSpPr>
              <p:cNvPr id="19" name="AutoShape 10">
                <a:extLst>
                  <a:ext uri="{FF2B5EF4-FFF2-40B4-BE49-F238E27FC236}">
                    <a16:creationId xmlns="" xmlns:a16="http://schemas.microsoft.com/office/drawing/2014/main" id="{6714C48F-4BDB-473A-AC4D-8B0BE5F24D17}"/>
                  </a:ext>
                </a:extLst>
              </p:cNvPr>
              <p:cNvSpPr>
                <a:spLocks noChangeAspect="1" noChangeArrowheads="1" noTextEdit="1"/>
              </p:cNvSpPr>
              <p:nvPr/>
            </p:nvSpPr>
            <p:spPr bwMode="auto">
              <a:xfrm>
                <a:off x="850024" y="1474559"/>
                <a:ext cx="8255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22" name="Freeform 12">
                <a:extLst>
                  <a:ext uri="{FF2B5EF4-FFF2-40B4-BE49-F238E27FC236}">
                    <a16:creationId xmlns="" xmlns:a16="http://schemas.microsoft.com/office/drawing/2014/main" id="{70D2CB92-CC78-4617-89B4-4D16DE6B115A}"/>
                  </a:ext>
                </a:extLst>
              </p:cNvPr>
              <p:cNvSpPr>
                <a:spLocks/>
              </p:cNvSpPr>
              <p:nvPr/>
            </p:nvSpPr>
            <p:spPr bwMode="auto">
              <a:xfrm>
                <a:off x="851612" y="1472972"/>
                <a:ext cx="823913" cy="409575"/>
              </a:xfrm>
              <a:custGeom>
                <a:avLst/>
                <a:gdLst>
                  <a:gd name="T0" fmla="*/ 329 w 353"/>
                  <a:gd name="T1" fmla="*/ 0 h 183"/>
                  <a:gd name="T2" fmla="*/ 353 w 353"/>
                  <a:gd name="T3" fmla="*/ 24 h 183"/>
                  <a:gd name="T4" fmla="*/ 353 w 353"/>
                  <a:gd name="T5" fmla="*/ 159 h 183"/>
                  <a:gd name="T6" fmla="*/ 329 w 353"/>
                  <a:gd name="T7" fmla="*/ 183 h 183"/>
                  <a:gd name="T8" fmla="*/ 24 w 353"/>
                  <a:gd name="T9" fmla="*/ 183 h 183"/>
                  <a:gd name="T10" fmla="*/ 0 w 353"/>
                  <a:gd name="T11" fmla="*/ 159 h 183"/>
                  <a:gd name="T12" fmla="*/ 0 w 353"/>
                  <a:gd name="T13" fmla="*/ 24 h 183"/>
                  <a:gd name="T14" fmla="*/ 24 w 353"/>
                  <a:gd name="T15" fmla="*/ 0 h 183"/>
                  <a:gd name="T16" fmla="*/ 329 w 35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183">
                    <a:moveTo>
                      <a:pt x="329" y="0"/>
                    </a:moveTo>
                    <a:cubicBezTo>
                      <a:pt x="342" y="0"/>
                      <a:pt x="353" y="11"/>
                      <a:pt x="353" y="24"/>
                    </a:cubicBezTo>
                    <a:cubicBezTo>
                      <a:pt x="353" y="159"/>
                      <a:pt x="353" y="159"/>
                      <a:pt x="353" y="159"/>
                    </a:cubicBezTo>
                    <a:cubicBezTo>
                      <a:pt x="353" y="173"/>
                      <a:pt x="342" y="183"/>
                      <a:pt x="329" y="183"/>
                    </a:cubicBezTo>
                    <a:cubicBezTo>
                      <a:pt x="24" y="183"/>
                      <a:pt x="24" y="183"/>
                      <a:pt x="24" y="183"/>
                    </a:cubicBezTo>
                    <a:cubicBezTo>
                      <a:pt x="11" y="183"/>
                      <a:pt x="0" y="173"/>
                      <a:pt x="0" y="159"/>
                    </a:cubicBezTo>
                    <a:cubicBezTo>
                      <a:pt x="0" y="24"/>
                      <a:pt x="0" y="24"/>
                      <a:pt x="0" y="24"/>
                    </a:cubicBezTo>
                    <a:cubicBezTo>
                      <a:pt x="0" y="11"/>
                      <a:pt x="11" y="0"/>
                      <a:pt x="24" y="0"/>
                    </a:cubicBezTo>
                    <a:lnTo>
                      <a:pt x="329"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23" name="Rectangle 13">
                <a:extLst>
                  <a:ext uri="{FF2B5EF4-FFF2-40B4-BE49-F238E27FC236}">
                    <a16:creationId xmlns="" xmlns:a16="http://schemas.microsoft.com/office/drawing/2014/main" id="{C777CD27-62CD-445D-A554-81CF1579C944}"/>
                  </a:ext>
                </a:extLst>
              </p:cNvPr>
              <p:cNvSpPr>
                <a:spLocks noChangeArrowheads="1"/>
              </p:cNvSpPr>
              <p:nvPr/>
            </p:nvSpPr>
            <p:spPr bwMode="auto">
              <a:xfrm>
                <a:off x="957974" y="1496784"/>
                <a:ext cx="582613" cy="360363"/>
              </a:xfrm>
              <a:prstGeom prst="rect">
                <a:avLst/>
              </a:prstGeom>
              <a:solidFill>
                <a:srgbClr val="F2F3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24" name="Oval 14">
                <a:extLst>
                  <a:ext uri="{FF2B5EF4-FFF2-40B4-BE49-F238E27FC236}">
                    <a16:creationId xmlns="" xmlns:a16="http://schemas.microsoft.com/office/drawing/2014/main" id="{87C4A262-7012-44B5-A2B6-E4BE45429A81}"/>
                  </a:ext>
                </a:extLst>
              </p:cNvPr>
              <p:cNvSpPr>
                <a:spLocks noChangeArrowheads="1"/>
              </p:cNvSpPr>
              <p:nvPr/>
            </p:nvSpPr>
            <p:spPr bwMode="auto">
              <a:xfrm>
                <a:off x="1562812" y="1642834"/>
                <a:ext cx="77788" cy="71438"/>
              </a:xfrm>
              <a:prstGeom prst="ellipse">
                <a:avLst/>
              </a:pr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25" name="Freeform 15">
                <a:extLst>
                  <a:ext uri="{FF2B5EF4-FFF2-40B4-BE49-F238E27FC236}">
                    <a16:creationId xmlns="" xmlns:a16="http://schemas.microsoft.com/office/drawing/2014/main" id="{95EBAD31-79DF-4AE9-AA71-410CB7F572F2}"/>
                  </a:ext>
                </a:extLst>
              </p:cNvPr>
              <p:cNvSpPr>
                <a:spLocks/>
              </p:cNvSpPr>
              <p:nvPr/>
            </p:nvSpPr>
            <p:spPr bwMode="auto">
              <a:xfrm>
                <a:off x="900824" y="1606322"/>
                <a:ext cx="23813" cy="142875"/>
              </a:xfrm>
              <a:custGeom>
                <a:avLst/>
                <a:gdLst>
                  <a:gd name="T0" fmla="*/ 5 w 10"/>
                  <a:gd name="T1" fmla="*/ 0 h 64"/>
                  <a:gd name="T2" fmla="*/ 10 w 10"/>
                  <a:gd name="T3" fmla="*/ 5 h 64"/>
                  <a:gd name="T4" fmla="*/ 10 w 10"/>
                  <a:gd name="T5" fmla="*/ 59 h 64"/>
                  <a:gd name="T6" fmla="*/ 5 w 10"/>
                  <a:gd name="T7" fmla="*/ 64 h 64"/>
                  <a:gd name="T8" fmla="*/ 5 w 10"/>
                  <a:gd name="T9" fmla="*/ 64 h 64"/>
                  <a:gd name="T10" fmla="*/ 0 w 10"/>
                  <a:gd name="T11" fmla="*/ 59 h 64"/>
                  <a:gd name="T12" fmla="*/ 0 w 10"/>
                  <a:gd name="T13" fmla="*/ 5 h 64"/>
                  <a:gd name="T14" fmla="*/ 5 w 10"/>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4">
                    <a:moveTo>
                      <a:pt x="5" y="0"/>
                    </a:moveTo>
                    <a:cubicBezTo>
                      <a:pt x="8" y="0"/>
                      <a:pt x="10" y="2"/>
                      <a:pt x="10" y="5"/>
                    </a:cubicBezTo>
                    <a:cubicBezTo>
                      <a:pt x="10" y="59"/>
                      <a:pt x="10" y="59"/>
                      <a:pt x="10" y="59"/>
                    </a:cubicBezTo>
                    <a:cubicBezTo>
                      <a:pt x="10" y="62"/>
                      <a:pt x="8" y="64"/>
                      <a:pt x="5" y="64"/>
                    </a:cubicBezTo>
                    <a:cubicBezTo>
                      <a:pt x="5" y="64"/>
                      <a:pt x="5" y="64"/>
                      <a:pt x="5" y="64"/>
                    </a:cubicBezTo>
                    <a:cubicBezTo>
                      <a:pt x="2" y="64"/>
                      <a:pt x="0" y="62"/>
                      <a:pt x="0" y="59"/>
                    </a:cubicBezTo>
                    <a:cubicBezTo>
                      <a:pt x="0" y="5"/>
                      <a:pt x="0" y="5"/>
                      <a:pt x="0" y="5"/>
                    </a:cubicBezTo>
                    <a:cubicBezTo>
                      <a:pt x="0" y="2"/>
                      <a:pt x="2" y="0"/>
                      <a:pt x="5" y="0"/>
                    </a:cubicBezTo>
                    <a:close/>
                  </a:path>
                </a:pathLst>
              </a:custGeom>
              <a:solidFill>
                <a:srgbClr val="6F7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grpSp>
      </p:grpSp>
      <p:sp>
        <p:nvSpPr>
          <p:cNvPr id="2" name="Title 1"/>
          <p:cNvSpPr>
            <a:spLocks noGrp="1"/>
          </p:cNvSpPr>
          <p:nvPr>
            <p:ph type="title"/>
          </p:nvPr>
        </p:nvSpPr>
        <p:spPr>
          <a:xfrm>
            <a:off x="270855" y="305053"/>
            <a:ext cx="8513064" cy="765432"/>
          </a:xfrm>
        </p:spPr>
        <p:txBody>
          <a:bodyPr/>
          <a:lstStyle/>
          <a:p>
            <a:r>
              <a:rPr lang="ja-JP" altLang="en-US" dirty="0" smtClean="0">
                <a:latin typeface="MS PGothic" charset="-128"/>
                <a:ea typeface="MS PGothic" charset="-128"/>
                <a:cs typeface="MS PGothic" charset="-128"/>
              </a:rPr>
              <a:t>業界初！！！</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暗号鍵をお客様が自ら構築・管理することが可能</a:t>
            </a:r>
            <a:endParaRPr lang="en-US" dirty="0">
              <a:latin typeface="MS PGothic" charset="-128"/>
              <a:ea typeface="MS PGothic" charset="-128"/>
              <a:cs typeface="MS PGothic" charset="-128"/>
            </a:endParaRPr>
          </a:p>
        </p:txBody>
      </p:sp>
      <p:grpSp>
        <p:nvGrpSpPr>
          <p:cNvPr id="3" name="Group 2">
            <a:extLst>
              <a:ext uri="{FF2B5EF4-FFF2-40B4-BE49-F238E27FC236}">
                <a16:creationId xmlns="" xmlns:a16="http://schemas.microsoft.com/office/drawing/2014/main" id="{3EBE74F4-5665-4776-9AB6-5E3A2349DDBE}"/>
              </a:ext>
            </a:extLst>
          </p:cNvPr>
          <p:cNvGrpSpPr/>
          <p:nvPr/>
        </p:nvGrpSpPr>
        <p:grpSpPr>
          <a:xfrm>
            <a:off x="4903505" y="2960370"/>
            <a:ext cx="678033" cy="1198938"/>
            <a:chOff x="6343073" y="3171964"/>
            <a:chExt cx="559656" cy="989617"/>
          </a:xfrm>
        </p:grpSpPr>
        <p:sp>
          <p:nvSpPr>
            <p:cNvPr id="119" name="Rectangle 118">
              <a:extLst>
                <a:ext uri="{FF2B5EF4-FFF2-40B4-BE49-F238E27FC236}">
                  <a16:creationId xmlns="" xmlns:a16="http://schemas.microsoft.com/office/drawing/2014/main" id="{4101D613-9054-49CE-A3AD-681B92E63E03}"/>
                </a:ext>
              </a:extLst>
            </p:cNvPr>
            <p:cNvSpPr/>
            <p:nvPr/>
          </p:nvSpPr>
          <p:spPr>
            <a:xfrm>
              <a:off x="6343073" y="3171964"/>
              <a:ext cx="559656" cy="989617"/>
            </a:xfrm>
            <a:prstGeom prst="rect">
              <a:avLst/>
            </a:prstGeom>
            <a:solidFill>
              <a:srgbClr val="7F7F7F"/>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120" name="Freeform 64">
              <a:extLst>
                <a:ext uri="{FF2B5EF4-FFF2-40B4-BE49-F238E27FC236}">
                  <a16:creationId xmlns="" xmlns:a16="http://schemas.microsoft.com/office/drawing/2014/main" id="{5F4C37A1-49F5-4B15-9EEA-49BDF8FF8C0F}"/>
                </a:ext>
              </a:extLst>
            </p:cNvPr>
            <p:cNvSpPr/>
            <p:nvPr/>
          </p:nvSpPr>
          <p:spPr>
            <a:xfrm>
              <a:off x="6519685" y="4023080"/>
              <a:ext cx="206430" cy="138501"/>
            </a:xfrm>
            <a:custGeom>
              <a:avLst/>
              <a:gdLst>
                <a:gd name="connsiteX0" fmla="*/ 103219 w 187388"/>
                <a:gd name="connsiteY0" fmla="*/ 0 h 126605"/>
                <a:gd name="connsiteX1" fmla="*/ 187388 w 187388"/>
                <a:gd name="connsiteY1" fmla="*/ 0 h 126605"/>
                <a:gd name="connsiteX2" fmla="*/ 187388 w 187388"/>
                <a:gd name="connsiteY2" fmla="*/ 126605 h 126605"/>
                <a:gd name="connsiteX3" fmla="*/ 103219 w 187388"/>
                <a:gd name="connsiteY3" fmla="*/ 126605 h 126605"/>
                <a:gd name="connsiteX4" fmla="*/ 0 w 187388"/>
                <a:gd name="connsiteY4" fmla="*/ 0 h 126605"/>
                <a:gd name="connsiteX5" fmla="*/ 84169 w 187388"/>
                <a:gd name="connsiteY5" fmla="*/ 0 h 126605"/>
                <a:gd name="connsiteX6" fmla="*/ 84169 w 187388"/>
                <a:gd name="connsiteY6" fmla="*/ 126605 h 126605"/>
                <a:gd name="connsiteX7" fmla="*/ 0 w 187388"/>
                <a:gd name="connsiteY7" fmla="*/ 126605 h 1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88" h="126605">
                  <a:moveTo>
                    <a:pt x="103219" y="0"/>
                  </a:moveTo>
                  <a:lnTo>
                    <a:pt x="187388" y="0"/>
                  </a:lnTo>
                  <a:lnTo>
                    <a:pt x="187388" y="126605"/>
                  </a:lnTo>
                  <a:lnTo>
                    <a:pt x="103219" y="126605"/>
                  </a:lnTo>
                  <a:close/>
                  <a:moveTo>
                    <a:pt x="0" y="0"/>
                  </a:moveTo>
                  <a:lnTo>
                    <a:pt x="84169" y="0"/>
                  </a:lnTo>
                  <a:lnTo>
                    <a:pt x="84169" y="126605"/>
                  </a:lnTo>
                  <a:lnTo>
                    <a:pt x="0" y="126605"/>
                  </a:lnTo>
                  <a:close/>
                </a:path>
              </a:pathLst>
            </a:custGeom>
            <a:solidFill>
              <a:srgbClr val="A6A6A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121" name="Freeform 65">
              <a:extLst>
                <a:ext uri="{FF2B5EF4-FFF2-40B4-BE49-F238E27FC236}">
                  <a16:creationId xmlns="" xmlns:a16="http://schemas.microsoft.com/office/drawing/2014/main" id="{7B1E90ED-0823-4C5B-90EC-DF4EEC7BF15A}"/>
                </a:ext>
              </a:extLst>
            </p:cNvPr>
            <p:cNvSpPr/>
            <p:nvPr/>
          </p:nvSpPr>
          <p:spPr>
            <a:xfrm rot="16200000">
              <a:off x="6283426" y="3380258"/>
              <a:ext cx="678952" cy="406927"/>
            </a:xfrm>
            <a:custGeom>
              <a:avLst/>
              <a:gdLst>
                <a:gd name="connsiteX0" fmla="*/ 103933 w 620637"/>
                <a:gd name="connsiteY0" fmla="*/ 267021 h 369391"/>
                <a:gd name="connsiteX1" fmla="*/ 103933 w 620637"/>
                <a:gd name="connsiteY1" fmla="*/ 369390 h 369391"/>
                <a:gd name="connsiteX2" fmla="*/ 0 w 620637"/>
                <a:gd name="connsiteY2" fmla="*/ 369390 h 369391"/>
                <a:gd name="connsiteX3" fmla="*/ 0 w 620637"/>
                <a:gd name="connsiteY3" fmla="*/ 267021 h 369391"/>
                <a:gd name="connsiteX4" fmla="*/ 103934 w 620637"/>
                <a:gd name="connsiteY4" fmla="*/ 135848 h 369391"/>
                <a:gd name="connsiteX5" fmla="*/ 103934 w 620637"/>
                <a:gd name="connsiteY5" fmla="*/ 238219 h 369391"/>
                <a:gd name="connsiteX6" fmla="*/ 1 w 620637"/>
                <a:gd name="connsiteY6" fmla="*/ 238219 h 369391"/>
                <a:gd name="connsiteX7" fmla="*/ 1 w 620637"/>
                <a:gd name="connsiteY7" fmla="*/ 135848 h 369391"/>
                <a:gd name="connsiteX8" fmla="*/ 103934 w 620637"/>
                <a:gd name="connsiteY8" fmla="*/ 0 h 369391"/>
                <a:gd name="connsiteX9" fmla="*/ 103934 w 620637"/>
                <a:gd name="connsiteY9" fmla="*/ 102371 h 369391"/>
                <a:gd name="connsiteX10" fmla="*/ 1 w 620637"/>
                <a:gd name="connsiteY10" fmla="*/ 102371 h 369391"/>
                <a:gd name="connsiteX11" fmla="*/ 1 w 620637"/>
                <a:gd name="connsiteY11" fmla="*/ 0 h 369391"/>
                <a:gd name="connsiteX12" fmla="*/ 233109 w 620637"/>
                <a:gd name="connsiteY12" fmla="*/ 267020 h 369391"/>
                <a:gd name="connsiteX13" fmla="*/ 233109 w 620637"/>
                <a:gd name="connsiteY13" fmla="*/ 369391 h 369391"/>
                <a:gd name="connsiteX14" fmla="*/ 129176 w 620637"/>
                <a:gd name="connsiteY14" fmla="*/ 369391 h 369391"/>
                <a:gd name="connsiteX15" fmla="*/ 129176 w 620637"/>
                <a:gd name="connsiteY15" fmla="*/ 267020 h 369391"/>
                <a:gd name="connsiteX16" fmla="*/ 233110 w 620637"/>
                <a:gd name="connsiteY16" fmla="*/ 135848 h 369391"/>
                <a:gd name="connsiteX17" fmla="*/ 233110 w 620637"/>
                <a:gd name="connsiteY17" fmla="*/ 238219 h 369391"/>
                <a:gd name="connsiteX18" fmla="*/ 129177 w 620637"/>
                <a:gd name="connsiteY18" fmla="*/ 238219 h 369391"/>
                <a:gd name="connsiteX19" fmla="*/ 129177 w 620637"/>
                <a:gd name="connsiteY19" fmla="*/ 135848 h 369391"/>
                <a:gd name="connsiteX20" fmla="*/ 233110 w 620637"/>
                <a:gd name="connsiteY20" fmla="*/ 0 h 369391"/>
                <a:gd name="connsiteX21" fmla="*/ 233110 w 620637"/>
                <a:gd name="connsiteY21" fmla="*/ 102371 h 369391"/>
                <a:gd name="connsiteX22" fmla="*/ 129177 w 620637"/>
                <a:gd name="connsiteY22" fmla="*/ 102371 h 369391"/>
                <a:gd name="connsiteX23" fmla="*/ 129177 w 620637"/>
                <a:gd name="connsiteY23" fmla="*/ 0 h 369391"/>
                <a:gd name="connsiteX24" fmla="*/ 362285 w 620637"/>
                <a:gd name="connsiteY24" fmla="*/ 267020 h 369391"/>
                <a:gd name="connsiteX25" fmla="*/ 362285 w 620637"/>
                <a:gd name="connsiteY25" fmla="*/ 369391 h 369391"/>
                <a:gd name="connsiteX26" fmla="*/ 258352 w 620637"/>
                <a:gd name="connsiteY26" fmla="*/ 369391 h 369391"/>
                <a:gd name="connsiteX27" fmla="*/ 258352 w 620637"/>
                <a:gd name="connsiteY27" fmla="*/ 267020 h 369391"/>
                <a:gd name="connsiteX28" fmla="*/ 362286 w 620637"/>
                <a:gd name="connsiteY28" fmla="*/ 135848 h 369391"/>
                <a:gd name="connsiteX29" fmla="*/ 362286 w 620637"/>
                <a:gd name="connsiteY29" fmla="*/ 238219 h 369391"/>
                <a:gd name="connsiteX30" fmla="*/ 258353 w 620637"/>
                <a:gd name="connsiteY30" fmla="*/ 238219 h 369391"/>
                <a:gd name="connsiteX31" fmla="*/ 258353 w 620637"/>
                <a:gd name="connsiteY31" fmla="*/ 135848 h 369391"/>
                <a:gd name="connsiteX32" fmla="*/ 362286 w 620637"/>
                <a:gd name="connsiteY32" fmla="*/ 0 h 369391"/>
                <a:gd name="connsiteX33" fmla="*/ 362286 w 620637"/>
                <a:gd name="connsiteY33" fmla="*/ 102371 h 369391"/>
                <a:gd name="connsiteX34" fmla="*/ 258353 w 620637"/>
                <a:gd name="connsiteY34" fmla="*/ 102371 h 369391"/>
                <a:gd name="connsiteX35" fmla="*/ 258353 w 620637"/>
                <a:gd name="connsiteY35" fmla="*/ 0 h 369391"/>
                <a:gd name="connsiteX36" fmla="*/ 491460 w 620637"/>
                <a:gd name="connsiteY36" fmla="*/ 267020 h 369391"/>
                <a:gd name="connsiteX37" fmla="*/ 491460 w 620637"/>
                <a:gd name="connsiteY37" fmla="*/ 369391 h 369391"/>
                <a:gd name="connsiteX38" fmla="*/ 387527 w 620637"/>
                <a:gd name="connsiteY38" fmla="*/ 369391 h 369391"/>
                <a:gd name="connsiteX39" fmla="*/ 387527 w 620637"/>
                <a:gd name="connsiteY39" fmla="*/ 267020 h 369391"/>
                <a:gd name="connsiteX40" fmla="*/ 491461 w 620637"/>
                <a:gd name="connsiteY40" fmla="*/ 135848 h 369391"/>
                <a:gd name="connsiteX41" fmla="*/ 491461 w 620637"/>
                <a:gd name="connsiteY41" fmla="*/ 238219 h 369391"/>
                <a:gd name="connsiteX42" fmla="*/ 387528 w 620637"/>
                <a:gd name="connsiteY42" fmla="*/ 238219 h 369391"/>
                <a:gd name="connsiteX43" fmla="*/ 387528 w 620637"/>
                <a:gd name="connsiteY43" fmla="*/ 135848 h 369391"/>
                <a:gd name="connsiteX44" fmla="*/ 491461 w 620637"/>
                <a:gd name="connsiteY44" fmla="*/ 0 h 369391"/>
                <a:gd name="connsiteX45" fmla="*/ 491461 w 620637"/>
                <a:gd name="connsiteY45" fmla="*/ 102371 h 369391"/>
                <a:gd name="connsiteX46" fmla="*/ 387528 w 620637"/>
                <a:gd name="connsiteY46" fmla="*/ 102371 h 369391"/>
                <a:gd name="connsiteX47" fmla="*/ 387528 w 620637"/>
                <a:gd name="connsiteY47" fmla="*/ 0 h 369391"/>
                <a:gd name="connsiteX48" fmla="*/ 620636 w 620637"/>
                <a:gd name="connsiteY48" fmla="*/ 267020 h 369391"/>
                <a:gd name="connsiteX49" fmla="*/ 620636 w 620637"/>
                <a:gd name="connsiteY49" fmla="*/ 369391 h 369391"/>
                <a:gd name="connsiteX50" fmla="*/ 516703 w 620637"/>
                <a:gd name="connsiteY50" fmla="*/ 369391 h 369391"/>
                <a:gd name="connsiteX51" fmla="*/ 516703 w 620637"/>
                <a:gd name="connsiteY51" fmla="*/ 267020 h 369391"/>
                <a:gd name="connsiteX52" fmla="*/ 620637 w 620637"/>
                <a:gd name="connsiteY52" fmla="*/ 135848 h 369391"/>
                <a:gd name="connsiteX53" fmla="*/ 620637 w 620637"/>
                <a:gd name="connsiteY53" fmla="*/ 238219 h 369391"/>
                <a:gd name="connsiteX54" fmla="*/ 516704 w 620637"/>
                <a:gd name="connsiteY54" fmla="*/ 238219 h 369391"/>
                <a:gd name="connsiteX55" fmla="*/ 516704 w 620637"/>
                <a:gd name="connsiteY55" fmla="*/ 135848 h 369391"/>
                <a:gd name="connsiteX56" fmla="*/ 620637 w 620637"/>
                <a:gd name="connsiteY56" fmla="*/ 0 h 369391"/>
                <a:gd name="connsiteX57" fmla="*/ 620637 w 620637"/>
                <a:gd name="connsiteY57" fmla="*/ 102371 h 369391"/>
                <a:gd name="connsiteX58" fmla="*/ 516704 w 620637"/>
                <a:gd name="connsiteY58" fmla="*/ 102371 h 369391"/>
                <a:gd name="connsiteX59" fmla="*/ 516704 w 620637"/>
                <a:gd name="connsiteY59" fmla="*/ 0 h 36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637" h="369391">
                  <a:moveTo>
                    <a:pt x="103933" y="267021"/>
                  </a:moveTo>
                  <a:lnTo>
                    <a:pt x="103933" y="369390"/>
                  </a:lnTo>
                  <a:lnTo>
                    <a:pt x="0" y="369390"/>
                  </a:lnTo>
                  <a:lnTo>
                    <a:pt x="0" y="267021"/>
                  </a:lnTo>
                  <a:close/>
                  <a:moveTo>
                    <a:pt x="103934" y="135848"/>
                  </a:moveTo>
                  <a:lnTo>
                    <a:pt x="103934" y="238219"/>
                  </a:lnTo>
                  <a:lnTo>
                    <a:pt x="1" y="238219"/>
                  </a:lnTo>
                  <a:lnTo>
                    <a:pt x="1" y="135848"/>
                  </a:lnTo>
                  <a:close/>
                  <a:moveTo>
                    <a:pt x="103934" y="0"/>
                  </a:moveTo>
                  <a:lnTo>
                    <a:pt x="103934" y="102371"/>
                  </a:lnTo>
                  <a:lnTo>
                    <a:pt x="1" y="102371"/>
                  </a:lnTo>
                  <a:lnTo>
                    <a:pt x="1" y="0"/>
                  </a:lnTo>
                  <a:close/>
                  <a:moveTo>
                    <a:pt x="233109" y="267020"/>
                  </a:moveTo>
                  <a:lnTo>
                    <a:pt x="233109" y="369391"/>
                  </a:lnTo>
                  <a:lnTo>
                    <a:pt x="129176" y="369391"/>
                  </a:lnTo>
                  <a:lnTo>
                    <a:pt x="129176" y="267020"/>
                  </a:lnTo>
                  <a:close/>
                  <a:moveTo>
                    <a:pt x="233110" y="135848"/>
                  </a:moveTo>
                  <a:lnTo>
                    <a:pt x="233110" y="238219"/>
                  </a:lnTo>
                  <a:lnTo>
                    <a:pt x="129177" y="238219"/>
                  </a:lnTo>
                  <a:lnTo>
                    <a:pt x="129177" y="135848"/>
                  </a:lnTo>
                  <a:close/>
                  <a:moveTo>
                    <a:pt x="233110" y="0"/>
                  </a:moveTo>
                  <a:lnTo>
                    <a:pt x="233110" y="102371"/>
                  </a:lnTo>
                  <a:lnTo>
                    <a:pt x="129177" y="102371"/>
                  </a:lnTo>
                  <a:lnTo>
                    <a:pt x="129177" y="0"/>
                  </a:lnTo>
                  <a:close/>
                  <a:moveTo>
                    <a:pt x="362285" y="267020"/>
                  </a:moveTo>
                  <a:lnTo>
                    <a:pt x="362285" y="369391"/>
                  </a:lnTo>
                  <a:lnTo>
                    <a:pt x="258352" y="369391"/>
                  </a:lnTo>
                  <a:lnTo>
                    <a:pt x="258352" y="267020"/>
                  </a:lnTo>
                  <a:close/>
                  <a:moveTo>
                    <a:pt x="362286" y="135848"/>
                  </a:moveTo>
                  <a:lnTo>
                    <a:pt x="362286" y="238219"/>
                  </a:lnTo>
                  <a:lnTo>
                    <a:pt x="258353" y="238219"/>
                  </a:lnTo>
                  <a:lnTo>
                    <a:pt x="258353" y="135848"/>
                  </a:lnTo>
                  <a:close/>
                  <a:moveTo>
                    <a:pt x="362286" y="0"/>
                  </a:moveTo>
                  <a:lnTo>
                    <a:pt x="362286" y="102371"/>
                  </a:lnTo>
                  <a:lnTo>
                    <a:pt x="258353" y="102371"/>
                  </a:lnTo>
                  <a:lnTo>
                    <a:pt x="258353" y="0"/>
                  </a:lnTo>
                  <a:close/>
                  <a:moveTo>
                    <a:pt x="491460" y="267020"/>
                  </a:moveTo>
                  <a:lnTo>
                    <a:pt x="491460" y="369391"/>
                  </a:lnTo>
                  <a:lnTo>
                    <a:pt x="387527" y="369391"/>
                  </a:lnTo>
                  <a:lnTo>
                    <a:pt x="387527" y="267020"/>
                  </a:lnTo>
                  <a:close/>
                  <a:moveTo>
                    <a:pt x="491461" y="135848"/>
                  </a:moveTo>
                  <a:lnTo>
                    <a:pt x="491461" y="238219"/>
                  </a:lnTo>
                  <a:lnTo>
                    <a:pt x="387528" y="238219"/>
                  </a:lnTo>
                  <a:lnTo>
                    <a:pt x="387528" y="135848"/>
                  </a:lnTo>
                  <a:close/>
                  <a:moveTo>
                    <a:pt x="491461" y="0"/>
                  </a:moveTo>
                  <a:lnTo>
                    <a:pt x="491461" y="102371"/>
                  </a:lnTo>
                  <a:lnTo>
                    <a:pt x="387528" y="102371"/>
                  </a:lnTo>
                  <a:lnTo>
                    <a:pt x="387528" y="0"/>
                  </a:lnTo>
                  <a:close/>
                  <a:moveTo>
                    <a:pt x="620636" y="267020"/>
                  </a:moveTo>
                  <a:lnTo>
                    <a:pt x="620636" y="369391"/>
                  </a:lnTo>
                  <a:lnTo>
                    <a:pt x="516703" y="369391"/>
                  </a:lnTo>
                  <a:lnTo>
                    <a:pt x="516703" y="267020"/>
                  </a:lnTo>
                  <a:close/>
                  <a:moveTo>
                    <a:pt x="620637" y="135848"/>
                  </a:moveTo>
                  <a:lnTo>
                    <a:pt x="620637" y="238219"/>
                  </a:lnTo>
                  <a:lnTo>
                    <a:pt x="516704" y="238219"/>
                  </a:lnTo>
                  <a:lnTo>
                    <a:pt x="516704" y="135848"/>
                  </a:lnTo>
                  <a:close/>
                  <a:moveTo>
                    <a:pt x="620637" y="0"/>
                  </a:moveTo>
                  <a:lnTo>
                    <a:pt x="620637" y="102371"/>
                  </a:lnTo>
                  <a:lnTo>
                    <a:pt x="516704" y="102371"/>
                  </a:lnTo>
                  <a:lnTo>
                    <a:pt x="516704" y="0"/>
                  </a:lnTo>
                  <a:close/>
                </a:path>
              </a:pathLst>
            </a:custGeom>
            <a:solidFill>
              <a:srgbClr val="FFFFF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grpSp>
      <p:grpSp>
        <p:nvGrpSpPr>
          <p:cNvPr id="232" name="Group 231">
            <a:extLst>
              <a:ext uri="{FF2B5EF4-FFF2-40B4-BE49-F238E27FC236}">
                <a16:creationId xmlns="" xmlns:a16="http://schemas.microsoft.com/office/drawing/2014/main" id="{9658D9D8-ADC6-4A5B-B238-593B7B7B1AB4}"/>
              </a:ext>
            </a:extLst>
          </p:cNvPr>
          <p:cNvGrpSpPr/>
          <p:nvPr/>
        </p:nvGrpSpPr>
        <p:grpSpPr>
          <a:xfrm>
            <a:off x="5017353" y="1551276"/>
            <a:ext cx="610983" cy="686521"/>
            <a:chOff x="5969463" y="1833344"/>
            <a:chExt cx="565088" cy="634952"/>
          </a:xfrm>
        </p:grpSpPr>
        <p:grpSp>
          <p:nvGrpSpPr>
            <p:cNvPr id="233" name="Group 232">
              <a:extLst>
                <a:ext uri="{FF2B5EF4-FFF2-40B4-BE49-F238E27FC236}">
                  <a16:creationId xmlns="" xmlns:a16="http://schemas.microsoft.com/office/drawing/2014/main" id="{E0804055-748C-4783-91D2-9F872A00F8C4}"/>
                </a:ext>
              </a:extLst>
            </p:cNvPr>
            <p:cNvGrpSpPr/>
            <p:nvPr/>
          </p:nvGrpSpPr>
          <p:grpSpPr>
            <a:xfrm>
              <a:off x="5969463" y="1833344"/>
              <a:ext cx="565088" cy="634952"/>
              <a:chOff x="8252013" y="1726345"/>
              <a:chExt cx="519508" cy="481495"/>
            </a:xfrm>
            <a:solidFill>
              <a:schemeClr val="tx1">
                <a:lumMod val="65000"/>
                <a:lumOff val="35000"/>
              </a:schemeClr>
            </a:solidFill>
          </p:grpSpPr>
          <p:sp>
            <p:nvSpPr>
              <p:cNvPr id="235" name="Rectangle 234">
                <a:extLst>
                  <a:ext uri="{FF2B5EF4-FFF2-40B4-BE49-F238E27FC236}">
                    <a16:creationId xmlns="" xmlns:a16="http://schemas.microsoft.com/office/drawing/2014/main" id="{BA31DA04-D428-47B7-83B6-BBDDAD249518}"/>
                  </a:ext>
                </a:extLst>
              </p:cNvPr>
              <p:cNvSpPr/>
              <p:nvPr/>
            </p:nvSpPr>
            <p:spPr bwMode="auto">
              <a:xfrm>
                <a:off x="8338245" y="1931381"/>
                <a:ext cx="259980" cy="221269"/>
              </a:xfrm>
              <a:prstGeom prst="rect">
                <a:avLst/>
              </a:prstGeom>
              <a:solidFill>
                <a:srgbClr val="FFFFFF"/>
              </a:solidFill>
              <a:ln>
                <a:noFill/>
              </a:ln>
            </p:spPr>
            <p:txBody>
              <a:bodyPr vert="horz" wrap="square" lIns="100138" tIns="50069" rIns="100138" bIns="50069"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0" lang="en-US" sz="2817" dirty="0">
                  <a:solidFill>
                    <a:srgbClr val="39393B"/>
                  </a:solidFill>
                  <a:latin typeface="MS PGothic" charset="-128"/>
                  <a:ea typeface="MS PGothic" charset="-128"/>
                  <a:cs typeface="MS PGothic" charset="-128"/>
                </a:endParaRPr>
              </a:p>
            </p:txBody>
          </p:sp>
          <p:pic>
            <p:nvPicPr>
              <p:cNvPr id="236" name="Graphic 100">
                <a:extLst>
                  <a:ext uri="{FF2B5EF4-FFF2-40B4-BE49-F238E27FC236}">
                    <a16:creationId xmlns="" xmlns:a16="http://schemas.microsoft.com/office/drawing/2014/main" id="{70D9E46D-3A86-4DA9-873E-B1923DA085FB}"/>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252013" y="1726345"/>
                <a:ext cx="519508" cy="481495"/>
              </a:xfrm>
              <a:prstGeom prst="rect">
                <a:avLst/>
              </a:prstGeom>
            </p:spPr>
          </p:pic>
        </p:grpSp>
        <p:sp>
          <p:nvSpPr>
            <p:cNvPr id="234" name="Rectangle 233">
              <a:extLst>
                <a:ext uri="{FF2B5EF4-FFF2-40B4-BE49-F238E27FC236}">
                  <a16:creationId xmlns="" xmlns:a16="http://schemas.microsoft.com/office/drawing/2014/main" id="{A4562794-B4D6-4450-AB48-6276330222F3}"/>
                </a:ext>
              </a:extLst>
            </p:cNvPr>
            <p:cNvSpPr/>
            <p:nvPr/>
          </p:nvSpPr>
          <p:spPr bwMode="auto">
            <a:xfrm>
              <a:off x="6137394" y="2076638"/>
              <a:ext cx="208657" cy="318878"/>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grpSp>
        <p:nvGrpSpPr>
          <p:cNvPr id="238" name="Group 237">
            <a:extLst>
              <a:ext uri="{FF2B5EF4-FFF2-40B4-BE49-F238E27FC236}">
                <a16:creationId xmlns="" xmlns:a16="http://schemas.microsoft.com/office/drawing/2014/main" id="{9DFF5405-88FA-4AEA-AA0D-D9E20A5305AC}"/>
              </a:ext>
            </a:extLst>
          </p:cNvPr>
          <p:cNvGrpSpPr/>
          <p:nvPr/>
        </p:nvGrpSpPr>
        <p:grpSpPr>
          <a:xfrm>
            <a:off x="3098297" y="1642359"/>
            <a:ext cx="576072" cy="586204"/>
            <a:chOff x="2490500" y="1871420"/>
            <a:chExt cx="576072" cy="586204"/>
          </a:xfrm>
          <a:solidFill>
            <a:schemeClr val="bg2"/>
          </a:solidFill>
        </p:grpSpPr>
        <p:sp>
          <p:nvSpPr>
            <p:cNvPr id="239" name="Freeform 61">
              <a:extLst>
                <a:ext uri="{FF2B5EF4-FFF2-40B4-BE49-F238E27FC236}">
                  <a16:creationId xmlns="" xmlns:a16="http://schemas.microsoft.com/office/drawing/2014/main" id="{8E4EA955-1910-4148-9FFF-F1596DBC541F}"/>
                </a:ext>
              </a:extLst>
            </p:cNvPr>
            <p:cNvSpPr>
              <a:spLocks noEditPoints="1"/>
            </p:cNvSpPr>
            <p:nvPr/>
          </p:nvSpPr>
          <p:spPr bwMode="auto">
            <a:xfrm>
              <a:off x="2490500" y="2079854"/>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a:solidFill>
                  <a:srgbClr val="FFFFFF"/>
                </a:solidFill>
                <a:latin typeface="MS PGothic" charset="-128"/>
                <a:ea typeface="MS PGothic" charset="-128"/>
                <a:cs typeface="MS PGothic" charset="-128"/>
              </a:endParaRPr>
            </a:p>
          </p:txBody>
        </p:sp>
        <p:sp>
          <p:nvSpPr>
            <p:cNvPr id="240" name="Freeform 61">
              <a:extLst>
                <a:ext uri="{FF2B5EF4-FFF2-40B4-BE49-F238E27FC236}">
                  <a16:creationId xmlns="" xmlns:a16="http://schemas.microsoft.com/office/drawing/2014/main" id="{07826869-EFC5-4FF8-A4D9-21751046736B}"/>
                </a:ext>
              </a:extLst>
            </p:cNvPr>
            <p:cNvSpPr>
              <a:spLocks noEditPoints="1"/>
            </p:cNvSpPr>
            <p:nvPr/>
          </p:nvSpPr>
          <p:spPr bwMode="auto">
            <a:xfrm>
              <a:off x="2490500" y="2282185"/>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dirty="0">
                <a:solidFill>
                  <a:srgbClr val="FFFFFF"/>
                </a:solidFill>
                <a:latin typeface="MS PGothic" charset="-128"/>
                <a:ea typeface="MS PGothic" charset="-128"/>
                <a:cs typeface="MS PGothic" charset="-128"/>
              </a:endParaRPr>
            </a:p>
          </p:txBody>
        </p:sp>
        <p:sp>
          <p:nvSpPr>
            <p:cNvPr id="241" name="Freeform 61">
              <a:extLst>
                <a:ext uri="{FF2B5EF4-FFF2-40B4-BE49-F238E27FC236}">
                  <a16:creationId xmlns="" xmlns:a16="http://schemas.microsoft.com/office/drawing/2014/main" id="{CFBE2206-4EB7-47B5-831A-4E88DD8306D7}"/>
                </a:ext>
              </a:extLst>
            </p:cNvPr>
            <p:cNvSpPr>
              <a:spLocks noEditPoints="1"/>
            </p:cNvSpPr>
            <p:nvPr/>
          </p:nvSpPr>
          <p:spPr bwMode="auto">
            <a:xfrm>
              <a:off x="2490500" y="1871420"/>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dirty="0">
                <a:solidFill>
                  <a:srgbClr val="FFFFFF"/>
                </a:solidFill>
                <a:latin typeface="MS PGothic" charset="-128"/>
                <a:ea typeface="MS PGothic" charset="-128"/>
                <a:cs typeface="MS PGothic" charset="-128"/>
              </a:endParaRPr>
            </a:p>
          </p:txBody>
        </p:sp>
      </p:grpSp>
      <p:cxnSp>
        <p:nvCxnSpPr>
          <p:cNvPr id="9" name="Straight Connector 8">
            <a:extLst>
              <a:ext uri="{FF2B5EF4-FFF2-40B4-BE49-F238E27FC236}">
                <a16:creationId xmlns="" xmlns:a16="http://schemas.microsoft.com/office/drawing/2014/main" id="{D25F6D09-523E-45F2-8711-DABBCDE81A0D}"/>
              </a:ext>
            </a:extLst>
          </p:cNvPr>
          <p:cNvCxnSpPr>
            <a:cxnSpLocks/>
          </p:cNvCxnSpPr>
          <p:nvPr/>
        </p:nvCxnSpPr>
        <p:spPr bwMode="auto">
          <a:xfrm flipH="1" flipV="1">
            <a:off x="3813931" y="4027399"/>
            <a:ext cx="1" cy="427383"/>
          </a:xfrm>
          <a:prstGeom prst="line">
            <a:avLst/>
          </a:prstGeom>
          <a:noFill/>
          <a:ln w="127000" cap="flat">
            <a:solidFill>
              <a:schemeClr val="tx1"/>
            </a:solidFill>
            <a:miter lim="800000"/>
            <a:headEnd type="none" w="med" len="med"/>
            <a:tailEnd type="none" w="med" len="med"/>
          </a:ln>
        </p:spPr>
      </p:cxnSp>
      <p:cxnSp>
        <p:nvCxnSpPr>
          <p:cNvPr id="6" name="Straight Connector 5">
            <a:extLst>
              <a:ext uri="{FF2B5EF4-FFF2-40B4-BE49-F238E27FC236}">
                <a16:creationId xmlns="" xmlns:a16="http://schemas.microsoft.com/office/drawing/2014/main" id="{7251B3C0-F1EE-4DBB-9952-7AF01C5E8948}"/>
              </a:ext>
            </a:extLst>
          </p:cNvPr>
          <p:cNvCxnSpPr/>
          <p:nvPr/>
        </p:nvCxnSpPr>
        <p:spPr bwMode="auto">
          <a:xfrm>
            <a:off x="3813932" y="2480310"/>
            <a:ext cx="0" cy="877300"/>
          </a:xfrm>
          <a:prstGeom prst="line">
            <a:avLst/>
          </a:prstGeom>
          <a:noFill/>
          <a:ln w="127000" cap="flat">
            <a:solidFill>
              <a:schemeClr val="tx1"/>
            </a:solidFill>
            <a:miter lim="800000"/>
            <a:headEnd type="none" w="med" len="med"/>
            <a:tailEnd type="none" w="med" len="med"/>
          </a:ln>
        </p:spPr>
      </p:cxnSp>
      <p:pic>
        <p:nvPicPr>
          <p:cNvPr id="65" name="Picture 64">
            <a:extLst>
              <a:ext uri="{FF2B5EF4-FFF2-40B4-BE49-F238E27FC236}">
                <a16:creationId xmlns="" xmlns:a16="http://schemas.microsoft.com/office/drawing/2014/main" id="{E3C7BF60-35D6-49CE-BF00-F6DECA871F68}"/>
              </a:ext>
            </a:extLst>
          </p:cNvPr>
          <p:cNvPicPr>
            <a:picLocks noChangeAspect="1"/>
          </p:cNvPicPr>
          <p:nvPr/>
        </p:nvPicPr>
        <p:blipFill>
          <a:blip r:embed="rId7"/>
          <a:stretch>
            <a:fillRect/>
          </a:stretch>
        </p:blipFill>
        <p:spPr>
          <a:xfrm>
            <a:off x="3150121" y="3335629"/>
            <a:ext cx="1388650" cy="840746"/>
          </a:xfrm>
          <a:prstGeom prst="rect">
            <a:avLst/>
          </a:prstGeom>
        </p:spPr>
      </p:pic>
      <p:sp>
        <p:nvSpPr>
          <p:cNvPr id="95" name="Rectangle 94">
            <a:extLst>
              <a:ext uri="{FF2B5EF4-FFF2-40B4-BE49-F238E27FC236}">
                <a16:creationId xmlns="" xmlns:a16="http://schemas.microsoft.com/office/drawing/2014/main" id="{56169FF4-FB28-4A06-A018-2D160565FB20}"/>
              </a:ext>
            </a:extLst>
          </p:cNvPr>
          <p:cNvSpPr/>
          <p:nvPr/>
        </p:nvSpPr>
        <p:spPr bwMode="auto">
          <a:xfrm>
            <a:off x="5753751" y="3484153"/>
            <a:ext cx="915760" cy="670815"/>
          </a:xfrm>
          <a:prstGeom prst="rect">
            <a:avLst/>
          </a:prstGeom>
          <a:solidFill>
            <a:schemeClr val="tx1"/>
          </a:solidFill>
          <a:ln w="184150" cap="flat">
            <a:solidFill>
              <a:schemeClr val="tx1"/>
            </a:solidFill>
            <a:miter lim="800000"/>
            <a:headEnd type="none" w="med" len="med"/>
            <a:tailEnd type="none" w="med" len="med"/>
          </a:ln>
        </p:spPr>
        <p:txBody>
          <a:bodyPr lIns="91440" tIns="45720" rIns="91440" bIns="45720" rtlCol="0" anchor="ctr"/>
          <a:lstStyle/>
          <a:p>
            <a:pPr algn="ctr" defTabSz="514350"/>
            <a:endParaRPr kumimoji="0" lang="en-US" sz="800" dirty="0" err="1">
              <a:solidFill>
                <a:srgbClr val="FFFFFF"/>
              </a:solidFill>
              <a:latin typeface="MS PGothic" charset="-128"/>
              <a:ea typeface="MS PGothic" charset="-128"/>
              <a:cs typeface="MS PGothic" charset="-128"/>
              <a:sym typeface="Arial" pitchFamily="-107" charset="0"/>
            </a:endParaRPr>
          </a:p>
        </p:txBody>
      </p:sp>
      <p:sp>
        <p:nvSpPr>
          <p:cNvPr id="59" name="TextBox 58">
            <a:extLst>
              <a:ext uri="{FF2B5EF4-FFF2-40B4-BE49-F238E27FC236}">
                <a16:creationId xmlns="" xmlns:a16="http://schemas.microsoft.com/office/drawing/2014/main" id="{6686C7F1-45E7-4DE4-9976-9942C54DDDCD}"/>
              </a:ext>
            </a:extLst>
          </p:cNvPr>
          <p:cNvSpPr txBox="1"/>
          <p:nvPr/>
        </p:nvSpPr>
        <p:spPr>
          <a:xfrm>
            <a:off x="5674056" y="3117829"/>
            <a:ext cx="1085520" cy="276950"/>
          </a:xfrm>
          <a:prstGeom prst="rect">
            <a:avLst/>
          </a:prstGeom>
          <a:noFill/>
        </p:spPr>
        <p:txBody>
          <a:bodyPr wrap="square" lIns="91392" tIns="45696" rIns="91392" bIns="45696" rtlCol="0">
            <a:spAutoFit/>
          </a:bodyPr>
          <a:lstStyle>
            <a:defPPr>
              <a:defRPr lang="en-US"/>
            </a:defPPr>
            <a:lvl1pPr algn="ctr" defTabSz="913908">
              <a:defRPr sz="1200">
                <a:solidFill>
                  <a:srgbClr val="2C2C2C">
                    <a:lumMod val="75000"/>
                    <a:lumOff val="25000"/>
                  </a:srgbClr>
                </a:solidFill>
              </a:defRPr>
            </a:lvl1pPr>
          </a:lstStyle>
          <a:p>
            <a:r>
              <a:rPr kumimoji="0" lang="ja-JP" altLang="en-US" dirty="0" smtClean="0">
                <a:solidFill>
                  <a:srgbClr val="FFFFFF"/>
                </a:solidFill>
                <a:latin typeface="MS PGothic" charset="-128"/>
                <a:ea typeface="MS PGothic" charset="-128"/>
                <a:cs typeface="MS PGothic" charset="-128"/>
              </a:rPr>
              <a:t>オンプレミス</a:t>
            </a:r>
            <a:endParaRPr kumimoji="0" lang="en-US" dirty="0">
              <a:solidFill>
                <a:srgbClr val="FFFFFF"/>
              </a:solidFill>
              <a:latin typeface="MS PGothic" charset="-128"/>
              <a:ea typeface="MS PGothic" charset="-128"/>
              <a:cs typeface="MS PGothic" charset="-128"/>
            </a:endParaRPr>
          </a:p>
        </p:txBody>
      </p:sp>
      <p:grpSp>
        <p:nvGrpSpPr>
          <p:cNvPr id="31" name="Group 30">
            <a:extLst>
              <a:ext uri="{FF2B5EF4-FFF2-40B4-BE49-F238E27FC236}">
                <a16:creationId xmlns="" xmlns:a16="http://schemas.microsoft.com/office/drawing/2014/main" id="{39D0E0FD-78D1-4241-996D-EB8D6B9BBA8D}"/>
              </a:ext>
            </a:extLst>
          </p:cNvPr>
          <p:cNvGrpSpPr/>
          <p:nvPr/>
        </p:nvGrpSpPr>
        <p:grpSpPr>
          <a:xfrm>
            <a:off x="5751137" y="3484153"/>
            <a:ext cx="915760" cy="670959"/>
            <a:chOff x="5751137" y="3484153"/>
            <a:chExt cx="915760" cy="670959"/>
          </a:xfrm>
        </p:grpSpPr>
        <p:sp>
          <p:nvSpPr>
            <p:cNvPr id="99" name="Rectangle 98">
              <a:extLst>
                <a:ext uri="{FF2B5EF4-FFF2-40B4-BE49-F238E27FC236}">
                  <a16:creationId xmlns="" xmlns:a16="http://schemas.microsoft.com/office/drawing/2014/main" id="{D33DC9E4-387E-430C-9143-68686DD7ACF5}"/>
                </a:ext>
              </a:extLst>
            </p:cNvPr>
            <p:cNvSpPr/>
            <p:nvPr/>
          </p:nvSpPr>
          <p:spPr bwMode="auto">
            <a:xfrm>
              <a:off x="5751137" y="3484153"/>
              <a:ext cx="915760" cy="670813"/>
            </a:xfrm>
            <a:prstGeom prst="rect">
              <a:avLst/>
            </a:prstGeom>
            <a:solidFill>
              <a:srgbClr val="7F7F7F"/>
            </a:solidFill>
            <a:ln w="12700" cap="flat">
              <a:noFill/>
              <a:miter lim="800000"/>
              <a:headEnd type="none" w="med" len="med"/>
              <a:tailEnd type="none" w="med" len="med"/>
            </a:ln>
          </p:spPr>
          <p:txBody>
            <a:bodyPr lIns="91440" tIns="45720" rIns="91440" bIns="45720" rtlCol="0" anchor="ctr"/>
            <a:lstStyle/>
            <a:p>
              <a:pPr algn="ctr" defTabSz="514350"/>
              <a:endParaRPr kumimoji="0" lang="en-US" sz="800" dirty="0" err="1">
                <a:solidFill>
                  <a:srgbClr val="FFFFFF"/>
                </a:solidFill>
                <a:latin typeface="MS PGothic" charset="-128"/>
                <a:ea typeface="MS PGothic" charset="-128"/>
                <a:cs typeface="MS PGothic" charset="-128"/>
                <a:sym typeface="Arial" pitchFamily="-107" charset="0"/>
              </a:endParaRPr>
            </a:p>
          </p:txBody>
        </p:sp>
        <p:sp>
          <p:nvSpPr>
            <p:cNvPr id="100" name="Rectangle 99">
              <a:extLst>
                <a:ext uri="{FF2B5EF4-FFF2-40B4-BE49-F238E27FC236}">
                  <a16:creationId xmlns="" xmlns:a16="http://schemas.microsoft.com/office/drawing/2014/main" id="{336BD7C3-978B-4CB8-9D62-EDF19D85D2A1}"/>
                </a:ext>
              </a:extLst>
            </p:cNvPr>
            <p:cNvSpPr/>
            <p:nvPr/>
          </p:nvSpPr>
          <p:spPr bwMode="auto">
            <a:xfrm>
              <a:off x="6164031" y="4016611"/>
              <a:ext cx="103215" cy="138501"/>
            </a:xfrm>
            <a:prstGeom prst="rect">
              <a:avLst/>
            </a:prstGeom>
            <a:solidFill>
              <a:srgbClr val="A6A6A6"/>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nvGrpSpPr>
            <p:cNvPr id="102" name="Group 101">
              <a:extLst>
                <a:ext uri="{FF2B5EF4-FFF2-40B4-BE49-F238E27FC236}">
                  <a16:creationId xmlns="" xmlns:a16="http://schemas.microsoft.com/office/drawing/2014/main" id="{CB2590E6-F2A3-4859-A3E9-DA54795A7577}"/>
                </a:ext>
              </a:extLst>
            </p:cNvPr>
            <p:cNvGrpSpPr/>
            <p:nvPr/>
          </p:nvGrpSpPr>
          <p:grpSpPr>
            <a:xfrm>
              <a:off x="5809753" y="3531286"/>
              <a:ext cx="794233" cy="396588"/>
              <a:chOff x="6117172" y="3074617"/>
              <a:chExt cx="898314" cy="473062"/>
            </a:xfrm>
          </p:grpSpPr>
          <p:sp>
            <p:nvSpPr>
              <p:cNvPr id="103" name="Freeform 5">
                <a:extLst>
                  <a:ext uri="{FF2B5EF4-FFF2-40B4-BE49-F238E27FC236}">
                    <a16:creationId xmlns="" xmlns:a16="http://schemas.microsoft.com/office/drawing/2014/main" id="{76CD6A16-4FD4-486C-AA30-4D83D3A1089E}"/>
                  </a:ext>
                </a:extLst>
              </p:cNvPr>
              <p:cNvSpPr>
                <a:spLocks noEditPoints="1"/>
              </p:cNvSpPr>
              <p:nvPr/>
            </p:nvSpPr>
            <p:spPr bwMode="auto">
              <a:xfrm>
                <a:off x="6117172" y="3074617"/>
                <a:ext cx="898314" cy="473062"/>
              </a:xfrm>
              <a:custGeom>
                <a:avLst/>
                <a:gdLst>
                  <a:gd name="T0" fmla="*/ 19 w 1131"/>
                  <a:gd name="T1" fmla="*/ 0 h 601"/>
                  <a:gd name="T2" fmla="*/ 1108 w 1131"/>
                  <a:gd name="T3" fmla="*/ 0 h 601"/>
                  <a:gd name="T4" fmla="*/ 1131 w 1131"/>
                  <a:gd name="T5" fmla="*/ 21 h 601"/>
                  <a:gd name="T6" fmla="*/ 1131 w 1131"/>
                  <a:gd name="T7" fmla="*/ 580 h 601"/>
                  <a:gd name="T8" fmla="*/ 1108 w 1131"/>
                  <a:gd name="T9" fmla="*/ 601 h 601"/>
                  <a:gd name="T10" fmla="*/ 19 w 1131"/>
                  <a:gd name="T11" fmla="*/ 601 h 601"/>
                  <a:gd name="T12" fmla="*/ 0 w 1131"/>
                  <a:gd name="T13" fmla="*/ 580 h 601"/>
                  <a:gd name="T14" fmla="*/ 0 w 1131"/>
                  <a:gd name="T15" fmla="*/ 21 h 601"/>
                  <a:gd name="T16" fmla="*/ 19 w 1131"/>
                  <a:gd name="T17" fmla="*/ 0 h 601"/>
                  <a:gd name="T18" fmla="*/ 158 w 1131"/>
                  <a:gd name="T19" fmla="*/ 137 h 601"/>
                  <a:gd name="T20" fmla="*/ 129 w 1131"/>
                  <a:gd name="T21" fmla="*/ 168 h 601"/>
                  <a:gd name="T22" fmla="*/ 158 w 1131"/>
                  <a:gd name="T23" fmla="*/ 199 h 601"/>
                  <a:gd name="T24" fmla="*/ 191 w 1131"/>
                  <a:gd name="T25" fmla="*/ 168 h 601"/>
                  <a:gd name="T26" fmla="*/ 158 w 1131"/>
                  <a:gd name="T27" fmla="*/ 137 h 601"/>
                  <a:gd name="T28" fmla="*/ 281 w 1131"/>
                  <a:gd name="T29" fmla="*/ 137 h 601"/>
                  <a:gd name="T30" fmla="*/ 249 w 1131"/>
                  <a:gd name="T31" fmla="*/ 168 h 601"/>
                  <a:gd name="T32" fmla="*/ 281 w 1131"/>
                  <a:gd name="T33" fmla="*/ 199 h 601"/>
                  <a:gd name="T34" fmla="*/ 313 w 1131"/>
                  <a:gd name="T35" fmla="*/ 168 h 601"/>
                  <a:gd name="T36" fmla="*/ 281 w 1131"/>
                  <a:gd name="T37" fmla="*/ 137 h 601"/>
                  <a:gd name="T38" fmla="*/ 97 w 1131"/>
                  <a:gd name="T39" fmla="*/ 220 h 601"/>
                  <a:gd name="T40" fmla="*/ 68 w 1131"/>
                  <a:gd name="T41" fmla="*/ 251 h 601"/>
                  <a:gd name="T42" fmla="*/ 97 w 1131"/>
                  <a:gd name="T43" fmla="*/ 281 h 601"/>
                  <a:gd name="T44" fmla="*/ 129 w 1131"/>
                  <a:gd name="T45" fmla="*/ 251 h 601"/>
                  <a:gd name="T46" fmla="*/ 97 w 1131"/>
                  <a:gd name="T47" fmla="*/ 220 h 601"/>
                  <a:gd name="T48" fmla="*/ 220 w 1131"/>
                  <a:gd name="T49" fmla="*/ 220 h 601"/>
                  <a:gd name="T50" fmla="*/ 187 w 1131"/>
                  <a:gd name="T51" fmla="*/ 251 h 601"/>
                  <a:gd name="T52" fmla="*/ 220 w 1131"/>
                  <a:gd name="T53" fmla="*/ 281 h 601"/>
                  <a:gd name="T54" fmla="*/ 252 w 1131"/>
                  <a:gd name="T55" fmla="*/ 251 h 601"/>
                  <a:gd name="T56" fmla="*/ 220 w 1131"/>
                  <a:gd name="T57" fmla="*/ 220 h 601"/>
                  <a:gd name="T58" fmla="*/ 343 w 1131"/>
                  <a:gd name="T59" fmla="*/ 220 h 601"/>
                  <a:gd name="T60" fmla="*/ 310 w 1131"/>
                  <a:gd name="T61" fmla="*/ 251 h 601"/>
                  <a:gd name="T62" fmla="*/ 343 w 1131"/>
                  <a:gd name="T63" fmla="*/ 281 h 601"/>
                  <a:gd name="T64" fmla="*/ 375 w 1131"/>
                  <a:gd name="T65" fmla="*/ 251 h 601"/>
                  <a:gd name="T66" fmla="*/ 343 w 1131"/>
                  <a:gd name="T67" fmla="*/ 220 h 601"/>
                  <a:gd name="T68" fmla="*/ 97 w 1131"/>
                  <a:gd name="T69" fmla="*/ 55 h 601"/>
                  <a:gd name="T70" fmla="*/ 68 w 1131"/>
                  <a:gd name="T71" fmla="*/ 85 h 601"/>
                  <a:gd name="T72" fmla="*/ 97 w 1131"/>
                  <a:gd name="T73" fmla="*/ 116 h 601"/>
                  <a:gd name="T74" fmla="*/ 129 w 1131"/>
                  <a:gd name="T75" fmla="*/ 85 h 601"/>
                  <a:gd name="T76" fmla="*/ 97 w 1131"/>
                  <a:gd name="T77" fmla="*/ 55 h 601"/>
                  <a:gd name="T78" fmla="*/ 220 w 1131"/>
                  <a:gd name="T79" fmla="*/ 55 h 601"/>
                  <a:gd name="T80" fmla="*/ 187 w 1131"/>
                  <a:gd name="T81" fmla="*/ 85 h 601"/>
                  <a:gd name="T82" fmla="*/ 220 w 1131"/>
                  <a:gd name="T83" fmla="*/ 116 h 601"/>
                  <a:gd name="T84" fmla="*/ 252 w 1131"/>
                  <a:gd name="T85" fmla="*/ 85 h 601"/>
                  <a:gd name="T86" fmla="*/ 220 w 1131"/>
                  <a:gd name="T87" fmla="*/ 55 h 601"/>
                  <a:gd name="T88" fmla="*/ 343 w 1131"/>
                  <a:gd name="T89" fmla="*/ 55 h 601"/>
                  <a:gd name="T90" fmla="*/ 310 w 1131"/>
                  <a:gd name="T91" fmla="*/ 85 h 601"/>
                  <a:gd name="T92" fmla="*/ 343 w 1131"/>
                  <a:gd name="T93" fmla="*/ 116 h 601"/>
                  <a:gd name="T94" fmla="*/ 375 w 1131"/>
                  <a:gd name="T95" fmla="*/ 85 h 601"/>
                  <a:gd name="T96" fmla="*/ 343 w 1131"/>
                  <a:gd name="T97" fmla="*/ 55 h 601"/>
                  <a:gd name="T98" fmla="*/ 937 w 1131"/>
                  <a:gd name="T99" fmla="*/ 116 h 601"/>
                  <a:gd name="T100" fmla="*/ 924 w 1131"/>
                  <a:gd name="T101" fmla="*/ 125 h 601"/>
                  <a:gd name="T102" fmla="*/ 924 w 1131"/>
                  <a:gd name="T103" fmla="*/ 208 h 601"/>
                  <a:gd name="T104" fmla="*/ 937 w 1131"/>
                  <a:gd name="T105" fmla="*/ 217 h 601"/>
                  <a:gd name="T106" fmla="*/ 1021 w 1131"/>
                  <a:gd name="T107" fmla="*/ 217 h 601"/>
                  <a:gd name="T108" fmla="*/ 1031 w 1131"/>
                  <a:gd name="T109" fmla="*/ 208 h 601"/>
                  <a:gd name="T110" fmla="*/ 1031 w 1131"/>
                  <a:gd name="T111" fmla="*/ 125 h 601"/>
                  <a:gd name="T112" fmla="*/ 1021 w 1131"/>
                  <a:gd name="T113" fmla="*/ 116 h 601"/>
                  <a:gd name="T114" fmla="*/ 937 w 1131"/>
                  <a:gd name="T115" fmla="*/ 1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1" h="601">
                    <a:moveTo>
                      <a:pt x="19" y="0"/>
                    </a:moveTo>
                    <a:cubicBezTo>
                      <a:pt x="1108" y="0"/>
                      <a:pt x="1108" y="0"/>
                      <a:pt x="1108" y="0"/>
                    </a:cubicBezTo>
                    <a:cubicBezTo>
                      <a:pt x="1121" y="0"/>
                      <a:pt x="1131" y="9"/>
                      <a:pt x="1131" y="21"/>
                    </a:cubicBezTo>
                    <a:cubicBezTo>
                      <a:pt x="1131" y="315"/>
                      <a:pt x="1131" y="580"/>
                      <a:pt x="1131" y="580"/>
                    </a:cubicBezTo>
                    <a:cubicBezTo>
                      <a:pt x="1131" y="592"/>
                      <a:pt x="1121" y="601"/>
                      <a:pt x="1108" y="601"/>
                    </a:cubicBezTo>
                    <a:cubicBezTo>
                      <a:pt x="19" y="601"/>
                      <a:pt x="19" y="601"/>
                      <a:pt x="19" y="601"/>
                    </a:cubicBezTo>
                    <a:cubicBezTo>
                      <a:pt x="10" y="601"/>
                      <a:pt x="0" y="592"/>
                      <a:pt x="0" y="580"/>
                    </a:cubicBezTo>
                    <a:cubicBezTo>
                      <a:pt x="0" y="286"/>
                      <a:pt x="0" y="21"/>
                      <a:pt x="0" y="21"/>
                    </a:cubicBezTo>
                    <a:cubicBezTo>
                      <a:pt x="0" y="9"/>
                      <a:pt x="10" y="0"/>
                      <a:pt x="19" y="0"/>
                    </a:cubicBezTo>
                    <a:close/>
                    <a:moveTo>
                      <a:pt x="158" y="137"/>
                    </a:moveTo>
                    <a:cubicBezTo>
                      <a:pt x="142" y="137"/>
                      <a:pt x="129" y="153"/>
                      <a:pt x="129" y="168"/>
                    </a:cubicBezTo>
                    <a:cubicBezTo>
                      <a:pt x="129" y="186"/>
                      <a:pt x="142" y="199"/>
                      <a:pt x="158" y="199"/>
                    </a:cubicBezTo>
                    <a:cubicBezTo>
                      <a:pt x="178" y="199"/>
                      <a:pt x="191" y="186"/>
                      <a:pt x="191" y="168"/>
                    </a:cubicBezTo>
                    <a:cubicBezTo>
                      <a:pt x="191" y="153"/>
                      <a:pt x="178" y="137"/>
                      <a:pt x="158" y="137"/>
                    </a:cubicBezTo>
                    <a:close/>
                    <a:moveTo>
                      <a:pt x="281" y="137"/>
                    </a:moveTo>
                    <a:cubicBezTo>
                      <a:pt x="265" y="137"/>
                      <a:pt x="249" y="153"/>
                      <a:pt x="249" y="168"/>
                    </a:cubicBezTo>
                    <a:cubicBezTo>
                      <a:pt x="249" y="186"/>
                      <a:pt x="265" y="199"/>
                      <a:pt x="281" y="199"/>
                    </a:cubicBezTo>
                    <a:cubicBezTo>
                      <a:pt x="301" y="199"/>
                      <a:pt x="313" y="186"/>
                      <a:pt x="313" y="168"/>
                    </a:cubicBezTo>
                    <a:cubicBezTo>
                      <a:pt x="313" y="153"/>
                      <a:pt x="301" y="137"/>
                      <a:pt x="281" y="137"/>
                    </a:cubicBezTo>
                    <a:close/>
                    <a:moveTo>
                      <a:pt x="97" y="220"/>
                    </a:moveTo>
                    <a:cubicBezTo>
                      <a:pt x="81" y="220"/>
                      <a:pt x="68" y="235"/>
                      <a:pt x="68" y="251"/>
                    </a:cubicBezTo>
                    <a:cubicBezTo>
                      <a:pt x="68" y="269"/>
                      <a:pt x="81" y="281"/>
                      <a:pt x="97" y="281"/>
                    </a:cubicBezTo>
                    <a:cubicBezTo>
                      <a:pt x="116" y="281"/>
                      <a:pt x="129" y="269"/>
                      <a:pt x="129" y="251"/>
                    </a:cubicBezTo>
                    <a:cubicBezTo>
                      <a:pt x="129" y="235"/>
                      <a:pt x="116" y="220"/>
                      <a:pt x="97" y="220"/>
                    </a:cubicBezTo>
                    <a:close/>
                    <a:moveTo>
                      <a:pt x="220" y="220"/>
                    </a:moveTo>
                    <a:cubicBezTo>
                      <a:pt x="204" y="220"/>
                      <a:pt x="187" y="235"/>
                      <a:pt x="187" y="251"/>
                    </a:cubicBezTo>
                    <a:cubicBezTo>
                      <a:pt x="187" y="269"/>
                      <a:pt x="204" y="281"/>
                      <a:pt x="220" y="281"/>
                    </a:cubicBezTo>
                    <a:cubicBezTo>
                      <a:pt x="239" y="281"/>
                      <a:pt x="252" y="269"/>
                      <a:pt x="252" y="251"/>
                    </a:cubicBezTo>
                    <a:cubicBezTo>
                      <a:pt x="252" y="235"/>
                      <a:pt x="239" y="220"/>
                      <a:pt x="220" y="220"/>
                    </a:cubicBezTo>
                    <a:close/>
                    <a:moveTo>
                      <a:pt x="343" y="220"/>
                    </a:moveTo>
                    <a:cubicBezTo>
                      <a:pt x="323" y="220"/>
                      <a:pt x="310" y="235"/>
                      <a:pt x="310" y="251"/>
                    </a:cubicBezTo>
                    <a:cubicBezTo>
                      <a:pt x="310" y="269"/>
                      <a:pt x="323" y="281"/>
                      <a:pt x="343" y="281"/>
                    </a:cubicBezTo>
                    <a:cubicBezTo>
                      <a:pt x="359" y="281"/>
                      <a:pt x="375" y="269"/>
                      <a:pt x="375" y="251"/>
                    </a:cubicBezTo>
                    <a:cubicBezTo>
                      <a:pt x="375" y="235"/>
                      <a:pt x="359" y="220"/>
                      <a:pt x="343" y="220"/>
                    </a:cubicBezTo>
                    <a:close/>
                    <a:moveTo>
                      <a:pt x="97" y="55"/>
                    </a:moveTo>
                    <a:cubicBezTo>
                      <a:pt x="81" y="55"/>
                      <a:pt x="68" y="70"/>
                      <a:pt x="68" y="85"/>
                    </a:cubicBezTo>
                    <a:cubicBezTo>
                      <a:pt x="68" y="104"/>
                      <a:pt x="81" y="116"/>
                      <a:pt x="97" y="116"/>
                    </a:cubicBezTo>
                    <a:cubicBezTo>
                      <a:pt x="116" y="116"/>
                      <a:pt x="129" y="104"/>
                      <a:pt x="129" y="85"/>
                    </a:cubicBezTo>
                    <a:cubicBezTo>
                      <a:pt x="129" y="70"/>
                      <a:pt x="116" y="55"/>
                      <a:pt x="97" y="55"/>
                    </a:cubicBezTo>
                    <a:close/>
                    <a:moveTo>
                      <a:pt x="220" y="55"/>
                    </a:moveTo>
                    <a:cubicBezTo>
                      <a:pt x="204" y="55"/>
                      <a:pt x="187" y="70"/>
                      <a:pt x="187" y="85"/>
                    </a:cubicBezTo>
                    <a:cubicBezTo>
                      <a:pt x="187" y="104"/>
                      <a:pt x="204" y="116"/>
                      <a:pt x="220" y="116"/>
                    </a:cubicBezTo>
                    <a:cubicBezTo>
                      <a:pt x="239" y="116"/>
                      <a:pt x="252" y="104"/>
                      <a:pt x="252" y="85"/>
                    </a:cubicBezTo>
                    <a:cubicBezTo>
                      <a:pt x="252" y="70"/>
                      <a:pt x="239" y="55"/>
                      <a:pt x="220" y="55"/>
                    </a:cubicBezTo>
                    <a:close/>
                    <a:moveTo>
                      <a:pt x="343" y="55"/>
                    </a:moveTo>
                    <a:cubicBezTo>
                      <a:pt x="323" y="55"/>
                      <a:pt x="310" y="70"/>
                      <a:pt x="310" y="85"/>
                    </a:cubicBezTo>
                    <a:cubicBezTo>
                      <a:pt x="310" y="104"/>
                      <a:pt x="323" y="116"/>
                      <a:pt x="343" y="116"/>
                    </a:cubicBezTo>
                    <a:cubicBezTo>
                      <a:pt x="359" y="116"/>
                      <a:pt x="375" y="104"/>
                      <a:pt x="375" y="85"/>
                    </a:cubicBezTo>
                    <a:cubicBezTo>
                      <a:pt x="375" y="70"/>
                      <a:pt x="359" y="55"/>
                      <a:pt x="343" y="55"/>
                    </a:cubicBezTo>
                    <a:close/>
                    <a:moveTo>
                      <a:pt x="937" y="116"/>
                    </a:moveTo>
                    <a:cubicBezTo>
                      <a:pt x="931" y="116"/>
                      <a:pt x="924" y="122"/>
                      <a:pt x="924" y="125"/>
                    </a:cubicBezTo>
                    <a:cubicBezTo>
                      <a:pt x="924" y="208"/>
                      <a:pt x="924" y="208"/>
                      <a:pt x="924" y="208"/>
                    </a:cubicBezTo>
                    <a:cubicBezTo>
                      <a:pt x="924" y="214"/>
                      <a:pt x="931" y="217"/>
                      <a:pt x="937" y="217"/>
                    </a:cubicBezTo>
                    <a:cubicBezTo>
                      <a:pt x="1021" y="217"/>
                      <a:pt x="1021" y="217"/>
                      <a:pt x="1021" y="217"/>
                    </a:cubicBezTo>
                    <a:cubicBezTo>
                      <a:pt x="1028" y="217"/>
                      <a:pt x="1031" y="214"/>
                      <a:pt x="1031" y="208"/>
                    </a:cubicBezTo>
                    <a:cubicBezTo>
                      <a:pt x="1031" y="125"/>
                      <a:pt x="1031" y="125"/>
                      <a:pt x="1031" y="125"/>
                    </a:cubicBezTo>
                    <a:cubicBezTo>
                      <a:pt x="1031" y="122"/>
                      <a:pt x="1028" y="116"/>
                      <a:pt x="1021" y="116"/>
                    </a:cubicBezTo>
                    <a:cubicBezTo>
                      <a:pt x="937" y="116"/>
                      <a:pt x="937" y="116"/>
                      <a:pt x="937" y="116"/>
                    </a:cubicBezTo>
                    <a:close/>
                  </a:path>
                </a:pathLst>
              </a:custGeom>
              <a:solidFill>
                <a:srgbClr val="3A3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dirty="0">
                  <a:solidFill>
                    <a:srgbClr val="39393B"/>
                  </a:solidFill>
                  <a:latin typeface="MS PGothic" charset="-128"/>
                  <a:ea typeface="MS PGothic" charset="-128"/>
                  <a:cs typeface="MS PGothic" charset="-128"/>
                </a:endParaRPr>
              </a:p>
            </p:txBody>
          </p:sp>
          <p:sp>
            <p:nvSpPr>
              <p:cNvPr id="105" name="Freeform 6">
                <a:extLst>
                  <a:ext uri="{FF2B5EF4-FFF2-40B4-BE49-F238E27FC236}">
                    <a16:creationId xmlns="" xmlns:a16="http://schemas.microsoft.com/office/drawing/2014/main" id="{F53208ED-91B8-48EE-A54F-CB64F90BE4BE}"/>
                  </a:ext>
                </a:extLst>
              </p:cNvPr>
              <p:cNvSpPr>
                <a:spLocks/>
              </p:cNvSpPr>
              <p:nvPr/>
            </p:nvSpPr>
            <p:spPr bwMode="auto">
              <a:xfrm>
                <a:off x="6451419" y="3114471"/>
                <a:ext cx="325020" cy="153493"/>
              </a:xfrm>
              <a:custGeom>
                <a:avLst/>
                <a:gdLst>
                  <a:gd name="T0" fmla="*/ 402 w 409"/>
                  <a:gd name="T1" fmla="*/ 83 h 195"/>
                  <a:gd name="T2" fmla="*/ 370 w 409"/>
                  <a:gd name="T3" fmla="*/ 49 h 195"/>
                  <a:gd name="T4" fmla="*/ 178 w 409"/>
                  <a:gd name="T5" fmla="*/ 49 h 195"/>
                  <a:gd name="T6" fmla="*/ 95 w 409"/>
                  <a:gd name="T7" fmla="*/ 0 h 195"/>
                  <a:gd name="T8" fmla="*/ 0 w 409"/>
                  <a:gd name="T9" fmla="*/ 97 h 195"/>
                  <a:gd name="T10" fmla="*/ 95 w 409"/>
                  <a:gd name="T11" fmla="*/ 195 h 195"/>
                  <a:gd name="T12" fmla="*/ 178 w 409"/>
                  <a:gd name="T13" fmla="*/ 146 h 195"/>
                  <a:gd name="T14" fmla="*/ 208 w 409"/>
                  <a:gd name="T15" fmla="*/ 146 h 195"/>
                  <a:gd name="T16" fmla="*/ 244 w 409"/>
                  <a:gd name="T17" fmla="*/ 100 h 195"/>
                  <a:gd name="T18" fmla="*/ 281 w 409"/>
                  <a:gd name="T19" fmla="*/ 151 h 195"/>
                  <a:gd name="T20" fmla="*/ 317 w 409"/>
                  <a:gd name="T21" fmla="*/ 102 h 195"/>
                  <a:gd name="T22" fmla="*/ 354 w 409"/>
                  <a:gd name="T23" fmla="*/ 149 h 195"/>
                  <a:gd name="T24" fmla="*/ 402 w 409"/>
                  <a:gd name="T25" fmla="*/ 99 h 195"/>
                  <a:gd name="T26" fmla="*/ 402 w 409"/>
                  <a:gd name="T27" fmla="*/ 8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195">
                    <a:moveTo>
                      <a:pt x="402" y="83"/>
                    </a:moveTo>
                    <a:cubicBezTo>
                      <a:pt x="370" y="49"/>
                      <a:pt x="370" y="49"/>
                      <a:pt x="370" y="49"/>
                    </a:cubicBezTo>
                    <a:cubicBezTo>
                      <a:pt x="178" y="49"/>
                      <a:pt x="178" y="49"/>
                      <a:pt x="178" y="49"/>
                    </a:cubicBezTo>
                    <a:cubicBezTo>
                      <a:pt x="161" y="19"/>
                      <a:pt x="131" y="0"/>
                      <a:pt x="95" y="0"/>
                    </a:cubicBezTo>
                    <a:cubicBezTo>
                      <a:pt x="42" y="0"/>
                      <a:pt x="0" y="44"/>
                      <a:pt x="0" y="97"/>
                    </a:cubicBezTo>
                    <a:cubicBezTo>
                      <a:pt x="0" y="152"/>
                      <a:pt x="42" y="195"/>
                      <a:pt x="95" y="195"/>
                    </a:cubicBezTo>
                    <a:cubicBezTo>
                      <a:pt x="130" y="195"/>
                      <a:pt x="161" y="175"/>
                      <a:pt x="178" y="146"/>
                    </a:cubicBezTo>
                    <a:cubicBezTo>
                      <a:pt x="216" y="146"/>
                      <a:pt x="208" y="146"/>
                      <a:pt x="208" y="146"/>
                    </a:cubicBezTo>
                    <a:cubicBezTo>
                      <a:pt x="244" y="100"/>
                      <a:pt x="244" y="100"/>
                      <a:pt x="244" y="100"/>
                    </a:cubicBezTo>
                    <a:cubicBezTo>
                      <a:pt x="281" y="151"/>
                      <a:pt x="281" y="151"/>
                      <a:pt x="281" y="151"/>
                    </a:cubicBezTo>
                    <a:cubicBezTo>
                      <a:pt x="317" y="102"/>
                      <a:pt x="317" y="102"/>
                      <a:pt x="317" y="102"/>
                    </a:cubicBezTo>
                    <a:cubicBezTo>
                      <a:pt x="354" y="149"/>
                      <a:pt x="354" y="149"/>
                      <a:pt x="354" y="149"/>
                    </a:cubicBezTo>
                    <a:cubicBezTo>
                      <a:pt x="402" y="99"/>
                      <a:pt x="402" y="99"/>
                      <a:pt x="402" y="99"/>
                    </a:cubicBezTo>
                    <a:cubicBezTo>
                      <a:pt x="408" y="94"/>
                      <a:pt x="409" y="89"/>
                      <a:pt x="402" y="83"/>
                    </a:cubicBezTo>
                    <a:close/>
                  </a:path>
                </a:pathLst>
              </a:custGeom>
              <a:solidFill>
                <a:srgbClr val="FDC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108" name="Text To Outline">
                <a:extLst>
                  <a:ext uri="{FF2B5EF4-FFF2-40B4-BE49-F238E27FC236}">
                    <a16:creationId xmlns="" xmlns:a16="http://schemas.microsoft.com/office/drawing/2014/main" id="{AAC66092-94FA-4066-BB7E-14AE821D0E2F}"/>
                  </a:ext>
                </a:extLst>
              </p:cNvPr>
              <p:cNvSpPr/>
              <p:nvPr/>
            </p:nvSpPr>
            <p:spPr bwMode="auto">
              <a:xfrm>
                <a:off x="6271901" y="3390799"/>
                <a:ext cx="608688" cy="85537"/>
              </a:xfrm>
              <a:custGeom>
                <a:avLst/>
                <a:gdLst/>
                <a:ahLst/>
                <a:cxnLst/>
                <a:rect l="l" t="t" r="r" b="b"/>
                <a:pathLst>
                  <a:path w="401389" h="56406">
                    <a:moveTo>
                      <a:pt x="358155" y="930"/>
                    </a:moveTo>
                    <a:lnTo>
                      <a:pt x="401389" y="930"/>
                    </a:lnTo>
                    <a:lnTo>
                      <a:pt x="401389" y="7367"/>
                    </a:lnTo>
                    <a:lnTo>
                      <a:pt x="383344" y="7367"/>
                    </a:lnTo>
                    <a:lnTo>
                      <a:pt x="383344" y="55476"/>
                    </a:lnTo>
                    <a:lnTo>
                      <a:pt x="376126" y="55476"/>
                    </a:lnTo>
                    <a:lnTo>
                      <a:pt x="376126" y="7367"/>
                    </a:lnTo>
                    <a:lnTo>
                      <a:pt x="358155" y="7367"/>
                    </a:lnTo>
                    <a:close/>
                    <a:moveTo>
                      <a:pt x="295349" y="930"/>
                    </a:moveTo>
                    <a:lnTo>
                      <a:pt x="306214" y="930"/>
                    </a:lnTo>
                    <a:lnTo>
                      <a:pt x="319125" y="39551"/>
                    </a:lnTo>
                    <a:cubicBezTo>
                      <a:pt x="320315" y="43148"/>
                      <a:pt x="321183" y="45839"/>
                      <a:pt x="321729" y="47625"/>
                    </a:cubicBezTo>
                    <a:cubicBezTo>
                      <a:pt x="322349" y="45641"/>
                      <a:pt x="323316" y="42726"/>
                      <a:pt x="324631" y="38881"/>
                    </a:cubicBezTo>
                    <a:lnTo>
                      <a:pt x="337691" y="930"/>
                    </a:lnTo>
                    <a:lnTo>
                      <a:pt x="347402" y="930"/>
                    </a:lnTo>
                    <a:lnTo>
                      <a:pt x="347402" y="55476"/>
                    </a:lnTo>
                    <a:lnTo>
                      <a:pt x="340444" y="55476"/>
                    </a:lnTo>
                    <a:lnTo>
                      <a:pt x="340444" y="9823"/>
                    </a:lnTo>
                    <a:lnTo>
                      <a:pt x="324594" y="55476"/>
                    </a:lnTo>
                    <a:lnTo>
                      <a:pt x="318083" y="55476"/>
                    </a:lnTo>
                    <a:lnTo>
                      <a:pt x="302307" y="9041"/>
                    </a:lnTo>
                    <a:lnTo>
                      <a:pt x="302307" y="55476"/>
                    </a:lnTo>
                    <a:lnTo>
                      <a:pt x="295349" y="55476"/>
                    </a:lnTo>
                    <a:close/>
                    <a:moveTo>
                      <a:pt x="171524" y="930"/>
                    </a:moveTo>
                    <a:lnTo>
                      <a:pt x="182389" y="930"/>
                    </a:lnTo>
                    <a:lnTo>
                      <a:pt x="195299" y="39551"/>
                    </a:lnTo>
                    <a:cubicBezTo>
                      <a:pt x="196490" y="43148"/>
                      <a:pt x="197358" y="45839"/>
                      <a:pt x="197904" y="47625"/>
                    </a:cubicBezTo>
                    <a:cubicBezTo>
                      <a:pt x="198524" y="45641"/>
                      <a:pt x="199491" y="42726"/>
                      <a:pt x="200806" y="38881"/>
                    </a:cubicBezTo>
                    <a:lnTo>
                      <a:pt x="213866" y="930"/>
                    </a:lnTo>
                    <a:lnTo>
                      <a:pt x="223577" y="930"/>
                    </a:lnTo>
                    <a:lnTo>
                      <a:pt x="223577" y="55476"/>
                    </a:lnTo>
                    <a:lnTo>
                      <a:pt x="216619" y="55476"/>
                    </a:lnTo>
                    <a:lnTo>
                      <a:pt x="216619" y="9823"/>
                    </a:lnTo>
                    <a:lnTo>
                      <a:pt x="200769" y="55476"/>
                    </a:lnTo>
                    <a:lnTo>
                      <a:pt x="194258" y="55476"/>
                    </a:lnTo>
                    <a:lnTo>
                      <a:pt x="178482" y="9041"/>
                    </a:lnTo>
                    <a:lnTo>
                      <a:pt x="178482" y="55476"/>
                    </a:lnTo>
                    <a:lnTo>
                      <a:pt x="171524" y="55476"/>
                    </a:lnTo>
                    <a:close/>
                    <a:moveTo>
                      <a:pt x="89892" y="930"/>
                    </a:moveTo>
                    <a:lnTo>
                      <a:pt x="98673" y="930"/>
                    </a:lnTo>
                    <a:lnTo>
                      <a:pt x="109426" y="17376"/>
                    </a:lnTo>
                    <a:cubicBezTo>
                      <a:pt x="111410" y="20451"/>
                      <a:pt x="113258" y="23527"/>
                      <a:pt x="114970" y="26603"/>
                    </a:cubicBezTo>
                    <a:cubicBezTo>
                      <a:pt x="116607" y="23750"/>
                      <a:pt x="118591" y="20538"/>
                      <a:pt x="120923" y="16966"/>
                    </a:cubicBezTo>
                    <a:lnTo>
                      <a:pt x="131489" y="930"/>
                    </a:lnTo>
                    <a:lnTo>
                      <a:pt x="139898" y="930"/>
                    </a:lnTo>
                    <a:lnTo>
                      <a:pt x="118132" y="32370"/>
                    </a:lnTo>
                    <a:lnTo>
                      <a:pt x="118132" y="55476"/>
                    </a:lnTo>
                    <a:lnTo>
                      <a:pt x="110914" y="55476"/>
                    </a:lnTo>
                    <a:lnTo>
                      <a:pt x="110914" y="32370"/>
                    </a:lnTo>
                    <a:close/>
                    <a:moveTo>
                      <a:pt x="48071" y="930"/>
                    </a:moveTo>
                    <a:lnTo>
                      <a:pt x="87511" y="930"/>
                    </a:lnTo>
                    <a:lnTo>
                      <a:pt x="87511" y="7367"/>
                    </a:lnTo>
                    <a:lnTo>
                      <a:pt x="55289" y="7367"/>
                    </a:lnTo>
                    <a:lnTo>
                      <a:pt x="55289" y="24073"/>
                    </a:lnTo>
                    <a:lnTo>
                      <a:pt x="85464" y="24073"/>
                    </a:lnTo>
                    <a:lnTo>
                      <a:pt x="85464" y="30473"/>
                    </a:lnTo>
                    <a:lnTo>
                      <a:pt x="55289" y="30473"/>
                    </a:lnTo>
                    <a:lnTo>
                      <a:pt x="55289" y="49039"/>
                    </a:lnTo>
                    <a:lnTo>
                      <a:pt x="88776" y="49039"/>
                    </a:lnTo>
                    <a:lnTo>
                      <a:pt x="88776" y="55476"/>
                    </a:lnTo>
                    <a:lnTo>
                      <a:pt x="48071" y="55476"/>
                    </a:lnTo>
                    <a:close/>
                    <a:moveTo>
                      <a:pt x="0" y="930"/>
                    </a:moveTo>
                    <a:lnTo>
                      <a:pt x="7218" y="930"/>
                    </a:lnTo>
                    <a:lnTo>
                      <a:pt x="7218" y="27980"/>
                    </a:lnTo>
                    <a:lnTo>
                      <a:pt x="34305" y="930"/>
                    </a:lnTo>
                    <a:lnTo>
                      <a:pt x="44090" y="930"/>
                    </a:lnTo>
                    <a:lnTo>
                      <a:pt x="21208" y="23031"/>
                    </a:lnTo>
                    <a:lnTo>
                      <a:pt x="45095" y="55476"/>
                    </a:lnTo>
                    <a:lnTo>
                      <a:pt x="35570" y="55476"/>
                    </a:lnTo>
                    <a:lnTo>
                      <a:pt x="16148" y="27868"/>
                    </a:lnTo>
                    <a:lnTo>
                      <a:pt x="7218" y="36574"/>
                    </a:lnTo>
                    <a:lnTo>
                      <a:pt x="7218" y="55476"/>
                    </a:lnTo>
                    <a:lnTo>
                      <a:pt x="0" y="55476"/>
                    </a:lnTo>
                    <a:close/>
                    <a:moveTo>
                      <a:pt x="263909" y="0"/>
                    </a:moveTo>
                    <a:cubicBezTo>
                      <a:pt x="267853" y="0"/>
                      <a:pt x="271419" y="639"/>
                      <a:pt x="274606" y="1916"/>
                    </a:cubicBezTo>
                    <a:cubicBezTo>
                      <a:pt x="277794" y="3194"/>
                      <a:pt x="280293" y="4973"/>
                      <a:pt x="282104" y="7255"/>
                    </a:cubicBezTo>
                    <a:cubicBezTo>
                      <a:pt x="283914" y="9537"/>
                      <a:pt x="285291" y="12514"/>
                      <a:pt x="286233" y="16185"/>
                    </a:cubicBezTo>
                    <a:lnTo>
                      <a:pt x="279722" y="17971"/>
                    </a:lnTo>
                    <a:cubicBezTo>
                      <a:pt x="278904" y="15193"/>
                      <a:pt x="277887" y="13010"/>
                      <a:pt x="276671" y="11423"/>
                    </a:cubicBezTo>
                    <a:cubicBezTo>
                      <a:pt x="275456" y="9835"/>
                      <a:pt x="273720" y="8564"/>
                      <a:pt x="271462" y="7609"/>
                    </a:cubicBezTo>
                    <a:cubicBezTo>
                      <a:pt x="269205" y="6654"/>
                      <a:pt x="266700" y="6176"/>
                      <a:pt x="263946" y="6176"/>
                    </a:cubicBezTo>
                    <a:cubicBezTo>
                      <a:pt x="260647" y="6176"/>
                      <a:pt x="257795" y="6679"/>
                      <a:pt x="255389" y="7683"/>
                    </a:cubicBezTo>
                    <a:cubicBezTo>
                      <a:pt x="252983" y="8688"/>
                      <a:pt x="251042" y="10009"/>
                      <a:pt x="249566" y="11646"/>
                    </a:cubicBezTo>
                    <a:cubicBezTo>
                      <a:pt x="248090" y="13283"/>
                      <a:pt x="246943" y="15081"/>
                      <a:pt x="246124" y="17041"/>
                    </a:cubicBezTo>
                    <a:cubicBezTo>
                      <a:pt x="244735" y="20414"/>
                      <a:pt x="244041" y="24073"/>
                      <a:pt x="244041" y="28017"/>
                    </a:cubicBezTo>
                    <a:cubicBezTo>
                      <a:pt x="244041" y="32879"/>
                      <a:pt x="244878" y="36947"/>
                      <a:pt x="246552" y="40221"/>
                    </a:cubicBezTo>
                    <a:cubicBezTo>
                      <a:pt x="248227" y="43495"/>
                      <a:pt x="250664" y="45926"/>
                      <a:pt x="253863" y="47513"/>
                    </a:cubicBezTo>
                    <a:cubicBezTo>
                      <a:pt x="257063" y="49101"/>
                      <a:pt x="260461" y="49895"/>
                      <a:pt x="264058" y="49895"/>
                    </a:cubicBezTo>
                    <a:cubicBezTo>
                      <a:pt x="267183" y="49895"/>
                      <a:pt x="270234" y="49293"/>
                      <a:pt x="273211" y="48090"/>
                    </a:cubicBezTo>
                    <a:cubicBezTo>
                      <a:pt x="276188" y="46887"/>
                      <a:pt x="278445" y="45603"/>
                      <a:pt x="279983" y="44239"/>
                    </a:cubicBezTo>
                    <a:lnTo>
                      <a:pt x="279983" y="34082"/>
                    </a:lnTo>
                    <a:lnTo>
                      <a:pt x="263946" y="34082"/>
                    </a:lnTo>
                    <a:lnTo>
                      <a:pt x="263946" y="27682"/>
                    </a:lnTo>
                    <a:lnTo>
                      <a:pt x="287052" y="27645"/>
                    </a:lnTo>
                    <a:lnTo>
                      <a:pt x="287052" y="47885"/>
                    </a:lnTo>
                    <a:cubicBezTo>
                      <a:pt x="283505" y="50713"/>
                      <a:pt x="279846" y="52840"/>
                      <a:pt x="276076" y="54266"/>
                    </a:cubicBezTo>
                    <a:cubicBezTo>
                      <a:pt x="272306" y="55693"/>
                      <a:pt x="268436" y="56406"/>
                      <a:pt x="264467" y="56406"/>
                    </a:cubicBezTo>
                    <a:cubicBezTo>
                      <a:pt x="259110" y="56406"/>
                      <a:pt x="254242" y="55259"/>
                      <a:pt x="249864" y="52964"/>
                    </a:cubicBezTo>
                    <a:cubicBezTo>
                      <a:pt x="245486" y="50670"/>
                      <a:pt x="242180" y="47352"/>
                      <a:pt x="239948" y="43011"/>
                    </a:cubicBezTo>
                    <a:cubicBezTo>
                      <a:pt x="237716" y="38670"/>
                      <a:pt x="236599" y="33821"/>
                      <a:pt x="236599" y="28463"/>
                    </a:cubicBezTo>
                    <a:cubicBezTo>
                      <a:pt x="236599" y="23155"/>
                      <a:pt x="237709" y="18200"/>
                      <a:pt x="239929" y="13599"/>
                    </a:cubicBezTo>
                    <a:cubicBezTo>
                      <a:pt x="242149" y="8998"/>
                      <a:pt x="245343" y="5581"/>
                      <a:pt x="249510" y="3349"/>
                    </a:cubicBezTo>
                    <a:cubicBezTo>
                      <a:pt x="253677" y="1116"/>
                      <a:pt x="258477" y="0"/>
                      <a:pt x="263909" y="0"/>
                    </a:cubicBezTo>
                    <a:close/>
                  </a:path>
                </a:pathLst>
              </a:custGeom>
              <a:solidFill>
                <a:srgbClr val="FFFFFF"/>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grpSp>
      <p:pic>
        <p:nvPicPr>
          <p:cNvPr id="104" name="Graphic 103">
            <a:extLst>
              <a:ext uri="{FF2B5EF4-FFF2-40B4-BE49-F238E27FC236}">
                <a16:creationId xmlns="" xmlns:a16="http://schemas.microsoft.com/office/drawing/2014/main" id="{56616E15-02FD-4989-B2B9-CC3072D54FD0}"/>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2706664" y="3598706"/>
            <a:ext cx="253797" cy="253797"/>
          </a:xfrm>
          <a:prstGeom prst="rect">
            <a:avLst/>
          </a:prstGeom>
        </p:spPr>
      </p:pic>
      <p:grpSp>
        <p:nvGrpSpPr>
          <p:cNvPr id="112" name="Group 111">
            <a:extLst>
              <a:ext uri="{FF2B5EF4-FFF2-40B4-BE49-F238E27FC236}">
                <a16:creationId xmlns="" xmlns:a16="http://schemas.microsoft.com/office/drawing/2014/main" id="{E52184A4-3C10-4B37-A40E-B12382B7D838}"/>
              </a:ext>
            </a:extLst>
          </p:cNvPr>
          <p:cNvGrpSpPr>
            <a:grpSpLocks noChangeAspect="1"/>
          </p:cNvGrpSpPr>
          <p:nvPr/>
        </p:nvGrpSpPr>
        <p:grpSpPr>
          <a:xfrm>
            <a:off x="2705281" y="3595044"/>
            <a:ext cx="253797" cy="253797"/>
            <a:chOff x="7235000" y="1391708"/>
            <a:chExt cx="172730" cy="172730"/>
          </a:xfrm>
        </p:grpSpPr>
        <p:pic>
          <p:nvPicPr>
            <p:cNvPr id="113" name="Graphic 112">
              <a:extLst>
                <a:ext uri="{FF2B5EF4-FFF2-40B4-BE49-F238E27FC236}">
                  <a16:creationId xmlns="" xmlns:a16="http://schemas.microsoft.com/office/drawing/2014/main" id="{5C945590-EB41-489B-A251-0A8A0C434C9E}"/>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235000" y="1391708"/>
              <a:ext cx="172730" cy="172730"/>
            </a:xfrm>
            <a:prstGeom prst="rect">
              <a:avLst/>
            </a:prstGeom>
          </p:spPr>
        </p:pic>
        <p:sp>
          <p:nvSpPr>
            <p:cNvPr id="114" name="Rectangle 113">
              <a:extLst>
                <a:ext uri="{FF2B5EF4-FFF2-40B4-BE49-F238E27FC236}">
                  <a16:creationId xmlns="" xmlns:a16="http://schemas.microsoft.com/office/drawing/2014/main" id="{D86DE228-1301-4D5F-99ED-8D95720736A6}"/>
                </a:ext>
              </a:extLst>
            </p:cNvPr>
            <p:cNvSpPr/>
            <p:nvPr/>
          </p:nvSpPr>
          <p:spPr bwMode="auto">
            <a:xfrm>
              <a:off x="7268457" y="1444756"/>
              <a:ext cx="95250" cy="11471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pic>
          <p:nvPicPr>
            <p:cNvPr id="115" name="Graphic 114">
              <a:extLst>
                <a:ext uri="{FF2B5EF4-FFF2-40B4-BE49-F238E27FC236}">
                  <a16:creationId xmlns="" xmlns:a16="http://schemas.microsoft.com/office/drawing/2014/main" id="{3FE8F1EF-CC86-40A2-B469-7DC356B9D656}"/>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282533" y="1446971"/>
              <a:ext cx="81174" cy="100018"/>
            </a:xfrm>
            <a:prstGeom prst="rect">
              <a:avLst/>
            </a:prstGeom>
          </p:spPr>
        </p:pic>
      </p:grpSp>
      <p:grpSp>
        <p:nvGrpSpPr>
          <p:cNvPr id="117" name="Group 116">
            <a:extLst>
              <a:ext uri="{FF2B5EF4-FFF2-40B4-BE49-F238E27FC236}">
                <a16:creationId xmlns="" xmlns:a16="http://schemas.microsoft.com/office/drawing/2014/main" id="{B627E050-90E8-49D8-8C85-FB351F9B76EC}"/>
              </a:ext>
            </a:extLst>
          </p:cNvPr>
          <p:cNvGrpSpPr>
            <a:grpSpLocks noChangeAspect="1"/>
          </p:cNvGrpSpPr>
          <p:nvPr/>
        </p:nvGrpSpPr>
        <p:grpSpPr>
          <a:xfrm>
            <a:off x="5192030" y="1820673"/>
            <a:ext cx="253797" cy="253797"/>
            <a:chOff x="7235000" y="1391708"/>
            <a:chExt cx="172730" cy="172730"/>
          </a:xfrm>
        </p:grpSpPr>
        <p:pic>
          <p:nvPicPr>
            <p:cNvPr id="118" name="Graphic 117">
              <a:extLst>
                <a:ext uri="{FF2B5EF4-FFF2-40B4-BE49-F238E27FC236}">
                  <a16:creationId xmlns="" xmlns:a16="http://schemas.microsoft.com/office/drawing/2014/main" id="{4FEBA3ED-15CF-48E9-AE94-5541E81F49C8}"/>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7235000" y="1391708"/>
              <a:ext cx="172730" cy="172730"/>
            </a:xfrm>
            <a:prstGeom prst="rect">
              <a:avLst/>
            </a:prstGeom>
          </p:spPr>
        </p:pic>
        <p:sp>
          <p:nvSpPr>
            <p:cNvPr id="123" name="Rectangle 122">
              <a:extLst>
                <a:ext uri="{FF2B5EF4-FFF2-40B4-BE49-F238E27FC236}">
                  <a16:creationId xmlns="" xmlns:a16="http://schemas.microsoft.com/office/drawing/2014/main" id="{BA6AF618-4966-40B2-B2F7-C1FBFDC4B489}"/>
                </a:ext>
              </a:extLst>
            </p:cNvPr>
            <p:cNvSpPr/>
            <p:nvPr/>
          </p:nvSpPr>
          <p:spPr bwMode="auto">
            <a:xfrm>
              <a:off x="7268457" y="1444756"/>
              <a:ext cx="95250" cy="11471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pic>
          <p:nvPicPr>
            <p:cNvPr id="125" name="Graphic 124">
              <a:extLst>
                <a:ext uri="{FF2B5EF4-FFF2-40B4-BE49-F238E27FC236}">
                  <a16:creationId xmlns="" xmlns:a16="http://schemas.microsoft.com/office/drawing/2014/main" id="{A492ECE5-888D-4425-A40D-FC1F191250BC}"/>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7282533" y="1446971"/>
              <a:ext cx="81174" cy="100018"/>
            </a:xfrm>
            <a:prstGeom prst="rect">
              <a:avLst/>
            </a:prstGeom>
          </p:spPr>
        </p:pic>
      </p:grpSp>
      <p:pic>
        <p:nvPicPr>
          <p:cNvPr id="74" name="Graphic 73">
            <a:extLst>
              <a:ext uri="{FF2B5EF4-FFF2-40B4-BE49-F238E27FC236}">
                <a16:creationId xmlns="" xmlns:a16="http://schemas.microsoft.com/office/drawing/2014/main" id="{EEE6A160-C308-4CDD-A1DB-C5031273194B}"/>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3722451" y="3601320"/>
            <a:ext cx="253797" cy="253797"/>
          </a:xfrm>
          <a:prstGeom prst="rect">
            <a:avLst/>
          </a:prstGeom>
        </p:spPr>
      </p:pic>
      <p:sp>
        <p:nvSpPr>
          <p:cNvPr id="106" name="Freeform 6">
            <a:extLst>
              <a:ext uri="{FF2B5EF4-FFF2-40B4-BE49-F238E27FC236}">
                <a16:creationId xmlns="" xmlns:a16="http://schemas.microsoft.com/office/drawing/2014/main" id="{E7E17A3B-000D-487D-A375-70B58EB98327}"/>
              </a:ext>
            </a:extLst>
          </p:cNvPr>
          <p:cNvSpPr>
            <a:spLocks/>
          </p:cNvSpPr>
          <p:nvPr/>
        </p:nvSpPr>
        <p:spPr bwMode="auto">
          <a:xfrm>
            <a:off x="6102659" y="3562841"/>
            <a:ext cx="287362" cy="128680"/>
          </a:xfrm>
          <a:custGeom>
            <a:avLst/>
            <a:gdLst>
              <a:gd name="T0" fmla="*/ 402 w 409"/>
              <a:gd name="T1" fmla="*/ 83 h 195"/>
              <a:gd name="T2" fmla="*/ 370 w 409"/>
              <a:gd name="T3" fmla="*/ 49 h 195"/>
              <a:gd name="T4" fmla="*/ 178 w 409"/>
              <a:gd name="T5" fmla="*/ 49 h 195"/>
              <a:gd name="T6" fmla="*/ 95 w 409"/>
              <a:gd name="T7" fmla="*/ 0 h 195"/>
              <a:gd name="T8" fmla="*/ 0 w 409"/>
              <a:gd name="T9" fmla="*/ 97 h 195"/>
              <a:gd name="T10" fmla="*/ 95 w 409"/>
              <a:gd name="T11" fmla="*/ 195 h 195"/>
              <a:gd name="T12" fmla="*/ 178 w 409"/>
              <a:gd name="T13" fmla="*/ 146 h 195"/>
              <a:gd name="T14" fmla="*/ 208 w 409"/>
              <a:gd name="T15" fmla="*/ 146 h 195"/>
              <a:gd name="T16" fmla="*/ 244 w 409"/>
              <a:gd name="T17" fmla="*/ 100 h 195"/>
              <a:gd name="T18" fmla="*/ 281 w 409"/>
              <a:gd name="T19" fmla="*/ 151 h 195"/>
              <a:gd name="T20" fmla="*/ 317 w 409"/>
              <a:gd name="T21" fmla="*/ 102 h 195"/>
              <a:gd name="T22" fmla="*/ 354 w 409"/>
              <a:gd name="T23" fmla="*/ 149 h 195"/>
              <a:gd name="T24" fmla="*/ 402 w 409"/>
              <a:gd name="T25" fmla="*/ 99 h 195"/>
              <a:gd name="T26" fmla="*/ 402 w 409"/>
              <a:gd name="T27" fmla="*/ 8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195">
                <a:moveTo>
                  <a:pt x="402" y="83"/>
                </a:moveTo>
                <a:cubicBezTo>
                  <a:pt x="370" y="49"/>
                  <a:pt x="370" y="49"/>
                  <a:pt x="370" y="49"/>
                </a:cubicBezTo>
                <a:cubicBezTo>
                  <a:pt x="178" y="49"/>
                  <a:pt x="178" y="49"/>
                  <a:pt x="178" y="49"/>
                </a:cubicBezTo>
                <a:cubicBezTo>
                  <a:pt x="161" y="19"/>
                  <a:pt x="131" y="0"/>
                  <a:pt x="95" y="0"/>
                </a:cubicBezTo>
                <a:cubicBezTo>
                  <a:pt x="42" y="0"/>
                  <a:pt x="0" y="44"/>
                  <a:pt x="0" y="97"/>
                </a:cubicBezTo>
                <a:cubicBezTo>
                  <a:pt x="0" y="152"/>
                  <a:pt x="42" y="195"/>
                  <a:pt x="95" y="195"/>
                </a:cubicBezTo>
                <a:cubicBezTo>
                  <a:pt x="130" y="195"/>
                  <a:pt x="161" y="175"/>
                  <a:pt x="178" y="146"/>
                </a:cubicBezTo>
                <a:cubicBezTo>
                  <a:pt x="216" y="146"/>
                  <a:pt x="208" y="146"/>
                  <a:pt x="208" y="146"/>
                </a:cubicBezTo>
                <a:cubicBezTo>
                  <a:pt x="244" y="100"/>
                  <a:pt x="244" y="100"/>
                  <a:pt x="244" y="100"/>
                </a:cubicBezTo>
                <a:cubicBezTo>
                  <a:pt x="281" y="151"/>
                  <a:pt x="281" y="151"/>
                  <a:pt x="281" y="151"/>
                </a:cubicBezTo>
                <a:cubicBezTo>
                  <a:pt x="317" y="102"/>
                  <a:pt x="317" y="102"/>
                  <a:pt x="317" y="102"/>
                </a:cubicBezTo>
                <a:cubicBezTo>
                  <a:pt x="354" y="149"/>
                  <a:pt x="354" y="149"/>
                  <a:pt x="354" y="149"/>
                </a:cubicBezTo>
                <a:cubicBezTo>
                  <a:pt x="402" y="99"/>
                  <a:pt x="402" y="99"/>
                  <a:pt x="402" y="99"/>
                </a:cubicBezTo>
                <a:cubicBezTo>
                  <a:pt x="408" y="94"/>
                  <a:pt x="409" y="89"/>
                  <a:pt x="402" y="83"/>
                </a:cubicBezTo>
                <a:close/>
              </a:path>
            </a:pathLst>
          </a:custGeom>
          <a:solidFill>
            <a:srgbClr val="FDC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
        <p:nvSpPr>
          <p:cNvPr id="126" name="Freeform 6">
            <a:extLst>
              <a:ext uri="{FF2B5EF4-FFF2-40B4-BE49-F238E27FC236}">
                <a16:creationId xmlns="" xmlns:a16="http://schemas.microsoft.com/office/drawing/2014/main" id="{D93E691D-9F77-4367-9F6A-8ADA3669D703}"/>
              </a:ext>
            </a:extLst>
          </p:cNvPr>
          <p:cNvSpPr>
            <a:spLocks/>
          </p:cNvSpPr>
          <p:nvPr/>
        </p:nvSpPr>
        <p:spPr bwMode="auto">
          <a:xfrm>
            <a:off x="6102659" y="3558930"/>
            <a:ext cx="287362" cy="128680"/>
          </a:xfrm>
          <a:custGeom>
            <a:avLst/>
            <a:gdLst>
              <a:gd name="T0" fmla="*/ 402 w 409"/>
              <a:gd name="T1" fmla="*/ 83 h 195"/>
              <a:gd name="T2" fmla="*/ 370 w 409"/>
              <a:gd name="T3" fmla="*/ 49 h 195"/>
              <a:gd name="T4" fmla="*/ 178 w 409"/>
              <a:gd name="T5" fmla="*/ 49 h 195"/>
              <a:gd name="T6" fmla="*/ 95 w 409"/>
              <a:gd name="T7" fmla="*/ 0 h 195"/>
              <a:gd name="T8" fmla="*/ 0 w 409"/>
              <a:gd name="T9" fmla="*/ 97 h 195"/>
              <a:gd name="T10" fmla="*/ 95 w 409"/>
              <a:gd name="T11" fmla="*/ 195 h 195"/>
              <a:gd name="T12" fmla="*/ 178 w 409"/>
              <a:gd name="T13" fmla="*/ 146 h 195"/>
              <a:gd name="T14" fmla="*/ 208 w 409"/>
              <a:gd name="T15" fmla="*/ 146 h 195"/>
              <a:gd name="T16" fmla="*/ 244 w 409"/>
              <a:gd name="T17" fmla="*/ 100 h 195"/>
              <a:gd name="T18" fmla="*/ 281 w 409"/>
              <a:gd name="T19" fmla="*/ 151 h 195"/>
              <a:gd name="T20" fmla="*/ 317 w 409"/>
              <a:gd name="T21" fmla="*/ 102 h 195"/>
              <a:gd name="T22" fmla="*/ 354 w 409"/>
              <a:gd name="T23" fmla="*/ 149 h 195"/>
              <a:gd name="T24" fmla="*/ 402 w 409"/>
              <a:gd name="T25" fmla="*/ 99 h 195"/>
              <a:gd name="T26" fmla="*/ 402 w 409"/>
              <a:gd name="T27" fmla="*/ 8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195">
                <a:moveTo>
                  <a:pt x="402" y="83"/>
                </a:moveTo>
                <a:cubicBezTo>
                  <a:pt x="370" y="49"/>
                  <a:pt x="370" y="49"/>
                  <a:pt x="370" y="49"/>
                </a:cubicBezTo>
                <a:cubicBezTo>
                  <a:pt x="178" y="49"/>
                  <a:pt x="178" y="49"/>
                  <a:pt x="178" y="49"/>
                </a:cubicBezTo>
                <a:cubicBezTo>
                  <a:pt x="161" y="19"/>
                  <a:pt x="131" y="0"/>
                  <a:pt x="95" y="0"/>
                </a:cubicBezTo>
                <a:cubicBezTo>
                  <a:pt x="42" y="0"/>
                  <a:pt x="0" y="44"/>
                  <a:pt x="0" y="97"/>
                </a:cubicBezTo>
                <a:cubicBezTo>
                  <a:pt x="0" y="152"/>
                  <a:pt x="42" y="195"/>
                  <a:pt x="95" y="195"/>
                </a:cubicBezTo>
                <a:cubicBezTo>
                  <a:pt x="130" y="195"/>
                  <a:pt x="161" y="175"/>
                  <a:pt x="178" y="146"/>
                </a:cubicBezTo>
                <a:cubicBezTo>
                  <a:pt x="216" y="146"/>
                  <a:pt x="208" y="146"/>
                  <a:pt x="208" y="146"/>
                </a:cubicBezTo>
                <a:cubicBezTo>
                  <a:pt x="244" y="100"/>
                  <a:pt x="244" y="100"/>
                  <a:pt x="244" y="100"/>
                </a:cubicBezTo>
                <a:cubicBezTo>
                  <a:pt x="281" y="151"/>
                  <a:pt x="281" y="151"/>
                  <a:pt x="281" y="151"/>
                </a:cubicBezTo>
                <a:cubicBezTo>
                  <a:pt x="317" y="102"/>
                  <a:pt x="317" y="102"/>
                  <a:pt x="317" y="102"/>
                </a:cubicBezTo>
                <a:cubicBezTo>
                  <a:pt x="354" y="149"/>
                  <a:pt x="354" y="149"/>
                  <a:pt x="354" y="149"/>
                </a:cubicBezTo>
                <a:cubicBezTo>
                  <a:pt x="402" y="99"/>
                  <a:pt x="402" y="99"/>
                  <a:pt x="402" y="99"/>
                </a:cubicBezTo>
                <a:cubicBezTo>
                  <a:pt x="408" y="94"/>
                  <a:pt x="409" y="89"/>
                  <a:pt x="402" y="83"/>
                </a:cubicBezTo>
                <a:close/>
              </a:path>
            </a:pathLst>
          </a:custGeom>
          <a:solidFill>
            <a:srgbClr val="FDC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a:solidFill>
                <a:srgbClr val="39393B"/>
              </a:solidFill>
              <a:latin typeface="MS PGothic" charset="-128"/>
              <a:ea typeface="MS PGothic" charset="-128"/>
              <a:cs typeface="MS PGothic" charset="-128"/>
            </a:endParaRPr>
          </a:p>
        </p:txBody>
      </p:sp>
    </p:spTree>
    <p:extLst>
      <p:ext uri="{BB962C8B-B14F-4D97-AF65-F5344CB8AC3E}">
        <p14:creationId xmlns:p14="http://schemas.microsoft.com/office/powerpoint/2010/main" val="82229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2.71605E-6 L -0.00104 0.15339 L -0.37031 0.15339 L -0.37031 -0.04383 L -0.37031 -0.04383 L -0.37031 -0.04383 " pathEditMode="relative" ptsTypes="AAAAAA">
                                      <p:cBhvr>
                                        <p:cTn id="6" dur="3000" fill="hold"/>
                                        <p:tgtEl>
                                          <p:spTgt spid="106"/>
                                        </p:tgtEl>
                                        <p:attrNameLst>
                                          <p:attrName>ppt_x</p:attrName>
                                          <p:attrName>ppt_y</p:attrName>
                                        </p:attrNameLst>
                                      </p:cBhvr>
                                    </p:animMotion>
                                  </p:childTnLst>
                                </p:cTn>
                              </p:par>
                            </p:childTnLst>
                          </p:cTn>
                        </p:par>
                        <p:par>
                          <p:cTn id="7" fill="hold">
                            <p:stCondLst>
                              <p:cond delay="3000"/>
                            </p:stCondLst>
                            <p:childTnLst>
                              <p:par>
                                <p:cTn id="8" presetID="9" presetClass="entr" presetSubtype="0" fill="hold" nodeType="after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dissolve">
                                      <p:cBhvr>
                                        <p:cTn id="10" dur="500"/>
                                        <p:tgtEl>
                                          <p:spTgt spid="112"/>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2222E-6 -8.14815E-6 L 0.00382 -0.33797 L 0.27118 -0.33797 " pathEditMode="relative" ptsTypes="AAA">
                                      <p:cBhvr>
                                        <p:cTn id="14" dur="3000" fill="hold"/>
                                        <p:tgtEl>
                                          <p:spTgt spid="112"/>
                                        </p:tgtEl>
                                        <p:attrNameLst>
                                          <p:attrName>ppt_x</p:attrName>
                                          <p:attrName>ppt_y</p:attrName>
                                        </p:attrNameLst>
                                      </p:cBhvr>
                                    </p:animMotion>
                                  </p:childTnLst>
                                </p:cTn>
                              </p:par>
                            </p:childTnLst>
                          </p:cTn>
                        </p:par>
                        <p:par>
                          <p:cTn id="15" fill="hold">
                            <p:stCondLst>
                              <p:cond delay="3000"/>
                            </p:stCondLst>
                            <p:childTnLst>
                              <p:par>
                                <p:cTn id="16" presetID="1" presetClass="exit" presetSubtype="0" fill="hold" nodeType="afterEffect">
                                  <p:stCondLst>
                                    <p:cond delay="0"/>
                                  </p:stCondLst>
                                  <p:childTnLst>
                                    <p:set>
                                      <p:cBhvr>
                                        <p:cTn id="17" dur="1" fill="hold">
                                          <p:stCondLst>
                                            <p:cond delay="0"/>
                                          </p:stCondLst>
                                        </p:cTn>
                                        <p:tgtEl>
                                          <p:spTgt spid="1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dissolve">
                                      <p:cBhvr>
                                        <p:cTn id="25" dur="500"/>
                                        <p:tgtEl>
                                          <p:spTgt spid="65"/>
                                        </p:tgtEl>
                                      </p:cBhvr>
                                    </p:animEffect>
                                  </p:childTnLst>
                                </p:cTn>
                              </p:par>
                              <p:par>
                                <p:cTn id="26" presetID="9"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94444E-6 5.4321E-6 L -1.94444E-6 0.15525 L -0.26424 0.15525 L -0.26233 -0.04197 " pathEditMode="relative" ptsTypes="AAAA">
                                      <p:cBhvr>
                                        <p:cTn id="32" dur="3000" fill="hold"/>
                                        <p:tgtEl>
                                          <p:spTgt spid="126"/>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dissolv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2.5E-6 1.7284E-6 L -0.16736 1.7284E-6 L -0.16545 0.33982 " pathEditMode="relative" ptsTypes="AAA">
                                      <p:cBhvr>
                                        <p:cTn id="41" dur="2000" fill="hold"/>
                                        <p:tgtEl>
                                          <p:spTgt spid="117"/>
                                        </p:tgtEl>
                                        <p:attrNameLst>
                                          <p:attrName>ppt_x</p:attrName>
                                          <p:attrName>ppt_y</p:attrName>
                                        </p:attrNameLst>
                                      </p:cBhvr>
                                    </p:animMotion>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7"/>
                                        </p:tgtEl>
                                        <p:attrNameLst>
                                          <p:attrName>style.visibility</p:attrName>
                                        </p:attrNameLst>
                                      </p:cBhvr>
                                      <p:to>
                                        <p:strVal val="hidden"/>
                                      </p:to>
                                    </p:set>
                                  </p:childTnLst>
                                </p:cTn>
                              </p:par>
                            </p:childTnLst>
                          </p:cTn>
                        </p:par>
                        <p:par>
                          <p:cTn id="46" fill="hold">
                            <p:stCondLst>
                              <p:cond delay="0"/>
                            </p:stCondLst>
                            <p:childTnLst>
                              <p:par>
                                <p:cTn id="47" presetID="9" presetClass="entr" presetSubtype="0" fill="hold" nodeType="after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dissolve">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144000" cy="5143500"/>
          </a:xfrm>
          <a:prstGeom prst="rect">
            <a:avLst/>
          </a:prstGeom>
        </p:spPr>
      </p:pic>
      <p:sp>
        <p:nvSpPr>
          <p:cNvPr id="3" name="Title 1"/>
          <p:cNvSpPr txBox="1">
            <a:spLocks/>
          </p:cNvSpPr>
          <p:nvPr/>
        </p:nvSpPr>
        <p:spPr>
          <a:xfrm>
            <a:off x="467544" y="3651870"/>
            <a:ext cx="8513064" cy="765432"/>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sz="3200" dirty="0">
                <a:latin typeface="MS PGothic" charset="-128"/>
                <a:ea typeface="MS PGothic" charset="-128"/>
                <a:cs typeface="MS PGothic" charset="-128"/>
              </a:rPr>
              <a:t>貸金</a:t>
            </a:r>
            <a:r>
              <a:rPr kumimoji="0" lang="ja-JP" altLang="en-US" sz="3200" dirty="0" smtClean="0">
                <a:latin typeface="MS PGothic" charset="-128"/>
                <a:ea typeface="MS PGothic" charset="-128"/>
                <a:cs typeface="MS PGothic" charset="-128"/>
              </a:rPr>
              <a:t>庫</a:t>
            </a:r>
            <a:r>
              <a:rPr kumimoji="0" lang="ja-JP" altLang="en-US" sz="3200" dirty="0">
                <a:latin typeface="MS PGothic" charset="-128"/>
                <a:ea typeface="MS PGothic" charset="-128"/>
                <a:cs typeface="MS PGothic" charset="-128"/>
              </a:rPr>
              <a:t>サービス</a:t>
            </a:r>
            <a:r>
              <a:rPr kumimoji="0" lang="ja-JP" altLang="en-US" sz="3200" dirty="0" smtClean="0">
                <a:latin typeface="MS PGothic" charset="-128"/>
                <a:ea typeface="MS PGothic" charset="-128"/>
                <a:cs typeface="MS PGothic" charset="-128"/>
              </a:rPr>
              <a:t>と</a:t>
            </a:r>
            <a:r>
              <a:rPr kumimoji="0" lang="ja-JP" altLang="en-US" sz="3200" dirty="0">
                <a:latin typeface="MS PGothic" charset="-128"/>
                <a:ea typeface="MS PGothic" charset="-128"/>
                <a:cs typeface="MS PGothic" charset="-128"/>
              </a:rPr>
              <a:t>同</a:t>
            </a:r>
            <a:r>
              <a:rPr kumimoji="0" lang="ja-JP" altLang="en-US" sz="3200" dirty="0" smtClean="0">
                <a:latin typeface="MS PGothic" charset="-128"/>
                <a:ea typeface="MS PGothic" charset="-128"/>
                <a:cs typeface="MS PGothic" charset="-128"/>
              </a:rPr>
              <a:t>様に</a:t>
            </a:r>
            <a:endParaRPr kumimoji="0" lang="en-US" altLang="ja-JP" sz="3200" dirty="0" smtClean="0">
              <a:latin typeface="MS PGothic" charset="-128"/>
              <a:ea typeface="MS PGothic" charset="-128"/>
              <a:cs typeface="MS PGothic" charset="-128"/>
            </a:endParaRPr>
          </a:p>
          <a:p>
            <a:r>
              <a:rPr kumimoji="0" lang="ja-JP" altLang="en-US" sz="3200" dirty="0">
                <a:latin typeface="MS PGothic" charset="-128"/>
                <a:ea typeface="MS PGothic" charset="-128"/>
                <a:cs typeface="MS PGothic" charset="-128"/>
              </a:rPr>
              <a:t>安全</a:t>
            </a:r>
            <a:r>
              <a:rPr kumimoji="0" lang="ja-JP" altLang="en-US" sz="3200" dirty="0" smtClean="0">
                <a:latin typeface="MS PGothic" charset="-128"/>
                <a:ea typeface="MS PGothic" charset="-128"/>
                <a:cs typeface="MS PGothic" charset="-128"/>
              </a:rPr>
              <a:t>な保管場所（クラウド）を提供</a:t>
            </a:r>
            <a:endParaRPr kumimoji="0" lang="en-US" altLang="ja-JP" sz="3200" dirty="0" smtClean="0">
              <a:latin typeface="MS PGothic" charset="-128"/>
              <a:ea typeface="MS PGothic" charset="-128"/>
              <a:cs typeface="MS PGothic" charset="-128"/>
            </a:endParaRPr>
          </a:p>
          <a:p>
            <a:r>
              <a:rPr kumimoji="0" lang="ja-JP" altLang="en-US" sz="3200" dirty="0">
                <a:latin typeface="MS PGothic" charset="-128"/>
                <a:ea typeface="MS PGothic" charset="-128"/>
                <a:cs typeface="MS PGothic" charset="-128"/>
              </a:rPr>
              <a:t>鍵</a:t>
            </a:r>
            <a:r>
              <a:rPr kumimoji="0" lang="ja-JP" altLang="en-US" sz="3200" dirty="0" smtClean="0">
                <a:latin typeface="MS PGothic" charset="-128"/>
                <a:ea typeface="MS PGothic" charset="-128"/>
                <a:cs typeface="MS PGothic" charset="-128"/>
              </a:rPr>
              <a:t>や</a:t>
            </a:r>
            <a:r>
              <a:rPr kumimoji="0" lang="ja-JP" altLang="en-US" sz="3200" dirty="0">
                <a:latin typeface="MS PGothic" charset="-128"/>
                <a:ea typeface="MS PGothic" charset="-128"/>
                <a:cs typeface="MS PGothic" charset="-128"/>
              </a:rPr>
              <a:t>管理</a:t>
            </a:r>
            <a:r>
              <a:rPr kumimoji="0" lang="ja-JP" altLang="en-US" sz="3200" dirty="0" smtClean="0">
                <a:latin typeface="MS PGothic" charset="-128"/>
                <a:ea typeface="MS PGothic" charset="-128"/>
                <a:cs typeface="MS PGothic" charset="-128"/>
              </a:rPr>
              <a:t>は</a:t>
            </a:r>
            <a:r>
              <a:rPr kumimoji="0" lang="ja-JP" altLang="en-US" sz="3200" dirty="0">
                <a:latin typeface="MS PGothic" charset="-128"/>
                <a:ea typeface="MS PGothic" charset="-128"/>
                <a:cs typeface="MS PGothic" charset="-128"/>
              </a:rPr>
              <a:t>お客</a:t>
            </a:r>
            <a:r>
              <a:rPr kumimoji="0" lang="ja-JP" altLang="en-US" sz="3200" dirty="0" smtClean="0">
                <a:latin typeface="MS PGothic" charset="-128"/>
                <a:ea typeface="MS PGothic" charset="-128"/>
                <a:cs typeface="MS PGothic" charset="-128"/>
              </a:rPr>
              <a:t>様が自ら行う。</a:t>
            </a:r>
            <a:endParaRPr kumimoji="0" lang="ja-JP" altLang="en-US" sz="3200" dirty="0">
              <a:latin typeface="MS PGothic" charset="-128"/>
              <a:ea typeface="MS PGothic" charset="-128"/>
              <a:cs typeface="MS PGothic" charset="-128"/>
            </a:endParaRPr>
          </a:p>
        </p:txBody>
      </p:sp>
    </p:spTree>
    <p:extLst>
      <p:ext uri="{BB962C8B-B14F-4D97-AF65-F5344CB8AC3E}">
        <p14:creationId xmlns:p14="http://schemas.microsoft.com/office/powerpoint/2010/main" val="128434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6004" y="2099279"/>
            <a:ext cx="6026009" cy="923330"/>
          </a:xfrm>
          <a:prstGeom prst="rect">
            <a:avLst/>
          </a:prstGeom>
          <a:noFill/>
        </p:spPr>
        <p:txBody>
          <a:bodyPr wrap="none" rtlCol="0">
            <a:spAutoFit/>
          </a:bodyPr>
          <a:lstStyle/>
          <a:p>
            <a:pPr defTabSz="457200" fontAlgn="base">
              <a:spcBef>
                <a:spcPct val="0"/>
              </a:spcBef>
              <a:spcAft>
                <a:spcPct val="0"/>
              </a:spcAft>
            </a:pPr>
            <a:r>
              <a:rPr lang="ja-JP" altLang="en-US" sz="5400" dirty="0" smtClean="0">
                <a:solidFill>
                  <a:srgbClr val="FFFFFF"/>
                </a:solidFill>
                <a:latin typeface="MS PGothic" charset="-128"/>
                <a:ea typeface="MS PGothic" charset="-128"/>
                <a:cs typeface="MS PGothic" charset="-128"/>
              </a:rPr>
              <a:t>ログはとれるのか？</a:t>
            </a:r>
          </a:p>
        </p:txBody>
      </p:sp>
      <p:pic>
        <p:nvPicPr>
          <p:cNvPr id="3" name="図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7688" y="1937728"/>
            <a:ext cx="908573" cy="865984"/>
          </a:xfrm>
          <a:prstGeom prst="rect">
            <a:avLst/>
          </a:prstGeom>
        </p:spPr>
      </p:pic>
    </p:spTree>
    <p:extLst>
      <p:ext uri="{BB962C8B-B14F-4D97-AF65-F5344CB8AC3E}">
        <p14:creationId xmlns:p14="http://schemas.microsoft.com/office/powerpoint/2010/main" val="2237915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rapezoid 54">
            <a:extLst>
              <a:ext uri="{FF2B5EF4-FFF2-40B4-BE49-F238E27FC236}">
                <a16:creationId xmlns:a16="http://schemas.microsoft.com/office/drawing/2014/main" xmlns="" id="{88ED07AF-FA55-4285-A51F-C5406A663A89}"/>
              </a:ext>
            </a:extLst>
          </p:cNvPr>
          <p:cNvSpPr/>
          <p:nvPr/>
        </p:nvSpPr>
        <p:spPr>
          <a:xfrm>
            <a:off x="873211" y="3937573"/>
            <a:ext cx="7397578" cy="696512"/>
          </a:xfrm>
          <a:prstGeom prst="trapezoid">
            <a:avLst>
              <a:gd name="adj" fmla="val 21384"/>
            </a:avLst>
          </a:prstGeom>
          <a:gradFill>
            <a:gsLst>
              <a:gs pos="0">
                <a:schemeClr val="tx2">
                  <a:lumMod val="75000"/>
                </a:schemeClr>
              </a:gs>
              <a:gs pos="98000">
                <a:schemeClr val="tx2"/>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2735"/>
            <a:endParaRPr kumimoji="0" lang="en-US">
              <a:solidFill>
                <a:prstClr val="white"/>
              </a:solidFill>
              <a:latin typeface="MS PGothic" charset="-128"/>
              <a:ea typeface="MS PGothic" charset="-128"/>
              <a:cs typeface="MS PGothic" charset="-128"/>
            </a:endParaRPr>
          </a:p>
        </p:txBody>
      </p:sp>
      <p:sp>
        <p:nvSpPr>
          <p:cNvPr id="197" name="Freeform: Shape 196">
            <a:extLst>
              <a:ext uri="{FF2B5EF4-FFF2-40B4-BE49-F238E27FC236}">
                <a16:creationId xmlns:a16="http://schemas.microsoft.com/office/drawing/2014/main" xmlns="" id="{7F3E1F25-8EFB-4CA8-9BFC-2EF4E1BC913A}"/>
              </a:ext>
            </a:extLst>
          </p:cNvPr>
          <p:cNvSpPr>
            <a:spLocks/>
          </p:cNvSpPr>
          <p:nvPr/>
        </p:nvSpPr>
        <p:spPr bwMode="auto">
          <a:xfrm>
            <a:off x="2867734" y="1072151"/>
            <a:ext cx="3234862" cy="971833"/>
          </a:xfrm>
          <a:custGeom>
            <a:avLst/>
            <a:gdLst>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53089 w 3828230"/>
              <a:gd name="connsiteY27" fmla="*/ 1145370 h 1150094"/>
              <a:gd name="connsiteX28" fmla="*/ 1905024 w 3828230"/>
              <a:gd name="connsiteY28" fmla="*/ 1150094 h 1150094"/>
              <a:gd name="connsiteX29" fmla="*/ 348595 w 3828230"/>
              <a:gd name="connsiteY29" fmla="*/ 1150094 h 1150094"/>
              <a:gd name="connsiteX30" fmla="*/ 0 w 3828230"/>
              <a:gd name="connsiteY30" fmla="*/ 806367 h 1150094"/>
              <a:gd name="connsiteX31" fmla="*/ 194083 w 3828230"/>
              <a:gd name="connsiteY31" fmla="*/ 499799 h 1150094"/>
              <a:gd name="connsiteX32" fmla="*/ 226116 w 3828230"/>
              <a:gd name="connsiteY32" fmla="*/ 483077 h 1150094"/>
              <a:gd name="connsiteX33" fmla="*/ 224231 w 3828230"/>
              <a:gd name="connsiteY33" fmla="*/ 447775 h 1150094"/>
              <a:gd name="connsiteX34" fmla="*/ 224231 w 3828230"/>
              <a:gd name="connsiteY34" fmla="*/ 438485 h 1150094"/>
              <a:gd name="connsiteX35" fmla="*/ 418314 w 3828230"/>
              <a:gd name="connsiteY35" fmla="*/ 247112 h 1150094"/>
              <a:gd name="connsiteX36" fmla="*/ 510644 w 3828230"/>
              <a:gd name="connsiteY36" fmla="*/ 271266 h 1150094"/>
              <a:gd name="connsiteX37" fmla="*/ 563405 w 3828230"/>
              <a:gd name="connsiteY37" fmla="*/ 299136 h 1150094"/>
              <a:gd name="connsiteX38" fmla="*/ 587901 w 3828230"/>
              <a:gd name="connsiteY38" fmla="*/ 243396 h 1150094"/>
              <a:gd name="connsiteX39" fmla="*/ 968528 w 3828230"/>
              <a:gd name="connsiteY39"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53089 w 3828230"/>
              <a:gd name="connsiteY27" fmla="*/ 1145370 h 1150094"/>
              <a:gd name="connsiteX28" fmla="*/ 1905024 w 3828230"/>
              <a:gd name="connsiteY28" fmla="*/ 1150094 h 1150094"/>
              <a:gd name="connsiteX29" fmla="*/ 348595 w 3828230"/>
              <a:gd name="connsiteY29" fmla="*/ 1150094 h 1150094"/>
              <a:gd name="connsiteX30" fmla="*/ 0 w 3828230"/>
              <a:gd name="connsiteY30" fmla="*/ 806367 h 1150094"/>
              <a:gd name="connsiteX31" fmla="*/ 194083 w 3828230"/>
              <a:gd name="connsiteY31" fmla="*/ 499799 h 1150094"/>
              <a:gd name="connsiteX32" fmla="*/ 226116 w 3828230"/>
              <a:gd name="connsiteY32" fmla="*/ 483077 h 1150094"/>
              <a:gd name="connsiteX33" fmla="*/ 224231 w 3828230"/>
              <a:gd name="connsiteY33" fmla="*/ 447775 h 1150094"/>
              <a:gd name="connsiteX34" fmla="*/ 224231 w 3828230"/>
              <a:gd name="connsiteY34" fmla="*/ 438485 h 1150094"/>
              <a:gd name="connsiteX35" fmla="*/ 418314 w 3828230"/>
              <a:gd name="connsiteY35" fmla="*/ 247112 h 1150094"/>
              <a:gd name="connsiteX36" fmla="*/ 510644 w 3828230"/>
              <a:gd name="connsiteY36" fmla="*/ 271266 h 1150094"/>
              <a:gd name="connsiteX37" fmla="*/ 563405 w 3828230"/>
              <a:gd name="connsiteY37" fmla="*/ 299136 h 1150094"/>
              <a:gd name="connsiteX38" fmla="*/ 587901 w 3828230"/>
              <a:gd name="connsiteY38" fmla="*/ 243396 h 1150094"/>
              <a:gd name="connsiteX39" fmla="*/ 968528 w 3828230"/>
              <a:gd name="connsiteY39"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2000463 w 3828230"/>
              <a:gd name="connsiteY26" fmla="*/ 1150094 h 1150094"/>
              <a:gd name="connsiteX27" fmla="*/ 1905024 w 3828230"/>
              <a:gd name="connsiteY27" fmla="*/ 1150094 h 1150094"/>
              <a:gd name="connsiteX28" fmla="*/ 348595 w 3828230"/>
              <a:gd name="connsiteY28" fmla="*/ 1150094 h 1150094"/>
              <a:gd name="connsiteX29" fmla="*/ 0 w 3828230"/>
              <a:gd name="connsiteY29" fmla="*/ 806367 h 1150094"/>
              <a:gd name="connsiteX30" fmla="*/ 194083 w 3828230"/>
              <a:gd name="connsiteY30" fmla="*/ 499799 h 1150094"/>
              <a:gd name="connsiteX31" fmla="*/ 226116 w 3828230"/>
              <a:gd name="connsiteY31" fmla="*/ 483077 h 1150094"/>
              <a:gd name="connsiteX32" fmla="*/ 224231 w 3828230"/>
              <a:gd name="connsiteY32" fmla="*/ 447775 h 1150094"/>
              <a:gd name="connsiteX33" fmla="*/ 224231 w 3828230"/>
              <a:gd name="connsiteY33" fmla="*/ 438485 h 1150094"/>
              <a:gd name="connsiteX34" fmla="*/ 418314 w 3828230"/>
              <a:gd name="connsiteY34" fmla="*/ 247112 h 1150094"/>
              <a:gd name="connsiteX35" fmla="*/ 510644 w 3828230"/>
              <a:gd name="connsiteY35" fmla="*/ 271266 h 1150094"/>
              <a:gd name="connsiteX36" fmla="*/ 563405 w 3828230"/>
              <a:gd name="connsiteY36" fmla="*/ 299136 h 1150094"/>
              <a:gd name="connsiteX37" fmla="*/ 587901 w 3828230"/>
              <a:gd name="connsiteY37" fmla="*/ 243396 h 1150094"/>
              <a:gd name="connsiteX38" fmla="*/ 968528 w 3828230"/>
              <a:gd name="connsiteY38"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1905024 w 3828230"/>
              <a:gd name="connsiteY26" fmla="*/ 1150094 h 1150094"/>
              <a:gd name="connsiteX27" fmla="*/ 348595 w 3828230"/>
              <a:gd name="connsiteY27" fmla="*/ 1150094 h 1150094"/>
              <a:gd name="connsiteX28" fmla="*/ 0 w 3828230"/>
              <a:gd name="connsiteY28" fmla="*/ 806367 h 1150094"/>
              <a:gd name="connsiteX29" fmla="*/ 194083 w 3828230"/>
              <a:gd name="connsiteY29" fmla="*/ 499799 h 1150094"/>
              <a:gd name="connsiteX30" fmla="*/ 226116 w 3828230"/>
              <a:gd name="connsiteY30" fmla="*/ 483077 h 1150094"/>
              <a:gd name="connsiteX31" fmla="*/ 224231 w 3828230"/>
              <a:gd name="connsiteY31" fmla="*/ 447775 h 1150094"/>
              <a:gd name="connsiteX32" fmla="*/ 224231 w 3828230"/>
              <a:gd name="connsiteY32" fmla="*/ 438485 h 1150094"/>
              <a:gd name="connsiteX33" fmla="*/ 418314 w 3828230"/>
              <a:gd name="connsiteY33" fmla="*/ 247112 h 1150094"/>
              <a:gd name="connsiteX34" fmla="*/ 510644 w 3828230"/>
              <a:gd name="connsiteY34" fmla="*/ 271266 h 1150094"/>
              <a:gd name="connsiteX35" fmla="*/ 563405 w 3828230"/>
              <a:gd name="connsiteY35" fmla="*/ 299136 h 1150094"/>
              <a:gd name="connsiteX36" fmla="*/ 587901 w 3828230"/>
              <a:gd name="connsiteY36" fmla="*/ 243396 h 1150094"/>
              <a:gd name="connsiteX37" fmla="*/ 968528 w 3828230"/>
              <a:gd name="connsiteY37" fmla="*/ 0 h 1150094"/>
              <a:gd name="connsiteX0" fmla="*/ 968528 w 3828230"/>
              <a:gd name="connsiteY0" fmla="*/ 0 h 1150094"/>
              <a:gd name="connsiteX1" fmla="*/ 1352925 w 3828230"/>
              <a:gd name="connsiteY1" fmla="*/ 258260 h 1150094"/>
              <a:gd name="connsiteX2" fmla="*/ 1373652 w 3828230"/>
              <a:gd name="connsiteY2" fmla="*/ 306568 h 1150094"/>
              <a:gd name="connsiteX3" fmla="*/ 1424528 w 3828230"/>
              <a:gd name="connsiteY3" fmla="*/ 289846 h 1150094"/>
              <a:gd name="connsiteX4" fmla="*/ 1522511 w 3828230"/>
              <a:gd name="connsiteY4" fmla="*/ 273124 h 1150094"/>
              <a:gd name="connsiteX5" fmla="*/ 1806569 w 3828230"/>
              <a:gd name="connsiteY5" fmla="*/ 449488 h 1150094"/>
              <a:gd name="connsiteX6" fmla="*/ 1824065 w 3828230"/>
              <a:gd name="connsiteY6" fmla="*/ 514329 h 1150094"/>
              <a:gd name="connsiteX7" fmla="*/ 1845951 w 3828230"/>
              <a:gd name="connsiteY7" fmla="*/ 499799 h 1150094"/>
              <a:gd name="connsiteX8" fmla="*/ 1877984 w 3828230"/>
              <a:gd name="connsiteY8" fmla="*/ 483077 h 1150094"/>
              <a:gd name="connsiteX9" fmla="*/ 1876099 w 3828230"/>
              <a:gd name="connsiteY9" fmla="*/ 447775 h 1150094"/>
              <a:gd name="connsiteX10" fmla="*/ 1876099 w 3828230"/>
              <a:gd name="connsiteY10" fmla="*/ 438485 h 1150094"/>
              <a:gd name="connsiteX11" fmla="*/ 2070182 w 3828230"/>
              <a:gd name="connsiteY11" fmla="*/ 247112 h 1150094"/>
              <a:gd name="connsiteX12" fmla="*/ 2162512 w 3828230"/>
              <a:gd name="connsiteY12" fmla="*/ 271266 h 1150094"/>
              <a:gd name="connsiteX13" fmla="*/ 2215273 w 3828230"/>
              <a:gd name="connsiteY13" fmla="*/ 299136 h 1150094"/>
              <a:gd name="connsiteX14" fmla="*/ 2239769 w 3828230"/>
              <a:gd name="connsiteY14" fmla="*/ 243396 h 1150094"/>
              <a:gd name="connsiteX15" fmla="*/ 2620396 w 3828230"/>
              <a:gd name="connsiteY15" fmla="*/ 0 h 1150094"/>
              <a:gd name="connsiteX16" fmla="*/ 3004793 w 3828230"/>
              <a:gd name="connsiteY16" fmla="*/ 258260 h 1150094"/>
              <a:gd name="connsiteX17" fmla="*/ 3025520 w 3828230"/>
              <a:gd name="connsiteY17" fmla="*/ 306568 h 1150094"/>
              <a:gd name="connsiteX18" fmla="*/ 3076396 w 3828230"/>
              <a:gd name="connsiteY18" fmla="*/ 289846 h 1150094"/>
              <a:gd name="connsiteX19" fmla="*/ 3174379 w 3828230"/>
              <a:gd name="connsiteY19" fmla="*/ 273124 h 1150094"/>
              <a:gd name="connsiteX20" fmla="*/ 3489057 w 3828230"/>
              <a:gd name="connsiteY20" fmla="*/ 562970 h 1150094"/>
              <a:gd name="connsiteX21" fmla="*/ 3492825 w 3828230"/>
              <a:gd name="connsiteY21" fmla="*/ 616852 h 1150094"/>
              <a:gd name="connsiteX22" fmla="*/ 3551239 w 3828230"/>
              <a:gd name="connsiteY22" fmla="*/ 614994 h 1150094"/>
              <a:gd name="connsiteX23" fmla="*/ 3556892 w 3828230"/>
              <a:gd name="connsiteY23" fmla="*/ 614994 h 1150094"/>
              <a:gd name="connsiteX24" fmla="*/ 3828230 w 3828230"/>
              <a:gd name="connsiteY24" fmla="*/ 882544 h 1150094"/>
              <a:gd name="connsiteX25" fmla="*/ 3556892 w 3828230"/>
              <a:gd name="connsiteY25" fmla="*/ 1150094 h 1150094"/>
              <a:gd name="connsiteX26" fmla="*/ 348595 w 3828230"/>
              <a:gd name="connsiteY26" fmla="*/ 1150094 h 1150094"/>
              <a:gd name="connsiteX27" fmla="*/ 0 w 3828230"/>
              <a:gd name="connsiteY27" fmla="*/ 806367 h 1150094"/>
              <a:gd name="connsiteX28" fmla="*/ 194083 w 3828230"/>
              <a:gd name="connsiteY28" fmla="*/ 499799 h 1150094"/>
              <a:gd name="connsiteX29" fmla="*/ 226116 w 3828230"/>
              <a:gd name="connsiteY29" fmla="*/ 483077 h 1150094"/>
              <a:gd name="connsiteX30" fmla="*/ 224231 w 3828230"/>
              <a:gd name="connsiteY30" fmla="*/ 447775 h 1150094"/>
              <a:gd name="connsiteX31" fmla="*/ 224231 w 3828230"/>
              <a:gd name="connsiteY31" fmla="*/ 438485 h 1150094"/>
              <a:gd name="connsiteX32" fmla="*/ 418314 w 3828230"/>
              <a:gd name="connsiteY32" fmla="*/ 247112 h 1150094"/>
              <a:gd name="connsiteX33" fmla="*/ 510644 w 3828230"/>
              <a:gd name="connsiteY33" fmla="*/ 271266 h 1150094"/>
              <a:gd name="connsiteX34" fmla="*/ 563405 w 3828230"/>
              <a:gd name="connsiteY34" fmla="*/ 299136 h 1150094"/>
              <a:gd name="connsiteX35" fmla="*/ 587901 w 3828230"/>
              <a:gd name="connsiteY35" fmla="*/ 243396 h 1150094"/>
              <a:gd name="connsiteX36" fmla="*/ 968528 w 3828230"/>
              <a:gd name="connsiteY36" fmla="*/ 0 h 11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28230" h="1150094">
                <a:moveTo>
                  <a:pt x="968528" y="0"/>
                </a:moveTo>
                <a:cubicBezTo>
                  <a:pt x="1139999" y="0"/>
                  <a:pt x="1290743" y="100331"/>
                  <a:pt x="1352925" y="258260"/>
                </a:cubicBezTo>
                <a:lnTo>
                  <a:pt x="1373652" y="306568"/>
                </a:lnTo>
                <a:lnTo>
                  <a:pt x="1424528" y="289846"/>
                </a:lnTo>
                <a:cubicBezTo>
                  <a:pt x="1456561" y="278698"/>
                  <a:pt x="1488594" y="273124"/>
                  <a:pt x="1522511" y="273124"/>
                </a:cubicBezTo>
                <a:cubicBezTo>
                  <a:pt x="1646875" y="273124"/>
                  <a:pt x="1755340" y="345237"/>
                  <a:pt x="1806569" y="449488"/>
                </a:cubicBezTo>
                <a:lnTo>
                  <a:pt x="1824065" y="514329"/>
                </a:lnTo>
                <a:lnTo>
                  <a:pt x="1845951" y="499799"/>
                </a:lnTo>
                <a:lnTo>
                  <a:pt x="1877984" y="483077"/>
                </a:lnTo>
                <a:lnTo>
                  <a:pt x="1876099" y="447775"/>
                </a:lnTo>
                <a:lnTo>
                  <a:pt x="1876099" y="438485"/>
                </a:lnTo>
                <a:cubicBezTo>
                  <a:pt x="1876099" y="332580"/>
                  <a:pt x="1962777" y="247112"/>
                  <a:pt x="2070182" y="247112"/>
                </a:cubicBezTo>
                <a:cubicBezTo>
                  <a:pt x="2102215" y="247112"/>
                  <a:pt x="2134248" y="256402"/>
                  <a:pt x="2162512" y="271266"/>
                </a:cubicBezTo>
                <a:lnTo>
                  <a:pt x="2215273" y="299136"/>
                </a:lnTo>
                <a:lnTo>
                  <a:pt x="2239769" y="243396"/>
                </a:lnTo>
                <a:cubicBezTo>
                  <a:pt x="2305719" y="94757"/>
                  <a:pt x="2456463" y="0"/>
                  <a:pt x="2620396" y="0"/>
                </a:cubicBezTo>
                <a:cubicBezTo>
                  <a:pt x="2791867" y="0"/>
                  <a:pt x="2942611" y="100331"/>
                  <a:pt x="3004793" y="258260"/>
                </a:cubicBezTo>
                <a:lnTo>
                  <a:pt x="3025520" y="306568"/>
                </a:lnTo>
                <a:lnTo>
                  <a:pt x="3076396" y="289846"/>
                </a:lnTo>
                <a:cubicBezTo>
                  <a:pt x="3108429" y="278698"/>
                  <a:pt x="3140462" y="273124"/>
                  <a:pt x="3174379" y="273124"/>
                </a:cubicBezTo>
                <a:cubicBezTo>
                  <a:pt x="3340197" y="273124"/>
                  <a:pt x="3477751" y="401325"/>
                  <a:pt x="3489057" y="562970"/>
                </a:cubicBezTo>
                <a:lnTo>
                  <a:pt x="3492825" y="616852"/>
                </a:lnTo>
                <a:lnTo>
                  <a:pt x="3551239" y="614994"/>
                </a:lnTo>
                <a:lnTo>
                  <a:pt x="3556892" y="614994"/>
                </a:lnTo>
                <a:cubicBezTo>
                  <a:pt x="3707635" y="614994"/>
                  <a:pt x="3828230" y="735763"/>
                  <a:pt x="3828230" y="882544"/>
                </a:cubicBezTo>
                <a:cubicBezTo>
                  <a:pt x="3828230" y="1031183"/>
                  <a:pt x="3707635" y="1150094"/>
                  <a:pt x="3556892" y="1150094"/>
                </a:cubicBezTo>
                <a:lnTo>
                  <a:pt x="348595" y="1150094"/>
                </a:lnTo>
                <a:cubicBezTo>
                  <a:pt x="156397" y="1150094"/>
                  <a:pt x="0" y="995881"/>
                  <a:pt x="0" y="806367"/>
                </a:cubicBezTo>
                <a:cubicBezTo>
                  <a:pt x="0" y="676307"/>
                  <a:pt x="73488" y="557396"/>
                  <a:pt x="194083" y="499799"/>
                </a:cubicBezTo>
                <a:lnTo>
                  <a:pt x="226116" y="483077"/>
                </a:lnTo>
                <a:lnTo>
                  <a:pt x="224231" y="447775"/>
                </a:lnTo>
                <a:lnTo>
                  <a:pt x="224231" y="438485"/>
                </a:lnTo>
                <a:cubicBezTo>
                  <a:pt x="224231" y="332580"/>
                  <a:pt x="310909" y="247112"/>
                  <a:pt x="418314" y="247112"/>
                </a:cubicBezTo>
                <a:cubicBezTo>
                  <a:pt x="450347" y="247112"/>
                  <a:pt x="482380" y="256402"/>
                  <a:pt x="510644" y="271266"/>
                </a:cubicBezTo>
                <a:lnTo>
                  <a:pt x="563405" y="299136"/>
                </a:lnTo>
                <a:lnTo>
                  <a:pt x="587901" y="243396"/>
                </a:lnTo>
                <a:cubicBezTo>
                  <a:pt x="653851" y="94757"/>
                  <a:pt x="804595" y="0"/>
                  <a:pt x="968528" y="0"/>
                </a:cubicBezTo>
                <a:close/>
              </a:path>
            </a:pathLst>
          </a:custGeom>
          <a:solidFill>
            <a:schemeClr val="tx1"/>
          </a:solidFill>
          <a:ln w="184150" cap="flat">
            <a:solidFill>
              <a:schemeClr val="tx1"/>
            </a:solidFill>
            <a:miter lim="800000"/>
            <a:headEnd type="none" w="med" len="med"/>
            <a:tailEnd type="none" w="med" len="med"/>
          </a:ln>
        </p:spPr>
        <p:txBody>
          <a:bodyPr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14350"/>
            <a:endParaRPr kumimoji="0" lang="en-US" sz="800" dirty="0">
              <a:solidFill>
                <a:srgbClr val="FFFFFF"/>
              </a:solidFill>
              <a:latin typeface="MS PGothic" charset="-128"/>
              <a:ea typeface="MS PGothic" charset="-128"/>
              <a:cs typeface="MS PGothic" charset="-128"/>
            </a:endParaRPr>
          </a:p>
        </p:txBody>
      </p:sp>
      <p:sp>
        <p:nvSpPr>
          <p:cNvPr id="198" name="Freeform 57">
            <a:extLst>
              <a:ext uri="{FF2B5EF4-FFF2-40B4-BE49-F238E27FC236}">
                <a16:creationId xmlns:a16="http://schemas.microsoft.com/office/drawing/2014/main" xmlns="" id="{B65ADEAE-5AB7-449E-8553-7218F38202B1}"/>
              </a:ext>
            </a:extLst>
          </p:cNvPr>
          <p:cNvSpPr>
            <a:spLocks/>
          </p:cNvSpPr>
          <p:nvPr/>
        </p:nvSpPr>
        <p:spPr bwMode="auto">
          <a:xfrm>
            <a:off x="2867734" y="1069005"/>
            <a:ext cx="1839030" cy="971833"/>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chemeClr val="tx1">
              <a:lumMod val="75000"/>
            </a:schemeClr>
          </a:solidFill>
          <a:ln w="88900">
            <a:noFill/>
          </a:ln>
        </p:spPr>
        <p:txBody>
          <a:bodyPr vert="horz" wrap="square" lIns="511951" tIns="85324" rIns="170651" bIns="170651"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259"/>
            <a:endParaRPr kumimoji="0" lang="en-US" sz="2700" baseline="-3000" dirty="0">
              <a:solidFill>
                <a:srgbClr val="FFFFFF"/>
              </a:solidFill>
              <a:latin typeface="MS PGothic" charset="-128"/>
              <a:ea typeface="MS PGothic" charset="-128"/>
              <a:cs typeface="MS PGothic" charset="-128"/>
            </a:endParaRPr>
          </a:p>
        </p:txBody>
      </p:sp>
      <p:sp>
        <p:nvSpPr>
          <p:cNvPr id="199" name="Freeform 57">
            <a:extLst>
              <a:ext uri="{FF2B5EF4-FFF2-40B4-BE49-F238E27FC236}">
                <a16:creationId xmlns:a16="http://schemas.microsoft.com/office/drawing/2014/main" xmlns="" id="{79506A00-1A2A-49A7-B49F-4F51DC99B2EB}"/>
              </a:ext>
            </a:extLst>
          </p:cNvPr>
          <p:cNvSpPr>
            <a:spLocks/>
          </p:cNvSpPr>
          <p:nvPr/>
        </p:nvSpPr>
        <p:spPr bwMode="auto">
          <a:xfrm>
            <a:off x="4263566" y="1069005"/>
            <a:ext cx="1839030" cy="971833"/>
          </a:xfrm>
          <a:custGeom>
            <a:avLst/>
            <a:gdLst>
              <a:gd name="T0" fmla="*/ 1008 w 1155"/>
              <a:gd name="T1" fmla="*/ 331 h 619"/>
              <a:gd name="T2" fmla="*/ 977 w 1155"/>
              <a:gd name="T3" fmla="*/ 332 h 619"/>
              <a:gd name="T4" fmla="*/ 975 w 1155"/>
              <a:gd name="T5" fmla="*/ 303 h 619"/>
              <a:gd name="T6" fmla="*/ 808 w 1155"/>
              <a:gd name="T7" fmla="*/ 147 h 619"/>
              <a:gd name="T8" fmla="*/ 756 w 1155"/>
              <a:gd name="T9" fmla="*/ 156 h 619"/>
              <a:gd name="T10" fmla="*/ 729 w 1155"/>
              <a:gd name="T11" fmla="*/ 165 h 619"/>
              <a:gd name="T12" fmla="*/ 718 w 1155"/>
              <a:gd name="T13" fmla="*/ 139 h 619"/>
              <a:gd name="T14" fmla="*/ 514 w 1155"/>
              <a:gd name="T15" fmla="*/ 0 h 619"/>
              <a:gd name="T16" fmla="*/ 312 w 1155"/>
              <a:gd name="T17" fmla="*/ 131 h 619"/>
              <a:gd name="T18" fmla="*/ 299 w 1155"/>
              <a:gd name="T19" fmla="*/ 161 h 619"/>
              <a:gd name="T20" fmla="*/ 271 w 1155"/>
              <a:gd name="T21" fmla="*/ 146 h 619"/>
              <a:gd name="T22" fmla="*/ 222 w 1155"/>
              <a:gd name="T23" fmla="*/ 133 h 619"/>
              <a:gd name="T24" fmla="*/ 119 w 1155"/>
              <a:gd name="T25" fmla="*/ 236 h 619"/>
              <a:gd name="T26" fmla="*/ 119 w 1155"/>
              <a:gd name="T27" fmla="*/ 241 h 619"/>
              <a:gd name="T28" fmla="*/ 120 w 1155"/>
              <a:gd name="T29" fmla="*/ 260 h 619"/>
              <a:gd name="T30" fmla="*/ 103 w 1155"/>
              <a:gd name="T31" fmla="*/ 269 h 619"/>
              <a:gd name="T32" fmla="*/ 0 w 1155"/>
              <a:gd name="T33" fmla="*/ 434 h 619"/>
              <a:gd name="T34" fmla="*/ 185 w 1155"/>
              <a:gd name="T35" fmla="*/ 619 h 619"/>
              <a:gd name="T36" fmla="*/ 1011 w 1155"/>
              <a:gd name="T37" fmla="*/ 619 h 619"/>
              <a:gd name="T38" fmla="*/ 1155 w 1155"/>
              <a:gd name="T39" fmla="*/ 475 h 619"/>
              <a:gd name="T40" fmla="*/ 1011 w 1155"/>
              <a:gd name="T41" fmla="*/ 331 h 619"/>
              <a:gd name="T42" fmla="*/ 1008 w 1155"/>
              <a:gd name="T43" fmla="*/ 331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5" h="619">
                <a:moveTo>
                  <a:pt x="1008" y="331"/>
                </a:moveTo>
                <a:cubicBezTo>
                  <a:pt x="977" y="332"/>
                  <a:pt x="977" y="332"/>
                  <a:pt x="977" y="332"/>
                </a:cubicBezTo>
                <a:cubicBezTo>
                  <a:pt x="975" y="303"/>
                  <a:pt x="975" y="303"/>
                  <a:pt x="975" y="303"/>
                </a:cubicBezTo>
                <a:cubicBezTo>
                  <a:pt x="969" y="216"/>
                  <a:pt x="896" y="147"/>
                  <a:pt x="808" y="147"/>
                </a:cubicBezTo>
                <a:cubicBezTo>
                  <a:pt x="790" y="147"/>
                  <a:pt x="773" y="150"/>
                  <a:pt x="756" y="156"/>
                </a:cubicBezTo>
                <a:cubicBezTo>
                  <a:pt x="729" y="165"/>
                  <a:pt x="729" y="165"/>
                  <a:pt x="729" y="165"/>
                </a:cubicBezTo>
                <a:cubicBezTo>
                  <a:pt x="718" y="139"/>
                  <a:pt x="718" y="139"/>
                  <a:pt x="718" y="139"/>
                </a:cubicBezTo>
                <a:cubicBezTo>
                  <a:pt x="685" y="54"/>
                  <a:pt x="605" y="0"/>
                  <a:pt x="514" y="0"/>
                </a:cubicBezTo>
                <a:cubicBezTo>
                  <a:pt x="427" y="0"/>
                  <a:pt x="347" y="51"/>
                  <a:pt x="312" y="131"/>
                </a:cubicBezTo>
                <a:cubicBezTo>
                  <a:pt x="299" y="161"/>
                  <a:pt x="299" y="161"/>
                  <a:pt x="299" y="161"/>
                </a:cubicBezTo>
                <a:cubicBezTo>
                  <a:pt x="271" y="146"/>
                  <a:pt x="271" y="146"/>
                  <a:pt x="271" y="146"/>
                </a:cubicBezTo>
                <a:cubicBezTo>
                  <a:pt x="256" y="138"/>
                  <a:pt x="239" y="133"/>
                  <a:pt x="222" y="133"/>
                </a:cubicBezTo>
                <a:cubicBezTo>
                  <a:pt x="165" y="133"/>
                  <a:pt x="119" y="179"/>
                  <a:pt x="119" y="236"/>
                </a:cubicBezTo>
                <a:cubicBezTo>
                  <a:pt x="119" y="238"/>
                  <a:pt x="119" y="239"/>
                  <a:pt x="119" y="241"/>
                </a:cubicBezTo>
                <a:cubicBezTo>
                  <a:pt x="120" y="260"/>
                  <a:pt x="120" y="260"/>
                  <a:pt x="120" y="260"/>
                </a:cubicBezTo>
                <a:cubicBezTo>
                  <a:pt x="103" y="269"/>
                  <a:pt x="103" y="269"/>
                  <a:pt x="103" y="269"/>
                </a:cubicBezTo>
                <a:cubicBezTo>
                  <a:pt x="39" y="300"/>
                  <a:pt x="0" y="364"/>
                  <a:pt x="0" y="434"/>
                </a:cubicBezTo>
                <a:cubicBezTo>
                  <a:pt x="0" y="536"/>
                  <a:pt x="83" y="619"/>
                  <a:pt x="185" y="619"/>
                </a:cubicBezTo>
                <a:cubicBezTo>
                  <a:pt x="1011" y="619"/>
                  <a:pt x="1011" y="619"/>
                  <a:pt x="1011" y="619"/>
                </a:cubicBezTo>
                <a:cubicBezTo>
                  <a:pt x="1091" y="619"/>
                  <a:pt x="1155" y="555"/>
                  <a:pt x="1155" y="475"/>
                </a:cubicBezTo>
                <a:cubicBezTo>
                  <a:pt x="1155" y="396"/>
                  <a:pt x="1091" y="331"/>
                  <a:pt x="1011" y="331"/>
                </a:cubicBezTo>
                <a:cubicBezTo>
                  <a:pt x="1010" y="331"/>
                  <a:pt x="1009" y="331"/>
                  <a:pt x="1008" y="331"/>
                </a:cubicBezTo>
                <a:close/>
              </a:path>
            </a:pathLst>
          </a:custGeom>
          <a:solidFill>
            <a:schemeClr val="tx1">
              <a:lumMod val="85000"/>
            </a:schemeClr>
          </a:solidFill>
          <a:ln w="88900">
            <a:noFill/>
          </a:ln>
        </p:spPr>
        <p:txBody>
          <a:bodyPr vert="horz" wrap="square" lIns="511951" tIns="85324" rIns="170651" bIns="170651" numCol="1" anchor="b"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259"/>
            <a:endParaRPr kumimoji="0" lang="en-US" sz="2700" baseline="-3000" dirty="0">
              <a:solidFill>
                <a:srgbClr val="FFFFFF"/>
              </a:solidFill>
              <a:latin typeface="MS PGothic" charset="-128"/>
              <a:ea typeface="MS PGothic" charset="-128"/>
              <a:cs typeface="MS PGothic" charset="-128"/>
            </a:endParaRPr>
          </a:p>
        </p:txBody>
      </p:sp>
      <p:grpSp>
        <p:nvGrpSpPr>
          <p:cNvPr id="232" name="Group 231">
            <a:extLst>
              <a:ext uri="{FF2B5EF4-FFF2-40B4-BE49-F238E27FC236}">
                <a16:creationId xmlns:a16="http://schemas.microsoft.com/office/drawing/2014/main" xmlns="" id="{9658D9D8-ADC6-4A5B-B238-593B7B7B1AB4}"/>
              </a:ext>
            </a:extLst>
          </p:cNvPr>
          <p:cNvGrpSpPr/>
          <p:nvPr/>
        </p:nvGrpSpPr>
        <p:grpSpPr>
          <a:xfrm>
            <a:off x="4871575" y="1385972"/>
            <a:ext cx="443621" cy="498468"/>
            <a:chOff x="5969463" y="1833344"/>
            <a:chExt cx="565088" cy="634952"/>
          </a:xfrm>
        </p:grpSpPr>
        <p:grpSp>
          <p:nvGrpSpPr>
            <p:cNvPr id="233" name="Group 232">
              <a:extLst>
                <a:ext uri="{FF2B5EF4-FFF2-40B4-BE49-F238E27FC236}">
                  <a16:creationId xmlns:a16="http://schemas.microsoft.com/office/drawing/2014/main" xmlns="" id="{E0804055-748C-4783-91D2-9F872A00F8C4}"/>
                </a:ext>
              </a:extLst>
            </p:cNvPr>
            <p:cNvGrpSpPr/>
            <p:nvPr/>
          </p:nvGrpSpPr>
          <p:grpSpPr>
            <a:xfrm>
              <a:off x="5969463" y="1833344"/>
              <a:ext cx="565088" cy="634952"/>
              <a:chOff x="8252013" y="1726345"/>
              <a:chExt cx="519508" cy="481495"/>
            </a:xfrm>
            <a:solidFill>
              <a:schemeClr val="tx1">
                <a:lumMod val="65000"/>
                <a:lumOff val="35000"/>
              </a:schemeClr>
            </a:solidFill>
          </p:grpSpPr>
          <p:sp>
            <p:nvSpPr>
              <p:cNvPr id="235" name="Rectangle 234">
                <a:extLst>
                  <a:ext uri="{FF2B5EF4-FFF2-40B4-BE49-F238E27FC236}">
                    <a16:creationId xmlns:a16="http://schemas.microsoft.com/office/drawing/2014/main" xmlns="" id="{BA31DA04-D428-47B7-83B6-BBDDAD249518}"/>
                  </a:ext>
                </a:extLst>
              </p:cNvPr>
              <p:cNvSpPr/>
              <p:nvPr/>
            </p:nvSpPr>
            <p:spPr bwMode="auto">
              <a:xfrm>
                <a:off x="8338245" y="1931381"/>
                <a:ext cx="259980" cy="221269"/>
              </a:xfrm>
              <a:prstGeom prst="rect">
                <a:avLst/>
              </a:prstGeom>
              <a:solidFill>
                <a:srgbClr val="FFFFFF"/>
              </a:solidFill>
              <a:ln>
                <a:noFill/>
              </a:ln>
            </p:spPr>
            <p:txBody>
              <a:bodyPr vert="horz" wrap="square" lIns="100138" tIns="50069" rIns="100138" bIns="50069"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0" lang="en-US" sz="2817" dirty="0">
                  <a:solidFill>
                    <a:srgbClr val="39393B"/>
                  </a:solidFill>
                  <a:latin typeface="MS PGothic" charset="-128"/>
                  <a:ea typeface="MS PGothic" charset="-128"/>
                  <a:cs typeface="MS PGothic" charset="-128"/>
                </a:endParaRPr>
              </a:p>
            </p:txBody>
          </p:sp>
          <p:pic>
            <p:nvPicPr>
              <p:cNvPr id="236" name="Graphic 100">
                <a:extLst>
                  <a:ext uri="{FF2B5EF4-FFF2-40B4-BE49-F238E27FC236}">
                    <a16:creationId xmlns:a16="http://schemas.microsoft.com/office/drawing/2014/main" xmlns="" id="{70D9E46D-3A86-4DA9-873E-B1923DA085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52013" y="1726345"/>
                <a:ext cx="519508" cy="481495"/>
              </a:xfrm>
              <a:prstGeom prst="rect">
                <a:avLst/>
              </a:prstGeom>
            </p:spPr>
          </p:pic>
        </p:grpSp>
        <p:sp>
          <p:nvSpPr>
            <p:cNvPr id="234" name="Rectangle 233">
              <a:extLst>
                <a:ext uri="{FF2B5EF4-FFF2-40B4-BE49-F238E27FC236}">
                  <a16:creationId xmlns:a16="http://schemas.microsoft.com/office/drawing/2014/main" xmlns="" id="{A4562794-B4D6-4450-AB48-6276330222F3}"/>
                </a:ext>
              </a:extLst>
            </p:cNvPr>
            <p:cNvSpPr/>
            <p:nvPr/>
          </p:nvSpPr>
          <p:spPr bwMode="auto">
            <a:xfrm>
              <a:off x="6137394" y="2076638"/>
              <a:ext cx="208657" cy="318878"/>
            </a:xfrm>
            <a:prstGeom prst="rect">
              <a:avLst/>
            </a:prstGeom>
            <a:solidFill>
              <a:schemeClr val="bg2"/>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grpSp>
        <p:nvGrpSpPr>
          <p:cNvPr id="238" name="Group 237">
            <a:extLst>
              <a:ext uri="{FF2B5EF4-FFF2-40B4-BE49-F238E27FC236}">
                <a16:creationId xmlns:a16="http://schemas.microsoft.com/office/drawing/2014/main" xmlns="" id="{9DFF5405-88FA-4AEA-AA0D-D9E20A5305AC}"/>
              </a:ext>
            </a:extLst>
          </p:cNvPr>
          <p:cNvGrpSpPr/>
          <p:nvPr/>
        </p:nvGrpSpPr>
        <p:grpSpPr>
          <a:xfrm>
            <a:off x="3478191" y="1452106"/>
            <a:ext cx="418273" cy="425630"/>
            <a:chOff x="2490500" y="1871420"/>
            <a:chExt cx="576072" cy="586204"/>
          </a:xfrm>
          <a:solidFill>
            <a:schemeClr val="bg2"/>
          </a:solidFill>
        </p:grpSpPr>
        <p:sp>
          <p:nvSpPr>
            <p:cNvPr id="239" name="Freeform 61">
              <a:extLst>
                <a:ext uri="{FF2B5EF4-FFF2-40B4-BE49-F238E27FC236}">
                  <a16:creationId xmlns:a16="http://schemas.microsoft.com/office/drawing/2014/main" xmlns="" id="{8E4EA955-1910-4148-9FFF-F1596DBC541F}"/>
                </a:ext>
              </a:extLst>
            </p:cNvPr>
            <p:cNvSpPr>
              <a:spLocks noEditPoints="1"/>
            </p:cNvSpPr>
            <p:nvPr/>
          </p:nvSpPr>
          <p:spPr bwMode="auto">
            <a:xfrm>
              <a:off x="2490500" y="2079854"/>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a:solidFill>
                  <a:srgbClr val="FFFFFF"/>
                </a:solidFill>
                <a:latin typeface="MS PGothic" charset="-128"/>
                <a:ea typeface="MS PGothic" charset="-128"/>
                <a:cs typeface="MS PGothic" charset="-128"/>
              </a:endParaRPr>
            </a:p>
          </p:txBody>
        </p:sp>
        <p:sp>
          <p:nvSpPr>
            <p:cNvPr id="240" name="Freeform 61">
              <a:extLst>
                <a:ext uri="{FF2B5EF4-FFF2-40B4-BE49-F238E27FC236}">
                  <a16:creationId xmlns:a16="http://schemas.microsoft.com/office/drawing/2014/main" xmlns="" id="{07826869-EFC5-4FF8-A4D9-21751046736B}"/>
                </a:ext>
              </a:extLst>
            </p:cNvPr>
            <p:cNvSpPr>
              <a:spLocks noEditPoints="1"/>
            </p:cNvSpPr>
            <p:nvPr/>
          </p:nvSpPr>
          <p:spPr bwMode="auto">
            <a:xfrm>
              <a:off x="2490500" y="2282185"/>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dirty="0">
                <a:solidFill>
                  <a:srgbClr val="FFFFFF"/>
                </a:solidFill>
                <a:latin typeface="MS PGothic" charset="-128"/>
                <a:ea typeface="MS PGothic" charset="-128"/>
                <a:cs typeface="MS PGothic" charset="-128"/>
              </a:endParaRPr>
            </a:p>
          </p:txBody>
        </p:sp>
        <p:sp>
          <p:nvSpPr>
            <p:cNvPr id="241" name="Freeform 61">
              <a:extLst>
                <a:ext uri="{FF2B5EF4-FFF2-40B4-BE49-F238E27FC236}">
                  <a16:creationId xmlns:a16="http://schemas.microsoft.com/office/drawing/2014/main" xmlns="" id="{CFBE2206-4EB7-47B5-831A-4E88DD8306D7}"/>
                </a:ext>
              </a:extLst>
            </p:cNvPr>
            <p:cNvSpPr>
              <a:spLocks noEditPoints="1"/>
            </p:cNvSpPr>
            <p:nvPr/>
          </p:nvSpPr>
          <p:spPr bwMode="auto">
            <a:xfrm>
              <a:off x="2490500" y="1871420"/>
              <a:ext cx="576072" cy="175439"/>
            </a:xfrm>
            <a:custGeom>
              <a:avLst/>
              <a:gdLst>
                <a:gd name="T0" fmla="*/ 343 w 350"/>
                <a:gd name="T1" fmla="*/ 0 h 110"/>
                <a:gd name="T2" fmla="*/ 350 w 350"/>
                <a:gd name="T3" fmla="*/ 103 h 110"/>
                <a:gd name="T4" fmla="*/ 6 w 350"/>
                <a:gd name="T5" fmla="*/ 110 h 110"/>
                <a:gd name="T6" fmla="*/ 0 w 350"/>
                <a:gd name="T7" fmla="*/ 7 h 110"/>
                <a:gd name="T8" fmla="*/ 49 w 350"/>
                <a:gd name="T9" fmla="*/ 45 h 110"/>
                <a:gd name="T10" fmla="*/ 49 w 350"/>
                <a:gd name="T11" fmla="*/ 65 h 110"/>
                <a:gd name="T12" fmla="*/ 49 w 350"/>
                <a:gd name="T13" fmla="*/ 45 h 110"/>
                <a:gd name="T14" fmla="*/ 77 w 350"/>
                <a:gd name="T15" fmla="*/ 55 h 110"/>
                <a:gd name="T16" fmla="*/ 97 w 350"/>
                <a:gd name="T17" fmla="*/ 55 h 110"/>
                <a:gd name="T18" fmla="*/ 125 w 350"/>
                <a:gd name="T19" fmla="*/ 45 h 110"/>
                <a:gd name="T20" fmla="*/ 125 w 350"/>
                <a:gd name="T21" fmla="*/ 65 h 110"/>
                <a:gd name="T22" fmla="*/ 125 w 350"/>
                <a:gd name="T23" fmla="*/ 45 h 110"/>
                <a:gd name="T24" fmla="*/ 153 w 350"/>
                <a:gd name="T25" fmla="*/ 55 h 110"/>
                <a:gd name="T26" fmla="*/ 173 w 350"/>
                <a:gd name="T27" fmla="*/ 55 h 110"/>
                <a:gd name="T28" fmla="*/ 30 w 350"/>
                <a:gd name="T29" fmla="*/ 72 h 110"/>
                <a:gd name="T30" fmla="*/ 30 w 350"/>
                <a:gd name="T31" fmla="*/ 92 h 110"/>
                <a:gd name="T32" fmla="*/ 30 w 350"/>
                <a:gd name="T33" fmla="*/ 72 h 110"/>
                <a:gd name="T34" fmla="*/ 58 w 350"/>
                <a:gd name="T35" fmla="*/ 82 h 110"/>
                <a:gd name="T36" fmla="*/ 78 w 350"/>
                <a:gd name="T37" fmla="*/ 82 h 110"/>
                <a:gd name="T38" fmla="*/ 106 w 350"/>
                <a:gd name="T39" fmla="*/ 72 h 110"/>
                <a:gd name="T40" fmla="*/ 106 w 350"/>
                <a:gd name="T41" fmla="*/ 92 h 110"/>
                <a:gd name="T42" fmla="*/ 106 w 350"/>
                <a:gd name="T43" fmla="*/ 72 h 110"/>
                <a:gd name="T44" fmla="*/ 134 w 350"/>
                <a:gd name="T45" fmla="*/ 82 h 110"/>
                <a:gd name="T46" fmla="*/ 154 w 350"/>
                <a:gd name="T47" fmla="*/ 82 h 110"/>
                <a:gd name="T48" fmla="*/ 30 w 350"/>
                <a:gd name="T49" fmla="*/ 18 h 110"/>
                <a:gd name="T50" fmla="*/ 30 w 350"/>
                <a:gd name="T51" fmla="*/ 38 h 110"/>
                <a:gd name="T52" fmla="*/ 30 w 350"/>
                <a:gd name="T53" fmla="*/ 18 h 110"/>
                <a:gd name="T54" fmla="*/ 58 w 350"/>
                <a:gd name="T55" fmla="*/ 28 h 110"/>
                <a:gd name="T56" fmla="*/ 78 w 350"/>
                <a:gd name="T57" fmla="*/ 28 h 110"/>
                <a:gd name="T58" fmla="*/ 106 w 350"/>
                <a:gd name="T59" fmla="*/ 18 h 110"/>
                <a:gd name="T60" fmla="*/ 106 w 350"/>
                <a:gd name="T61" fmla="*/ 38 h 110"/>
                <a:gd name="T62" fmla="*/ 106 w 350"/>
                <a:gd name="T63" fmla="*/ 18 h 110"/>
                <a:gd name="T64" fmla="*/ 134 w 350"/>
                <a:gd name="T65" fmla="*/ 28 h 110"/>
                <a:gd name="T66" fmla="*/ 154 w 350"/>
                <a:gd name="T67" fmla="*/ 28 h 110"/>
                <a:gd name="T68" fmla="*/ 290 w 350"/>
                <a:gd name="T69" fmla="*/ 38 h 110"/>
                <a:gd name="T70" fmla="*/ 286 w 350"/>
                <a:gd name="T71" fmla="*/ 68 h 110"/>
                <a:gd name="T72" fmla="*/ 316 w 350"/>
                <a:gd name="T73" fmla="*/ 71 h 110"/>
                <a:gd name="T74" fmla="*/ 319 w 350"/>
                <a:gd name="T75" fmla="*/ 41 h 110"/>
                <a:gd name="T76" fmla="*/ 290 w 350"/>
                <a:gd name="T77"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110">
                  <a:moveTo>
                    <a:pt x="6" y="0"/>
                  </a:moveTo>
                  <a:cubicBezTo>
                    <a:pt x="343" y="0"/>
                    <a:pt x="343" y="0"/>
                    <a:pt x="343" y="0"/>
                  </a:cubicBezTo>
                  <a:cubicBezTo>
                    <a:pt x="347" y="0"/>
                    <a:pt x="350" y="3"/>
                    <a:pt x="350" y="7"/>
                  </a:cubicBezTo>
                  <a:cubicBezTo>
                    <a:pt x="350" y="103"/>
                    <a:pt x="350" y="103"/>
                    <a:pt x="350" y="103"/>
                  </a:cubicBezTo>
                  <a:cubicBezTo>
                    <a:pt x="350" y="107"/>
                    <a:pt x="347" y="110"/>
                    <a:pt x="343" y="110"/>
                  </a:cubicBezTo>
                  <a:cubicBezTo>
                    <a:pt x="6" y="110"/>
                    <a:pt x="6" y="110"/>
                    <a:pt x="6" y="110"/>
                  </a:cubicBezTo>
                  <a:cubicBezTo>
                    <a:pt x="3" y="110"/>
                    <a:pt x="0" y="107"/>
                    <a:pt x="0" y="103"/>
                  </a:cubicBezTo>
                  <a:cubicBezTo>
                    <a:pt x="0" y="7"/>
                    <a:pt x="0" y="7"/>
                    <a:pt x="0" y="7"/>
                  </a:cubicBezTo>
                  <a:cubicBezTo>
                    <a:pt x="0" y="3"/>
                    <a:pt x="3" y="0"/>
                    <a:pt x="6" y="0"/>
                  </a:cubicBezTo>
                  <a:close/>
                  <a:moveTo>
                    <a:pt x="49" y="45"/>
                  </a:moveTo>
                  <a:cubicBezTo>
                    <a:pt x="44" y="45"/>
                    <a:pt x="40" y="50"/>
                    <a:pt x="40" y="55"/>
                  </a:cubicBezTo>
                  <a:cubicBezTo>
                    <a:pt x="40" y="61"/>
                    <a:pt x="44" y="65"/>
                    <a:pt x="49" y="65"/>
                  </a:cubicBezTo>
                  <a:cubicBezTo>
                    <a:pt x="55" y="65"/>
                    <a:pt x="59" y="61"/>
                    <a:pt x="59" y="55"/>
                  </a:cubicBezTo>
                  <a:cubicBezTo>
                    <a:pt x="59" y="50"/>
                    <a:pt x="55" y="45"/>
                    <a:pt x="49" y="45"/>
                  </a:cubicBezTo>
                  <a:close/>
                  <a:moveTo>
                    <a:pt x="87" y="45"/>
                  </a:moveTo>
                  <a:cubicBezTo>
                    <a:pt x="82" y="45"/>
                    <a:pt x="77" y="50"/>
                    <a:pt x="77" y="55"/>
                  </a:cubicBezTo>
                  <a:cubicBezTo>
                    <a:pt x="77" y="61"/>
                    <a:pt x="82" y="65"/>
                    <a:pt x="87" y="65"/>
                  </a:cubicBezTo>
                  <a:cubicBezTo>
                    <a:pt x="93" y="65"/>
                    <a:pt x="97" y="61"/>
                    <a:pt x="97" y="55"/>
                  </a:cubicBezTo>
                  <a:cubicBezTo>
                    <a:pt x="97" y="50"/>
                    <a:pt x="93" y="45"/>
                    <a:pt x="87" y="45"/>
                  </a:cubicBezTo>
                  <a:close/>
                  <a:moveTo>
                    <a:pt x="125" y="45"/>
                  </a:moveTo>
                  <a:cubicBezTo>
                    <a:pt x="119" y="45"/>
                    <a:pt x="115" y="50"/>
                    <a:pt x="115" y="55"/>
                  </a:cubicBezTo>
                  <a:cubicBezTo>
                    <a:pt x="115" y="61"/>
                    <a:pt x="119" y="65"/>
                    <a:pt x="125" y="65"/>
                  </a:cubicBezTo>
                  <a:cubicBezTo>
                    <a:pt x="130" y="65"/>
                    <a:pt x="135" y="61"/>
                    <a:pt x="135" y="55"/>
                  </a:cubicBezTo>
                  <a:cubicBezTo>
                    <a:pt x="135" y="50"/>
                    <a:pt x="130" y="45"/>
                    <a:pt x="125" y="45"/>
                  </a:cubicBezTo>
                  <a:close/>
                  <a:moveTo>
                    <a:pt x="163" y="45"/>
                  </a:moveTo>
                  <a:cubicBezTo>
                    <a:pt x="157" y="45"/>
                    <a:pt x="153" y="50"/>
                    <a:pt x="153" y="55"/>
                  </a:cubicBezTo>
                  <a:cubicBezTo>
                    <a:pt x="153" y="61"/>
                    <a:pt x="157" y="65"/>
                    <a:pt x="163" y="65"/>
                  </a:cubicBezTo>
                  <a:cubicBezTo>
                    <a:pt x="168" y="65"/>
                    <a:pt x="173" y="61"/>
                    <a:pt x="173" y="55"/>
                  </a:cubicBezTo>
                  <a:cubicBezTo>
                    <a:pt x="173" y="50"/>
                    <a:pt x="168" y="45"/>
                    <a:pt x="163" y="45"/>
                  </a:cubicBezTo>
                  <a:close/>
                  <a:moveTo>
                    <a:pt x="30" y="72"/>
                  </a:moveTo>
                  <a:cubicBezTo>
                    <a:pt x="25" y="72"/>
                    <a:pt x="21" y="77"/>
                    <a:pt x="21" y="82"/>
                  </a:cubicBezTo>
                  <a:cubicBezTo>
                    <a:pt x="21" y="88"/>
                    <a:pt x="25" y="92"/>
                    <a:pt x="30" y="92"/>
                  </a:cubicBezTo>
                  <a:cubicBezTo>
                    <a:pt x="36" y="92"/>
                    <a:pt x="40" y="88"/>
                    <a:pt x="40" y="82"/>
                  </a:cubicBezTo>
                  <a:cubicBezTo>
                    <a:pt x="40" y="77"/>
                    <a:pt x="36" y="72"/>
                    <a:pt x="30" y="72"/>
                  </a:cubicBezTo>
                  <a:close/>
                  <a:moveTo>
                    <a:pt x="68" y="72"/>
                  </a:moveTo>
                  <a:cubicBezTo>
                    <a:pt x="63" y="72"/>
                    <a:pt x="58" y="77"/>
                    <a:pt x="58" y="82"/>
                  </a:cubicBezTo>
                  <a:cubicBezTo>
                    <a:pt x="58" y="88"/>
                    <a:pt x="63" y="92"/>
                    <a:pt x="68" y="92"/>
                  </a:cubicBezTo>
                  <a:cubicBezTo>
                    <a:pt x="74" y="92"/>
                    <a:pt x="78" y="88"/>
                    <a:pt x="78" y="82"/>
                  </a:cubicBezTo>
                  <a:cubicBezTo>
                    <a:pt x="78" y="77"/>
                    <a:pt x="74" y="72"/>
                    <a:pt x="68" y="72"/>
                  </a:cubicBezTo>
                  <a:close/>
                  <a:moveTo>
                    <a:pt x="106" y="72"/>
                  </a:moveTo>
                  <a:cubicBezTo>
                    <a:pt x="100" y="72"/>
                    <a:pt x="96" y="77"/>
                    <a:pt x="96" y="82"/>
                  </a:cubicBezTo>
                  <a:cubicBezTo>
                    <a:pt x="96" y="88"/>
                    <a:pt x="100" y="92"/>
                    <a:pt x="106" y="92"/>
                  </a:cubicBezTo>
                  <a:cubicBezTo>
                    <a:pt x="111" y="92"/>
                    <a:pt x="116" y="88"/>
                    <a:pt x="116" y="82"/>
                  </a:cubicBezTo>
                  <a:cubicBezTo>
                    <a:pt x="116" y="77"/>
                    <a:pt x="111" y="72"/>
                    <a:pt x="106" y="72"/>
                  </a:cubicBezTo>
                  <a:close/>
                  <a:moveTo>
                    <a:pt x="144" y="72"/>
                  </a:moveTo>
                  <a:cubicBezTo>
                    <a:pt x="138" y="72"/>
                    <a:pt x="134" y="77"/>
                    <a:pt x="134" y="82"/>
                  </a:cubicBezTo>
                  <a:cubicBezTo>
                    <a:pt x="134" y="88"/>
                    <a:pt x="138" y="92"/>
                    <a:pt x="144" y="92"/>
                  </a:cubicBezTo>
                  <a:cubicBezTo>
                    <a:pt x="149" y="92"/>
                    <a:pt x="154" y="88"/>
                    <a:pt x="154" y="82"/>
                  </a:cubicBezTo>
                  <a:cubicBezTo>
                    <a:pt x="154" y="77"/>
                    <a:pt x="149" y="72"/>
                    <a:pt x="144" y="72"/>
                  </a:cubicBezTo>
                  <a:close/>
                  <a:moveTo>
                    <a:pt x="30" y="18"/>
                  </a:moveTo>
                  <a:cubicBezTo>
                    <a:pt x="25" y="18"/>
                    <a:pt x="21" y="23"/>
                    <a:pt x="21" y="28"/>
                  </a:cubicBezTo>
                  <a:cubicBezTo>
                    <a:pt x="21" y="34"/>
                    <a:pt x="25" y="38"/>
                    <a:pt x="30" y="38"/>
                  </a:cubicBezTo>
                  <a:cubicBezTo>
                    <a:pt x="36" y="38"/>
                    <a:pt x="40" y="34"/>
                    <a:pt x="40" y="28"/>
                  </a:cubicBezTo>
                  <a:cubicBezTo>
                    <a:pt x="40" y="23"/>
                    <a:pt x="36" y="18"/>
                    <a:pt x="30" y="18"/>
                  </a:cubicBezTo>
                  <a:close/>
                  <a:moveTo>
                    <a:pt x="68" y="18"/>
                  </a:moveTo>
                  <a:cubicBezTo>
                    <a:pt x="63" y="18"/>
                    <a:pt x="58" y="23"/>
                    <a:pt x="58" y="28"/>
                  </a:cubicBezTo>
                  <a:cubicBezTo>
                    <a:pt x="58" y="34"/>
                    <a:pt x="63" y="38"/>
                    <a:pt x="68" y="38"/>
                  </a:cubicBezTo>
                  <a:cubicBezTo>
                    <a:pt x="74" y="38"/>
                    <a:pt x="78" y="34"/>
                    <a:pt x="78" y="28"/>
                  </a:cubicBezTo>
                  <a:cubicBezTo>
                    <a:pt x="78" y="23"/>
                    <a:pt x="74" y="18"/>
                    <a:pt x="68" y="18"/>
                  </a:cubicBezTo>
                  <a:close/>
                  <a:moveTo>
                    <a:pt x="106" y="18"/>
                  </a:moveTo>
                  <a:cubicBezTo>
                    <a:pt x="100" y="18"/>
                    <a:pt x="96" y="23"/>
                    <a:pt x="96" y="28"/>
                  </a:cubicBezTo>
                  <a:cubicBezTo>
                    <a:pt x="96" y="34"/>
                    <a:pt x="100" y="38"/>
                    <a:pt x="106" y="38"/>
                  </a:cubicBezTo>
                  <a:cubicBezTo>
                    <a:pt x="111" y="38"/>
                    <a:pt x="116" y="34"/>
                    <a:pt x="116" y="28"/>
                  </a:cubicBezTo>
                  <a:cubicBezTo>
                    <a:pt x="116" y="23"/>
                    <a:pt x="111" y="18"/>
                    <a:pt x="106" y="18"/>
                  </a:cubicBezTo>
                  <a:close/>
                  <a:moveTo>
                    <a:pt x="144" y="18"/>
                  </a:moveTo>
                  <a:cubicBezTo>
                    <a:pt x="138" y="18"/>
                    <a:pt x="134" y="23"/>
                    <a:pt x="134" y="28"/>
                  </a:cubicBezTo>
                  <a:cubicBezTo>
                    <a:pt x="134" y="34"/>
                    <a:pt x="138" y="38"/>
                    <a:pt x="144" y="38"/>
                  </a:cubicBezTo>
                  <a:cubicBezTo>
                    <a:pt x="149" y="38"/>
                    <a:pt x="154" y="34"/>
                    <a:pt x="154" y="28"/>
                  </a:cubicBezTo>
                  <a:cubicBezTo>
                    <a:pt x="154" y="23"/>
                    <a:pt x="149" y="18"/>
                    <a:pt x="144" y="18"/>
                  </a:cubicBezTo>
                  <a:close/>
                  <a:moveTo>
                    <a:pt x="290" y="38"/>
                  </a:moveTo>
                  <a:cubicBezTo>
                    <a:pt x="288" y="38"/>
                    <a:pt x="286" y="40"/>
                    <a:pt x="286" y="41"/>
                  </a:cubicBezTo>
                  <a:cubicBezTo>
                    <a:pt x="286" y="68"/>
                    <a:pt x="286" y="68"/>
                    <a:pt x="286" y="68"/>
                  </a:cubicBezTo>
                  <a:cubicBezTo>
                    <a:pt x="286" y="70"/>
                    <a:pt x="288" y="71"/>
                    <a:pt x="290" y="71"/>
                  </a:cubicBezTo>
                  <a:cubicBezTo>
                    <a:pt x="316" y="71"/>
                    <a:pt x="316" y="71"/>
                    <a:pt x="316" y="71"/>
                  </a:cubicBezTo>
                  <a:cubicBezTo>
                    <a:pt x="318" y="71"/>
                    <a:pt x="319" y="70"/>
                    <a:pt x="319" y="68"/>
                  </a:cubicBezTo>
                  <a:cubicBezTo>
                    <a:pt x="319" y="41"/>
                    <a:pt x="319" y="41"/>
                    <a:pt x="319" y="41"/>
                  </a:cubicBezTo>
                  <a:cubicBezTo>
                    <a:pt x="319" y="40"/>
                    <a:pt x="318" y="38"/>
                    <a:pt x="316" y="38"/>
                  </a:cubicBezTo>
                  <a:cubicBezTo>
                    <a:pt x="290" y="38"/>
                    <a:pt x="290" y="38"/>
                    <a:pt x="290" y="38"/>
                  </a:cubicBezTo>
                  <a:close/>
                </a:path>
              </a:pathLst>
            </a:custGeom>
            <a:grpFill/>
            <a:ln>
              <a:noFill/>
            </a:ln>
          </p:spPr>
          <p:txBody>
            <a:bodyPr vert="horz" wrap="square" lIns="91440" tIns="45720" rIns="91440" bIns="27432" numCol="1" anchor="t" anchorCtr="0" compatLnSpc="1">
              <a:prstTxWarp prst="textNoShape">
                <a:avLst/>
              </a:prstTxWarp>
            </a:bodyPr>
            <a:lstStyle/>
            <a:p>
              <a:pPr defTabSz="913908"/>
              <a:endParaRPr kumimoji="0" lang="en-US" sz="1000" dirty="0">
                <a:solidFill>
                  <a:srgbClr val="FFFFFF"/>
                </a:solidFill>
                <a:latin typeface="MS PGothic" charset="-128"/>
                <a:ea typeface="MS PGothic" charset="-128"/>
                <a:cs typeface="MS PGothic" charset="-128"/>
              </a:endParaRPr>
            </a:p>
          </p:txBody>
        </p:sp>
      </p:grpSp>
      <p:grpSp>
        <p:nvGrpSpPr>
          <p:cNvPr id="3" name="Group 2">
            <a:extLst>
              <a:ext uri="{FF2B5EF4-FFF2-40B4-BE49-F238E27FC236}">
                <a16:creationId xmlns:a16="http://schemas.microsoft.com/office/drawing/2014/main" xmlns="" id="{3EBE74F4-5665-4776-9AB6-5E3A2349DDBE}"/>
              </a:ext>
            </a:extLst>
          </p:cNvPr>
          <p:cNvGrpSpPr/>
          <p:nvPr/>
        </p:nvGrpSpPr>
        <p:grpSpPr>
          <a:xfrm>
            <a:off x="2631625" y="2661794"/>
            <a:ext cx="846566" cy="1496949"/>
            <a:chOff x="6343073" y="3171964"/>
            <a:chExt cx="559656" cy="989617"/>
          </a:xfrm>
        </p:grpSpPr>
        <p:sp>
          <p:nvSpPr>
            <p:cNvPr id="119" name="Rectangle 118">
              <a:extLst>
                <a:ext uri="{FF2B5EF4-FFF2-40B4-BE49-F238E27FC236}">
                  <a16:creationId xmlns:a16="http://schemas.microsoft.com/office/drawing/2014/main" xmlns="" id="{4101D613-9054-49CE-A3AD-681B92E63E03}"/>
                </a:ext>
              </a:extLst>
            </p:cNvPr>
            <p:cNvSpPr/>
            <p:nvPr/>
          </p:nvSpPr>
          <p:spPr>
            <a:xfrm>
              <a:off x="6343073" y="3171964"/>
              <a:ext cx="559656" cy="989617"/>
            </a:xfrm>
            <a:prstGeom prst="rect">
              <a:avLst/>
            </a:prstGeom>
            <a:solidFill>
              <a:srgbClr val="7F7F7F"/>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120" name="Freeform 64">
              <a:extLst>
                <a:ext uri="{FF2B5EF4-FFF2-40B4-BE49-F238E27FC236}">
                  <a16:creationId xmlns:a16="http://schemas.microsoft.com/office/drawing/2014/main" xmlns="" id="{5F4C37A1-49F5-4B15-9EEA-49BDF8FF8C0F}"/>
                </a:ext>
              </a:extLst>
            </p:cNvPr>
            <p:cNvSpPr/>
            <p:nvPr/>
          </p:nvSpPr>
          <p:spPr>
            <a:xfrm>
              <a:off x="6519685" y="4023080"/>
              <a:ext cx="206430" cy="138501"/>
            </a:xfrm>
            <a:custGeom>
              <a:avLst/>
              <a:gdLst>
                <a:gd name="connsiteX0" fmla="*/ 103219 w 187388"/>
                <a:gd name="connsiteY0" fmla="*/ 0 h 126605"/>
                <a:gd name="connsiteX1" fmla="*/ 187388 w 187388"/>
                <a:gd name="connsiteY1" fmla="*/ 0 h 126605"/>
                <a:gd name="connsiteX2" fmla="*/ 187388 w 187388"/>
                <a:gd name="connsiteY2" fmla="*/ 126605 h 126605"/>
                <a:gd name="connsiteX3" fmla="*/ 103219 w 187388"/>
                <a:gd name="connsiteY3" fmla="*/ 126605 h 126605"/>
                <a:gd name="connsiteX4" fmla="*/ 0 w 187388"/>
                <a:gd name="connsiteY4" fmla="*/ 0 h 126605"/>
                <a:gd name="connsiteX5" fmla="*/ 84169 w 187388"/>
                <a:gd name="connsiteY5" fmla="*/ 0 h 126605"/>
                <a:gd name="connsiteX6" fmla="*/ 84169 w 187388"/>
                <a:gd name="connsiteY6" fmla="*/ 126605 h 126605"/>
                <a:gd name="connsiteX7" fmla="*/ 0 w 187388"/>
                <a:gd name="connsiteY7" fmla="*/ 126605 h 1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88" h="126605">
                  <a:moveTo>
                    <a:pt x="103219" y="0"/>
                  </a:moveTo>
                  <a:lnTo>
                    <a:pt x="187388" y="0"/>
                  </a:lnTo>
                  <a:lnTo>
                    <a:pt x="187388" y="126605"/>
                  </a:lnTo>
                  <a:lnTo>
                    <a:pt x="103219" y="126605"/>
                  </a:lnTo>
                  <a:close/>
                  <a:moveTo>
                    <a:pt x="0" y="0"/>
                  </a:moveTo>
                  <a:lnTo>
                    <a:pt x="84169" y="0"/>
                  </a:lnTo>
                  <a:lnTo>
                    <a:pt x="84169" y="126605"/>
                  </a:lnTo>
                  <a:lnTo>
                    <a:pt x="0" y="126605"/>
                  </a:lnTo>
                  <a:close/>
                </a:path>
              </a:pathLst>
            </a:custGeom>
            <a:solidFill>
              <a:srgbClr val="A6A6A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121" name="Freeform 65">
              <a:extLst>
                <a:ext uri="{FF2B5EF4-FFF2-40B4-BE49-F238E27FC236}">
                  <a16:creationId xmlns:a16="http://schemas.microsoft.com/office/drawing/2014/main" xmlns="" id="{7B1E90ED-0823-4C5B-90EC-DF4EEC7BF15A}"/>
                </a:ext>
              </a:extLst>
            </p:cNvPr>
            <p:cNvSpPr/>
            <p:nvPr/>
          </p:nvSpPr>
          <p:spPr>
            <a:xfrm rot="16200000">
              <a:off x="6283426" y="3380258"/>
              <a:ext cx="678952" cy="406927"/>
            </a:xfrm>
            <a:custGeom>
              <a:avLst/>
              <a:gdLst>
                <a:gd name="connsiteX0" fmla="*/ 103933 w 620637"/>
                <a:gd name="connsiteY0" fmla="*/ 267021 h 369391"/>
                <a:gd name="connsiteX1" fmla="*/ 103933 w 620637"/>
                <a:gd name="connsiteY1" fmla="*/ 369390 h 369391"/>
                <a:gd name="connsiteX2" fmla="*/ 0 w 620637"/>
                <a:gd name="connsiteY2" fmla="*/ 369390 h 369391"/>
                <a:gd name="connsiteX3" fmla="*/ 0 w 620637"/>
                <a:gd name="connsiteY3" fmla="*/ 267021 h 369391"/>
                <a:gd name="connsiteX4" fmla="*/ 103934 w 620637"/>
                <a:gd name="connsiteY4" fmla="*/ 135848 h 369391"/>
                <a:gd name="connsiteX5" fmla="*/ 103934 w 620637"/>
                <a:gd name="connsiteY5" fmla="*/ 238219 h 369391"/>
                <a:gd name="connsiteX6" fmla="*/ 1 w 620637"/>
                <a:gd name="connsiteY6" fmla="*/ 238219 h 369391"/>
                <a:gd name="connsiteX7" fmla="*/ 1 w 620637"/>
                <a:gd name="connsiteY7" fmla="*/ 135848 h 369391"/>
                <a:gd name="connsiteX8" fmla="*/ 103934 w 620637"/>
                <a:gd name="connsiteY8" fmla="*/ 0 h 369391"/>
                <a:gd name="connsiteX9" fmla="*/ 103934 w 620637"/>
                <a:gd name="connsiteY9" fmla="*/ 102371 h 369391"/>
                <a:gd name="connsiteX10" fmla="*/ 1 w 620637"/>
                <a:gd name="connsiteY10" fmla="*/ 102371 h 369391"/>
                <a:gd name="connsiteX11" fmla="*/ 1 w 620637"/>
                <a:gd name="connsiteY11" fmla="*/ 0 h 369391"/>
                <a:gd name="connsiteX12" fmla="*/ 233109 w 620637"/>
                <a:gd name="connsiteY12" fmla="*/ 267020 h 369391"/>
                <a:gd name="connsiteX13" fmla="*/ 233109 w 620637"/>
                <a:gd name="connsiteY13" fmla="*/ 369391 h 369391"/>
                <a:gd name="connsiteX14" fmla="*/ 129176 w 620637"/>
                <a:gd name="connsiteY14" fmla="*/ 369391 h 369391"/>
                <a:gd name="connsiteX15" fmla="*/ 129176 w 620637"/>
                <a:gd name="connsiteY15" fmla="*/ 267020 h 369391"/>
                <a:gd name="connsiteX16" fmla="*/ 233110 w 620637"/>
                <a:gd name="connsiteY16" fmla="*/ 135848 h 369391"/>
                <a:gd name="connsiteX17" fmla="*/ 233110 w 620637"/>
                <a:gd name="connsiteY17" fmla="*/ 238219 h 369391"/>
                <a:gd name="connsiteX18" fmla="*/ 129177 w 620637"/>
                <a:gd name="connsiteY18" fmla="*/ 238219 h 369391"/>
                <a:gd name="connsiteX19" fmla="*/ 129177 w 620637"/>
                <a:gd name="connsiteY19" fmla="*/ 135848 h 369391"/>
                <a:gd name="connsiteX20" fmla="*/ 233110 w 620637"/>
                <a:gd name="connsiteY20" fmla="*/ 0 h 369391"/>
                <a:gd name="connsiteX21" fmla="*/ 233110 w 620637"/>
                <a:gd name="connsiteY21" fmla="*/ 102371 h 369391"/>
                <a:gd name="connsiteX22" fmla="*/ 129177 w 620637"/>
                <a:gd name="connsiteY22" fmla="*/ 102371 h 369391"/>
                <a:gd name="connsiteX23" fmla="*/ 129177 w 620637"/>
                <a:gd name="connsiteY23" fmla="*/ 0 h 369391"/>
                <a:gd name="connsiteX24" fmla="*/ 362285 w 620637"/>
                <a:gd name="connsiteY24" fmla="*/ 267020 h 369391"/>
                <a:gd name="connsiteX25" fmla="*/ 362285 w 620637"/>
                <a:gd name="connsiteY25" fmla="*/ 369391 h 369391"/>
                <a:gd name="connsiteX26" fmla="*/ 258352 w 620637"/>
                <a:gd name="connsiteY26" fmla="*/ 369391 h 369391"/>
                <a:gd name="connsiteX27" fmla="*/ 258352 w 620637"/>
                <a:gd name="connsiteY27" fmla="*/ 267020 h 369391"/>
                <a:gd name="connsiteX28" fmla="*/ 362286 w 620637"/>
                <a:gd name="connsiteY28" fmla="*/ 135848 h 369391"/>
                <a:gd name="connsiteX29" fmla="*/ 362286 w 620637"/>
                <a:gd name="connsiteY29" fmla="*/ 238219 h 369391"/>
                <a:gd name="connsiteX30" fmla="*/ 258353 w 620637"/>
                <a:gd name="connsiteY30" fmla="*/ 238219 h 369391"/>
                <a:gd name="connsiteX31" fmla="*/ 258353 w 620637"/>
                <a:gd name="connsiteY31" fmla="*/ 135848 h 369391"/>
                <a:gd name="connsiteX32" fmla="*/ 362286 w 620637"/>
                <a:gd name="connsiteY32" fmla="*/ 0 h 369391"/>
                <a:gd name="connsiteX33" fmla="*/ 362286 w 620637"/>
                <a:gd name="connsiteY33" fmla="*/ 102371 h 369391"/>
                <a:gd name="connsiteX34" fmla="*/ 258353 w 620637"/>
                <a:gd name="connsiteY34" fmla="*/ 102371 h 369391"/>
                <a:gd name="connsiteX35" fmla="*/ 258353 w 620637"/>
                <a:gd name="connsiteY35" fmla="*/ 0 h 369391"/>
                <a:gd name="connsiteX36" fmla="*/ 491460 w 620637"/>
                <a:gd name="connsiteY36" fmla="*/ 267020 h 369391"/>
                <a:gd name="connsiteX37" fmla="*/ 491460 w 620637"/>
                <a:gd name="connsiteY37" fmla="*/ 369391 h 369391"/>
                <a:gd name="connsiteX38" fmla="*/ 387527 w 620637"/>
                <a:gd name="connsiteY38" fmla="*/ 369391 h 369391"/>
                <a:gd name="connsiteX39" fmla="*/ 387527 w 620637"/>
                <a:gd name="connsiteY39" fmla="*/ 267020 h 369391"/>
                <a:gd name="connsiteX40" fmla="*/ 491461 w 620637"/>
                <a:gd name="connsiteY40" fmla="*/ 135848 h 369391"/>
                <a:gd name="connsiteX41" fmla="*/ 491461 w 620637"/>
                <a:gd name="connsiteY41" fmla="*/ 238219 h 369391"/>
                <a:gd name="connsiteX42" fmla="*/ 387528 w 620637"/>
                <a:gd name="connsiteY42" fmla="*/ 238219 h 369391"/>
                <a:gd name="connsiteX43" fmla="*/ 387528 w 620637"/>
                <a:gd name="connsiteY43" fmla="*/ 135848 h 369391"/>
                <a:gd name="connsiteX44" fmla="*/ 491461 w 620637"/>
                <a:gd name="connsiteY44" fmla="*/ 0 h 369391"/>
                <a:gd name="connsiteX45" fmla="*/ 491461 w 620637"/>
                <a:gd name="connsiteY45" fmla="*/ 102371 h 369391"/>
                <a:gd name="connsiteX46" fmla="*/ 387528 w 620637"/>
                <a:gd name="connsiteY46" fmla="*/ 102371 h 369391"/>
                <a:gd name="connsiteX47" fmla="*/ 387528 w 620637"/>
                <a:gd name="connsiteY47" fmla="*/ 0 h 369391"/>
                <a:gd name="connsiteX48" fmla="*/ 620636 w 620637"/>
                <a:gd name="connsiteY48" fmla="*/ 267020 h 369391"/>
                <a:gd name="connsiteX49" fmla="*/ 620636 w 620637"/>
                <a:gd name="connsiteY49" fmla="*/ 369391 h 369391"/>
                <a:gd name="connsiteX50" fmla="*/ 516703 w 620637"/>
                <a:gd name="connsiteY50" fmla="*/ 369391 h 369391"/>
                <a:gd name="connsiteX51" fmla="*/ 516703 w 620637"/>
                <a:gd name="connsiteY51" fmla="*/ 267020 h 369391"/>
                <a:gd name="connsiteX52" fmla="*/ 620637 w 620637"/>
                <a:gd name="connsiteY52" fmla="*/ 135848 h 369391"/>
                <a:gd name="connsiteX53" fmla="*/ 620637 w 620637"/>
                <a:gd name="connsiteY53" fmla="*/ 238219 h 369391"/>
                <a:gd name="connsiteX54" fmla="*/ 516704 w 620637"/>
                <a:gd name="connsiteY54" fmla="*/ 238219 h 369391"/>
                <a:gd name="connsiteX55" fmla="*/ 516704 w 620637"/>
                <a:gd name="connsiteY55" fmla="*/ 135848 h 369391"/>
                <a:gd name="connsiteX56" fmla="*/ 620637 w 620637"/>
                <a:gd name="connsiteY56" fmla="*/ 0 h 369391"/>
                <a:gd name="connsiteX57" fmla="*/ 620637 w 620637"/>
                <a:gd name="connsiteY57" fmla="*/ 102371 h 369391"/>
                <a:gd name="connsiteX58" fmla="*/ 516704 w 620637"/>
                <a:gd name="connsiteY58" fmla="*/ 102371 h 369391"/>
                <a:gd name="connsiteX59" fmla="*/ 516704 w 620637"/>
                <a:gd name="connsiteY59" fmla="*/ 0 h 36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20637" h="369391">
                  <a:moveTo>
                    <a:pt x="103933" y="267021"/>
                  </a:moveTo>
                  <a:lnTo>
                    <a:pt x="103933" y="369390"/>
                  </a:lnTo>
                  <a:lnTo>
                    <a:pt x="0" y="369390"/>
                  </a:lnTo>
                  <a:lnTo>
                    <a:pt x="0" y="267021"/>
                  </a:lnTo>
                  <a:close/>
                  <a:moveTo>
                    <a:pt x="103934" y="135848"/>
                  </a:moveTo>
                  <a:lnTo>
                    <a:pt x="103934" y="238219"/>
                  </a:lnTo>
                  <a:lnTo>
                    <a:pt x="1" y="238219"/>
                  </a:lnTo>
                  <a:lnTo>
                    <a:pt x="1" y="135848"/>
                  </a:lnTo>
                  <a:close/>
                  <a:moveTo>
                    <a:pt x="103934" y="0"/>
                  </a:moveTo>
                  <a:lnTo>
                    <a:pt x="103934" y="102371"/>
                  </a:lnTo>
                  <a:lnTo>
                    <a:pt x="1" y="102371"/>
                  </a:lnTo>
                  <a:lnTo>
                    <a:pt x="1" y="0"/>
                  </a:lnTo>
                  <a:close/>
                  <a:moveTo>
                    <a:pt x="233109" y="267020"/>
                  </a:moveTo>
                  <a:lnTo>
                    <a:pt x="233109" y="369391"/>
                  </a:lnTo>
                  <a:lnTo>
                    <a:pt x="129176" y="369391"/>
                  </a:lnTo>
                  <a:lnTo>
                    <a:pt x="129176" y="267020"/>
                  </a:lnTo>
                  <a:close/>
                  <a:moveTo>
                    <a:pt x="233110" y="135848"/>
                  </a:moveTo>
                  <a:lnTo>
                    <a:pt x="233110" y="238219"/>
                  </a:lnTo>
                  <a:lnTo>
                    <a:pt x="129177" y="238219"/>
                  </a:lnTo>
                  <a:lnTo>
                    <a:pt x="129177" y="135848"/>
                  </a:lnTo>
                  <a:close/>
                  <a:moveTo>
                    <a:pt x="233110" y="0"/>
                  </a:moveTo>
                  <a:lnTo>
                    <a:pt x="233110" y="102371"/>
                  </a:lnTo>
                  <a:lnTo>
                    <a:pt x="129177" y="102371"/>
                  </a:lnTo>
                  <a:lnTo>
                    <a:pt x="129177" y="0"/>
                  </a:lnTo>
                  <a:close/>
                  <a:moveTo>
                    <a:pt x="362285" y="267020"/>
                  </a:moveTo>
                  <a:lnTo>
                    <a:pt x="362285" y="369391"/>
                  </a:lnTo>
                  <a:lnTo>
                    <a:pt x="258352" y="369391"/>
                  </a:lnTo>
                  <a:lnTo>
                    <a:pt x="258352" y="267020"/>
                  </a:lnTo>
                  <a:close/>
                  <a:moveTo>
                    <a:pt x="362286" y="135848"/>
                  </a:moveTo>
                  <a:lnTo>
                    <a:pt x="362286" y="238219"/>
                  </a:lnTo>
                  <a:lnTo>
                    <a:pt x="258353" y="238219"/>
                  </a:lnTo>
                  <a:lnTo>
                    <a:pt x="258353" y="135848"/>
                  </a:lnTo>
                  <a:close/>
                  <a:moveTo>
                    <a:pt x="362286" y="0"/>
                  </a:moveTo>
                  <a:lnTo>
                    <a:pt x="362286" y="102371"/>
                  </a:lnTo>
                  <a:lnTo>
                    <a:pt x="258353" y="102371"/>
                  </a:lnTo>
                  <a:lnTo>
                    <a:pt x="258353" y="0"/>
                  </a:lnTo>
                  <a:close/>
                  <a:moveTo>
                    <a:pt x="491460" y="267020"/>
                  </a:moveTo>
                  <a:lnTo>
                    <a:pt x="491460" y="369391"/>
                  </a:lnTo>
                  <a:lnTo>
                    <a:pt x="387527" y="369391"/>
                  </a:lnTo>
                  <a:lnTo>
                    <a:pt x="387527" y="267020"/>
                  </a:lnTo>
                  <a:close/>
                  <a:moveTo>
                    <a:pt x="491461" y="135848"/>
                  </a:moveTo>
                  <a:lnTo>
                    <a:pt x="491461" y="238219"/>
                  </a:lnTo>
                  <a:lnTo>
                    <a:pt x="387528" y="238219"/>
                  </a:lnTo>
                  <a:lnTo>
                    <a:pt x="387528" y="135848"/>
                  </a:lnTo>
                  <a:close/>
                  <a:moveTo>
                    <a:pt x="491461" y="0"/>
                  </a:moveTo>
                  <a:lnTo>
                    <a:pt x="491461" y="102371"/>
                  </a:lnTo>
                  <a:lnTo>
                    <a:pt x="387528" y="102371"/>
                  </a:lnTo>
                  <a:lnTo>
                    <a:pt x="387528" y="0"/>
                  </a:lnTo>
                  <a:close/>
                  <a:moveTo>
                    <a:pt x="620636" y="267020"/>
                  </a:moveTo>
                  <a:lnTo>
                    <a:pt x="620636" y="369391"/>
                  </a:lnTo>
                  <a:lnTo>
                    <a:pt x="516703" y="369391"/>
                  </a:lnTo>
                  <a:lnTo>
                    <a:pt x="516703" y="267020"/>
                  </a:lnTo>
                  <a:close/>
                  <a:moveTo>
                    <a:pt x="620637" y="135848"/>
                  </a:moveTo>
                  <a:lnTo>
                    <a:pt x="620637" y="238219"/>
                  </a:lnTo>
                  <a:lnTo>
                    <a:pt x="516704" y="238219"/>
                  </a:lnTo>
                  <a:lnTo>
                    <a:pt x="516704" y="135848"/>
                  </a:lnTo>
                  <a:close/>
                  <a:moveTo>
                    <a:pt x="620637" y="0"/>
                  </a:moveTo>
                  <a:lnTo>
                    <a:pt x="620637" y="102371"/>
                  </a:lnTo>
                  <a:lnTo>
                    <a:pt x="516704" y="102371"/>
                  </a:lnTo>
                  <a:lnTo>
                    <a:pt x="516704" y="0"/>
                  </a:lnTo>
                  <a:close/>
                </a:path>
              </a:pathLst>
            </a:custGeom>
            <a:solidFill>
              <a:srgbClr val="FFFFF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grpSp>
      <p:sp>
        <p:nvSpPr>
          <p:cNvPr id="59" name="TextBox 58">
            <a:extLst>
              <a:ext uri="{FF2B5EF4-FFF2-40B4-BE49-F238E27FC236}">
                <a16:creationId xmlns:a16="http://schemas.microsoft.com/office/drawing/2014/main" xmlns="" id="{6686C7F1-45E7-4DE4-9976-9942C54DDDCD}"/>
              </a:ext>
            </a:extLst>
          </p:cNvPr>
          <p:cNvSpPr txBox="1"/>
          <p:nvPr/>
        </p:nvSpPr>
        <p:spPr>
          <a:xfrm>
            <a:off x="3653982" y="4253507"/>
            <a:ext cx="1325465" cy="276950"/>
          </a:xfrm>
          <a:prstGeom prst="rect">
            <a:avLst/>
          </a:prstGeom>
          <a:noFill/>
        </p:spPr>
        <p:txBody>
          <a:bodyPr wrap="square" lIns="91392" tIns="45696" rIns="91392" bIns="45696" rtlCol="0">
            <a:spAutoFit/>
          </a:bodyPr>
          <a:lstStyle>
            <a:defPPr>
              <a:defRPr lang="en-US"/>
            </a:defPPr>
            <a:lvl1pPr algn="ctr" defTabSz="913908">
              <a:defRPr sz="1200">
                <a:solidFill>
                  <a:srgbClr val="2C2C2C">
                    <a:lumMod val="75000"/>
                    <a:lumOff val="25000"/>
                  </a:srgbClr>
                </a:solidFill>
              </a:defRPr>
            </a:lvl1pPr>
          </a:lstStyle>
          <a:p>
            <a:r>
              <a:rPr kumimoji="0" lang="ja-JP" altLang="en-US" dirty="0" smtClean="0">
                <a:solidFill>
                  <a:srgbClr val="FFFFFF"/>
                </a:solidFill>
                <a:latin typeface="MS PGothic" charset="-128"/>
                <a:ea typeface="MS PGothic" charset="-128"/>
                <a:cs typeface="MS PGothic" charset="-128"/>
              </a:rPr>
              <a:t>オンプレミス</a:t>
            </a:r>
            <a:endParaRPr kumimoji="0" lang="en-US" dirty="0">
              <a:solidFill>
                <a:srgbClr val="FFFFFF"/>
              </a:solidFill>
              <a:latin typeface="MS PGothic" charset="-128"/>
              <a:ea typeface="MS PGothic" charset="-128"/>
              <a:cs typeface="MS PGothic" charset="-128"/>
            </a:endParaRPr>
          </a:p>
        </p:txBody>
      </p:sp>
      <p:grpSp>
        <p:nvGrpSpPr>
          <p:cNvPr id="66" name="Group 65">
            <a:extLst>
              <a:ext uri="{FF2B5EF4-FFF2-40B4-BE49-F238E27FC236}">
                <a16:creationId xmlns:a16="http://schemas.microsoft.com/office/drawing/2014/main" xmlns="" id="{C0ACB0F9-EB31-41E9-B04D-08A46E04A893}"/>
              </a:ext>
            </a:extLst>
          </p:cNvPr>
          <p:cNvGrpSpPr/>
          <p:nvPr/>
        </p:nvGrpSpPr>
        <p:grpSpPr>
          <a:xfrm>
            <a:off x="5541495" y="2317811"/>
            <a:ext cx="1843661" cy="583246"/>
            <a:chOff x="6933666" y="3004198"/>
            <a:chExt cx="1408152" cy="445472"/>
          </a:xfrm>
        </p:grpSpPr>
        <p:grpSp>
          <p:nvGrpSpPr>
            <p:cNvPr id="67" name="Group 66">
              <a:extLst>
                <a:ext uri="{FF2B5EF4-FFF2-40B4-BE49-F238E27FC236}">
                  <a16:creationId xmlns:a16="http://schemas.microsoft.com/office/drawing/2014/main" xmlns="" id="{D871F21B-1DD7-40FC-885D-5264C4525BD4}"/>
                </a:ext>
              </a:extLst>
            </p:cNvPr>
            <p:cNvGrpSpPr>
              <a:grpSpLocks/>
            </p:cNvGrpSpPr>
            <p:nvPr/>
          </p:nvGrpSpPr>
          <p:grpSpPr>
            <a:xfrm>
              <a:off x="6986198" y="3040920"/>
              <a:ext cx="1355620" cy="337585"/>
              <a:chOff x="6653813" y="2385047"/>
              <a:chExt cx="2259367" cy="562641"/>
            </a:xfrm>
          </p:grpSpPr>
          <p:sp>
            <p:nvSpPr>
              <p:cNvPr id="69" name="Wave 68">
                <a:extLst>
                  <a:ext uri="{FF2B5EF4-FFF2-40B4-BE49-F238E27FC236}">
                    <a16:creationId xmlns:a16="http://schemas.microsoft.com/office/drawing/2014/main" xmlns="" id="{894EEE6A-F5E4-49DC-903F-6A489C45CE40}"/>
                  </a:ext>
                </a:extLst>
              </p:cNvPr>
              <p:cNvSpPr/>
              <p:nvPr/>
            </p:nvSpPr>
            <p:spPr bwMode="auto">
              <a:xfrm>
                <a:off x="6653813" y="2385047"/>
                <a:ext cx="2259367" cy="562641"/>
              </a:xfrm>
              <a:prstGeom prst="wave">
                <a:avLst/>
              </a:prstGeom>
              <a:solidFill>
                <a:srgbClr val="7030A0"/>
              </a:solidFill>
              <a:ln w="12700" cap="flat">
                <a:noFill/>
                <a:miter lim="800000"/>
                <a:headEnd type="none" w="med" len="med"/>
                <a:tailEnd type="none" w="med" len="med"/>
              </a:ln>
            </p:spPr>
            <p:txBody>
              <a:bodyPr lIns="54864" tIns="27432" rIns="54864" bIns="27432" rtlCol="0" anchor="ctr"/>
              <a:lstStyle/>
              <a:p>
                <a:pPr algn="ctr" defTabSz="514350"/>
                <a:endParaRPr kumimoji="0" lang="en-US" sz="1600" dirty="0" err="1">
                  <a:solidFill>
                    <a:srgbClr val="FFFFFF"/>
                  </a:solidFill>
                  <a:latin typeface="MS PGothic" charset="-128"/>
                  <a:ea typeface="MS PGothic" charset="-128"/>
                  <a:cs typeface="MS PGothic" charset="-128"/>
                  <a:sym typeface="Arial" pitchFamily="-107" charset="0"/>
                </a:endParaRPr>
              </a:p>
            </p:txBody>
          </p:sp>
          <p:sp>
            <p:nvSpPr>
              <p:cNvPr id="70" name="Rectangle 69">
                <a:extLst>
                  <a:ext uri="{FF2B5EF4-FFF2-40B4-BE49-F238E27FC236}">
                    <a16:creationId xmlns:a16="http://schemas.microsoft.com/office/drawing/2014/main" xmlns="" id="{EB8C8EFC-AEC5-4AEC-A136-E16C0B4F475D}"/>
                  </a:ext>
                </a:extLst>
              </p:cNvPr>
              <p:cNvSpPr/>
              <p:nvPr/>
            </p:nvSpPr>
            <p:spPr>
              <a:xfrm>
                <a:off x="6770275" y="2538985"/>
                <a:ext cx="2026442" cy="257005"/>
              </a:xfrm>
              <a:prstGeom prst="rect">
                <a:avLst/>
              </a:prstGeom>
            </p:spPr>
            <p:txBody>
              <a:bodyPr wrap="none" lIns="54864" tIns="27432" rIns="54864" bIns="27432">
                <a:prstTxWarp prst="textWave1">
                  <a:avLst>
                    <a:gd name="adj1" fmla="val 20000"/>
                    <a:gd name="adj2" fmla="val 0"/>
                  </a:avLst>
                </a:prstTxWarp>
                <a:spAutoFit/>
              </a:bodyPr>
              <a:lstStyle/>
              <a:p>
                <a:pPr algn="ctr" defTabSz="514350"/>
                <a:r>
                  <a:rPr kumimoji="0" lang="ja-JP" altLang="en-US" sz="1100" b="1" dirty="0" smtClean="0">
                    <a:solidFill>
                      <a:srgbClr val="FFFFFF"/>
                    </a:solidFill>
                    <a:latin typeface="MS PGothic" charset="-128"/>
                    <a:ea typeface="MS PGothic" charset="-128"/>
                    <a:cs typeface="MS PGothic" charset="-128"/>
                    <a:sym typeface="Arial" pitchFamily="-107" charset="0"/>
                  </a:rPr>
                  <a:t>法務・コンプライアンス担当部門</a:t>
                </a:r>
                <a:endParaRPr kumimoji="0" lang="en-US" sz="1100" b="1" dirty="0">
                  <a:solidFill>
                    <a:srgbClr val="FFFFFF"/>
                  </a:solidFill>
                  <a:latin typeface="MS PGothic" charset="-128"/>
                  <a:ea typeface="MS PGothic" charset="-128"/>
                  <a:cs typeface="MS PGothic" charset="-128"/>
                  <a:sym typeface="Arial" pitchFamily="-107" charset="0"/>
                </a:endParaRPr>
              </a:p>
            </p:txBody>
          </p:sp>
        </p:grpSp>
        <p:sp>
          <p:nvSpPr>
            <p:cNvPr id="68" name="Freeform: Shape 67">
              <a:extLst>
                <a:ext uri="{FF2B5EF4-FFF2-40B4-BE49-F238E27FC236}">
                  <a16:creationId xmlns:a16="http://schemas.microsoft.com/office/drawing/2014/main" xmlns="" id="{77FF6859-F01B-436E-A8BF-AEF402C9AEF8}"/>
                </a:ext>
              </a:extLst>
            </p:cNvPr>
            <p:cNvSpPr/>
            <p:nvPr/>
          </p:nvSpPr>
          <p:spPr bwMode="auto">
            <a:xfrm>
              <a:off x="6933666" y="3004198"/>
              <a:ext cx="69126" cy="445472"/>
            </a:xfrm>
            <a:custGeom>
              <a:avLst/>
              <a:gdLst>
                <a:gd name="connsiteX0" fmla="*/ 34563 w 69126"/>
                <a:gd name="connsiteY0" fmla="*/ 0 h 445472"/>
                <a:gd name="connsiteX1" fmla="*/ 69126 w 69126"/>
                <a:gd name="connsiteY1" fmla="*/ 34563 h 445472"/>
                <a:gd name="connsiteX2" fmla="*/ 59989 w 69126"/>
                <a:gd name="connsiteY2" fmla="*/ 56622 h 445472"/>
                <a:gd name="connsiteX3" fmla="*/ 59989 w 69126"/>
                <a:gd name="connsiteY3" fmla="*/ 445472 h 445472"/>
                <a:gd name="connsiteX4" fmla="*/ 14270 w 69126"/>
                <a:gd name="connsiteY4" fmla="*/ 445472 h 445472"/>
                <a:gd name="connsiteX5" fmla="*/ 14270 w 69126"/>
                <a:gd name="connsiteY5" fmla="*/ 60721 h 445472"/>
                <a:gd name="connsiteX6" fmla="*/ 10123 w 69126"/>
                <a:gd name="connsiteY6" fmla="*/ 59003 h 445472"/>
                <a:gd name="connsiteX7" fmla="*/ 0 w 69126"/>
                <a:gd name="connsiteY7" fmla="*/ 34563 h 445472"/>
                <a:gd name="connsiteX8" fmla="*/ 34563 w 69126"/>
                <a:gd name="connsiteY8" fmla="*/ 0 h 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26" h="445472">
                  <a:moveTo>
                    <a:pt x="34563" y="0"/>
                  </a:moveTo>
                  <a:cubicBezTo>
                    <a:pt x="53652" y="0"/>
                    <a:pt x="69126" y="15474"/>
                    <a:pt x="69126" y="34563"/>
                  </a:cubicBezTo>
                  <a:lnTo>
                    <a:pt x="59989" y="56622"/>
                  </a:lnTo>
                  <a:lnTo>
                    <a:pt x="59989" y="445472"/>
                  </a:lnTo>
                  <a:lnTo>
                    <a:pt x="14270" y="445472"/>
                  </a:lnTo>
                  <a:lnTo>
                    <a:pt x="14270" y="60721"/>
                  </a:lnTo>
                  <a:lnTo>
                    <a:pt x="10123" y="59003"/>
                  </a:lnTo>
                  <a:cubicBezTo>
                    <a:pt x="3869" y="52748"/>
                    <a:pt x="0" y="44108"/>
                    <a:pt x="0" y="34563"/>
                  </a:cubicBezTo>
                  <a:cubicBezTo>
                    <a:pt x="0" y="15474"/>
                    <a:pt x="15474" y="0"/>
                    <a:pt x="34563" y="0"/>
                  </a:cubicBezTo>
                  <a:close/>
                </a:path>
              </a:pathLst>
            </a:custGeom>
            <a:solidFill>
              <a:schemeClr val="bg1">
                <a:lumMod val="75000"/>
              </a:schemeClr>
            </a:solidFill>
            <a:ln w="12700" cap="flat">
              <a:noFill/>
              <a:miter lim="800000"/>
              <a:headEnd type="none" w="med" len="med"/>
              <a:tailEnd type="none" w="med" len="me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514350"/>
              <a:endParaRPr kumimoji="0" lang="en-US" sz="1600" dirty="0" err="1">
                <a:solidFill>
                  <a:srgbClr val="FFFFFF"/>
                </a:solidFill>
                <a:latin typeface="MS PGothic" charset="-128"/>
                <a:ea typeface="MS PGothic" charset="-128"/>
                <a:cs typeface="MS PGothic" charset="-128"/>
                <a:sym typeface="Arial" pitchFamily="-107" charset="0"/>
              </a:endParaRPr>
            </a:p>
          </p:txBody>
        </p:sp>
      </p:grpSp>
      <p:grpSp>
        <p:nvGrpSpPr>
          <p:cNvPr id="10" name="Group 9">
            <a:extLst>
              <a:ext uri="{FF2B5EF4-FFF2-40B4-BE49-F238E27FC236}">
                <a16:creationId xmlns:a16="http://schemas.microsoft.com/office/drawing/2014/main" xmlns="" id="{B8ABF83E-8B4B-4578-8C9A-E69DB754F2FD}"/>
              </a:ext>
            </a:extLst>
          </p:cNvPr>
          <p:cNvGrpSpPr/>
          <p:nvPr/>
        </p:nvGrpSpPr>
        <p:grpSpPr>
          <a:xfrm>
            <a:off x="5251581" y="2894575"/>
            <a:ext cx="718510" cy="1267007"/>
            <a:chOff x="7619796" y="3451829"/>
            <a:chExt cx="402494" cy="709752"/>
          </a:xfrm>
        </p:grpSpPr>
        <p:sp>
          <p:nvSpPr>
            <p:cNvPr id="122" name="Rectangle 121">
              <a:extLst>
                <a:ext uri="{FF2B5EF4-FFF2-40B4-BE49-F238E27FC236}">
                  <a16:creationId xmlns:a16="http://schemas.microsoft.com/office/drawing/2014/main" xmlns="" id="{ECB17D67-79E9-4F10-8B5A-D4A7A3658AD5}"/>
                </a:ext>
              </a:extLst>
            </p:cNvPr>
            <p:cNvSpPr/>
            <p:nvPr/>
          </p:nvSpPr>
          <p:spPr>
            <a:xfrm>
              <a:off x="7619796" y="3451829"/>
              <a:ext cx="402494" cy="709752"/>
            </a:xfrm>
            <a:prstGeom prst="rect">
              <a:avLst/>
            </a:prstGeom>
            <a:solidFill>
              <a:srgbClr val="7F7F7F"/>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135" name="Freeform 68">
              <a:extLst>
                <a:ext uri="{FF2B5EF4-FFF2-40B4-BE49-F238E27FC236}">
                  <a16:creationId xmlns:a16="http://schemas.microsoft.com/office/drawing/2014/main" xmlns="" id="{3AF2A69B-3D48-47E6-A5D8-6192527F8D91}"/>
                </a:ext>
              </a:extLst>
            </p:cNvPr>
            <p:cNvSpPr/>
            <p:nvPr/>
          </p:nvSpPr>
          <p:spPr>
            <a:xfrm rot="16200000">
              <a:off x="7620922" y="3593821"/>
              <a:ext cx="396325" cy="262426"/>
            </a:xfrm>
            <a:custGeom>
              <a:avLst/>
              <a:gdLst>
                <a:gd name="connsiteX0" fmla="*/ 103933 w 362285"/>
                <a:gd name="connsiteY0" fmla="*/ 135848 h 238219"/>
                <a:gd name="connsiteX1" fmla="*/ 103933 w 362285"/>
                <a:gd name="connsiteY1" fmla="*/ 238219 h 238219"/>
                <a:gd name="connsiteX2" fmla="*/ 0 w 362285"/>
                <a:gd name="connsiteY2" fmla="*/ 238219 h 238219"/>
                <a:gd name="connsiteX3" fmla="*/ 0 w 362285"/>
                <a:gd name="connsiteY3" fmla="*/ 135848 h 238219"/>
                <a:gd name="connsiteX4" fmla="*/ 103933 w 362285"/>
                <a:gd name="connsiteY4" fmla="*/ 0 h 238219"/>
                <a:gd name="connsiteX5" fmla="*/ 103933 w 362285"/>
                <a:gd name="connsiteY5" fmla="*/ 102371 h 238219"/>
                <a:gd name="connsiteX6" fmla="*/ 0 w 362285"/>
                <a:gd name="connsiteY6" fmla="*/ 102371 h 238219"/>
                <a:gd name="connsiteX7" fmla="*/ 0 w 362285"/>
                <a:gd name="connsiteY7" fmla="*/ 0 h 238219"/>
                <a:gd name="connsiteX8" fmla="*/ 233109 w 362285"/>
                <a:gd name="connsiteY8" fmla="*/ 135848 h 238219"/>
                <a:gd name="connsiteX9" fmla="*/ 233109 w 362285"/>
                <a:gd name="connsiteY9" fmla="*/ 238219 h 238219"/>
                <a:gd name="connsiteX10" fmla="*/ 129176 w 362285"/>
                <a:gd name="connsiteY10" fmla="*/ 238219 h 238219"/>
                <a:gd name="connsiteX11" fmla="*/ 129176 w 362285"/>
                <a:gd name="connsiteY11" fmla="*/ 135848 h 238219"/>
                <a:gd name="connsiteX12" fmla="*/ 233109 w 362285"/>
                <a:gd name="connsiteY12" fmla="*/ 0 h 238219"/>
                <a:gd name="connsiteX13" fmla="*/ 233109 w 362285"/>
                <a:gd name="connsiteY13" fmla="*/ 102371 h 238219"/>
                <a:gd name="connsiteX14" fmla="*/ 129176 w 362285"/>
                <a:gd name="connsiteY14" fmla="*/ 102371 h 238219"/>
                <a:gd name="connsiteX15" fmla="*/ 129176 w 362285"/>
                <a:gd name="connsiteY15" fmla="*/ 0 h 238219"/>
                <a:gd name="connsiteX16" fmla="*/ 362285 w 362285"/>
                <a:gd name="connsiteY16" fmla="*/ 135848 h 238219"/>
                <a:gd name="connsiteX17" fmla="*/ 362285 w 362285"/>
                <a:gd name="connsiteY17" fmla="*/ 238219 h 238219"/>
                <a:gd name="connsiteX18" fmla="*/ 258352 w 362285"/>
                <a:gd name="connsiteY18" fmla="*/ 238219 h 238219"/>
                <a:gd name="connsiteX19" fmla="*/ 258352 w 362285"/>
                <a:gd name="connsiteY19" fmla="*/ 135848 h 238219"/>
                <a:gd name="connsiteX20" fmla="*/ 362285 w 362285"/>
                <a:gd name="connsiteY20" fmla="*/ 0 h 238219"/>
                <a:gd name="connsiteX21" fmla="*/ 362285 w 362285"/>
                <a:gd name="connsiteY21" fmla="*/ 102371 h 238219"/>
                <a:gd name="connsiteX22" fmla="*/ 258352 w 362285"/>
                <a:gd name="connsiteY22" fmla="*/ 102371 h 238219"/>
                <a:gd name="connsiteX23" fmla="*/ 258352 w 362285"/>
                <a:gd name="connsiteY23" fmla="*/ 0 h 2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285" h="238219">
                  <a:moveTo>
                    <a:pt x="103933" y="135848"/>
                  </a:moveTo>
                  <a:lnTo>
                    <a:pt x="103933" y="238219"/>
                  </a:lnTo>
                  <a:lnTo>
                    <a:pt x="0" y="238219"/>
                  </a:lnTo>
                  <a:lnTo>
                    <a:pt x="0" y="135848"/>
                  </a:lnTo>
                  <a:close/>
                  <a:moveTo>
                    <a:pt x="103933" y="0"/>
                  </a:moveTo>
                  <a:lnTo>
                    <a:pt x="103933" y="102371"/>
                  </a:lnTo>
                  <a:lnTo>
                    <a:pt x="0" y="102371"/>
                  </a:lnTo>
                  <a:lnTo>
                    <a:pt x="0" y="0"/>
                  </a:lnTo>
                  <a:close/>
                  <a:moveTo>
                    <a:pt x="233109" y="135848"/>
                  </a:moveTo>
                  <a:lnTo>
                    <a:pt x="233109" y="238219"/>
                  </a:lnTo>
                  <a:lnTo>
                    <a:pt x="129176" y="238219"/>
                  </a:lnTo>
                  <a:lnTo>
                    <a:pt x="129176" y="135848"/>
                  </a:lnTo>
                  <a:close/>
                  <a:moveTo>
                    <a:pt x="233109" y="0"/>
                  </a:moveTo>
                  <a:lnTo>
                    <a:pt x="233109" y="102371"/>
                  </a:lnTo>
                  <a:lnTo>
                    <a:pt x="129176" y="102371"/>
                  </a:lnTo>
                  <a:lnTo>
                    <a:pt x="129176" y="0"/>
                  </a:lnTo>
                  <a:close/>
                  <a:moveTo>
                    <a:pt x="362285" y="135848"/>
                  </a:moveTo>
                  <a:lnTo>
                    <a:pt x="362285" y="238219"/>
                  </a:lnTo>
                  <a:lnTo>
                    <a:pt x="258352" y="238219"/>
                  </a:lnTo>
                  <a:lnTo>
                    <a:pt x="258352" y="135848"/>
                  </a:lnTo>
                  <a:close/>
                  <a:moveTo>
                    <a:pt x="362285" y="0"/>
                  </a:moveTo>
                  <a:lnTo>
                    <a:pt x="362285" y="102371"/>
                  </a:lnTo>
                  <a:lnTo>
                    <a:pt x="258352" y="102371"/>
                  </a:lnTo>
                  <a:lnTo>
                    <a:pt x="258352" y="0"/>
                  </a:lnTo>
                  <a:close/>
                </a:path>
              </a:pathLst>
            </a:custGeom>
            <a:solidFill>
              <a:srgbClr val="FFFFF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686570"/>
              <a:endParaRPr kumimoji="0" lang="en-US" sz="1400" dirty="0">
                <a:solidFill>
                  <a:srgbClr val="FFFFFF"/>
                </a:solidFill>
                <a:latin typeface="MS PGothic" charset="-128"/>
                <a:ea typeface="MS PGothic" charset="-128"/>
                <a:cs typeface="MS PGothic" charset="-128"/>
              </a:endParaRPr>
            </a:p>
          </p:txBody>
        </p:sp>
        <p:sp>
          <p:nvSpPr>
            <p:cNvPr id="4" name="Rectangle 3">
              <a:extLst>
                <a:ext uri="{FF2B5EF4-FFF2-40B4-BE49-F238E27FC236}">
                  <a16:creationId xmlns:a16="http://schemas.microsoft.com/office/drawing/2014/main" xmlns="" id="{090ED1A2-88AF-4A68-98A2-C9290FC20C7C}"/>
                </a:ext>
              </a:extLst>
            </p:cNvPr>
            <p:cNvSpPr/>
            <p:nvPr/>
          </p:nvSpPr>
          <p:spPr bwMode="auto">
            <a:xfrm>
              <a:off x="7767476" y="4023080"/>
              <a:ext cx="103215" cy="138501"/>
            </a:xfrm>
            <a:prstGeom prst="rect">
              <a:avLst/>
            </a:prstGeom>
            <a:solidFill>
              <a:srgbClr val="A6A6A6"/>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cxnSp>
        <p:nvCxnSpPr>
          <p:cNvPr id="100" name="Straight Connector 99">
            <a:extLst>
              <a:ext uri="{FF2B5EF4-FFF2-40B4-BE49-F238E27FC236}">
                <a16:creationId xmlns:a16="http://schemas.microsoft.com/office/drawing/2014/main" xmlns="" id="{C6E182A8-1B78-4199-8DAC-1E307A83C5D7}"/>
              </a:ext>
            </a:extLst>
          </p:cNvPr>
          <p:cNvCxnSpPr>
            <a:cxnSpLocks/>
          </p:cNvCxnSpPr>
          <p:nvPr/>
        </p:nvCxnSpPr>
        <p:spPr bwMode="auto">
          <a:xfrm flipH="1">
            <a:off x="4860150" y="3130828"/>
            <a:ext cx="388166" cy="0"/>
          </a:xfrm>
          <a:prstGeom prst="line">
            <a:avLst/>
          </a:prstGeom>
          <a:noFill/>
          <a:ln w="127000" cap="flat">
            <a:solidFill>
              <a:schemeClr val="tx1"/>
            </a:solidFill>
            <a:miter lim="800000"/>
            <a:headEnd type="none" w="med" len="med"/>
            <a:tailEnd type="none" w="med" len="med"/>
          </a:ln>
        </p:spPr>
      </p:cxnSp>
      <p:sp>
        <p:nvSpPr>
          <p:cNvPr id="95" name="Rectangle 94">
            <a:extLst>
              <a:ext uri="{FF2B5EF4-FFF2-40B4-BE49-F238E27FC236}">
                <a16:creationId xmlns:a16="http://schemas.microsoft.com/office/drawing/2014/main" xmlns="" id="{56169FF4-FB28-4A06-A018-2D160565FB20}"/>
              </a:ext>
            </a:extLst>
          </p:cNvPr>
          <p:cNvSpPr/>
          <p:nvPr/>
        </p:nvSpPr>
        <p:spPr bwMode="auto">
          <a:xfrm>
            <a:off x="3781083" y="2934278"/>
            <a:ext cx="999430" cy="1219047"/>
          </a:xfrm>
          <a:prstGeom prst="rect">
            <a:avLst/>
          </a:prstGeom>
          <a:solidFill>
            <a:schemeClr val="tx1"/>
          </a:solidFill>
          <a:ln w="184150" cap="flat">
            <a:solidFill>
              <a:schemeClr val="tx1"/>
            </a:solidFill>
            <a:miter lim="800000"/>
            <a:headEnd type="none" w="med" len="med"/>
            <a:tailEnd type="none" w="med" len="med"/>
          </a:ln>
        </p:spPr>
        <p:txBody>
          <a:bodyPr lIns="91440" tIns="45720" rIns="91440" bIns="45720" rtlCol="0" anchor="ctr"/>
          <a:lstStyle/>
          <a:p>
            <a:pPr algn="ctr" defTabSz="514350"/>
            <a:endParaRPr kumimoji="0" lang="en-US" sz="800" dirty="0" err="1">
              <a:solidFill>
                <a:srgbClr val="FFFFFF"/>
              </a:solidFill>
              <a:latin typeface="MS PGothic" charset="-128"/>
              <a:ea typeface="MS PGothic" charset="-128"/>
              <a:cs typeface="MS PGothic" charset="-128"/>
              <a:sym typeface="Arial" pitchFamily="-107" charset="0"/>
            </a:endParaRPr>
          </a:p>
        </p:txBody>
      </p:sp>
      <p:grpSp>
        <p:nvGrpSpPr>
          <p:cNvPr id="14" name="Group 13">
            <a:extLst>
              <a:ext uri="{FF2B5EF4-FFF2-40B4-BE49-F238E27FC236}">
                <a16:creationId xmlns:a16="http://schemas.microsoft.com/office/drawing/2014/main" xmlns="" id="{8EB75732-43B7-4148-8548-F7922E980394}"/>
              </a:ext>
            </a:extLst>
          </p:cNvPr>
          <p:cNvGrpSpPr/>
          <p:nvPr/>
        </p:nvGrpSpPr>
        <p:grpSpPr>
          <a:xfrm>
            <a:off x="3773615" y="2937929"/>
            <a:ext cx="999431" cy="1215575"/>
            <a:chOff x="3773615" y="2937929"/>
            <a:chExt cx="999431" cy="1215575"/>
          </a:xfrm>
        </p:grpSpPr>
        <p:grpSp>
          <p:nvGrpSpPr>
            <p:cNvPr id="71" name="Group 70">
              <a:extLst>
                <a:ext uri="{FF2B5EF4-FFF2-40B4-BE49-F238E27FC236}">
                  <a16:creationId xmlns:a16="http://schemas.microsoft.com/office/drawing/2014/main" xmlns="" id="{B52D0FF0-578F-4BD5-9D79-76630AFF57C3}"/>
                </a:ext>
              </a:extLst>
            </p:cNvPr>
            <p:cNvGrpSpPr/>
            <p:nvPr/>
          </p:nvGrpSpPr>
          <p:grpSpPr>
            <a:xfrm>
              <a:off x="3773615" y="2937929"/>
              <a:ext cx="999431" cy="1215392"/>
              <a:chOff x="3854744" y="2762871"/>
              <a:chExt cx="1143383" cy="1390450"/>
            </a:xfrm>
          </p:grpSpPr>
          <p:sp>
            <p:nvSpPr>
              <p:cNvPr id="72" name="Rectangle 71">
                <a:extLst>
                  <a:ext uri="{FF2B5EF4-FFF2-40B4-BE49-F238E27FC236}">
                    <a16:creationId xmlns:a16="http://schemas.microsoft.com/office/drawing/2014/main" xmlns="" id="{137486F9-0DB4-4B37-9A53-05761C8C828B}"/>
                  </a:ext>
                </a:extLst>
              </p:cNvPr>
              <p:cNvSpPr/>
              <p:nvPr/>
            </p:nvSpPr>
            <p:spPr bwMode="auto">
              <a:xfrm>
                <a:off x="3854744" y="2762871"/>
                <a:ext cx="1143383" cy="1390450"/>
              </a:xfrm>
              <a:prstGeom prst="rect">
                <a:avLst/>
              </a:prstGeom>
              <a:solidFill>
                <a:srgbClr val="7F7F7F"/>
              </a:solidFill>
              <a:ln w="12700" cap="flat">
                <a:noFill/>
                <a:miter lim="800000"/>
                <a:headEnd type="none" w="med" len="med"/>
                <a:tailEnd type="none" w="med" len="med"/>
              </a:ln>
            </p:spPr>
            <p:txBody>
              <a:bodyPr lIns="91440" tIns="45720" rIns="91440" bIns="45720" rtlCol="0" anchor="ctr"/>
              <a:lstStyle/>
              <a:p>
                <a:pPr algn="ctr" defTabSz="514350"/>
                <a:endParaRPr kumimoji="0" lang="en-US" sz="800" dirty="0" err="1">
                  <a:solidFill>
                    <a:srgbClr val="FFFFFF"/>
                  </a:solidFill>
                  <a:latin typeface="MS PGothic" charset="-128"/>
                  <a:ea typeface="MS PGothic" charset="-128"/>
                  <a:cs typeface="MS PGothic" charset="-128"/>
                  <a:sym typeface="Arial" pitchFamily="-107" charset="0"/>
                </a:endParaRPr>
              </a:p>
            </p:txBody>
          </p:sp>
          <p:grpSp>
            <p:nvGrpSpPr>
              <p:cNvPr id="77" name="Group 76">
                <a:extLst>
                  <a:ext uri="{FF2B5EF4-FFF2-40B4-BE49-F238E27FC236}">
                    <a16:creationId xmlns:a16="http://schemas.microsoft.com/office/drawing/2014/main" xmlns="" id="{B36AF9DB-804F-40D3-8A04-2691AE9C46AF}"/>
                  </a:ext>
                </a:extLst>
              </p:cNvPr>
              <p:cNvGrpSpPr/>
              <p:nvPr/>
            </p:nvGrpSpPr>
            <p:grpSpPr>
              <a:xfrm>
                <a:off x="3932739" y="3374618"/>
                <a:ext cx="991649" cy="495165"/>
                <a:chOff x="6117172" y="3074617"/>
                <a:chExt cx="898314" cy="473062"/>
              </a:xfrm>
            </p:grpSpPr>
            <p:sp>
              <p:nvSpPr>
                <p:cNvPr id="88" name="Freeform 5">
                  <a:extLst>
                    <a:ext uri="{FF2B5EF4-FFF2-40B4-BE49-F238E27FC236}">
                      <a16:creationId xmlns:a16="http://schemas.microsoft.com/office/drawing/2014/main" xmlns="" id="{F1453BA9-AED5-4698-9937-3A1BD97A22FD}"/>
                    </a:ext>
                  </a:extLst>
                </p:cNvPr>
                <p:cNvSpPr>
                  <a:spLocks noEditPoints="1"/>
                </p:cNvSpPr>
                <p:nvPr/>
              </p:nvSpPr>
              <p:spPr bwMode="auto">
                <a:xfrm>
                  <a:off x="6117172" y="3074617"/>
                  <a:ext cx="898314" cy="473062"/>
                </a:xfrm>
                <a:custGeom>
                  <a:avLst/>
                  <a:gdLst>
                    <a:gd name="T0" fmla="*/ 19 w 1131"/>
                    <a:gd name="T1" fmla="*/ 0 h 601"/>
                    <a:gd name="T2" fmla="*/ 1108 w 1131"/>
                    <a:gd name="T3" fmla="*/ 0 h 601"/>
                    <a:gd name="T4" fmla="*/ 1131 w 1131"/>
                    <a:gd name="T5" fmla="*/ 21 h 601"/>
                    <a:gd name="T6" fmla="*/ 1131 w 1131"/>
                    <a:gd name="T7" fmla="*/ 580 h 601"/>
                    <a:gd name="T8" fmla="*/ 1108 w 1131"/>
                    <a:gd name="T9" fmla="*/ 601 h 601"/>
                    <a:gd name="T10" fmla="*/ 19 w 1131"/>
                    <a:gd name="T11" fmla="*/ 601 h 601"/>
                    <a:gd name="T12" fmla="*/ 0 w 1131"/>
                    <a:gd name="T13" fmla="*/ 580 h 601"/>
                    <a:gd name="T14" fmla="*/ 0 w 1131"/>
                    <a:gd name="T15" fmla="*/ 21 h 601"/>
                    <a:gd name="T16" fmla="*/ 19 w 1131"/>
                    <a:gd name="T17" fmla="*/ 0 h 601"/>
                    <a:gd name="T18" fmla="*/ 158 w 1131"/>
                    <a:gd name="T19" fmla="*/ 137 h 601"/>
                    <a:gd name="T20" fmla="*/ 129 w 1131"/>
                    <a:gd name="T21" fmla="*/ 168 h 601"/>
                    <a:gd name="T22" fmla="*/ 158 w 1131"/>
                    <a:gd name="T23" fmla="*/ 199 h 601"/>
                    <a:gd name="T24" fmla="*/ 191 w 1131"/>
                    <a:gd name="T25" fmla="*/ 168 h 601"/>
                    <a:gd name="T26" fmla="*/ 158 w 1131"/>
                    <a:gd name="T27" fmla="*/ 137 h 601"/>
                    <a:gd name="T28" fmla="*/ 281 w 1131"/>
                    <a:gd name="T29" fmla="*/ 137 h 601"/>
                    <a:gd name="T30" fmla="*/ 249 w 1131"/>
                    <a:gd name="T31" fmla="*/ 168 h 601"/>
                    <a:gd name="T32" fmla="*/ 281 w 1131"/>
                    <a:gd name="T33" fmla="*/ 199 h 601"/>
                    <a:gd name="T34" fmla="*/ 313 w 1131"/>
                    <a:gd name="T35" fmla="*/ 168 h 601"/>
                    <a:gd name="T36" fmla="*/ 281 w 1131"/>
                    <a:gd name="T37" fmla="*/ 137 h 601"/>
                    <a:gd name="T38" fmla="*/ 97 w 1131"/>
                    <a:gd name="T39" fmla="*/ 220 h 601"/>
                    <a:gd name="T40" fmla="*/ 68 w 1131"/>
                    <a:gd name="T41" fmla="*/ 251 h 601"/>
                    <a:gd name="T42" fmla="*/ 97 w 1131"/>
                    <a:gd name="T43" fmla="*/ 281 h 601"/>
                    <a:gd name="T44" fmla="*/ 129 w 1131"/>
                    <a:gd name="T45" fmla="*/ 251 h 601"/>
                    <a:gd name="T46" fmla="*/ 97 w 1131"/>
                    <a:gd name="T47" fmla="*/ 220 h 601"/>
                    <a:gd name="T48" fmla="*/ 220 w 1131"/>
                    <a:gd name="T49" fmla="*/ 220 h 601"/>
                    <a:gd name="T50" fmla="*/ 187 w 1131"/>
                    <a:gd name="T51" fmla="*/ 251 h 601"/>
                    <a:gd name="T52" fmla="*/ 220 w 1131"/>
                    <a:gd name="T53" fmla="*/ 281 h 601"/>
                    <a:gd name="T54" fmla="*/ 252 w 1131"/>
                    <a:gd name="T55" fmla="*/ 251 h 601"/>
                    <a:gd name="T56" fmla="*/ 220 w 1131"/>
                    <a:gd name="T57" fmla="*/ 220 h 601"/>
                    <a:gd name="T58" fmla="*/ 343 w 1131"/>
                    <a:gd name="T59" fmla="*/ 220 h 601"/>
                    <a:gd name="T60" fmla="*/ 310 w 1131"/>
                    <a:gd name="T61" fmla="*/ 251 h 601"/>
                    <a:gd name="T62" fmla="*/ 343 w 1131"/>
                    <a:gd name="T63" fmla="*/ 281 h 601"/>
                    <a:gd name="T64" fmla="*/ 375 w 1131"/>
                    <a:gd name="T65" fmla="*/ 251 h 601"/>
                    <a:gd name="T66" fmla="*/ 343 w 1131"/>
                    <a:gd name="T67" fmla="*/ 220 h 601"/>
                    <a:gd name="T68" fmla="*/ 97 w 1131"/>
                    <a:gd name="T69" fmla="*/ 55 h 601"/>
                    <a:gd name="T70" fmla="*/ 68 w 1131"/>
                    <a:gd name="T71" fmla="*/ 85 h 601"/>
                    <a:gd name="T72" fmla="*/ 97 w 1131"/>
                    <a:gd name="T73" fmla="*/ 116 h 601"/>
                    <a:gd name="T74" fmla="*/ 129 w 1131"/>
                    <a:gd name="T75" fmla="*/ 85 h 601"/>
                    <a:gd name="T76" fmla="*/ 97 w 1131"/>
                    <a:gd name="T77" fmla="*/ 55 h 601"/>
                    <a:gd name="T78" fmla="*/ 220 w 1131"/>
                    <a:gd name="T79" fmla="*/ 55 h 601"/>
                    <a:gd name="T80" fmla="*/ 187 w 1131"/>
                    <a:gd name="T81" fmla="*/ 85 h 601"/>
                    <a:gd name="T82" fmla="*/ 220 w 1131"/>
                    <a:gd name="T83" fmla="*/ 116 h 601"/>
                    <a:gd name="T84" fmla="*/ 252 w 1131"/>
                    <a:gd name="T85" fmla="*/ 85 h 601"/>
                    <a:gd name="T86" fmla="*/ 220 w 1131"/>
                    <a:gd name="T87" fmla="*/ 55 h 601"/>
                    <a:gd name="T88" fmla="*/ 343 w 1131"/>
                    <a:gd name="T89" fmla="*/ 55 h 601"/>
                    <a:gd name="T90" fmla="*/ 310 w 1131"/>
                    <a:gd name="T91" fmla="*/ 85 h 601"/>
                    <a:gd name="T92" fmla="*/ 343 w 1131"/>
                    <a:gd name="T93" fmla="*/ 116 h 601"/>
                    <a:gd name="T94" fmla="*/ 375 w 1131"/>
                    <a:gd name="T95" fmla="*/ 85 h 601"/>
                    <a:gd name="T96" fmla="*/ 343 w 1131"/>
                    <a:gd name="T97" fmla="*/ 55 h 601"/>
                    <a:gd name="T98" fmla="*/ 937 w 1131"/>
                    <a:gd name="T99" fmla="*/ 116 h 601"/>
                    <a:gd name="T100" fmla="*/ 924 w 1131"/>
                    <a:gd name="T101" fmla="*/ 125 h 601"/>
                    <a:gd name="T102" fmla="*/ 924 w 1131"/>
                    <a:gd name="T103" fmla="*/ 208 h 601"/>
                    <a:gd name="T104" fmla="*/ 937 w 1131"/>
                    <a:gd name="T105" fmla="*/ 217 h 601"/>
                    <a:gd name="T106" fmla="*/ 1021 w 1131"/>
                    <a:gd name="T107" fmla="*/ 217 h 601"/>
                    <a:gd name="T108" fmla="*/ 1031 w 1131"/>
                    <a:gd name="T109" fmla="*/ 208 h 601"/>
                    <a:gd name="T110" fmla="*/ 1031 w 1131"/>
                    <a:gd name="T111" fmla="*/ 125 h 601"/>
                    <a:gd name="T112" fmla="*/ 1021 w 1131"/>
                    <a:gd name="T113" fmla="*/ 116 h 601"/>
                    <a:gd name="T114" fmla="*/ 937 w 1131"/>
                    <a:gd name="T115" fmla="*/ 1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1" h="601">
                      <a:moveTo>
                        <a:pt x="19" y="0"/>
                      </a:moveTo>
                      <a:cubicBezTo>
                        <a:pt x="1108" y="0"/>
                        <a:pt x="1108" y="0"/>
                        <a:pt x="1108" y="0"/>
                      </a:cubicBezTo>
                      <a:cubicBezTo>
                        <a:pt x="1121" y="0"/>
                        <a:pt x="1131" y="9"/>
                        <a:pt x="1131" y="21"/>
                      </a:cubicBezTo>
                      <a:cubicBezTo>
                        <a:pt x="1131" y="315"/>
                        <a:pt x="1131" y="580"/>
                        <a:pt x="1131" y="580"/>
                      </a:cubicBezTo>
                      <a:cubicBezTo>
                        <a:pt x="1131" y="592"/>
                        <a:pt x="1121" y="601"/>
                        <a:pt x="1108" y="601"/>
                      </a:cubicBezTo>
                      <a:cubicBezTo>
                        <a:pt x="19" y="601"/>
                        <a:pt x="19" y="601"/>
                        <a:pt x="19" y="601"/>
                      </a:cubicBezTo>
                      <a:cubicBezTo>
                        <a:pt x="10" y="601"/>
                        <a:pt x="0" y="592"/>
                        <a:pt x="0" y="580"/>
                      </a:cubicBezTo>
                      <a:cubicBezTo>
                        <a:pt x="0" y="286"/>
                        <a:pt x="0" y="21"/>
                        <a:pt x="0" y="21"/>
                      </a:cubicBezTo>
                      <a:cubicBezTo>
                        <a:pt x="0" y="9"/>
                        <a:pt x="10" y="0"/>
                        <a:pt x="19" y="0"/>
                      </a:cubicBezTo>
                      <a:close/>
                      <a:moveTo>
                        <a:pt x="158" y="137"/>
                      </a:moveTo>
                      <a:cubicBezTo>
                        <a:pt x="142" y="137"/>
                        <a:pt x="129" y="153"/>
                        <a:pt x="129" y="168"/>
                      </a:cubicBezTo>
                      <a:cubicBezTo>
                        <a:pt x="129" y="186"/>
                        <a:pt x="142" y="199"/>
                        <a:pt x="158" y="199"/>
                      </a:cubicBezTo>
                      <a:cubicBezTo>
                        <a:pt x="178" y="199"/>
                        <a:pt x="191" y="186"/>
                        <a:pt x="191" y="168"/>
                      </a:cubicBezTo>
                      <a:cubicBezTo>
                        <a:pt x="191" y="153"/>
                        <a:pt x="178" y="137"/>
                        <a:pt x="158" y="137"/>
                      </a:cubicBezTo>
                      <a:close/>
                      <a:moveTo>
                        <a:pt x="281" y="137"/>
                      </a:moveTo>
                      <a:cubicBezTo>
                        <a:pt x="265" y="137"/>
                        <a:pt x="249" y="153"/>
                        <a:pt x="249" y="168"/>
                      </a:cubicBezTo>
                      <a:cubicBezTo>
                        <a:pt x="249" y="186"/>
                        <a:pt x="265" y="199"/>
                        <a:pt x="281" y="199"/>
                      </a:cubicBezTo>
                      <a:cubicBezTo>
                        <a:pt x="301" y="199"/>
                        <a:pt x="313" y="186"/>
                        <a:pt x="313" y="168"/>
                      </a:cubicBezTo>
                      <a:cubicBezTo>
                        <a:pt x="313" y="153"/>
                        <a:pt x="301" y="137"/>
                        <a:pt x="281" y="137"/>
                      </a:cubicBezTo>
                      <a:close/>
                      <a:moveTo>
                        <a:pt x="97" y="220"/>
                      </a:moveTo>
                      <a:cubicBezTo>
                        <a:pt x="81" y="220"/>
                        <a:pt x="68" y="235"/>
                        <a:pt x="68" y="251"/>
                      </a:cubicBezTo>
                      <a:cubicBezTo>
                        <a:pt x="68" y="269"/>
                        <a:pt x="81" y="281"/>
                        <a:pt x="97" y="281"/>
                      </a:cubicBezTo>
                      <a:cubicBezTo>
                        <a:pt x="116" y="281"/>
                        <a:pt x="129" y="269"/>
                        <a:pt x="129" y="251"/>
                      </a:cubicBezTo>
                      <a:cubicBezTo>
                        <a:pt x="129" y="235"/>
                        <a:pt x="116" y="220"/>
                        <a:pt x="97" y="220"/>
                      </a:cubicBezTo>
                      <a:close/>
                      <a:moveTo>
                        <a:pt x="220" y="220"/>
                      </a:moveTo>
                      <a:cubicBezTo>
                        <a:pt x="204" y="220"/>
                        <a:pt x="187" y="235"/>
                        <a:pt x="187" y="251"/>
                      </a:cubicBezTo>
                      <a:cubicBezTo>
                        <a:pt x="187" y="269"/>
                        <a:pt x="204" y="281"/>
                        <a:pt x="220" y="281"/>
                      </a:cubicBezTo>
                      <a:cubicBezTo>
                        <a:pt x="239" y="281"/>
                        <a:pt x="252" y="269"/>
                        <a:pt x="252" y="251"/>
                      </a:cubicBezTo>
                      <a:cubicBezTo>
                        <a:pt x="252" y="235"/>
                        <a:pt x="239" y="220"/>
                        <a:pt x="220" y="220"/>
                      </a:cubicBezTo>
                      <a:close/>
                      <a:moveTo>
                        <a:pt x="343" y="220"/>
                      </a:moveTo>
                      <a:cubicBezTo>
                        <a:pt x="323" y="220"/>
                        <a:pt x="310" y="235"/>
                        <a:pt x="310" y="251"/>
                      </a:cubicBezTo>
                      <a:cubicBezTo>
                        <a:pt x="310" y="269"/>
                        <a:pt x="323" y="281"/>
                        <a:pt x="343" y="281"/>
                      </a:cubicBezTo>
                      <a:cubicBezTo>
                        <a:pt x="359" y="281"/>
                        <a:pt x="375" y="269"/>
                        <a:pt x="375" y="251"/>
                      </a:cubicBezTo>
                      <a:cubicBezTo>
                        <a:pt x="375" y="235"/>
                        <a:pt x="359" y="220"/>
                        <a:pt x="343" y="220"/>
                      </a:cubicBezTo>
                      <a:close/>
                      <a:moveTo>
                        <a:pt x="97" y="55"/>
                      </a:moveTo>
                      <a:cubicBezTo>
                        <a:pt x="81" y="55"/>
                        <a:pt x="68" y="70"/>
                        <a:pt x="68" y="85"/>
                      </a:cubicBezTo>
                      <a:cubicBezTo>
                        <a:pt x="68" y="104"/>
                        <a:pt x="81" y="116"/>
                        <a:pt x="97" y="116"/>
                      </a:cubicBezTo>
                      <a:cubicBezTo>
                        <a:pt x="116" y="116"/>
                        <a:pt x="129" y="104"/>
                        <a:pt x="129" y="85"/>
                      </a:cubicBezTo>
                      <a:cubicBezTo>
                        <a:pt x="129" y="70"/>
                        <a:pt x="116" y="55"/>
                        <a:pt x="97" y="55"/>
                      </a:cubicBezTo>
                      <a:close/>
                      <a:moveTo>
                        <a:pt x="220" y="55"/>
                      </a:moveTo>
                      <a:cubicBezTo>
                        <a:pt x="204" y="55"/>
                        <a:pt x="187" y="70"/>
                        <a:pt x="187" y="85"/>
                      </a:cubicBezTo>
                      <a:cubicBezTo>
                        <a:pt x="187" y="104"/>
                        <a:pt x="204" y="116"/>
                        <a:pt x="220" y="116"/>
                      </a:cubicBezTo>
                      <a:cubicBezTo>
                        <a:pt x="239" y="116"/>
                        <a:pt x="252" y="104"/>
                        <a:pt x="252" y="85"/>
                      </a:cubicBezTo>
                      <a:cubicBezTo>
                        <a:pt x="252" y="70"/>
                        <a:pt x="239" y="55"/>
                        <a:pt x="220" y="55"/>
                      </a:cubicBezTo>
                      <a:close/>
                      <a:moveTo>
                        <a:pt x="343" y="55"/>
                      </a:moveTo>
                      <a:cubicBezTo>
                        <a:pt x="323" y="55"/>
                        <a:pt x="310" y="70"/>
                        <a:pt x="310" y="85"/>
                      </a:cubicBezTo>
                      <a:cubicBezTo>
                        <a:pt x="310" y="104"/>
                        <a:pt x="323" y="116"/>
                        <a:pt x="343" y="116"/>
                      </a:cubicBezTo>
                      <a:cubicBezTo>
                        <a:pt x="359" y="116"/>
                        <a:pt x="375" y="104"/>
                        <a:pt x="375" y="85"/>
                      </a:cubicBezTo>
                      <a:cubicBezTo>
                        <a:pt x="375" y="70"/>
                        <a:pt x="359" y="55"/>
                        <a:pt x="343" y="55"/>
                      </a:cubicBezTo>
                      <a:close/>
                      <a:moveTo>
                        <a:pt x="937" y="116"/>
                      </a:moveTo>
                      <a:cubicBezTo>
                        <a:pt x="931" y="116"/>
                        <a:pt x="924" y="122"/>
                        <a:pt x="924" y="125"/>
                      </a:cubicBezTo>
                      <a:cubicBezTo>
                        <a:pt x="924" y="208"/>
                        <a:pt x="924" y="208"/>
                        <a:pt x="924" y="208"/>
                      </a:cubicBezTo>
                      <a:cubicBezTo>
                        <a:pt x="924" y="214"/>
                        <a:pt x="931" y="217"/>
                        <a:pt x="937" y="217"/>
                      </a:cubicBezTo>
                      <a:cubicBezTo>
                        <a:pt x="1021" y="217"/>
                        <a:pt x="1021" y="217"/>
                        <a:pt x="1021" y="217"/>
                      </a:cubicBezTo>
                      <a:cubicBezTo>
                        <a:pt x="1028" y="217"/>
                        <a:pt x="1031" y="214"/>
                        <a:pt x="1031" y="208"/>
                      </a:cubicBezTo>
                      <a:cubicBezTo>
                        <a:pt x="1031" y="125"/>
                        <a:pt x="1031" y="125"/>
                        <a:pt x="1031" y="125"/>
                      </a:cubicBezTo>
                      <a:cubicBezTo>
                        <a:pt x="1031" y="122"/>
                        <a:pt x="1028" y="116"/>
                        <a:pt x="1021" y="116"/>
                      </a:cubicBezTo>
                      <a:cubicBezTo>
                        <a:pt x="937" y="116"/>
                        <a:pt x="937" y="116"/>
                        <a:pt x="937" y="116"/>
                      </a:cubicBezTo>
                      <a:close/>
                    </a:path>
                  </a:pathLst>
                </a:custGeom>
                <a:solidFill>
                  <a:srgbClr val="3A3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dirty="0">
                    <a:solidFill>
                      <a:srgbClr val="39393B"/>
                    </a:solidFill>
                    <a:latin typeface="MS PGothic" charset="-128"/>
                    <a:ea typeface="MS PGothic" charset="-128"/>
                    <a:cs typeface="MS PGothic" charset="-128"/>
                  </a:endParaRPr>
                </a:p>
              </p:txBody>
            </p:sp>
            <p:sp>
              <p:nvSpPr>
                <p:cNvPr id="89" name="Freeform 6">
                  <a:extLst>
                    <a:ext uri="{FF2B5EF4-FFF2-40B4-BE49-F238E27FC236}">
                      <a16:creationId xmlns:a16="http://schemas.microsoft.com/office/drawing/2014/main" xmlns="" id="{698BFC48-9206-4FF0-B948-95850A7BBF6F}"/>
                    </a:ext>
                  </a:extLst>
                </p:cNvPr>
                <p:cNvSpPr>
                  <a:spLocks/>
                </p:cNvSpPr>
                <p:nvPr/>
              </p:nvSpPr>
              <p:spPr bwMode="auto">
                <a:xfrm>
                  <a:off x="6477936" y="3114471"/>
                  <a:ext cx="325020" cy="153493"/>
                </a:xfrm>
                <a:custGeom>
                  <a:avLst/>
                  <a:gdLst>
                    <a:gd name="T0" fmla="*/ 402 w 409"/>
                    <a:gd name="T1" fmla="*/ 83 h 195"/>
                    <a:gd name="T2" fmla="*/ 370 w 409"/>
                    <a:gd name="T3" fmla="*/ 49 h 195"/>
                    <a:gd name="T4" fmla="*/ 178 w 409"/>
                    <a:gd name="T5" fmla="*/ 49 h 195"/>
                    <a:gd name="T6" fmla="*/ 95 w 409"/>
                    <a:gd name="T7" fmla="*/ 0 h 195"/>
                    <a:gd name="T8" fmla="*/ 0 w 409"/>
                    <a:gd name="T9" fmla="*/ 97 h 195"/>
                    <a:gd name="T10" fmla="*/ 95 w 409"/>
                    <a:gd name="T11" fmla="*/ 195 h 195"/>
                    <a:gd name="T12" fmla="*/ 178 w 409"/>
                    <a:gd name="T13" fmla="*/ 146 h 195"/>
                    <a:gd name="T14" fmla="*/ 208 w 409"/>
                    <a:gd name="T15" fmla="*/ 146 h 195"/>
                    <a:gd name="T16" fmla="*/ 244 w 409"/>
                    <a:gd name="T17" fmla="*/ 100 h 195"/>
                    <a:gd name="T18" fmla="*/ 281 w 409"/>
                    <a:gd name="T19" fmla="*/ 151 h 195"/>
                    <a:gd name="T20" fmla="*/ 317 w 409"/>
                    <a:gd name="T21" fmla="*/ 102 h 195"/>
                    <a:gd name="T22" fmla="*/ 354 w 409"/>
                    <a:gd name="T23" fmla="*/ 149 h 195"/>
                    <a:gd name="T24" fmla="*/ 402 w 409"/>
                    <a:gd name="T25" fmla="*/ 99 h 195"/>
                    <a:gd name="T26" fmla="*/ 402 w 409"/>
                    <a:gd name="T27" fmla="*/ 8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195">
                      <a:moveTo>
                        <a:pt x="402" y="83"/>
                      </a:moveTo>
                      <a:cubicBezTo>
                        <a:pt x="370" y="49"/>
                        <a:pt x="370" y="49"/>
                        <a:pt x="370" y="49"/>
                      </a:cubicBezTo>
                      <a:cubicBezTo>
                        <a:pt x="178" y="49"/>
                        <a:pt x="178" y="49"/>
                        <a:pt x="178" y="49"/>
                      </a:cubicBezTo>
                      <a:cubicBezTo>
                        <a:pt x="161" y="19"/>
                        <a:pt x="131" y="0"/>
                        <a:pt x="95" y="0"/>
                      </a:cubicBezTo>
                      <a:cubicBezTo>
                        <a:pt x="42" y="0"/>
                        <a:pt x="0" y="44"/>
                        <a:pt x="0" y="97"/>
                      </a:cubicBezTo>
                      <a:cubicBezTo>
                        <a:pt x="0" y="152"/>
                        <a:pt x="42" y="195"/>
                        <a:pt x="95" y="195"/>
                      </a:cubicBezTo>
                      <a:cubicBezTo>
                        <a:pt x="130" y="195"/>
                        <a:pt x="161" y="175"/>
                        <a:pt x="178" y="146"/>
                      </a:cubicBezTo>
                      <a:cubicBezTo>
                        <a:pt x="216" y="146"/>
                        <a:pt x="208" y="146"/>
                        <a:pt x="208" y="146"/>
                      </a:cubicBezTo>
                      <a:cubicBezTo>
                        <a:pt x="244" y="100"/>
                        <a:pt x="244" y="100"/>
                        <a:pt x="244" y="100"/>
                      </a:cubicBezTo>
                      <a:cubicBezTo>
                        <a:pt x="281" y="151"/>
                        <a:pt x="281" y="151"/>
                        <a:pt x="281" y="151"/>
                      </a:cubicBezTo>
                      <a:cubicBezTo>
                        <a:pt x="317" y="102"/>
                        <a:pt x="317" y="102"/>
                        <a:pt x="317" y="102"/>
                      </a:cubicBezTo>
                      <a:cubicBezTo>
                        <a:pt x="354" y="149"/>
                        <a:pt x="354" y="149"/>
                        <a:pt x="354" y="149"/>
                      </a:cubicBezTo>
                      <a:cubicBezTo>
                        <a:pt x="402" y="99"/>
                        <a:pt x="402" y="99"/>
                        <a:pt x="402" y="99"/>
                      </a:cubicBezTo>
                      <a:cubicBezTo>
                        <a:pt x="408" y="94"/>
                        <a:pt x="409" y="89"/>
                        <a:pt x="402" y="83"/>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dirty="0">
                    <a:solidFill>
                      <a:srgbClr val="39393B"/>
                    </a:solidFill>
                    <a:latin typeface="MS PGothic" charset="-128"/>
                    <a:ea typeface="MS PGothic" charset="-128"/>
                    <a:cs typeface="MS PGothic" charset="-128"/>
                  </a:endParaRPr>
                </a:p>
              </p:txBody>
            </p:sp>
            <p:sp>
              <p:nvSpPr>
                <p:cNvPr id="90" name="Text To Outline">
                  <a:extLst>
                    <a:ext uri="{FF2B5EF4-FFF2-40B4-BE49-F238E27FC236}">
                      <a16:creationId xmlns:a16="http://schemas.microsoft.com/office/drawing/2014/main" xmlns="" id="{E24890BA-28E9-4480-A4EA-84F939E1C3FC}"/>
                    </a:ext>
                  </a:extLst>
                </p:cNvPr>
                <p:cNvSpPr/>
                <p:nvPr/>
              </p:nvSpPr>
              <p:spPr bwMode="auto">
                <a:xfrm>
                  <a:off x="6271901" y="3390799"/>
                  <a:ext cx="608688" cy="85537"/>
                </a:xfrm>
                <a:custGeom>
                  <a:avLst/>
                  <a:gdLst/>
                  <a:ahLst/>
                  <a:cxnLst/>
                  <a:rect l="l" t="t" r="r" b="b"/>
                  <a:pathLst>
                    <a:path w="401389" h="56406">
                      <a:moveTo>
                        <a:pt x="358155" y="930"/>
                      </a:moveTo>
                      <a:lnTo>
                        <a:pt x="401389" y="930"/>
                      </a:lnTo>
                      <a:lnTo>
                        <a:pt x="401389" y="7367"/>
                      </a:lnTo>
                      <a:lnTo>
                        <a:pt x="383344" y="7367"/>
                      </a:lnTo>
                      <a:lnTo>
                        <a:pt x="383344" y="55476"/>
                      </a:lnTo>
                      <a:lnTo>
                        <a:pt x="376126" y="55476"/>
                      </a:lnTo>
                      <a:lnTo>
                        <a:pt x="376126" y="7367"/>
                      </a:lnTo>
                      <a:lnTo>
                        <a:pt x="358155" y="7367"/>
                      </a:lnTo>
                      <a:close/>
                      <a:moveTo>
                        <a:pt x="295349" y="930"/>
                      </a:moveTo>
                      <a:lnTo>
                        <a:pt x="306214" y="930"/>
                      </a:lnTo>
                      <a:lnTo>
                        <a:pt x="319125" y="39551"/>
                      </a:lnTo>
                      <a:cubicBezTo>
                        <a:pt x="320315" y="43148"/>
                        <a:pt x="321183" y="45839"/>
                        <a:pt x="321729" y="47625"/>
                      </a:cubicBezTo>
                      <a:cubicBezTo>
                        <a:pt x="322349" y="45641"/>
                        <a:pt x="323316" y="42726"/>
                        <a:pt x="324631" y="38881"/>
                      </a:cubicBezTo>
                      <a:lnTo>
                        <a:pt x="337691" y="930"/>
                      </a:lnTo>
                      <a:lnTo>
                        <a:pt x="347402" y="930"/>
                      </a:lnTo>
                      <a:lnTo>
                        <a:pt x="347402" y="55476"/>
                      </a:lnTo>
                      <a:lnTo>
                        <a:pt x="340444" y="55476"/>
                      </a:lnTo>
                      <a:lnTo>
                        <a:pt x="340444" y="9823"/>
                      </a:lnTo>
                      <a:lnTo>
                        <a:pt x="324594" y="55476"/>
                      </a:lnTo>
                      <a:lnTo>
                        <a:pt x="318083" y="55476"/>
                      </a:lnTo>
                      <a:lnTo>
                        <a:pt x="302307" y="9041"/>
                      </a:lnTo>
                      <a:lnTo>
                        <a:pt x="302307" y="55476"/>
                      </a:lnTo>
                      <a:lnTo>
                        <a:pt x="295349" y="55476"/>
                      </a:lnTo>
                      <a:close/>
                      <a:moveTo>
                        <a:pt x="171524" y="930"/>
                      </a:moveTo>
                      <a:lnTo>
                        <a:pt x="182389" y="930"/>
                      </a:lnTo>
                      <a:lnTo>
                        <a:pt x="195299" y="39551"/>
                      </a:lnTo>
                      <a:cubicBezTo>
                        <a:pt x="196490" y="43148"/>
                        <a:pt x="197358" y="45839"/>
                        <a:pt x="197904" y="47625"/>
                      </a:cubicBezTo>
                      <a:cubicBezTo>
                        <a:pt x="198524" y="45641"/>
                        <a:pt x="199491" y="42726"/>
                        <a:pt x="200806" y="38881"/>
                      </a:cubicBezTo>
                      <a:lnTo>
                        <a:pt x="213866" y="930"/>
                      </a:lnTo>
                      <a:lnTo>
                        <a:pt x="223577" y="930"/>
                      </a:lnTo>
                      <a:lnTo>
                        <a:pt x="223577" y="55476"/>
                      </a:lnTo>
                      <a:lnTo>
                        <a:pt x="216619" y="55476"/>
                      </a:lnTo>
                      <a:lnTo>
                        <a:pt x="216619" y="9823"/>
                      </a:lnTo>
                      <a:lnTo>
                        <a:pt x="200769" y="55476"/>
                      </a:lnTo>
                      <a:lnTo>
                        <a:pt x="194258" y="55476"/>
                      </a:lnTo>
                      <a:lnTo>
                        <a:pt x="178482" y="9041"/>
                      </a:lnTo>
                      <a:lnTo>
                        <a:pt x="178482" y="55476"/>
                      </a:lnTo>
                      <a:lnTo>
                        <a:pt x="171524" y="55476"/>
                      </a:lnTo>
                      <a:close/>
                      <a:moveTo>
                        <a:pt x="89892" y="930"/>
                      </a:moveTo>
                      <a:lnTo>
                        <a:pt x="98673" y="930"/>
                      </a:lnTo>
                      <a:lnTo>
                        <a:pt x="109426" y="17376"/>
                      </a:lnTo>
                      <a:cubicBezTo>
                        <a:pt x="111410" y="20451"/>
                        <a:pt x="113258" y="23527"/>
                        <a:pt x="114970" y="26603"/>
                      </a:cubicBezTo>
                      <a:cubicBezTo>
                        <a:pt x="116607" y="23750"/>
                        <a:pt x="118591" y="20538"/>
                        <a:pt x="120923" y="16966"/>
                      </a:cubicBezTo>
                      <a:lnTo>
                        <a:pt x="131489" y="930"/>
                      </a:lnTo>
                      <a:lnTo>
                        <a:pt x="139898" y="930"/>
                      </a:lnTo>
                      <a:lnTo>
                        <a:pt x="118132" y="32370"/>
                      </a:lnTo>
                      <a:lnTo>
                        <a:pt x="118132" y="55476"/>
                      </a:lnTo>
                      <a:lnTo>
                        <a:pt x="110914" y="55476"/>
                      </a:lnTo>
                      <a:lnTo>
                        <a:pt x="110914" y="32370"/>
                      </a:lnTo>
                      <a:close/>
                      <a:moveTo>
                        <a:pt x="48071" y="930"/>
                      </a:moveTo>
                      <a:lnTo>
                        <a:pt x="87511" y="930"/>
                      </a:lnTo>
                      <a:lnTo>
                        <a:pt x="87511" y="7367"/>
                      </a:lnTo>
                      <a:lnTo>
                        <a:pt x="55289" y="7367"/>
                      </a:lnTo>
                      <a:lnTo>
                        <a:pt x="55289" y="24073"/>
                      </a:lnTo>
                      <a:lnTo>
                        <a:pt x="85464" y="24073"/>
                      </a:lnTo>
                      <a:lnTo>
                        <a:pt x="85464" y="30473"/>
                      </a:lnTo>
                      <a:lnTo>
                        <a:pt x="55289" y="30473"/>
                      </a:lnTo>
                      <a:lnTo>
                        <a:pt x="55289" y="49039"/>
                      </a:lnTo>
                      <a:lnTo>
                        <a:pt x="88776" y="49039"/>
                      </a:lnTo>
                      <a:lnTo>
                        <a:pt x="88776" y="55476"/>
                      </a:lnTo>
                      <a:lnTo>
                        <a:pt x="48071" y="55476"/>
                      </a:lnTo>
                      <a:close/>
                      <a:moveTo>
                        <a:pt x="0" y="930"/>
                      </a:moveTo>
                      <a:lnTo>
                        <a:pt x="7218" y="930"/>
                      </a:lnTo>
                      <a:lnTo>
                        <a:pt x="7218" y="27980"/>
                      </a:lnTo>
                      <a:lnTo>
                        <a:pt x="34305" y="930"/>
                      </a:lnTo>
                      <a:lnTo>
                        <a:pt x="44090" y="930"/>
                      </a:lnTo>
                      <a:lnTo>
                        <a:pt x="21208" y="23031"/>
                      </a:lnTo>
                      <a:lnTo>
                        <a:pt x="45095" y="55476"/>
                      </a:lnTo>
                      <a:lnTo>
                        <a:pt x="35570" y="55476"/>
                      </a:lnTo>
                      <a:lnTo>
                        <a:pt x="16148" y="27868"/>
                      </a:lnTo>
                      <a:lnTo>
                        <a:pt x="7218" y="36574"/>
                      </a:lnTo>
                      <a:lnTo>
                        <a:pt x="7218" y="55476"/>
                      </a:lnTo>
                      <a:lnTo>
                        <a:pt x="0" y="55476"/>
                      </a:lnTo>
                      <a:close/>
                      <a:moveTo>
                        <a:pt x="263909" y="0"/>
                      </a:moveTo>
                      <a:cubicBezTo>
                        <a:pt x="267853" y="0"/>
                        <a:pt x="271419" y="639"/>
                        <a:pt x="274606" y="1916"/>
                      </a:cubicBezTo>
                      <a:cubicBezTo>
                        <a:pt x="277794" y="3194"/>
                        <a:pt x="280293" y="4973"/>
                        <a:pt x="282104" y="7255"/>
                      </a:cubicBezTo>
                      <a:cubicBezTo>
                        <a:pt x="283914" y="9537"/>
                        <a:pt x="285291" y="12514"/>
                        <a:pt x="286233" y="16185"/>
                      </a:cubicBezTo>
                      <a:lnTo>
                        <a:pt x="279722" y="17971"/>
                      </a:lnTo>
                      <a:cubicBezTo>
                        <a:pt x="278904" y="15193"/>
                        <a:pt x="277887" y="13010"/>
                        <a:pt x="276671" y="11423"/>
                      </a:cubicBezTo>
                      <a:cubicBezTo>
                        <a:pt x="275456" y="9835"/>
                        <a:pt x="273720" y="8564"/>
                        <a:pt x="271462" y="7609"/>
                      </a:cubicBezTo>
                      <a:cubicBezTo>
                        <a:pt x="269205" y="6654"/>
                        <a:pt x="266700" y="6176"/>
                        <a:pt x="263946" y="6176"/>
                      </a:cubicBezTo>
                      <a:cubicBezTo>
                        <a:pt x="260647" y="6176"/>
                        <a:pt x="257795" y="6679"/>
                        <a:pt x="255389" y="7683"/>
                      </a:cubicBezTo>
                      <a:cubicBezTo>
                        <a:pt x="252983" y="8688"/>
                        <a:pt x="251042" y="10009"/>
                        <a:pt x="249566" y="11646"/>
                      </a:cubicBezTo>
                      <a:cubicBezTo>
                        <a:pt x="248090" y="13283"/>
                        <a:pt x="246943" y="15081"/>
                        <a:pt x="246124" y="17041"/>
                      </a:cubicBezTo>
                      <a:cubicBezTo>
                        <a:pt x="244735" y="20414"/>
                        <a:pt x="244041" y="24073"/>
                        <a:pt x="244041" y="28017"/>
                      </a:cubicBezTo>
                      <a:cubicBezTo>
                        <a:pt x="244041" y="32879"/>
                        <a:pt x="244878" y="36947"/>
                        <a:pt x="246552" y="40221"/>
                      </a:cubicBezTo>
                      <a:cubicBezTo>
                        <a:pt x="248227" y="43495"/>
                        <a:pt x="250664" y="45926"/>
                        <a:pt x="253863" y="47513"/>
                      </a:cubicBezTo>
                      <a:cubicBezTo>
                        <a:pt x="257063" y="49101"/>
                        <a:pt x="260461" y="49895"/>
                        <a:pt x="264058" y="49895"/>
                      </a:cubicBezTo>
                      <a:cubicBezTo>
                        <a:pt x="267183" y="49895"/>
                        <a:pt x="270234" y="49293"/>
                        <a:pt x="273211" y="48090"/>
                      </a:cubicBezTo>
                      <a:cubicBezTo>
                        <a:pt x="276188" y="46887"/>
                        <a:pt x="278445" y="45603"/>
                        <a:pt x="279983" y="44239"/>
                      </a:cubicBezTo>
                      <a:lnTo>
                        <a:pt x="279983" y="34082"/>
                      </a:lnTo>
                      <a:lnTo>
                        <a:pt x="263946" y="34082"/>
                      </a:lnTo>
                      <a:lnTo>
                        <a:pt x="263946" y="27682"/>
                      </a:lnTo>
                      <a:lnTo>
                        <a:pt x="287052" y="27645"/>
                      </a:lnTo>
                      <a:lnTo>
                        <a:pt x="287052" y="47885"/>
                      </a:lnTo>
                      <a:cubicBezTo>
                        <a:pt x="283505" y="50713"/>
                        <a:pt x="279846" y="52840"/>
                        <a:pt x="276076" y="54266"/>
                      </a:cubicBezTo>
                      <a:cubicBezTo>
                        <a:pt x="272306" y="55693"/>
                        <a:pt x="268436" y="56406"/>
                        <a:pt x="264467" y="56406"/>
                      </a:cubicBezTo>
                      <a:cubicBezTo>
                        <a:pt x="259110" y="56406"/>
                        <a:pt x="254242" y="55259"/>
                        <a:pt x="249864" y="52964"/>
                      </a:cubicBezTo>
                      <a:cubicBezTo>
                        <a:pt x="245486" y="50670"/>
                        <a:pt x="242180" y="47352"/>
                        <a:pt x="239948" y="43011"/>
                      </a:cubicBezTo>
                      <a:cubicBezTo>
                        <a:pt x="237716" y="38670"/>
                        <a:pt x="236599" y="33821"/>
                        <a:pt x="236599" y="28463"/>
                      </a:cubicBezTo>
                      <a:cubicBezTo>
                        <a:pt x="236599" y="23155"/>
                        <a:pt x="237709" y="18200"/>
                        <a:pt x="239929" y="13599"/>
                      </a:cubicBezTo>
                      <a:cubicBezTo>
                        <a:pt x="242149" y="8998"/>
                        <a:pt x="245343" y="5581"/>
                        <a:pt x="249510" y="3349"/>
                      </a:cubicBezTo>
                      <a:cubicBezTo>
                        <a:pt x="253677" y="1116"/>
                        <a:pt x="258477" y="0"/>
                        <a:pt x="263909" y="0"/>
                      </a:cubicBezTo>
                      <a:close/>
                    </a:path>
                  </a:pathLst>
                </a:custGeom>
                <a:solidFill>
                  <a:srgbClr val="FFFFFF"/>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grpSp>
            <p:nvGrpSpPr>
              <p:cNvPr id="78" name="Group 77">
                <a:extLst>
                  <a:ext uri="{FF2B5EF4-FFF2-40B4-BE49-F238E27FC236}">
                    <a16:creationId xmlns:a16="http://schemas.microsoft.com/office/drawing/2014/main" xmlns="" id="{3BA09A25-09C5-4D8A-8085-39FB59A5F390}"/>
                  </a:ext>
                </a:extLst>
              </p:cNvPr>
              <p:cNvGrpSpPr/>
              <p:nvPr/>
            </p:nvGrpSpPr>
            <p:grpSpPr>
              <a:xfrm>
                <a:off x="3932742" y="2824837"/>
                <a:ext cx="991649" cy="495165"/>
                <a:chOff x="3932742" y="2824837"/>
                <a:chExt cx="991649" cy="495165"/>
              </a:xfrm>
            </p:grpSpPr>
            <p:grpSp>
              <p:nvGrpSpPr>
                <p:cNvPr id="79" name="Group 78">
                  <a:extLst>
                    <a:ext uri="{FF2B5EF4-FFF2-40B4-BE49-F238E27FC236}">
                      <a16:creationId xmlns:a16="http://schemas.microsoft.com/office/drawing/2014/main" xmlns="" id="{22D6EAAE-0AC0-4B81-9E10-014113122291}"/>
                    </a:ext>
                  </a:extLst>
                </p:cNvPr>
                <p:cNvGrpSpPr/>
                <p:nvPr/>
              </p:nvGrpSpPr>
              <p:grpSpPr>
                <a:xfrm>
                  <a:off x="3932742" y="2824837"/>
                  <a:ext cx="991649" cy="495165"/>
                  <a:chOff x="6853440" y="3818550"/>
                  <a:chExt cx="612549" cy="322575"/>
                </a:xfrm>
              </p:grpSpPr>
              <p:sp>
                <p:nvSpPr>
                  <p:cNvPr id="83" name="Freeform 5">
                    <a:extLst>
                      <a:ext uri="{FF2B5EF4-FFF2-40B4-BE49-F238E27FC236}">
                        <a16:creationId xmlns:a16="http://schemas.microsoft.com/office/drawing/2014/main" xmlns="" id="{14D4F07B-6199-42EA-BC39-4FCFC654D1C6}"/>
                      </a:ext>
                    </a:extLst>
                  </p:cNvPr>
                  <p:cNvSpPr>
                    <a:spLocks noEditPoints="1"/>
                  </p:cNvSpPr>
                  <p:nvPr/>
                </p:nvSpPr>
                <p:spPr bwMode="auto">
                  <a:xfrm>
                    <a:off x="6853440" y="3818550"/>
                    <a:ext cx="612549" cy="322575"/>
                  </a:xfrm>
                  <a:custGeom>
                    <a:avLst/>
                    <a:gdLst>
                      <a:gd name="T0" fmla="*/ 19 w 1131"/>
                      <a:gd name="T1" fmla="*/ 0 h 601"/>
                      <a:gd name="T2" fmla="*/ 1108 w 1131"/>
                      <a:gd name="T3" fmla="*/ 0 h 601"/>
                      <a:gd name="T4" fmla="*/ 1131 w 1131"/>
                      <a:gd name="T5" fmla="*/ 21 h 601"/>
                      <a:gd name="T6" fmla="*/ 1131 w 1131"/>
                      <a:gd name="T7" fmla="*/ 580 h 601"/>
                      <a:gd name="T8" fmla="*/ 1108 w 1131"/>
                      <a:gd name="T9" fmla="*/ 601 h 601"/>
                      <a:gd name="T10" fmla="*/ 19 w 1131"/>
                      <a:gd name="T11" fmla="*/ 601 h 601"/>
                      <a:gd name="T12" fmla="*/ 0 w 1131"/>
                      <a:gd name="T13" fmla="*/ 580 h 601"/>
                      <a:gd name="T14" fmla="*/ 0 w 1131"/>
                      <a:gd name="T15" fmla="*/ 21 h 601"/>
                      <a:gd name="T16" fmla="*/ 19 w 1131"/>
                      <a:gd name="T17" fmla="*/ 0 h 601"/>
                      <a:gd name="T18" fmla="*/ 158 w 1131"/>
                      <a:gd name="T19" fmla="*/ 137 h 601"/>
                      <a:gd name="T20" fmla="*/ 129 w 1131"/>
                      <a:gd name="T21" fmla="*/ 168 h 601"/>
                      <a:gd name="T22" fmla="*/ 158 w 1131"/>
                      <a:gd name="T23" fmla="*/ 199 h 601"/>
                      <a:gd name="T24" fmla="*/ 191 w 1131"/>
                      <a:gd name="T25" fmla="*/ 168 h 601"/>
                      <a:gd name="T26" fmla="*/ 158 w 1131"/>
                      <a:gd name="T27" fmla="*/ 137 h 601"/>
                      <a:gd name="T28" fmla="*/ 281 w 1131"/>
                      <a:gd name="T29" fmla="*/ 137 h 601"/>
                      <a:gd name="T30" fmla="*/ 249 w 1131"/>
                      <a:gd name="T31" fmla="*/ 168 h 601"/>
                      <a:gd name="T32" fmla="*/ 281 w 1131"/>
                      <a:gd name="T33" fmla="*/ 199 h 601"/>
                      <a:gd name="T34" fmla="*/ 313 w 1131"/>
                      <a:gd name="T35" fmla="*/ 168 h 601"/>
                      <a:gd name="T36" fmla="*/ 281 w 1131"/>
                      <a:gd name="T37" fmla="*/ 137 h 601"/>
                      <a:gd name="T38" fmla="*/ 97 w 1131"/>
                      <a:gd name="T39" fmla="*/ 220 h 601"/>
                      <a:gd name="T40" fmla="*/ 68 w 1131"/>
                      <a:gd name="T41" fmla="*/ 251 h 601"/>
                      <a:gd name="T42" fmla="*/ 97 w 1131"/>
                      <a:gd name="T43" fmla="*/ 281 h 601"/>
                      <a:gd name="T44" fmla="*/ 129 w 1131"/>
                      <a:gd name="T45" fmla="*/ 251 h 601"/>
                      <a:gd name="T46" fmla="*/ 97 w 1131"/>
                      <a:gd name="T47" fmla="*/ 220 h 601"/>
                      <a:gd name="T48" fmla="*/ 220 w 1131"/>
                      <a:gd name="T49" fmla="*/ 220 h 601"/>
                      <a:gd name="T50" fmla="*/ 187 w 1131"/>
                      <a:gd name="T51" fmla="*/ 251 h 601"/>
                      <a:gd name="T52" fmla="*/ 220 w 1131"/>
                      <a:gd name="T53" fmla="*/ 281 h 601"/>
                      <a:gd name="T54" fmla="*/ 252 w 1131"/>
                      <a:gd name="T55" fmla="*/ 251 h 601"/>
                      <a:gd name="T56" fmla="*/ 220 w 1131"/>
                      <a:gd name="T57" fmla="*/ 220 h 601"/>
                      <a:gd name="T58" fmla="*/ 343 w 1131"/>
                      <a:gd name="T59" fmla="*/ 220 h 601"/>
                      <a:gd name="T60" fmla="*/ 310 w 1131"/>
                      <a:gd name="T61" fmla="*/ 251 h 601"/>
                      <a:gd name="T62" fmla="*/ 343 w 1131"/>
                      <a:gd name="T63" fmla="*/ 281 h 601"/>
                      <a:gd name="T64" fmla="*/ 375 w 1131"/>
                      <a:gd name="T65" fmla="*/ 251 h 601"/>
                      <a:gd name="T66" fmla="*/ 343 w 1131"/>
                      <a:gd name="T67" fmla="*/ 220 h 601"/>
                      <a:gd name="T68" fmla="*/ 97 w 1131"/>
                      <a:gd name="T69" fmla="*/ 55 h 601"/>
                      <a:gd name="T70" fmla="*/ 68 w 1131"/>
                      <a:gd name="T71" fmla="*/ 85 h 601"/>
                      <a:gd name="T72" fmla="*/ 97 w 1131"/>
                      <a:gd name="T73" fmla="*/ 116 h 601"/>
                      <a:gd name="T74" fmla="*/ 129 w 1131"/>
                      <a:gd name="T75" fmla="*/ 85 h 601"/>
                      <a:gd name="T76" fmla="*/ 97 w 1131"/>
                      <a:gd name="T77" fmla="*/ 55 h 601"/>
                      <a:gd name="T78" fmla="*/ 220 w 1131"/>
                      <a:gd name="T79" fmla="*/ 55 h 601"/>
                      <a:gd name="T80" fmla="*/ 187 w 1131"/>
                      <a:gd name="T81" fmla="*/ 85 h 601"/>
                      <a:gd name="T82" fmla="*/ 220 w 1131"/>
                      <a:gd name="T83" fmla="*/ 116 h 601"/>
                      <a:gd name="T84" fmla="*/ 252 w 1131"/>
                      <a:gd name="T85" fmla="*/ 85 h 601"/>
                      <a:gd name="T86" fmla="*/ 220 w 1131"/>
                      <a:gd name="T87" fmla="*/ 55 h 601"/>
                      <a:gd name="T88" fmla="*/ 343 w 1131"/>
                      <a:gd name="T89" fmla="*/ 55 h 601"/>
                      <a:gd name="T90" fmla="*/ 310 w 1131"/>
                      <a:gd name="T91" fmla="*/ 85 h 601"/>
                      <a:gd name="T92" fmla="*/ 343 w 1131"/>
                      <a:gd name="T93" fmla="*/ 116 h 601"/>
                      <a:gd name="T94" fmla="*/ 375 w 1131"/>
                      <a:gd name="T95" fmla="*/ 85 h 601"/>
                      <a:gd name="T96" fmla="*/ 343 w 1131"/>
                      <a:gd name="T97" fmla="*/ 55 h 601"/>
                      <a:gd name="T98" fmla="*/ 937 w 1131"/>
                      <a:gd name="T99" fmla="*/ 116 h 601"/>
                      <a:gd name="T100" fmla="*/ 924 w 1131"/>
                      <a:gd name="T101" fmla="*/ 125 h 601"/>
                      <a:gd name="T102" fmla="*/ 924 w 1131"/>
                      <a:gd name="T103" fmla="*/ 208 h 601"/>
                      <a:gd name="T104" fmla="*/ 937 w 1131"/>
                      <a:gd name="T105" fmla="*/ 217 h 601"/>
                      <a:gd name="T106" fmla="*/ 1021 w 1131"/>
                      <a:gd name="T107" fmla="*/ 217 h 601"/>
                      <a:gd name="T108" fmla="*/ 1031 w 1131"/>
                      <a:gd name="T109" fmla="*/ 208 h 601"/>
                      <a:gd name="T110" fmla="*/ 1031 w 1131"/>
                      <a:gd name="T111" fmla="*/ 125 h 601"/>
                      <a:gd name="T112" fmla="*/ 1021 w 1131"/>
                      <a:gd name="T113" fmla="*/ 116 h 601"/>
                      <a:gd name="T114" fmla="*/ 937 w 1131"/>
                      <a:gd name="T115" fmla="*/ 1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1" h="601">
                        <a:moveTo>
                          <a:pt x="19" y="0"/>
                        </a:moveTo>
                        <a:cubicBezTo>
                          <a:pt x="1108" y="0"/>
                          <a:pt x="1108" y="0"/>
                          <a:pt x="1108" y="0"/>
                        </a:cubicBezTo>
                        <a:cubicBezTo>
                          <a:pt x="1121" y="0"/>
                          <a:pt x="1131" y="9"/>
                          <a:pt x="1131" y="21"/>
                        </a:cubicBezTo>
                        <a:cubicBezTo>
                          <a:pt x="1131" y="315"/>
                          <a:pt x="1131" y="580"/>
                          <a:pt x="1131" y="580"/>
                        </a:cubicBezTo>
                        <a:cubicBezTo>
                          <a:pt x="1131" y="592"/>
                          <a:pt x="1121" y="601"/>
                          <a:pt x="1108" y="601"/>
                        </a:cubicBezTo>
                        <a:cubicBezTo>
                          <a:pt x="19" y="601"/>
                          <a:pt x="19" y="601"/>
                          <a:pt x="19" y="601"/>
                        </a:cubicBezTo>
                        <a:cubicBezTo>
                          <a:pt x="10" y="601"/>
                          <a:pt x="0" y="592"/>
                          <a:pt x="0" y="580"/>
                        </a:cubicBezTo>
                        <a:cubicBezTo>
                          <a:pt x="0" y="286"/>
                          <a:pt x="0" y="21"/>
                          <a:pt x="0" y="21"/>
                        </a:cubicBezTo>
                        <a:cubicBezTo>
                          <a:pt x="0" y="9"/>
                          <a:pt x="10" y="0"/>
                          <a:pt x="19" y="0"/>
                        </a:cubicBezTo>
                        <a:close/>
                        <a:moveTo>
                          <a:pt x="158" y="137"/>
                        </a:moveTo>
                        <a:cubicBezTo>
                          <a:pt x="142" y="137"/>
                          <a:pt x="129" y="153"/>
                          <a:pt x="129" y="168"/>
                        </a:cubicBezTo>
                        <a:cubicBezTo>
                          <a:pt x="129" y="186"/>
                          <a:pt x="142" y="199"/>
                          <a:pt x="158" y="199"/>
                        </a:cubicBezTo>
                        <a:cubicBezTo>
                          <a:pt x="178" y="199"/>
                          <a:pt x="191" y="186"/>
                          <a:pt x="191" y="168"/>
                        </a:cubicBezTo>
                        <a:cubicBezTo>
                          <a:pt x="191" y="153"/>
                          <a:pt x="178" y="137"/>
                          <a:pt x="158" y="137"/>
                        </a:cubicBezTo>
                        <a:close/>
                        <a:moveTo>
                          <a:pt x="281" y="137"/>
                        </a:moveTo>
                        <a:cubicBezTo>
                          <a:pt x="265" y="137"/>
                          <a:pt x="249" y="153"/>
                          <a:pt x="249" y="168"/>
                        </a:cubicBezTo>
                        <a:cubicBezTo>
                          <a:pt x="249" y="186"/>
                          <a:pt x="265" y="199"/>
                          <a:pt x="281" y="199"/>
                        </a:cubicBezTo>
                        <a:cubicBezTo>
                          <a:pt x="301" y="199"/>
                          <a:pt x="313" y="186"/>
                          <a:pt x="313" y="168"/>
                        </a:cubicBezTo>
                        <a:cubicBezTo>
                          <a:pt x="313" y="153"/>
                          <a:pt x="301" y="137"/>
                          <a:pt x="281" y="137"/>
                        </a:cubicBezTo>
                        <a:close/>
                        <a:moveTo>
                          <a:pt x="97" y="220"/>
                        </a:moveTo>
                        <a:cubicBezTo>
                          <a:pt x="81" y="220"/>
                          <a:pt x="68" y="235"/>
                          <a:pt x="68" y="251"/>
                        </a:cubicBezTo>
                        <a:cubicBezTo>
                          <a:pt x="68" y="269"/>
                          <a:pt x="81" y="281"/>
                          <a:pt x="97" y="281"/>
                        </a:cubicBezTo>
                        <a:cubicBezTo>
                          <a:pt x="116" y="281"/>
                          <a:pt x="129" y="269"/>
                          <a:pt x="129" y="251"/>
                        </a:cubicBezTo>
                        <a:cubicBezTo>
                          <a:pt x="129" y="235"/>
                          <a:pt x="116" y="220"/>
                          <a:pt x="97" y="220"/>
                        </a:cubicBezTo>
                        <a:close/>
                        <a:moveTo>
                          <a:pt x="220" y="220"/>
                        </a:moveTo>
                        <a:cubicBezTo>
                          <a:pt x="204" y="220"/>
                          <a:pt x="187" y="235"/>
                          <a:pt x="187" y="251"/>
                        </a:cubicBezTo>
                        <a:cubicBezTo>
                          <a:pt x="187" y="269"/>
                          <a:pt x="204" y="281"/>
                          <a:pt x="220" y="281"/>
                        </a:cubicBezTo>
                        <a:cubicBezTo>
                          <a:pt x="239" y="281"/>
                          <a:pt x="252" y="269"/>
                          <a:pt x="252" y="251"/>
                        </a:cubicBezTo>
                        <a:cubicBezTo>
                          <a:pt x="252" y="235"/>
                          <a:pt x="239" y="220"/>
                          <a:pt x="220" y="220"/>
                        </a:cubicBezTo>
                        <a:close/>
                        <a:moveTo>
                          <a:pt x="343" y="220"/>
                        </a:moveTo>
                        <a:cubicBezTo>
                          <a:pt x="323" y="220"/>
                          <a:pt x="310" y="235"/>
                          <a:pt x="310" y="251"/>
                        </a:cubicBezTo>
                        <a:cubicBezTo>
                          <a:pt x="310" y="269"/>
                          <a:pt x="323" y="281"/>
                          <a:pt x="343" y="281"/>
                        </a:cubicBezTo>
                        <a:cubicBezTo>
                          <a:pt x="359" y="281"/>
                          <a:pt x="375" y="269"/>
                          <a:pt x="375" y="251"/>
                        </a:cubicBezTo>
                        <a:cubicBezTo>
                          <a:pt x="375" y="235"/>
                          <a:pt x="359" y="220"/>
                          <a:pt x="343" y="220"/>
                        </a:cubicBezTo>
                        <a:close/>
                        <a:moveTo>
                          <a:pt x="97" y="55"/>
                        </a:moveTo>
                        <a:cubicBezTo>
                          <a:pt x="81" y="55"/>
                          <a:pt x="68" y="70"/>
                          <a:pt x="68" y="85"/>
                        </a:cubicBezTo>
                        <a:cubicBezTo>
                          <a:pt x="68" y="104"/>
                          <a:pt x="81" y="116"/>
                          <a:pt x="97" y="116"/>
                        </a:cubicBezTo>
                        <a:cubicBezTo>
                          <a:pt x="116" y="116"/>
                          <a:pt x="129" y="104"/>
                          <a:pt x="129" y="85"/>
                        </a:cubicBezTo>
                        <a:cubicBezTo>
                          <a:pt x="129" y="70"/>
                          <a:pt x="116" y="55"/>
                          <a:pt x="97" y="55"/>
                        </a:cubicBezTo>
                        <a:close/>
                        <a:moveTo>
                          <a:pt x="220" y="55"/>
                        </a:moveTo>
                        <a:cubicBezTo>
                          <a:pt x="204" y="55"/>
                          <a:pt x="187" y="70"/>
                          <a:pt x="187" y="85"/>
                        </a:cubicBezTo>
                        <a:cubicBezTo>
                          <a:pt x="187" y="104"/>
                          <a:pt x="204" y="116"/>
                          <a:pt x="220" y="116"/>
                        </a:cubicBezTo>
                        <a:cubicBezTo>
                          <a:pt x="239" y="116"/>
                          <a:pt x="252" y="104"/>
                          <a:pt x="252" y="85"/>
                        </a:cubicBezTo>
                        <a:cubicBezTo>
                          <a:pt x="252" y="70"/>
                          <a:pt x="239" y="55"/>
                          <a:pt x="220" y="55"/>
                        </a:cubicBezTo>
                        <a:close/>
                        <a:moveTo>
                          <a:pt x="343" y="55"/>
                        </a:moveTo>
                        <a:cubicBezTo>
                          <a:pt x="323" y="55"/>
                          <a:pt x="310" y="70"/>
                          <a:pt x="310" y="85"/>
                        </a:cubicBezTo>
                        <a:cubicBezTo>
                          <a:pt x="310" y="104"/>
                          <a:pt x="323" y="116"/>
                          <a:pt x="343" y="116"/>
                        </a:cubicBezTo>
                        <a:cubicBezTo>
                          <a:pt x="359" y="116"/>
                          <a:pt x="375" y="104"/>
                          <a:pt x="375" y="85"/>
                        </a:cubicBezTo>
                        <a:cubicBezTo>
                          <a:pt x="375" y="70"/>
                          <a:pt x="359" y="55"/>
                          <a:pt x="343" y="55"/>
                        </a:cubicBezTo>
                        <a:close/>
                        <a:moveTo>
                          <a:pt x="937" y="116"/>
                        </a:moveTo>
                        <a:cubicBezTo>
                          <a:pt x="931" y="116"/>
                          <a:pt x="924" y="122"/>
                          <a:pt x="924" y="125"/>
                        </a:cubicBezTo>
                        <a:cubicBezTo>
                          <a:pt x="924" y="208"/>
                          <a:pt x="924" y="208"/>
                          <a:pt x="924" y="208"/>
                        </a:cubicBezTo>
                        <a:cubicBezTo>
                          <a:pt x="924" y="214"/>
                          <a:pt x="931" y="217"/>
                          <a:pt x="937" y="217"/>
                        </a:cubicBezTo>
                        <a:cubicBezTo>
                          <a:pt x="1021" y="217"/>
                          <a:pt x="1021" y="217"/>
                          <a:pt x="1021" y="217"/>
                        </a:cubicBezTo>
                        <a:cubicBezTo>
                          <a:pt x="1028" y="217"/>
                          <a:pt x="1031" y="214"/>
                          <a:pt x="1031" y="208"/>
                        </a:cubicBezTo>
                        <a:cubicBezTo>
                          <a:pt x="1031" y="125"/>
                          <a:pt x="1031" y="125"/>
                          <a:pt x="1031" y="125"/>
                        </a:cubicBezTo>
                        <a:cubicBezTo>
                          <a:pt x="1031" y="122"/>
                          <a:pt x="1028" y="116"/>
                          <a:pt x="1021" y="116"/>
                        </a:cubicBezTo>
                        <a:cubicBezTo>
                          <a:pt x="937" y="116"/>
                          <a:pt x="937" y="116"/>
                          <a:pt x="937" y="116"/>
                        </a:cubicBezTo>
                        <a:close/>
                      </a:path>
                    </a:pathLst>
                  </a:custGeom>
                  <a:solidFill>
                    <a:srgbClr val="3A3A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dirty="0">
                      <a:solidFill>
                        <a:srgbClr val="39393B"/>
                      </a:solidFill>
                      <a:latin typeface="MS PGothic" charset="-128"/>
                      <a:ea typeface="MS PGothic" charset="-128"/>
                      <a:cs typeface="MS PGothic" charset="-128"/>
                    </a:endParaRPr>
                  </a:p>
                </p:txBody>
              </p:sp>
              <p:sp>
                <p:nvSpPr>
                  <p:cNvPr id="87" name="Text To Outline">
                    <a:extLst>
                      <a:ext uri="{FF2B5EF4-FFF2-40B4-BE49-F238E27FC236}">
                        <a16:creationId xmlns:a16="http://schemas.microsoft.com/office/drawing/2014/main" xmlns="" id="{9911BD7D-3FF1-41B4-A3DE-6B3BA6F92539}"/>
                      </a:ext>
                    </a:extLst>
                  </p:cNvPr>
                  <p:cNvSpPr/>
                  <p:nvPr/>
                </p:nvSpPr>
                <p:spPr bwMode="auto">
                  <a:xfrm>
                    <a:off x="6914408" y="4045867"/>
                    <a:ext cx="490612" cy="56443"/>
                  </a:xfrm>
                  <a:custGeom>
                    <a:avLst/>
                    <a:gdLst/>
                    <a:ahLst/>
                    <a:cxnLst/>
                    <a:rect l="l" t="t" r="r" b="b"/>
                    <a:pathLst>
                      <a:path w="490612" h="56443">
                        <a:moveTo>
                          <a:pt x="190277" y="7404"/>
                        </a:moveTo>
                        <a:lnTo>
                          <a:pt x="190277" y="26900"/>
                        </a:lnTo>
                        <a:lnTo>
                          <a:pt x="204378" y="26900"/>
                        </a:lnTo>
                        <a:cubicBezTo>
                          <a:pt x="209041" y="26900"/>
                          <a:pt x="212353" y="26032"/>
                          <a:pt x="214312" y="24296"/>
                        </a:cubicBezTo>
                        <a:cubicBezTo>
                          <a:pt x="216272" y="22560"/>
                          <a:pt x="217252" y="20116"/>
                          <a:pt x="217252" y="16966"/>
                        </a:cubicBezTo>
                        <a:cubicBezTo>
                          <a:pt x="217252" y="14684"/>
                          <a:pt x="216675" y="12731"/>
                          <a:pt x="215522" y="11106"/>
                        </a:cubicBezTo>
                        <a:cubicBezTo>
                          <a:pt x="214368" y="9481"/>
                          <a:pt x="212849" y="8409"/>
                          <a:pt x="210964" y="7888"/>
                        </a:cubicBezTo>
                        <a:cubicBezTo>
                          <a:pt x="209748" y="7565"/>
                          <a:pt x="207503" y="7404"/>
                          <a:pt x="204229" y="7404"/>
                        </a:cubicBezTo>
                        <a:close/>
                        <a:moveTo>
                          <a:pt x="306511" y="6697"/>
                        </a:moveTo>
                        <a:cubicBezTo>
                          <a:pt x="305817" y="10194"/>
                          <a:pt x="304837" y="13667"/>
                          <a:pt x="303572" y="17115"/>
                        </a:cubicBezTo>
                        <a:lnTo>
                          <a:pt x="297582" y="33114"/>
                        </a:lnTo>
                        <a:lnTo>
                          <a:pt x="316074" y="33114"/>
                        </a:lnTo>
                        <a:lnTo>
                          <a:pt x="310381" y="18008"/>
                        </a:lnTo>
                        <a:cubicBezTo>
                          <a:pt x="308645" y="13419"/>
                          <a:pt x="307355" y="9649"/>
                          <a:pt x="306511" y="6697"/>
                        </a:cubicBezTo>
                        <a:close/>
                        <a:moveTo>
                          <a:pt x="83195" y="6213"/>
                        </a:moveTo>
                        <a:cubicBezTo>
                          <a:pt x="78085" y="6213"/>
                          <a:pt x="73688" y="7968"/>
                          <a:pt x="70005" y="11478"/>
                        </a:cubicBezTo>
                        <a:cubicBezTo>
                          <a:pt x="66321" y="14988"/>
                          <a:pt x="64480" y="20848"/>
                          <a:pt x="64480" y="29058"/>
                        </a:cubicBezTo>
                        <a:cubicBezTo>
                          <a:pt x="64480" y="35632"/>
                          <a:pt x="66247" y="40810"/>
                          <a:pt x="69782" y="44592"/>
                        </a:cubicBezTo>
                        <a:cubicBezTo>
                          <a:pt x="73316" y="48375"/>
                          <a:pt x="77750" y="50266"/>
                          <a:pt x="83083" y="50266"/>
                        </a:cubicBezTo>
                        <a:cubicBezTo>
                          <a:pt x="88515" y="50266"/>
                          <a:pt x="92986" y="48356"/>
                          <a:pt x="96496" y="44537"/>
                        </a:cubicBezTo>
                        <a:cubicBezTo>
                          <a:pt x="100006" y="40717"/>
                          <a:pt x="101761" y="35297"/>
                          <a:pt x="101761" y="28277"/>
                        </a:cubicBezTo>
                        <a:cubicBezTo>
                          <a:pt x="101761" y="23837"/>
                          <a:pt x="101011" y="19961"/>
                          <a:pt x="99510" y="16650"/>
                        </a:cubicBezTo>
                        <a:cubicBezTo>
                          <a:pt x="98009" y="13338"/>
                          <a:pt x="95814" y="10771"/>
                          <a:pt x="92924" y="8948"/>
                        </a:cubicBezTo>
                        <a:cubicBezTo>
                          <a:pt x="90035" y="7125"/>
                          <a:pt x="86791" y="6213"/>
                          <a:pt x="83195" y="6213"/>
                        </a:cubicBezTo>
                        <a:close/>
                        <a:moveTo>
                          <a:pt x="449907" y="967"/>
                        </a:moveTo>
                        <a:lnTo>
                          <a:pt x="489347" y="967"/>
                        </a:lnTo>
                        <a:lnTo>
                          <a:pt x="489347" y="7404"/>
                        </a:lnTo>
                        <a:lnTo>
                          <a:pt x="457125" y="7404"/>
                        </a:lnTo>
                        <a:lnTo>
                          <a:pt x="457125" y="24110"/>
                        </a:lnTo>
                        <a:lnTo>
                          <a:pt x="487300" y="24110"/>
                        </a:lnTo>
                        <a:lnTo>
                          <a:pt x="487300" y="30510"/>
                        </a:lnTo>
                        <a:lnTo>
                          <a:pt x="457125" y="30510"/>
                        </a:lnTo>
                        <a:lnTo>
                          <a:pt x="457125" y="49076"/>
                        </a:lnTo>
                        <a:lnTo>
                          <a:pt x="490612" y="49076"/>
                        </a:lnTo>
                        <a:lnTo>
                          <a:pt x="490612" y="55513"/>
                        </a:lnTo>
                        <a:lnTo>
                          <a:pt x="449907" y="55513"/>
                        </a:lnTo>
                        <a:close/>
                        <a:moveTo>
                          <a:pt x="335384" y="967"/>
                        </a:moveTo>
                        <a:lnTo>
                          <a:pt x="342788" y="967"/>
                        </a:lnTo>
                        <a:lnTo>
                          <a:pt x="371438" y="43792"/>
                        </a:lnTo>
                        <a:lnTo>
                          <a:pt x="371438" y="967"/>
                        </a:lnTo>
                        <a:lnTo>
                          <a:pt x="378358" y="967"/>
                        </a:lnTo>
                        <a:lnTo>
                          <a:pt x="378358" y="55513"/>
                        </a:lnTo>
                        <a:lnTo>
                          <a:pt x="370954" y="55513"/>
                        </a:lnTo>
                        <a:lnTo>
                          <a:pt x="342305" y="12650"/>
                        </a:lnTo>
                        <a:lnTo>
                          <a:pt x="342305" y="55513"/>
                        </a:lnTo>
                        <a:lnTo>
                          <a:pt x="335384" y="55513"/>
                        </a:lnTo>
                        <a:close/>
                        <a:moveTo>
                          <a:pt x="302791" y="967"/>
                        </a:moveTo>
                        <a:lnTo>
                          <a:pt x="310567" y="967"/>
                        </a:lnTo>
                        <a:lnTo>
                          <a:pt x="332891" y="55513"/>
                        </a:lnTo>
                        <a:lnTo>
                          <a:pt x="324668" y="55513"/>
                        </a:lnTo>
                        <a:lnTo>
                          <a:pt x="318306" y="38993"/>
                        </a:lnTo>
                        <a:lnTo>
                          <a:pt x="295498" y="38993"/>
                        </a:lnTo>
                        <a:lnTo>
                          <a:pt x="289508" y="55513"/>
                        </a:lnTo>
                        <a:lnTo>
                          <a:pt x="281843" y="55513"/>
                        </a:lnTo>
                        <a:close/>
                        <a:moveTo>
                          <a:pt x="270011" y="967"/>
                        </a:moveTo>
                        <a:lnTo>
                          <a:pt x="277229" y="967"/>
                        </a:lnTo>
                        <a:lnTo>
                          <a:pt x="277229" y="55513"/>
                        </a:lnTo>
                        <a:lnTo>
                          <a:pt x="270011" y="55513"/>
                        </a:lnTo>
                        <a:close/>
                        <a:moveTo>
                          <a:pt x="230386" y="967"/>
                        </a:moveTo>
                        <a:lnTo>
                          <a:pt x="237604" y="967"/>
                        </a:lnTo>
                        <a:lnTo>
                          <a:pt x="237604" y="49076"/>
                        </a:lnTo>
                        <a:lnTo>
                          <a:pt x="264467" y="49076"/>
                        </a:lnTo>
                        <a:lnTo>
                          <a:pt x="264467" y="55513"/>
                        </a:lnTo>
                        <a:lnTo>
                          <a:pt x="230386" y="55513"/>
                        </a:lnTo>
                        <a:close/>
                        <a:moveTo>
                          <a:pt x="183058" y="967"/>
                        </a:moveTo>
                        <a:lnTo>
                          <a:pt x="203634" y="967"/>
                        </a:lnTo>
                        <a:cubicBezTo>
                          <a:pt x="207255" y="967"/>
                          <a:pt x="210021" y="1141"/>
                          <a:pt x="211931" y="1488"/>
                        </a:cubicBezTo>
                        <a:cubicBezTo>
                          <a:pt x="214610" y="1935"/>
                          <a:pt x="216855" y="2784"/>
                          <a:pt x="218666" y="4037"/>
                        </a:cubicBezTo>
                        <a:cubicBezTo>
                          <a:pt x="220476" y="5289"/>
                          <a:pt x="221934" y="7044"/>
                          <a:pt x="223037" y="9301"/>
                        </a:cubicBezTo>
                        <a:cubicBezTo>
                          <a:pt x="224141" y="11559"/>
                          <a:pt x="224693" y="14039"/>
                          <a:pt x="224693" y="16743"/>
                        </a:cubicBezTo>
                        <a:cubicBezTo>
                          <a:pt x="224693" y="21381"/>
                          <a:pt x="223217" y="25307"/>
                          <a:pt x="220265" y="28519"/>
                        </a:cubicBezTo>
                        <a:cubicBezTo>
                          <a:pt x="217314" y="31731"/>
                          <a:pt x="211981" y="33337"/>
                          <a:pt x="204266" y="33337"/>
                        </a:cubicBezTo>
                        <a:lnTo>
                          <a:pt x="190277" y="33337"/>
                        </a:lnTo>
                        <a:lnTo>
                          <a:pt x="190277" y="55513"/>
                        </a:lnTo>
                        <a:lnTo>
                          <a:pt x="183058" y="55513"/>
                        </a:lnTo>
                        <a:close/>
                        <a:moveTo>
                          <a:pt x="116160" y="967"/>
                        </a:moveTo>
                        <a:lnTo>
                          <a:pt x="127025" y="967"/>
                        </a:lnTo>
                        <a:lnTo>
                          <a:pt x="139936" y="39588"/>
                        </a:lnTo>
                        <a:cubicBezTo>
                          <a:pt x="141126" y="43185"/>
                          <a:pt x="141994" y="45876"/>
                          <a:pt x="142540" y="47662"/>
                        </a:cubicBezTo>
                        <a:cubicBezTo>
                          <a:pt x="143160" y="45678"/>
                          <a:pt x="144128" y="42763"/>
                          <a:pt x="145442" y="38918"/>
                        </a:cubicBezTo>
                        <a:lnTo>
                          <a:pt x="158502" y="967"/>
                        </a:lnTo>
                        <a:lnTo>
                          <a:pt x="168213" y="967"/>
                        </a:lnTo>
                        <a:lnTo>
                          <a:pt x="168213" y="55513"/>
                        </a:lnTo>
                        <a:lnTo>
                          <a:pt x="161255" y="55513"/>
                        </a:lnTo>
                        <a:lnTo>
                          <a:pt x="161255" y="9860"/>
                        </a:lnTo>
                        <a:lnTo>
                          <a:pt x="145405" y="55513"/>
                        </a:lnTo>
                        <a:lnTo>
                          <a:pt x="138894" y="55513"/>
                        </a:lnTo>
                        <a:lnTo>
                          <a:pt x="123118" y="9078"/>
                        </a:lnTo>
                        <a:lnTo>
                          <a:pt x="123118" y="55513"/>
                        </a:lnTo>
                        <a:lnTo>
                          <a:pt x="116160" y="55513"/>
                        </a:lnTo>
                        <a:close/>
                        <a:moveTo>
                          <a:pt x="416272" y="37"/>
                        </a:moveTo>
                        <a:cubicBezTo>
                          <a:pt x="421729" y="37"/>
                          <a:pt x="426318" y="1426"/>
                          <a:pt x="430039" y="4204"/>
                        </a:cubicBezTo>
                        <a:cubicBezTo>
                          <a:pt x="433759" y="6982"/>
                          <a:pt x="436352" y="10889"/>
                          <a:pt x="437815" y="15924"/>
                        </a:cubicBezTo>
                        <a:lnTo>
                          <a:pt x="430708" y="17599"/>
                        </a:lnTo>
                        <a:cubicBezTo>
                          <a:pt x="429443" y="13630"/>
                          <a:pt x="427608" y="10740"/>
                          <a:pt x="425202" y="8929"/>
                        </a:cubicBezTo>
                        <a:cubicBezTo>
                          <a:pt x="422796" y="7119"/>
                          <a:pt x="419770" y="6213"/>
                          <a:pt x="416123" y="6213"/>
                        </a:cubicBezTo>
                        <a:cubicBezTo>
                          <a:pt x="411931" y="6213"/>
                          <a:pt x="408428" y="7218"/>
                          <a:pt x="405612" y="9227"/>
                        </a:cubicBezTo>
                        <a:cubicBezTo>
                          <a:pt x="402797" y="11236"/>
                          <a:pt x="400819" y="13934"/>
                          <a:pt x="399678" y="17320"/>
                        </a:cubicBezTo>
                        <a:cubicBezTo>
                          <a:pt x="398537" y="20705"/>
                          <a:pt x="397966" y="24197"/>
                          <a:pt x="397966" y="27793"/>
                        </a:cubicBezTo>
                        <a:cubicBezTo>
                          <a:pt x="397966" y="32432"/>
                          <a:pt x="398642" y="36481"/>
                          <a:pt x="399994" y="39941"/>
                        </a:cubicBezTo>
                        <a:cubicBezTo>
                          <a:pt x="401346" y="43402"/>
                          <a:pt x="403448" y="45988"/>
                          <a:pt x="406301" y="47699"/>
                        </a:cubicBezTo>
                        <a:cubicBezTo>
                          <a:pt x="409153" y="49411"/>
                          <a:pt x="412241" y="50266"/>
                          <a:pt x="415565" y="50266"/>
                        </a:cubicBezTo>
                        <a:cubicBezTo>
                          <a:pt x="419608" y="50266"/>
                          <a:pt x="423031" y="49101"/>
                          <a:pt x="425834" y="46769"/>
                        </a:cubicBezTo>
                        <a:cubicBezTo>
                          <a:pt x="428637" y="44437"/>
                          <a:pt x="430535" y="40977"/>
                          <a:pt x="431527" y="36388"/>
                        </a:cubicBezTo>
                        <a:lnTo>
                          <a:pt x="438745" y="38211"/>
                        </a:lnTo>
                        <a:cubicBezTo>
                          <a:pt x="437232" y="44140"/>
                          <a:pt x="434510" y="48660"/>
                          <a:pt x="430578" y="51773"/>
                        </a:cubicBezTo>
                        <a:cubicBezTo>
                          <a:pt x="426647" y="54886"/>
                          <a:pt x="421841" y="56443"/>
                          <a:pt x="416160" y="56443"/>
                        </a:cubicBezTo>
                        <a:cubicBezTo>
                          <a:pt x="410282" y="56443"/>
                          <a:pt x="405501" y="55246"/>
                          <a:pt x="401817" y="52852"/>
                        </a:cubicBezTo>
                        <a:cubicBezTo>
                          <a:pt x="398134" y="50459"/>
                          <a:pt x="395331" y="46992"/>
                          <a:pt x="393408" y="42453"/>
                        </a:cubicBezTo>
                        <a:cubicBezTo>
                          <a:pt x="391486" y="37914"/>
                          <a:pt x="390525" y="33040"/>
                          <a:pt x="390525" y="27831"/>
                        </a:cubicBezTo>
                        <a:cubicBezTo>
                          <a:pt x="390525" y="22150"/>
                          <a:pt x="391610" y="17196"/>
                          <a:pt x="393780" y="12966"/>
                        </a:cubicBezTo>
                        <a:cubicBezTo>
                          <a:pt x="395951" y="8737"/>
                          <a:pt x="399039" y="5525"/>
                          <a:pt x="403045" y="3330"/>
                        </a:cubicBezTo>
                        <a:cubicBezTo>
                          <a:pt x="407051" y="1135"/>
                          <a:pt x="411460" y="37"/>
                          <a:pt x="416272" y="37"/>
                        </a:cubicBezTo>
                        <a:close/>
                        <a:moveTo>
                          <a:pt x="25747" y="37"/>
                        </a:moveTo>
                        <a:cubicBezTo>
                          <a:pt x="31204" y="37"/>
                          <a:pt x="35793" y="1426"/>
                          <a:pt x="39514" y="4204"/>
                        </a:cubicBezTo>
                        <a:cubicBezTo>
                          <a:pt x="43234" y="6982"/>
                          <a:pt x="45827" y="10889"/>
                          <a:pt x="47290" y="15924"/>
                        </a:cubicBezTo>
                        <a:lnTo>
                          <a:pt x="40183" y="17599"/>
                        </a:lnTo>
                        <a:cubicBezTo>
                          <a:pt x="38918" y="13630"/>
                          <a:pt x="37083" y="10740"/>
                          <a:pt x="34677" y="8929"/>
                        </a:cubicBezTo>
                        <a:cubicBezTo>
                          <a:pt x="32271" y="7119"/>
                          <a:pt x="29245" y="6213"/>
                          <a:pt x="25598" y="6213"/>
                        </a:cubicBezTo>
                        <a:cubicBezTo>
                          <a:pt x="21406" y="6213"/>
                          <a:pt x="17903" y="7218"/>
                          <a:pt x="15087" y="9227"/>
                        </a:cubicBezTo>
                        <a:cubicBezTo>
                          <a:pt x="12272" y="11236"/>
                          <a:pt x="10294" y="13934"/>
                          <a:pt x="9153" y="17320"/>
                        </a:cubicBezTo>
                        <a:cubicBezTo>
                          <a:pt x="8012" y="20705"/>
                          <a:pt x="7441" y="24197"/>
                          <a:pt x="7441" y="27793"/>
                        </a:cubicBezTo>
                        <a:cubicBezTo>
                          <a:pt x="7441" y="32432"/>
                          <a:pt x="8117" y="36481"/>
                          <a:pt x="9469" y="39941"/>
                        </a:cubicBezTo>
                        <a:cubicBezTo>
                          <a:pt x="10821" y="43402"/>
                          <a:pt x="12923" y="45988"/>
                          <a:pt x="15776" y="47699"/>
                        </a:cubicBezTo>
                        <a:cubicBezTo>
                          <a:pt x="18628" y="49411"/>
                          <a:pt x="21716" y="50266"/>
                          <a:pt x="25040" y="50266"/>
                        </a:cubicBezTo>
                        <a:cubicBezTo>
                          <a:pt x="29083" y="50266"/>
                          <a:pt x="32506" y="49101"/>
                          <a:pt x="35309" y="46769"/>
                        </a:cubicBezTo>
                        <a:cubicBezTo>
                          <a:pt x="38112" y="44437"/>
                          <a:pt x="40010" y="40977"/>
                          <a:pt x="41002" y="36388"/>
                        </a:cubicBezTo>
                        <a:lnTo>
                          <a:pt x="48220" y="38211"/>
                        </a:lnTo>
                        <a:cubicBezTo>
                          <a:pt x="46707" y="44140"/>
                          <a:pt x="43985" y="48660"/>
                          <a:pt x="40053" y="51773"/>
                        </a:cubicBezTo>
                        <a:cubicBezTo>
                          <a:pt x="36122" y="54886"/>
                          <a:pt x="31316" y="56443"/>
                          <a:pt x="25636" y="56443"/>
                        </a:cubicBezTo>
                        <a:cubicBezTo>
                          <a:pt x="19757" y="56443"/>
                          <a:pt x="14976" y="55246"/>
                          <a:pt x="11292" y="52852"/>
                        </a:cubicBezTo>
                        <a:cubicBezTo>
                          <a:pt x="7609" y="50459"/>
                          <a:pt x="4806" y="46992"/>
                          <a:pt x="2883" y="42453"/>
                        </a:cubicBezTo>
                        <a:cubicBezTo>
                          <a:pt x="961" y="37914"/>
                          <a:pt x="0" y="33040"/>
                          <a:pt x="0" y="27831"/>
                        </a:cubicBezTo>
                        <a:cubicBezTo>
                          <a:pt x="0" y="22150"/>
                          <a:pt x="1085" y="17196"/>
                          <a:pt x="3255" y="12966"/>
                        </a:cubicBezTo>
                        <a:cubicBezTo>
                          <a:pt x="5426" y="8737"/>
                          <a:pt x="8514" y="5525"/>
                          <a:pt x="12520" y="3330"/>
                        </a:cubicBezTo>
                        <a:cubicBezTo>
                          <a:pt x="16526" y="1135"/>
                          <a:pt x="20935" y="37"/>
                          <a:pt x="25747" y="37"/>
                        </a:cubicBezTo>
                        <a:close/>
                        <a:moveTo>
                          <a:pt x="83158" y="0"/>
                        </a:moveTo>
                        <a:cubicBezTo>
                          <a:pt x="88193" y="0"/>
                          <a:pt x="92732" y="1203"/>
                          <a:pt x="96775" y="3609"/>
                        </a:cubicBezTo>
                        <a:cubicBezTo>
                          <a:pt x="100819" y="6015"/>
                          <a:pt x="103901" y="9370"/>
                          <a:pt x="106021" y="13673"/>
                        </a:cubicBezTo>
                        <a:cubicBezTo>
                          <a:pt x="108142" y="17977"/>
                          <a:pt x="109203" y="22857"/>
                          <a:pt x="109203" y="28314"/>
                        </a:cubicBezTo>
                        <a:cubicBezTo>
                          <a:pt x="109203" y="33846"/>
                          <a:pt x="108086" y="38794"/>
                          <a:pt x="105854" y="43160"/>
                        </a:cubicBezTo>
                        <a:cubicBezTo>
                          <a:pt x="103621" y="47526"/>
                          <a:pt x="100459" y="50831"/>
                          <a:pt x="96366" y="53076"/>
                        </a:cubicBezTo>
                        <a:cubicBezTo>
                          <a:pt x="92273" y="55320"/>
                          <a:pt x="87858" y="56443"/>
                          <a:pt x="83120" y="56443"/>
                        </a:cubicBezTo>
                        <a:cubicBezTo>
                          <a:pt x="77986" y="56443"/>
                          <a:pt x="73397" y="55203"/>
                          <a:pt x="69354" y="52722"/>
                        </a:cubicBezTo>
                        <a:cubicBezTo>
                          <a:pt x="65311" y="50242"/>
                          <a:pt x="62247" y="46856"/>
                          <a:pt x="60164" y="42565"/>
                        </a:cubicBezTo>
                        <a:cubicBezTo>
                          <a:pt x="58080" y="38273"/>
                          <a:pt x="57038" y="33734"/>
                          <a:pt x="57038" y="28947"/>
                        </a:cubicBezTo>
                        <a:cubicBezTo>
                          <a:pt x="57038" y="19893"/>
                          <a:pt x="59469" y="12805"/>
                          <a:pt x="64331" y="7683"/>
                        </a:cubicBezTo>
                        <a:cubicBezTo>
                          <a:pt x="69193" y="2561"/>
                          <a:pt x="75468" y="0"/>
                          <a:pt x="83158" y="0"/>
                        </a:cubicBezTo>
                        <a:close/>
                      </a:path>
                    </a:pathLst>
                  </a:custGeom>
                  <a:solidFill>
                    <a:srgbClr val="FFFFFF"/>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sp>
              <p:nvSpPr>
                <p:cNvPr id="80" name="Freeform: Shape 79">
                  <a:extLst>
                    <a:ext uri="{FF2B5EF4-FFF2-40B4-BE49-F238E27FC236}">
                      <a16:creationId xmlns:a16="http://schemas.microsoft.com/office/drawing/2014/main" xmlns="" id="{0E6E77E5-98BE-4A05-ABFD-E6B03937DC33}"/>
                    </a:ext>
                  </a:extLst>
                </p:cNvPr>
                <p:cNvSpPr/>
                <p:nvPr/>
              </p:nvSpPr>
              <p:spPr bwMode="auto">
                <a:xfrm rot="8100000">
                  <a:off x="4315577" y="2910738"/>
                  <a:ext cx="180339" cy="72414"/>
                </a:xfrm>
                <a:custGeom>
                  <a:avLst/>
                  <a:gdLst>
                    <a:gd name="connsiteX0" fmla="*/ 0 w 559641"/>
                    <a:gd name="connsiteY0" fmla="*/ 81462 h 224720"/>
                    <a:gd name="connsiteX1" fmla="*/ 0 w 559641"/>
                    <a:gd name="connsiteY1" fmla="*/ 1 h 224720"/>
                    <a:gd name="connsiteX2" fmla="*/ 478180 w 559641"/>
                    <a:gd name="connsiteY2" fmla="*/ 1 h 224720"/>
                    <a:gd name="connsiteX3" fmla="*/ 478180 w 559641"/>
                    <a:gd name="connsiteY3" fmla="*/ 0 h 224720"/>
                    <a:gd name="connsiteX4" fmla="*/ 559641 w 559641"/>
                    <a:gd name="connsiteY4" fmla="*/ 0 h 224720"/>
                    <a:gd name="connsiteX5" fmla="*/ 559641 w 559641"/>
                    <a:gd name="connsiteY5" fmla="*/ 224720 h 224720"/>
                    <a:gd name="connsiteX6" fmla="*/ 478180 w 559641"/>
                    <a:gd name="connsiteY6" fmla="*/ 224720 h 224720"/>
                    <a:gd name="connsiteX7" fmla="*/ 478180 w 559641"/>
                    <a:gd name="connsiteY7" fmla="*/ 81462 h 22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641" h="224720">
                      <a:moveTo>
                        <a:pt x="0" y="81462"/>
                      </a:moveTo>
                      <a:lnTo>
                        <a:pt x="0" y="1"/>
                      </a:lnTo>
                      <a:lnTo>
                        <a:pt x="478180" y="1"/>
                      </a:lnTo>
                      <a:lnTo>
                        <a:pt x="478180" y="0"/>
                      </a:lnTo>
                      <a:lnTo>
                        <a:pt x="559641" y="0"/>
                      </a:lnTo>
                      <a:lnTo>
                        <a:pt x="559641" y="224720"/>
                      </a:lnTo>
                      <a:lnTo>
                        <a:pt x="478180" y="224720"/>
                      </a:lnTo>
                      <a:lnTo>
                        <a:pt x="478180" y="81462"/>
                      </a:lnTo>
                      <a:close/>
                    </a:path>
                  </a:pathLst>
                </a:custGeom>
                <a:solidFill>
                  <a:schemeClr val="bg1"/>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grpSp>
        <p:sp>
          <p:nvSpPr>
            <p:cNvPr id="73" name="Rectangle 72">
              <a:extLst>
                <a:ext uri="{FF2B5EF4-FFF2-40B4-BE49-F238E27FC236}">
                  <a16:creationId xmlns:a16="http://schemas.microsoft.com/office/drawing/2014/main" xmlns="" id="{091286FE-11A5-49E4-8C16-E40F6105AFF6}"/>
                </a:ext>
              </a:extLst>
            </p:cNvPr>
            <p:cNvSpPr/>
            <p:nvPr/>
          </p:nvSpPr>
          <p:spPr bwMode="auto">
            <a:xfrm>
              <a:off x="4165614" y="4002349"/>
              <a:ext cx="112645" cy="151155"/>
            </a:xfrm>
            <a:prstGeom prst="rect">
              <a:avLst/>
            </a:prstGeom>
            <a:solidFill>
              <a:srgbClr val="A6A6A6"/>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grpSp>
      <p:sp>
        <p:nvSpPr>
          <p:cNvPr id="130" name="Freeform 6">
            <a:extLst>
              <a:ext uri="{FF2B5EF4-FFF2-40B4-BE49-F238E27FC236}">
                <a16:creationId xmlns:a16="http://schemas.microsoft.com/office/drawing/2014/main" xmlns="" id="{5FE055E0-1F95-4995-A8F2-26FFDCC733D5}"/>
              </a:ext>
            </a:extLst>
          </p:cNvPr>
          <p:cNvSpPr>
            <a:spLocks/>
          </p:cNvSpPr>
          <p:nvPr/>
        </p:nvSpPr>
        <p:spPr bwMode="auto">
          <a:xfrm>
            <a:off x="4185353" y="3507095"/>
            <a:ext cx="313618" cy="140437"/>
          </a:xfrm>
          <a:custGeom>
            <a:avLst/>
            <a:gdLst>
              <a:gd name="T0" fmla="*/ 402 w 409"/>
              <a:gd name="T1" fmla="*/ 83 h 195"/>
              <a:gd name="T2" fmla="*/ 370 w 409"/>
              <a:gd name="T3" fmla="*/ 49 h 195"/>
              <a:gd name="T4" fmla="*/ 178 w 409"/>
              <a:gd name="T5" fmla="*/ 49 h 195"/>
              <a:gd name="T6" fmla="*/ 95 w 409"/>
              <a:gd name="T7" fmla="*/ 0 h 195"/>
              <a:gd name="T8" fmla="*/ 0 w 409"/>
              <a:gd name="T9" fmla="*/ 97 h 195"/>
              <a:gd name="T10" fmla="*/ 95 w 409"/>
              <a:gd name="T11" fmla="*/ 195 h 195"/>
              <a:gd name="T12" fmla="*/ 178 w 409"/>
              <a:gd name="T13" fmla="*/ 146 h 195"/>
              <a:gd name="T14" fmla="*/ 208 w 409"/>
              <a:gd name="T15" fmla="*/ 146 h 195"/>
              <a:gd name="T16" fmla="*/ 244 w 409"/>
              <a:gd name="T17" fmla="*/ 100 h 195"/>
              <a:gd name="T18" fmla="*/ 281 w 409"/>
              <a:gd name="T19" fmla="*/ 151 h 195"/>
              <a:gd name="T20" fmla="*/ 317 w 409"/>
              <a:gd name="T21" fmla="*/ 102 h 195"/>
              <a:gd name="T22" fmla="*/ 354 w 409"/>
              <a:gd name="T23" fmla="*/ 149 h 195"/>
              <a:gd name="T24" fmla="*/ 402 w 409"/>
              <a:gd name="T25" fmla="*/ 99 h 195"/>
              <a:gd name="T26" fmla="*/ 402 w 409"/>
              <a:gd name="T27" fmla="*/ 8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195">
                <a:moveTo>
                  <a:pt x="402" y="83"/>
                </a:moveTo>
                <a:cubicBezTo>
                  <a:pt x="370" y="49"/>
                  <a:pt x="370" y="49"/>
                  <a:pt x="370" y="49"/>
                </a:cubicBezTo>
                <a:cubicBezTo>
                  <a:pt x="178" y="49"/>
                  <a:pt x="178" y="49"/>
                  <a:pt x="178" y="49"/>
                </a:cubicBezTo>
                <a:cubicBezTo>
                  <a:pt x="161" y="19"/>
                  <a:pt x="131" y="0"/>
                  <a:pt x="95" y="0"/>
                </a:cubicBezTo>
                <a:cubicBezTo>
                  <a:pt x="42" y="0"/>
                  <a:pt x="0" y="44"/>
                  <a:pt x="0" y="97"/>
                </a:cubicBezTo>
                <a:cubicBezTo>
                  <a:pt x="0" y="152"/>
                  <a:pt x="42" y="195"/>
                  <a:pt x="95" y="195"/>
                </a:cubicBezTo>
                <a:cubicBezTo>
                  <a:pt x="130" y="195"/>
                  <a:pt x="161" y="175"/>
                  <a:pt x="178" y="146"/>
                </a:cubicBezTo>
                <a:cubicBezTo>
                  <a:pt x="216" y="146"/>
                  <a:pt x="208" y="146"/>
                  <a:pt x="208" y="146"/>
                </a:cubicBezTo>
                <a:cubicBezTo>
                  <a:pt x="244" y="100"/>
                  <a:pt x="244" y="100"/>
                  <a:pt x="244" y="100"/>
                </a:cubicBezTo>
                <a:cubicBezTo>
                  <a:pt x="281" y="151"/>
                  <a:pt x="281" y="151"/>
                  <a:pt x="281" y="151"/>
                </a:cubicBezTo>
                <a:cubicBezTo>
                  <a:pt x="317" y="102"/>
                  <a:pt x="317" y="102"/>
                  <a:pt x="317" y="102"/>
                </a:cubicBezTo>
                <a:cubicBezTo>
                  <a:pt x="354" y="149"/>
                  <a:pt x="354" y="149"/>
                  <a:pt x="354" y="149"/>
                </a:cubicBezTo>
                <a:cubicBezTo>
                  <a:pt x="402" y="99"/>
                  <a:pt x="402" y="99"/>
                  <a:pt x="402" y="99"/>
                </a:cubicBezTo>
                <a:cubicBezTo>
                  <a:pt x="408" y="94"/>
                  <a:pt x="409" y="89"/>
                  <a:pt x="402" y="83"/>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kumimoji="0" lang="en-US" dirty="0">
              <a:solidFill>
                <a:srgbClr val="39393B"/>
              </a:solidFill>
              <a:latin typeface="MS PGothic" charset="-128"/>
              <a:ea typeface="MS PGothic" charset="-128"/>
              <a:cs typeface="MS PGothic" charset="-128"/>
            </a:endParaRPr>
          </a:p>
        </p:txBody>
      </p:sp>
      <p:sp>
        <p:nvSpPr>
          <p:cNvPr id="5" name="Speech Bubble: Oval 4">
            <a:extLst>
              <a:ext uri="{FF2B5EF4-FFF2-40B4-BE49-F238E27FC236}">
                <a16:creationId xmlns:a16="http://schemas.microsoft.com/office/drawing/2014/main" xmlns="" id="{D1C7DA5B-81B7-4E0F-8E35-D048E2AFE43B}"/>
              </a:ext>
            </a:extLst>
          </p:cNvPr>
          <p:cNvSpPr/>
          <p:nvPr/>
        </p:nvSpPr>
        <p:spPr bwMode="auto">
          <a:xfrm>
            <a:off x="6059512" y="2940955"/>
            <a:ext cx="1156100" cy="597232"/>
          </a:xfrm>
          <a:prstGeom prst="wedgeEllipseCallout">
            <a:avLst>
              <a:gd name="adj1" fmla="val -71482"/>
              <a:gd name="adj2" fmla="val -14694"/>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kumimoji="0" lang="ja-JP" altLang="en-US" sz="1100" dirty="0">
                <a:solidFill>
                  <a:srgbClr val="FFFFFF"/>
                </a:solidFill>
                <a:latin typeface="MS PGothic" charset="-128"/>
                <a:ea typeface="MS PGothic" charset="-128"/>
                <a:cs typeface="MS PGothic" charset="-128"/>
                <a:sym typeface="Arial" pitchFamily="-107" charset="0"/>
              </a:rPr>
              <a:t>監査を</a:t>
            </a:r>
            <a:endParaRPr kumimoji="0" lang="en-US" altLang="ja-JP" sz="1100" dirty="0">
              <a:solidFill>
                <a:srgbClr val="FFFFFF"/>
              </a:solidFill>
              <a:latin typeface="MS PGothic" charset="-128"/>
              <a:ea typeface="MS PGothic" charset="-128"/>
              <a:cs typeface="MS PGothic" charset="-128"/>
              <a:sym typeface="Arial" pitchFamily="-107" charset="0"/>
            </a:endParaRPr>
          </a:p>
          <a:p>
            <a:pPr algn="ctr" defTabSz="514350"/>
            <a:r>
              <a:rPr kumimoji="0" lang="ja-JP" altLang="en-US" sz="1100" dirty="0">
                <a:solidFill>
                  <a:srgbClr val="FFFFFF"/>
                </a:solidFill>
                <a:latin typeface="MS PGothic" charset="-128"/>
                <a:ea typeface="MS PGothic" charset="-128"/>
                <a:cs typeface="MS PGothic" charset="-128"/>
                <a:sym typeface="Arial" pitchFamily="-107" charset="0"/>
              </a:rPr>
              <a:t>したい！</a:t>
            </a:r>
            <a:endParaRPr kumimoji="0" lang="en-US" altLang="ja-JP" sz="1100" dirty="0" err="1">
              <a:solidFill>
                <a:srgbClr val="FFFFFF"/>
              </a:solidFill>
              <a:latin typeface="MS PGothic" charset="-128"/>
              <a:ea typeface="MS PGothic" charset="-128"/>
              <a:cs typeface="MS PGothic" charset="-128"/>
              <a:sym typeface="Arial" pitchFamily="-107" charset="0"/>
            </a:endParaRPr>
          </a:p>
        </p:txBody>
      </p:sp>
      <p:cxnSp>
        <p:nvCxnSpPr>
          <p:cNvPr id="56" name="Straight Connector 55">
            <a:extLst>
              <a:ext uri="{FF2B5EF4-FFF2-40B4-BE49-F238E27FC236}">
                <a16:creationId xmlns:a16="http://schemas.microsoft.com/office/drawing/2014/main" xmlns="" id="{DA9D43DE-097E-48E2-8ADF-598A9C225D4B}"/>
              </a:ext>
            </a:extLst>
          </p:cNvPr>
          <p:cNvCxnSpPr>
            <a:cxnSpLocks/>
          </p:cNvCxnSpPr>
          <p:nvPr/>
        </p:nvCxnSpPr>
        <p:spPr bwMode="auto">
          <a:xfrm flipV="1">
            <a:off x="4423428" y="2040838"/>
            <a:ext cx="0" cy="823714"/>
          </a:xfrm>
          <a:prstGeom prst="line">
            <a:avLst/>
          </a:prstGeom>
          <a:noFill/>
          <a:ln w="127000" cap="flat">
            <a:solidFill>
              <a:schemeClr val="tx1"/>
            </a:solidFill>
            <a:miter lim="800000"/>
            <a:headEnd type="none" w="med" len="med"/>
            <a:tailEnd type="none" w="med" len="med"/>
          </a:ln>
        </p:spPr>
      </p:cxnSp>
      <p:sp>
        <p:nvSpPr>
          <p:cNvPr id="58" name="Title 1"/>
          <p:cNvSpPr txBox="1">
            <a:spLocks/>
          </p:cNvSpPr>
          <p:nvPr/>
        </p:nvSpPr>
        <p:spPr bwMode="auto">
          <a:xfrm>
            <a:off x="270855" y="305053"/>
            <a:ext cx="8513064" cy="76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dirty="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dirty="0" smtClean="0">
                <a:solidFill>
                  <a:srgbClr val="FFFFFF"/>
                </a:solidFill>
                <a:latin typeface="MS PGothic" charset="-128"/>
                <a:ea typeface="MS PGothic" charset="-128"/>
                <a:cs typeface="MS PGothic" charset="-128"/>
              </a:rPr>
              <a:t>クラウド上にデータを最高１０年間 保存</a:t>
            </a:r>
            <a:endParaRPr kumimoji="0" lang="ja-JP" altLang="en-US" dirty="0">
              <a:solidFill>
                <a:srgbClr val="FFFFFF"/>
              </a:solidFill>
              <a:latin typeface="MS PGothic" charset="-128"/>
              <a:ea typeface="MS PGothic" charset="-128"/>
              <a:cs typeface="MS PGothic" charset="-128"/>
            </a:endParaRPr>
          </a:p>
        </p:txBody>
      </p:sp>
      <p:grpSp>
        <p:nvGrpSpPr>
          <p:cNvPr id="21" name="Group 20">
            <a:extLst>
              <a:ext uri="{FF2B5EF4-FFF2-40B4-BE49-F238E27FC236}">
                <a16:creationId xmlns:a16="http://schemas.microsoft.com/office/drawing/2014/main" xmlns="" id="{4BD7801D-F2E8-477D-B6A0-2986112D5C9F}"/>
              </a:ext>
            </a:extLst>
          </p:cNvPr>
          <p:cNvGrpSpPr/>
          <p:nvPr/>
        </p:nvGrpSpPr>
        <p:grpSpPr>
          <a:xfrm>
            <a:off x="4990505" y="1603876"/>
            <a:ext cx="172730" cy="172730"/>
            <a:chOff x="7235000" y="1391708"/>
            <a:chExt cx="172730" cy="172730"/>
          </a:xfrm>
        </p:grpSpPr>
        <p:pic>
          <p:nvPicPr>
            <p:cNvPr id="74" name="Graphic 73">
              <a:extLst>
                <a:ext uri="{FF2B5EF4-FFF2-40B4-BE49-F238E27FC236}">
                  <a16:creationId xmlns:a16="http://schemas.microsoft.com/office/drawing/2014/main" xmlns="" id="{A278BD37-FC46-4B82-8D46-454D199A2F0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235000" y="1391708"/>
              <a:ext cx="172730" cy="172730"/>
            </a:xfrm>
            <a:prstGeom prst="rect">
              <a:avLst/>
            </a:prstGeom>
          </p:spPr>
        </p:pic>
        <p:sp>
          <p:nvSpPr>
            <p:cNvPr id="20" name="Rectangle 19">
              <a:extLst>
                <a:ext uri="{FF2B5EF4-FFF2-40B4-BE49-F238E27FC236}">
                  <a16:creationId xmlns:a16="http://schemas.microsoft.com/office/drawing/2014/main" xmlns="" id="{B902DD0A-0738-47C2-8FFE-5F29DD8EF225}"/>
                </a:ext>
              </a:extLst>
            </p:cNvPr>
            <p:cNvSpPr/>
            <p:nvPr/>
          </p:nvSpPr>
          <p:spPr bwMode="auto">
            <a:xfrm>
              <a:off x="7268457" y="1444756"/>
              <a:ext cx="95250" cy="11471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endParaRPr kumimoji="0" lang="en-US" sz="1400" dirty="0" err="1">
                <a:solidFill>
                  <a:srgbClr val="FFFFFF"/>
                </a:solidFill>
                <a:latin typeface="MS PGothic" charset="-128"/>
                <a:ea typeface="MS PGothic" charset="-128"/>
                <a:cs typeface="MS PGothic" charset="-128"/>
                <a:sym typeface="Arial" pitchFamily="-107" charset="0"/>
              </a:endParaRPr>
            </a:p>
          </p:txBody>
        </p:sp>
        <p:pic>
          <p:nvPicPr>
            <p:cNvPr id="125" name="Graphic 124">
              <a:extLst>
                <a:ext uri="{FF2B5EF4-FFF2-40B4-BE49-F238E27FC236}">
                  <a16:creationId xmlns:a16="http://schemas.microsoft.com/office/drawing/2014/main" xmlns="" id="{6C7F48A1-E045-49FC-A3FC-1F40E611F4E7}"/>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282533" y="1446971"/>
              <a:ext cx="81174" cy="100018"/>
            </a:xfrm>
            <a:prstGeom prst="rect">
              <a:avLst/>
            </a:prstGeom>
          </p:spPr>
        </p:pic>
      </p:grpSp>
      <p:pic>
        <p:nvPicPr>
          <p:cNvPr id="123" name="Graphic 122">
            <a:extLst>
              <a:ext uri="{FF2B5EF4-FFF2-40B4-BE49-F238E27FC236}">
                <a16:creationId xmlns:a16="http://schemas.microsoft.com/office/drawing/2014/main" xmlns="" id="{908F5DC2-A6FE-4A03-8772-ABBB9894538C}"/>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386980" y="3070491"/>
            <a:ext cx="140407" cy="140407"/>
          </a:xfrm>
          <a:prstGeom prst="rect">
            <a:avLst/>
          </a:prstGeom>
        </p:spPr>
      </p:pic>
    </p:spTree>
    <p:extLst>
      <p:ext uri="{BB962C8B-B14F-4D97-AF65-F5344CB8AC3E}">
        <p14:creationId xmlns:p14="http://schemas.microsoft.com/office/powerpoint/2010/main" val="123615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61111E-6 -9.1358E-6 L -0.06927 -9.1358E-6 L -0.0684 0.27993 " pathEditMode="relative" ptsTypes="AAA">
                                      <p:cBhvr>
                                        <p:cTn id="11" dur="2000" fill="hold"/>
                                        <p:tgtEl>
                                          <p:spTgt spid="2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7.77778E-6 -3.20988E-6 L 0.02673 -0.07068 L 0.01666 -0.08271 L 0.01666 -0.08271 " pathEditMode="relative" ptsTypes="AAAA">
                                      <p:cBhvr>
                                        <p:cTn id="15" dur="2000" fill="hold"/>
                                        <p:tgtEl>
                                          <p:spTgt spid="130"/>
                                        </p:tgtEl>
                                        <p:attrNameLst>
                                          <p:attrName>ppt_x</p:attrName>
                                          <p:attrName>ppt_y</p:attrName>
                                        </p:attrNameLst>
                                      </p:cBhvr>
                                    </p:animMotion>
                                  </p:childTnLst>
                                </p:cTn>
                              </p:par>
                            </p:childTnLst>
                          </p:cTn>
                        </p:par>
                        <p:par>
                          <p:cTn id="16" fill="hold">
                            <p:stCondLst>
                              <p:cond delay="2000"/>
                            </p:stCondLst>
                            <p:childTnLst>
                              <p:par>
                                <p:cTn id="17" presetID="1" presetClass="exit" presetSubtype="0" fill="hold" grpId="1" nodeType="afterEffect">
                                  <p:stCondLst>
                                    <p:cond delay="0"/>
                                  </p:stCondLst>
                                  <p:childTnLst>
                                    <p:set>
                                      <p:cBhvr>
                                        <p:cTn id="18" dur="1" fill="hold">
                                          <p:stCondLst>
                                            <p:cond delay="0"/>
                                          </p:stCondLst>
                                        </p:cTn>
                                        <p:tgtEl>
                                          <p:spTgt spid="130"/>
                                        </p:tgtEl>
                                        <p:attrNameLst>
                                          <p:attrName>style.visibility</p:attrName>
                                        </p:attrNameLst>
                                      </p:cBhvr>
                                      <p:to>
                                        <p:strVal val="hidden"/>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3"/>
                                        </p:tgtEl>
                                        <p:attrNameLst>
                                          <p:attrName>style.visibility</p:attrName>
                                        </p:attrNameLst>
                                      </p:cBhvr>
                                      <p:to>
                                        <p:strVal val="visible"/>
                                      </p:to>
                                    </p:set>
                                    <p:animEffect transition="in" filter="dissolve">
                                      <p:cBhvr>
                                        <p:cTn id="26" dur="5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18 0.00031 L 0.14045 0.00371 " pathEditMode="relative" ptsTypes="AA">
                                      <p:cBhvr>
                                        <p:cTn id="30" dur="2000" fill="hold"/>
                                        <p:tgtEl>
                                          <p:spTgt spid="1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2536" y="1687799"/>
            <a:ext cx="7122463" cy="1754326"/>
          </a:xfrm>
          <a:prstGeom prst="rect">
            <a:avLst/>
          </a:prstGeom>
          <a:noFill/>
        </p:spPr>
        <p:txBody>
          <a:bodyPr wrap="none" rtlCol="0">
            <a:spAutoFit/>
          </a:bodyPr>
          <a:lstStyle/>
          <a:p>
            <a:pPr defTabSz="457200" fontAlgn="base">
              <a:spcBef>
                <a:spcPct val="0"/>
              </a:spcBef>
              <a:spcAft>
                <a:spcPct val="0"/>
              </a:spcAft>
            </a:pPr>
            <a:r>
              <a:rPr lang="ja-JP" altLang="en-US" sz="5400" dirty="0" smtClean="0">
                <a:solidFill>
                  <a:srgbClr val="FFFFFF"/>
                </a:solidFill>
                <a:latin typeface="MS PGothic" charset="-128"/>
                <a:ea typeface="MS PGothic" charset="-128"/>
                <a:cs typeface="MS PGothic" charset="-128"/>
              </a:rPr>
              <a:t>セキュリティ</a:t>
            </a:r>
            <a:r>
              <a:rPr lang="en-US" altLang="ja-JP" sz="5400" dirty="0" smtClean="0">
                <a:solidFill>
                  <a:srgbClr val="FFFFFF"/>
                </a:solidFill>
                <a:latin typeface="MS PGothic" charset="-128"/>
                <a:ea typeface="MS PGothic" charset="-128"/>
                <a:cs typeface="MS PGothic" charset="-128"/>
              </a:rPr>
              <a:t> </a:t>
            </a:r>
            <a:r>
              <a:rPr lang="ja-JP" altLang="en-US" sz="5400" dirty="0" smtClean="0">
                <a:solidFill>
                  <a:srgbClr val="FFFFFF"/>
                </a:solidFill>
                <a:latin typeface="MS PGothic" charset="-128"/>
                <a:ea typeface="MS PGothic" charset="-128"/>
                <a:cs typeface="MS PGothic" charset="-128"/>
              </a:rPr>
              <a:t>ポリシー</a:t>
            </a:r>
            <a:endParaRPr lang="en-US" altLang="ja-JP" sz="5400" dirty="0" smtClean="0">
              <a:solidFill>
                <a:srgbClr val="FFFFFF"/>
              </a:solidFill>
              <a:latin typeface="MS PGothic" charset="-128"/>
              <a:ea typeface="MS PGothic" charset="-128"/>
              <a:cs typeface="MS PGothic" charset="-128"/>
            </a:endParaRPr>
          </a:p>
          <a:p>
            <a:pPr defTabSz="457200" fontAlgn="base">
              <a:spcBef>
                <a:spcPct val="0"/>
              </a:spcBef>
              <a:spcAft>
                <a:spcPct val="0"/>
              </a:spcAft>
            </a:pPr>
            <a:r>
              <a:rPr lang="ja-JP" altLang="en-US" sz="5400" dirty="0" smtClean="0">
                <a:solidFill>
                  <a:srgbClr val="FFFFFF"/>
                </a:solidFill>
                <a:latin typeface="MS PGothic" charset="-128"/>
                <a:ea typeface="MS PGothic" charset="-128"/>
                <a:cs typeface="MS PGothic" charset="-128"/>
              </a:rPr>
              <a:t>をより強固にできるのか</a:t>
            </a:r>
          </a:p>
        </p:txBody>
      </p:sp>
      <p:pic>
        <p:nvPicPr>
          <p:cNvPr id="3" name="図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83907" y="1937728"/>
            <a:ext cx="908573" cy="865984"/>
          </a:xfrm>
          <a:prstGeom prst="rect">
            <a:avLst/>
          </a:prstGeom>
        </p:spPr>
      </p:pic>
    </p:spTree>
    <p:extLst>
      <p:ext uri="{BB962C8B-B14F-4D97-AF65-F5344CB8AC3E}">
        <p14:creationId xmlns:p14="http://schemas.microsoft.com/office/powerpoint/2010/main" val="27223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87943" y="2850967"/>
            <a:ext cx="1813567" cy="1813567"/>
            <a:chOff x="1987943" y="2610745"/>
            <a:chExt cx="1813567" cy="1813567"/>
          </a:xfrm>
        </p:grpSpPr>
        <p:sp>
          <p:nvSpPr>
            <p:cNvPr id="15" name="Oval 14"/>
            <p:cNvSpPr/>
            <p:nvPr/>
          </p:nvSpPr>
          <p:spPr>
            <a:xfrm>
              <a:off x="1987943" y="2610745"/>
              <a:ext cx="1813567" cy="1813567"/>
            </a:xfrm>
            <a:prstGeom prst="ellipse">
              <a:avLst/>
            </a:prstGeom>
            <a:gradFill flip="none" rotWithShape="1">
              <a:gsLst>
                <a:gs pos="0">
                  <a:schemeClr val="accent2">
                    <a:alpha val="58000"/>
                  </a:schemeClr>
                </a:gs>
                <a:gs pos="100000">
                  <a:schemeClr val="tx2"/>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latin typeface="MS PGothic" charset="-128"/>
                <a:ea typeface="MS PGothic" charset="-128"/>
                <a:cs typeface="MS PGothic" charset="-128"/>
              </a:endParaRPr>
            </a:p>
          </p:txBody>
        </p:sp>
        <p:sp>
          <p:nvSpPr>
            <p:cNvPr id="16" name="Oval 15"/>
            <p:cNvSpPr>
              <a:spLocks noChangeAspect="1"/>
            </p:cNvSpPr>
            <p:nvPr/>
          </p:nvSpPr>
          <p:spPr>
            <a:xfrm>
              <a:off x="2085617" y="2708419"/>
              <a:ext cx="1618219" cy="1618219"/>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pic>
          <p:nvPicPr>
            <p:cNvPr id="26" name="Picture 2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51979" y="3322895"/>
              <a:ext cx="1265922" cy="490294"/>
            </a:xfrm>
            <a:prstGeom prst="rect">
              <a:avLst/>
            </a:prstGeom>
          </p:spPr>
        </p:pic>
      </p:grpSp>
      <p:grpSp>
        <p:nvGrpSpPr>
          <p:cNvPr id="3" name="Group 2"/>
          <p:cNvGrpSpPr/>
          <p:nvPr/>
        </p:nvGrpSpPr>
        <p:grpSpPr>
          <a:xfrm>
            <a:off x="289318" y="1135074"/>
            <a:ext cx="1813567" cy="1813567"/>
            <a:chOff x="289318" y="894852"/>
            <a:chExt cx="1813567" cy="1813567"/>
          </a:xfrm>
        </p:grpSpPr>
        <p:sp>
          <p:nvSpPr>
            <p:cNvPr id="11" name="Oval 10"/>
            <p:cNvSpPr/>
            <p:nvPr/>
          </p:nvSpPr>
          <p:spPr>
            <a:xfrm>
              <a:off x="289318" y="894852"/>
              <a:ext cx="1813567" cy="1813567"/>
            </a:xfrm>
            <a:prstGeom prst="ellipse">
              <a:avLst/>
            </a:prstGeom>
            <a:gradFill flip="none" rotWithShape="1">
              <a:gsLst>
                <a:gs pos="0">
                  <a:schemeClr val="accent2">
                    <a:alpha val="58000"/>
                  </a:schemeClr>
                </a:gs>
                <a:gs pos="100000">
                  <a:schemeClr val="tx2"/>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latin typeface="MS PGothic" charset="-128"/>
                <a:ea typeface="MS PGothic" charset="-128"/>
                <a:cs typeface="MS PGothic" charset="-128"/>
              </a:endParaRPr>
            </a:p>
          </p:txBody>
        </p:sp>
        <p:sp>
          <p:nvSpPr>
            <p:cNvPr id="2" name="Oval 1"/>
            <p:cNvSpPr>
              <a:spLocks noChangeAspect="1"/>
            </p:cNvSpPr>
            <p:nvPr/>
          </p:nvSpPr>
          <p:spPr>
            <a:xfrm>
              <a:off x="386992" y="1007470"/>
              <a:ext cx="1618219" cy="1618219"/>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pic>
          <p:nvPicPr>
            <p:cNvPr id="27" name="Picture 2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5037" y="1599815"/>
              <a:ext cx="1391952" cy="312195"/>
            </a:xfrm>
            <a:prstGeom prst="rect">
              <a:avLst/>
            </a:prstGeom>
          </p:spPr>
        </p:pic>
      </p:grpSp>
      <p:grpSp>
        <p:nvGrpSpPr>
          <p:cNvPr id="4" name="Group 3"/>
          <p:cNvGrpSpPr/>
          <p:nvPr/>
        </p:nvGrpSpPr>
        <p:grpSpPr>
          <a:xfrm>
            <a:off x="3686568" y="1135074"/>
            <a:ext cx="1813567" cy="1813567"/>
            <a:chOff x="3686568" y="894852"/>
            <a:chExt cx="1813567" cy="1813567"/>
          </a:xfrm>
        </p:grpSpPr>
        <p:sp>
          <p:nvSpPr>
            <p:cNvPr id="18" name="Oval 17"/>
            <p:cNvSpPr/>
            <p:nvPr/>
          </p:nvSpPr>
          <p:spPr>
            <a:xfrm>
              <a:off x="3686568" y="894852"/>
              <a:ext cx="1813567" cy="1813567"/>
            </a:xfrm>
            <a:prstGeom prst="ellipse">
              <a:avLst/>
            </a:prstGeom>
            <a:gradFill flip="none" rotWithShape="1">
              <a:gsLst>
                <a:gs pos="0">
                  <a:schemeClr val="accent2">
                    <a:alpha val="58000"/>
                  </a:schemeClr>
                </a:gs>
                <a:gs pos="100000">
                  <a:schemeClr val="tx2"/>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latin typeface="MS PGothic" charset="-128"/>
                <a:ea typeface="MS PGothic" charset="-128"/>
                <a:cs typeface="MS PGothic" charset="-128"/>
              </a:endParaRPr>
            </a:p>
          </p:txBody>
        </p:sp>
        <p:sp>
          <p:nvSpPr>
            <p:cNvPr id="19" name="Oval 18"/>
            <p:cNvSpPr>
              <a:spLocks noChangeAspect="1"/>
            </p:cNvSpPr>
            <p:nvPr/>
          </p:nvSpPr>
          <p:spPr>
            <a:xfrm>
              <a:off x="3784242" y="992526"/>
              <a:ext cx="1618219" cy="1618219"/>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pic>
          <p:nvPicPr>
            <p:cNvPr id="28" name="Picture 2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26910" y="1007470"/>
              <a:ext cx="1555759" cy="1304994"/>
            </a:xfrm>
            <a:prstGeom prst="rect">
              <a:avLst/>
            </a:prstGeom>
          </p:spPr>
        </p:pic>
      </p:grpSp>
      <p:grpSp>
        <p:nvGrpSpPr>
          <p:cNvPr id="5" name="Group 4"/>
          <p:cNvGrpSpPr/>
          <p:nvPr/>
        </p:nvGrpSpPr>
        <p:grpSpPr>
          <a:xfrm>
            <a:off x="7083818" y="1135074"/>
            <a:ext cx="1813567" cy="1813567"/>
            <a:chOff x="7083818" y="894852"/>
            <a:chExt cx="1813567" cy="1813567"/>
          </a:xfrm>
        </p:grpSpPr>
        <p:sp>
          <p:nvSpPr>
            <p:cNvPr id="24" name="Oval 23"/>
            <p:cNvSpPr/>
            <p:nvPr/>
          </p:nvSpPr>
          <p:spPr>
            <a:xfrm>
              <a:off x="7083818" y="894852"/>
              <a:ext cx="1813567" cy="1813567"/>
            </a:xfrm>
            <a:prstGeom prst="ellipse">
              <a:avLst/>
            </a:prstGeom>
            <a:gradFill flip="none" rotWithShape="1">
              <a:gsLst>
                <a:gs pos="0">
                  <a:schemeClr val="accent2">
                    <a:alpha val="58000"/>
                  </a:schemeClr>
                </a:gs>
                <a:gs pos="100000">
                  <a:schemeClr val="tx2"/>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latin typeface="MS PGothic" charset="-128"/>
                <a:ea typeface="MS PGothic" charset="-128"/>
                <a:cs typeface="MS PGothic" charset="-128"/>
              </a:endParaRPr>
            </a:p>
          </p:txBody>
        </p:sp>
        <p:sp>
          <p:nvSpPr>
            <p:cNvPr id="25" name="Oval 24"/>
            <p:cNvSpPr>
              <a:spLocks noChangeAspect="1"/>
            </p:cNvSpPr>
            <p:nvPr/>
          </p:nvSpPr>
          <p:spPr>
            <a:xfrm>
              <a:off x="7181492" y="992526"/>
              <a:ext cx="1618219" cy="1618219"/>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pic>
          <p:nvPicPr>
            <p:cNvPr id="29" name="Picture 2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14207" y="1669728"/>
              <a:ext cx="1321793" cy="293082"/>
            </a:xfrm>
            <a:prstGeom prst="rect">
              <a:avLst/>
            </a:prstGeom>
          </p:spPr>
        </p:pic>
      </p:grpSp>
      <p:grpSp>
        <p:nvGrpSpPr>
          <p:cNvPr id="7" name="Group 6"/>
          <p:cNvGrpSpPr/>
          <p:nvPr/>
        </p:nvGrpSpPr>
        <p:grpSpPr>
          <a:xfrm>
            <a:off x="5385193" y="2850967"/>
            <a:ext cx="1813567" cy="1813567"/>
            <a:chOff x="5385193" y="2610745"/>
            <a:chExt cx="1813567" cy="1813567"/>
          </a:xfrm>
        </p:grpSpPr>
        <p:sp>
          <p:nvSpPr>
            <p:cNvPr id="21" name="Oval 20"/>
            <p:cNvSpPr/>
            <p:nvPr/>
          </p:nvSpPr>
          <p:spPr>
            <a:xfrm>
              <a:off x="5385193" y="2610745"/>
              <a:ext cx="1813567" cy="1813567"/>
            </a:xfrm>
            <a:prstGeom prst="ellipse">
              <a:avLst/>
            </a:prstGeom>
            <a:gradFill flip="none" rotWithShape="1">
              <a:gsLst>
                <a:gs pos="0">
                  <a:schemeClr val="accent2">
                    <a:alpha val="58000"/>
                  </a:schemeClr>
                </a:gs>
                <a:gs pos="100000">
                  <a:schemeClr val="tx2"/>
                </a:gs>
              </a:gsLst>
              <a:lin ang="27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005073"/>
                </a:solidFill>
                <a:latin typeface="MS PGothic" charset="-128"/>
                <a:ea typeface="MS PGothic" charset="-128"/>
                <a:cs typeface="MS PGothic" charset="-128"/>
              </a:endParaRPr>
            </a:p>
          </p:txBody>
        </p:sp>
        <p:sp>
          <p:nvSpPr>
            <p:cNvPr id="22" name="Oval 21"/>
            <p:cNvSpPr>
              <a:spLocks noChangeAspect="1"/>
            </p:cNvSpPr>
            <p:nvPr/>
          </p:nvSpPr>
          <p:spPr>
            <a:xfrm>
              <a:off x="5482867" y="2708419"/>
              <a:ext cx="1618219" cy="1618219"/>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pic>
          <p:nvPicPr>
            <p:cNvPr id="30" name="Picture 2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19057" y="3282598"/>
              <a:ext cx="1486898" cy="469860"/>
            </a:xfrm>
            <a:prstGeom prst="rect">
              <a:avLst/>
            </a:prstGeom>
          </p:spPr>
        </p:pic>
      </p:grpSp>
      <p:sp>
        <p:nvSpPr>
          <p:cNvPr id="23" name="Title 1"/>
          <p:cNvSpPr txBox="1">
            <a:spLocks/>
          </p:cNvSpPr>
          <p:nvPr/>
        </p:nvSpPr>
        <p:spPr bwMode="auto">
          <a:xfrm>
            <a:off x="270855" y="305053"/>
            <a:ext cx="8513064" cy="76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dirty="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457200">
              <a:lnSpc>
                <a:spcPct val="100000"/>
              </a:lnSpc>
            </a:pPr>
            <a:r>
              <a:rPr kumimoji="0" altLang="ja-JP" dirty="0" smtClean="0">
                <a:solidFill>
                  <a:srgbClr val="FFFFFF"/>
                </a:solidFill>
                <a:latin typeface="MS PGothic" charset="-128"/>
                <a:ea typeface="MS PGothic" charset="-128"/>
                <a:cs typeface="MS PGothic" charset="-128"/>
              </a:rPr>
              <a:t>CASB</a:t>
            </a:r>
            <a:r>
              <a:rPr kumimoji="0" lang="ja-JP" altLang="en-US" dirty="0" smtClean="0">
                <a:solidFill>
                  <a:srgbClr val="FFFFFF"/>
                </a:solidFill>
                <a:latin typeface="MS PGothic" charset="-128"/>
                <a:ea typeface="MS PGothic" charset="-128"/>
                <a:cs typeface="MS PGothic" charset="-128"/>
              </a:rPr>
              <a:t>サービスとの連携</a:t>
            </a:r>
            <a:r>
              <a:rPr kumimoji="0" altLang="ja-JP" dirty="0">
                <a:solidFill>
                  <a:srgbClr val="FFFFFF"/>
                </a:solidFill>
                <a:latin typeface="MS PGothic" charset="-128"/>
                <a:ea typeface="MS PGothic" charset="-128"/>
                <a:cs typeface="MS PGothic" charset="-128"/>
              </a:rPr>
              <a:t/>
            </a:r>
            <a:br>
              <a:rPr kumimoji="0" altLang="ja-JP" dirty="0">
                <a:solidFill>
                  <a:srgbClr val="FFFFFF"/>
                </a:solidFill>
                <a:latin typeface="MS PGothic" charset="-128"/>
                <a:ea typeface="MS PGothic" charset="-128"/>
                <a:cs typeface="MS PGothic" charset="-128"/>
              </a:rPr>
            </a:br>
            <a:r>
              <a:rPr kumimoji="0" altLang="ja-JP" sz="1600" dirty="0" smtClean="0">
                <a:solidFill>
                  <a:srgbClr val="FFFFFF"/>
                </a:solidFill>
                <a:latin typeface="MS PGothic" charset="-128"/>
                <a:ea typeface="MS PGothic" charset="-128"/>
                <a:cs typeface="MS PGothic" charset="-128"/>
              </a:rPr>
              <a:t>CASB </a:t>
            </a:r>
            <a:r>
              <a:rPr kumimoji="0" altLang="ja-JP" sz="1600" dirty="0">
                <a:solidFill>
                  <a:srgbClr val="FFFFFF"/>
                </a:solidFill>
                <a:latin typeface="MS PGothic" charset="-128"/>
                <a:ea typeface="MS PGothic" charset="-128"/>
                <a:cs typeface="MS PGothic" charset="-128"/>
              </a:rPr>
              <a:t>(Cloud Access Security Broker</a:t>
            </a:r>
            <a:r>
              <a:rPr kumimoji="0" altLang="ja-JP" sz="1600" dirty="0" smtClean="0">
                <a:solidFill>
                  <a:srgbClr val="FFFFFF"/>
                </a:solidFill>
                <a:latin typeface="MS PGothic" charset="-128"/>
                <a:ea typeface="MS PGothic" charset="-128"/>
                <a:cs typeface="MS PGothic" charset="-128"/>
              </a:rPr>
              <a:t>)</a:t>
            </a:r>
            <a:endParaRPr kumimoji="0" altLang="ja-JP" sz="1600"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105850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hiono\Pictures\製品画像\RoomKit-SparkBoard\New-Leaf\HpPcHero5-1500x7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7813" y="0"/>
            <a:ext cx="4946188" cy="2621580"/>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25"/>
          <p:cNvSpPr txBox="1">
            <a:spLocks/>
          </p:cNvSpPr>
          <p:nvPr/>
        </p:nvSpPr>
        <p:spPr bwMode="auto">
          <a:xfrm>
            <a:off x="2945607" y="3662364"/>
            <a:ext cx="8701088"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defTabSz="912813">
              <a:spcBef>
                <a:spcPct val="20000"/>
              </a:spcBef>
              <a:buFont typeface="Arial" pitchFamily="34" charset="0"/>
              <a:defRPr sz="3200">
                <a:solidFill>
                  <a:srgbClr val="9FA1A4"/>
                </a:solidFill>
                <a:latin typeface="CiscoSansTT Thin" pitchFamily="34" charset="0"/>
                <a:ea typeface="ＭＳ Ｐゴシック" pitchFamily="50" charset="-128"/>
              </a:defRPr>
            </a:lvl1pPr>
            <a:lvl2pPr marL="742950" indent="-285750" defTabSz="912813">
              <a:spcBef>
                <a:spcPct val="20000"/>
              </a:spcBef>
              <a:buFont typeface="Arial" pitchFamily="34" charset="0"/>
              <a:buChar char="–"/>
              <a:defRPr sz="2800">
                <a:solidFill>
                  <a:srgbClr val="9FA1A4"/>
                </a:solidFill>
                <a:latin typeface="CiscoSansTT Thin" pitchFamily="34" charset="0"/>
                <a:ea typeface="ＭＳ Ｐゴシック" pitchFamily="50" charset="-128"/>
              </a:defRPr>
            </a:lvl2pPr>
            <a:lvl3pPr marL="1143000" indent="-228600" defTabSz="912813">
              <a:spcBef>
                <a:spcPct val="20000"/>
              </a:spcBef>
              <a:buFont typeface="Arial" pitchFamily="34" charset="0"/>
              <a:buChar char="•"/>
              <a:defRPr sz="2400">
                <a:solidFill>
                  <a:srgbClr val="9FA1A4"/>
                </a:solidFill>
                <a:latin typeface="CiscoSansTT Thin" pitchFamily="34" charset="0"/>
                <a:ea typeface="ＭＳ Ｐゴシック" pitchFamily="50" charset="-128"/>
              </a:defRPr>
            </a:lvl3pPr>
            <a:lvl4pPr marL="1600200" indent="-228600" defTabSz="912813">
              <a:spcBef>
                <a:spcPct val="20000"/>
              </a:spcBef>
              <a:buFont typeface="Arial" pitchFamily="34" charset="0"/>
              <a:buChar char="–"/>
              <a:defRPr sz="2000">
                <a:solidFill>
                  <a:srgbClr val="9FA1A4"/>
                </a:solidFill>
                <a:latin typeface="CiscoSansTT Thin" pitchFamily="34" charset="0"/>
                <a:ea typeface="ＭＳ Ｐゴシック" pitchFamily="50" charset="-128"/>
              </a:defRPr>
            </a:lvl4pPr>
            <a:lvl5pPr marL="2057400" indent="-228600" defTabSz="912813">
              <a:spcBef>
                <a:spcPct val="20000"/>
              </a:spcBef>
              <a:buFont typeface="Arial" pitchFamily="34" charset="0"/>
              <a:buChar char="»"/>
              <a:defRPr sz="2000">
                <a:solidFill>
                  <a:srgbClr val="9FA1A4"/>
                </a:solidFill>
                <a:latin typeface="CiscoSansTT Thin" pitchFamily="34" charset="0"/>
                <a:ea typeface="ＭＳ Ｐゴシック" pitchFamily="50" charset="-128"/>
              </a:defRPr>
            </a:lvl5pPr>
            <a:lvl6pPr marL="25146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6pPr>
            <a:lvl7pPr marL="29718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7pPr>
            <a:lvl8pPr marL="34290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8pPr>
            <a:lvl9pPr marL="38862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9pPr>
          </a:lstStyle>
          <a:p>
            <a:pPr fontAlgn="base">
              <a:lnSpc>
                <a:spcPct val="90000"/>
              </a:lnSpc>
              <a:spcBef>
                <a:spcPct val="0"/>
              </a:spcBef>
              <a:spcAft>
                <a:spcPct val="0"/>
              </a:spcAft>
              <a:buFontTx/>
              <a:buNone/>
            </a:pPr>
            <a:r>
              <a:rPr kumimoji="0" lang="en-US" altLang="ja-JP" sz="3000">
                <a:solidFill>
                  <a:srgbClr val="FFFFFF"/>
                </a:solidFill>
                <a:latin typeface="CiscoSansTT ExtraLight" pitchFamily="34" charset="0"/>
              </a:rPr>
              <a:t>Cisco Spark Platform</a:t>
            </a:r>
          </a:p>
        </p:txBody>
      </p:sp>
      <p:pic>
        <p:nvPicPr>
          <p:cNvPr id="1026" name="Picture 2" descr="C:\Users\hiono\Pictures\製品画像\RoomKit-SparkBoard\New-Leaf\CallMobileHero-767x4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7812" cy="26215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iono\Pictures\製品画像\RoomKit-SparkBoard\New-Leaf\img-SB-sect3-desktop-1500x8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7812" y="2621580"/>
            <a:ext cx="4936738" cy="25219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iono\Pictures\製品画像\RoomKit-SparkBoard\KR50498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607804"/>
            <a:ext cx="4197813" cy="254947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87381" y="855842"/>
            <a:ext cx="8369238" cy="1135118"/>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smtClean="0">
                <a:solidFill>
                  <a:prstClr val="white"/>
                </a:solidFill>
                <a:latin typeface="MS PGothic" charset="-128"/>
                <a:ea typeface="MS PGothic" charset="-128"/>
                <a:cs typeface="MS PGothic" charset="-128"/>
              </a:rPr>
              <a:t>ほとんどの社員がテレワーク活用</a:t>
            </a:r>
            <a:endParaRPr lang="ja-JP" altLang="en-US" sz="4000" dirty="0">
              <a:solidFill>
                <a:prstClr val="white"/>
              </a:solidFill>
              <a:latin typeface="MS PGothic" charset="-128"/>
              <a:ea typeface="MS PGothic" charset="-128"/>
              <a:cs typeface="MS PGothic" charset="-128"/>
            </a:endParaRPr>
          </a:p>
        </p:txBody>
      </p:sp>
      <p:sp>
        <p:nvSpPr>
          <p:cNvPr id="11" name="Rounded Rectangle 10"/>
          <p:cNvSpPr/>
          <p:nvPr/>
        </p:nvSpPr>
        <p:spPr>
          <a:xfrm>
            <a:off x="387381" y="2337050"/>
            <a:ext cx="8369238" cy="1135118"/>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a:solidFill>
                  <a:prstClr val="white"/>
                </a:solidFill>
                <a:latin typeface="MS PGothic" charset="-128"/>
                <a:ea typeface="MS PGothic" charset="-128"/>
                <a:cs typeface="MS PGothic" charset="-128"/>
              </a:rPr>
              <a:t>社</a:t>
            </a:r>
            <a:r>
              <a:rPr lang="ja-JP" altLang="en-US" sz="4000" dirty="0" smtClean="0">
                <a:solidFill>
                  <a:prstClr val="white"/>
                </a:solidFill>
                <a:latin typeface="MS PGothic" charset="-128"/>
                <a:ea typeface="MS PGothic" charset="-128"/>
                <a:cs typeface="MS PGothic" charset="-128"/>
              </a:rPr>
              <a:t>員</a:t>
            </a:r>
            <a:r>
              <a:rPr lang="ja-JP" altLang="en-US" sz="4000" dirty="0">
                <a:solidFill>
                  <a:prstClr val="white"/>
                </a:solidFill>
                <a:latin typeface="MS PGothic" charset="-128"/>
                <a:ea typeface="MS PGothic" charset="-128"/>
                <a:cs typeface="MS PGothic" charset="-128"/>
              </a:rPr>
              <a:t>満足</a:t>
            </a:r>
            <a:r>
              <a:rPr lang="ja-JP" altLang="en-US" sz="4000" dirty="0" smtClean="0">
                <a:solidFill>
                  <a:prstClr val="white"/>
                </a:solidFill>
                <a:latin typeface="MS PGothic" charset="-128"/>
                <a:ea typeface="MS PGothic" charset="-128"/>
                <a:cs typeface="MS PGothic" charset="-128"/>
              </a:rPr>
              <a:t>度：９０％以上</a:t>
            </a:r>
            <a:endParaRPr lang="ja-JP" altLang="en-US" sz="4000" dirty="0">
              <a:solidFill>
                <a:prstClr val="white"/>
              </a:solidFill>
              <a:latin typeface="MS PGothic" charset="-128"/>
              <a:ea typeface="MS PGothic" charset="-128"/>
              <a:cs typeface="MS PGothic" charset="-128"/>
            </a:endParaRPr>
          </a:p>
        </p:txBody>
      </p:sp>
      <p:sp>
        <p:nvSpPr>
          <p:cNvPr id="12" name="Rounded Rectangle 11"/>
          <p:cNvSpPr/>
          <p:nvPr/>
        </p:nvSpPr>
        <p:spPr>
          <a:xfrm>
            <a:off x="431674" y="3746187"/>
            <a:ext cx="8369238" cy="1135118"/>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smtClean="0">
                <a:solidFill>
                  <a:prstClr val="white"/>
                </a:solidFill>
                <a:latin typeface="MS PGothic" charset="-128"/>
                <a:ea typeface="MS PGothic" charset="-128"/>
                <a:cs typeface="MS PGothic" charset="-128"/>
              </a:rPr>
              <a:t>社員の多くが生</a:t>
            </a:r>
            <a:r>
              <a:rPr lang="ja-JP" altLang="en-US" sz="4000" dirty="0">
                <a:solidFill>
                  <a:prstClr val="white"/>
                </a:solidFill>
                <a:latin typeface="MS PGothic" charset="-128"/>
                <a:ea typeface="MS PGothic" charset="-128"/>
                <a:cs typeface="MS PGothic" charset="-128"/>
              </a:rPr>
              <a:t>産</a:t>
            </a:r>
            <a:r>
              <a:rPr lang="ja-JP" altLang="en-US" sz="4000" dirty="0" smtClean="0">
                <a:solidFill>
                  <a:prstClr val="white"/>
                </a:solidFill>
                <a:latin typeface="MS PGothic" charset="-128"/>
                <a:ea typeface="MS PGothic" charset="-128"/>
                <a:cs typeface="MS PGothic" charset="-128"/>
              </a:rPr>
              <a:t>性向上を実感</a:t>
            </a:r>
            <a:endParaRPr lang="ja-JP" altLang="en-US" sz="4000" dirty="0">
              <a:solidFill>
                <a:prstClr val="white"/>
              </a:solidFill>
              <a:latin typeface="MS PGothic" charset="-128"/>
              <a:ea typeface="MS PGothic" charset="-128"/>
              <a:cs typeface="MS PGothic" charset="-128"/>
            </a:endParaRPr>
          </a:p>
        </p:txBody>
      </p:sp>
    </p:spTree>
    <p:extLst>
      <p:ext uri="{BB962C8B-B14F-4D97-AF65-F5344CB8AC3E}">
        <p14:creationId xmlns:p14="http://schemas.microsoft.com/office/powerpoint/2010/main" val="4045938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A21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grpSp>
        <p:nvGrpSpPr>
          <p:cNvPr id="1188" name="Group 1187"/>
          <p:cNvGrpSpPr/>
          <p:nvPr/>
        </p:nvGrpSpPr>
        <p:grpSpPr>
          <a:xfrm>
            <a:off x="1161342" y="1060450"/>
            <a:ext cx="6869144" cy="3514890"/>
            <a:chOff x="1054393" y="1032267"/>
            <a:chExt cx="6869144" cy="3514890"/>
          </a:xfrm>
          <a:solidFill>
            <a:schemeClr val="bg1"/>
          </a:solidFill>
        </p:grpSpPr>
        <p:grpSp>
          <p:nvGrpSpPr>
            <p:cNvPr id="1558" name="Group 1557"/>
            <p:cNvGrpSpPr/>
            <p:nvPr/>
          </p:nvGrpSpPr>
          <p:grpSpPr>
            <a:xfrm>
              <a:off x="1054393" y="1053000"/>
              <a:ext cx="6626737" cy="3494157"/>
              <a:chOff x="1054393" y="1053000"/>
              <a:chExt cx="6626737" cy="3494157"/>
            </a:xfrm>
            <a:grpFill/>
          </p:grpSpPr>
          <p:sp>
            <p:nvSpPr>
              <p:cNvPr id="2179" name="Freeform 56"/>
              <p:cNvSpPr>
                <a:spLocks noChangeAspect="1"/>
              </p:cNvSpPr>
              <p:nvPr/>
            </p:nvSpPr>
            <p:spPr bwMode="gray">
              <a:xfrm>
                <a:off x="3799756" y="1724740"/>
                <a:ext cx="210851" cy="103664"/>
              </a:xfrm>
              <a:custGeom>
                <a:avLst/>
                <a:gdLst>
                  <a:gd name="T0" fmla="*/ 0 w 151"/>
                  <a:gd name="T1" fmla="*/ 494 h 70"/>
                  <a:gd name="T2" fmla="*/ 0 w 151"/>
                  <a:gd name="T3" fmla="*/ 494 h 70"/>
                  <a:gd name="T4" fmla="*/ 10 w 151"/>
                  <a:gd name="T5" fmla="*/ 430 h 70"/>
                  <a:gd name="T6" fmla="*/ 4 w 151"/>
                  <a:gd name="T7" fmla="*/ 284 h 70"/>
                  <a:gd name="T8" fmla="*/ 17 w 151"/>
                  <a:gd name="T9" fmla="*/ 374 h 70"/>
                  <a:gd name="T10" fmla="*/ 11 w 151"/>
                  <a:gd name="T11" fmla="*/ 176 h 70"/>
                  <a:gd name="T12" fmla="*/ 18 w 151"/>
                  <a:gd name="T13" fmla="*/ 265 h 70"/>
                  <a:gd name="T14" fmla="*/ 18 w 151"/>
                  <a:gd name="T15" fmla="*/ 1 h 70"/>
                  <a:gd name="T16" fmla="*/ 18 w 151"/>
                  <a:gd name="T17" fmla="*/ 216 h 70"/>
                  <a:gd name="T18" fmla="*/ 18 w 151"/>
                  <a:gd name="T19" fmla="*/ 597 h 70"/>
                  <a:gd name="T20" fmla="*/ 18 w 151"/>
                  <a:gd name="T21" fmla="*/ 189 h 70"/>
                  <a:gd name="T22" fmla="*/ 18 w 151"/>
                  <a:gd name="T23" fmla="*/ 326 h 70"/>
                  <a:gd name="T24" fmla="*/ 23 w 151"/>
                  <a:gd name="T25" fmla="*/ 7 h 70"/>
                  <a:gd name="T26" fmla="*/ 27 w 151"/>
                  <a:gd name="T27" fmla="*/ 374 h 70"/>
                  <a:gd name="T28" fmla="*/ 26 w 151"/>
                  <a:gd name="T29" fmla="*/ 176 h 70"/>
                  <a:gd name="T30" fmla="*/ 36 w 151"/>
                  <a:gd name="T31" fmla="*/ 176 h 70"/>
                  <a:gd name="T32" fmla="*/ 37 w 151"/>
                  <a:gd name="T33" fmla="*/ 0 h 70"/>
                  <a:gd name="T34" fmla="*/ 40 w 151"/>
                  <a:gd name="T35" fmla="*/ 7 h 70"/>
                  <a:gd name="T36" fmla="*/ 44 w 151"/>
                  <a:gd name="T37" fmla="*/ 4 h 70"/>
                  <a:gd name="T38" fmla="*/ 42 w 151"/>
                  <a:gd name="T39" fmla="*/ 189 h 70"/>
                  <a:gd name="T40" fmla="*/ 48 w 151"/>
                  <a:gd name="T41" fmla="*/ 640 h 70"/>
                  <a:gd name="T42" fmla="*/ 43 w 151"/>
                  <a:gd name="T43" fmla="*/ 1036 h 70"/>
                  <a:gd name="T44" fmla="*/ 21 w 151"/>
                  <a:gd name="T45" fmla="*/ 1417 h 70"/>
                  <a:gd name="T46" fmla="*/ 18 w 151"/>
                  <a:gd name="T47" fmla="*/ 1235 h 70"/>
                  <a:gd name="T48" fmla="*/ 18 w 151"/>
                  <a:gd name="T49" fmla="*/ 856 h 70"/>
                  <a:gd name="T50" fmla="*/ 8 w 151"/>
                  <a:gd name="T51" fmla="*/ 746 h 70"/>
                  <a:gd name="T52" fmla="*/ 18 w 151"/>
                  <a:gd name="T53" fmla="*/ 735 h 70"/>
                  <a:gd name="T54" fmla="*/ 18 w 151"/>
                  <a:gd name="T55" fmla="*/ 597 h 70"/>
                  <a:gd name="T56" fmla="*/ 18 w 151"/>
                  <a:gd name="T57" fmla="*/ 494 h 70"/>
                  <a:gd name="T58" fmla="*/ 0 w 151"/>
                  <a:gd name="T59" fmla="*/ 494 h 70"/>
                  <a:gd name="T60" fmla="*/ 0 w 151"/>
                  <a:gd name="T61" fmla="*/ 494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1"/>
                  <a:gd name="T94" fmla="*/ 0 h 70"/>
                  <a:gd name="T95" fmla="*/ 151 w 15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1" h="70">
                    <a:moveTo>
                      <a:pt x="0" y="24"/>
                    </a:moveTo>
                    <a:lnTo>
                      <a:pt x="0" y="24"/>
                    </a:lnTo>
                    <a:lnTo>
                      <a:pt x="10" y="21"/>
                    </a:lnTo>
                    <a:lnTo>
                      <a:pt x="4" y="15"/>
                    </a:lnTo>
                    <a:lnTo>
                      <a:pt x="17" y="19"/>
                    </a:lnTo>
                    <a:lnTo>
                      <a:pt x="11" y="8"/>
                    </a:lnTo>
                    <a:lnTo>
                      <a:pt x="26" y="14"/>
                    </a:lnTo>
                    <a:lnTo>
                      <a:pt x="19" y="1"/>
                    </a:lnTo>
                    <a:lnTo>
                      <a:pt x="42" y="11"/>
                    </a:lnTo>
                    <a:lnTo>
                      <a:pt x="44" y="29"/>
                    </a:lnTo>
                    <a:lnTo>
                      <a:pt x="56" y="9"/>
                    </a:lnTo>
                    <a:lnTo>
                      <a:pt x="68" y="17"/>
                    </a:lnTo>
                    <a:lnTo>
                      <a:pt x="78" y="7"/>
                    </a:lnTo>
                    <a:lnTo>
                      <a:pt x="86" y="19"/>
                    </a:lnTo>
                    <a:lnTo>
                      <a:pt x="84" y="8"/>
                    </a:lnTo>
                    <a:lnTo>
                      <a:pt x="109" y="8"/>
                    </a:lnTo>
                    <a:lnTo>
                      <a:pt x="112" y="0"/>
                    </a:lnTo>
                    <a:lnTo>
                      <a:pt x="123" y="7"/>
                    </a:lnTo>
                    <a:lnTo>
                      <a:pt x="137" y="4"/>
                    </a:lnTo>
                    <a:lnTo>
                      <a:pt x="127" y="9"/>
                    </a:lnTo>
                    <a:lnTo>
                      <a:pt x="150" y="31"/>
                    </a:lnTo>
                    <a:lnTo>
                      <a:pt x="130" y="50"/>
                    </a:lnTo>
                    <a:lnTo>
                      <a:pt x="75" y="69"/>
                    </a:lnTo>
                    <a:lnTo>
                      <a:pt x="25" y="60"/>
                    </a:lnTo>
                    <a:lnTo>
                      <a:pt x="37" y="42"/>
                    </a:lnTo>
                    <a:lnTo>
                      <a:pt x="8" y="36"/>
                    </a:lnTo>
                    <a:lnTo>
                      <a:pt x="36" y="35"/>
                    </a:lnTo>
                    <a:lnTo>
                      <a:pt x="26" y="29"/>
                    </a:lnTo>
                    <a:lnTo>
                      <a:pt x="36" y="24"/>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nvGrpSpPr>
              <p:cNvPr id="2180" name="Group 2179"/>
              <p:cNvGrpSpPr/>
              <p:nvPr/>
            </p:nvGrpSpPr>
            <p:grpSpPr>
              <a:xfrm>
                <a:off x="7035669" y="4016399"/>
                <a:ext cx="645461" cy="291641"/>
                <a:chOff x="7035669" y="4016399"/>
                <a:chExt cx="645461" cy="291641"/>
              </a:xfrm>
              <a:grpFill/>
            </p:grpSpPr>
            <p:sp>
              <p:nvSpPr>
                <p:cNvPr id="2309" name="Freeform 5"/>
                <p:cNvSpPr>
                  <a:spLocks noChangeAspect="1"/>
                </p:cNvSpPr>
                <p:nvPr/>
              </p:nvSpPr>
              <p:spPr bwMode="gray">
                <a:xfrm>
                  <a:off x="7035669" y="4158764"/>
                  <a:ext cx="68849" cy="71873"/>
                </a:xfrm>
                <a:custGeom>
                  <a:avLst/>
                  <a:gdLst>
                    <a:gd name="T0" fmla="*/ 0 w 49"/>
                    <a:gd name="T1" fmla="*/ 286 h 48"/>
                    <a:gd name="T2" fmla="*/ 0 w 49"/>
                    <a:gd name="T3" fmla="*/ 286 h 48"/>
                    <a:gd name="T4" fmla="*/ 1 w 49"/>
                    <a:gd name="T5" fmla="*/ 0 h 48"/>
                    <a:gd name="T6" fmla="*/ 24 w 49"/>
                    <a:gd name="T7" fmla="*/ 264 h 48"/>
                    <a:gd name="T8" fmla="*/ 24 w 49"/>
                    <a:gd name="T9" fmla="*/ 1 h 48"/>
                    <a:gd name="T10" fmla="*/ 24 w 49"/>
                    <a:gd name="T11" fmla="*/ 427 h 48"/>
                    <a:gd name="T12" fmla="*/ 24 w 49"/>
                    <a:gd name="T13" fmla="*/ 906 h 48"/>
                    <a:gd name="T14" fmla="*/ 24 w 49"/>
                    <a:gd name="T15" fmla="*/ 1587 h 48"/>
                    <a:gd name="T16" fmla="*/ 18 w 49"/>
                    <a:gd name="T17" fmla="*/ 1551 h 48"/>
                    <a:gd name="T18" fmla="*/ 0 w 49"/>
                    <a:gd name="T19" fmla="*/ 286 h 48"/>
                    <a:gd name="T20" fmla="*/ 0 w 49"/>
                    <a:gd name="T21" fmla="*/ 28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8"/>
                    <a:gd name="T35" fmla="*/ 49 w 4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8">
                      <a:moveTo>
                        <a:pt x="0" y="8"/>
                      </a:moveTo>
                      <a:lnTo>
                        <a:pt x="0" y="8"/>
                      </a:lnTo>
                      <a:lnTo>
                        <a:pt x="1" y="0"/>
                      </a:lnTo>
                      <a:lnTo>
                        <a:pt x="25" y="7"/>
                      </a:lnTo>
                      <a:lnTo>
                        <a:pt x="44" y="1"/>
                      </a:lnTo>
                      <a:lnTo>
                        <a:pt x="48" y="13"/>
                      </a:lnTo>
                      <a:lnTo>
                        <a:pt x="48" y="27"/>
                      </a:lnTo>
                      <a:lnTo>
                        <a:pt x="30" y="47"/>
                      </a:lnTo>
                      <a:lnTo>
                        <a:pt x="18" y="46"/>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10" name="Freeform 61"/>
                <p:cNvSpPr>
                  <a:spLocks noChangeAspect="1"/>
                </p:cNvSpPr>
                <p:nvPr/>
              </p:nvSpPr>
              <p:spPr bwMode="gray">
                <a:xfrm>
                  <a:off x="7453068" y="4160146"/>
                  <a:ext cx="147739" cy="147894"/>
                </a:xfrm>
                <a:custGeom>
                  <a:avLst/>
                  <a:gdLst>
                    <a:gd name="T0" fmla="*/ 0 w 106"/>
                    <a:gd name="T1" fmla="*/ 1718 h 100"/>
                    <a:gd name="T2" fmla="*/ 0 w 106"/>
                    <a:gd name="T3" fmla="*/ 1718 h 100"/>
                    <a:gd name="T4" fmla="*/ 17 w 106"/>
                    <a:gd name="T5" fmla="*/ 1084 h 100"/>
                    <a:gd name="T6" fmla="*/ 17 w 106"/>
                    <a:gd name="T7" fmla="*/ 672 h 100"/>
                    <a:gd name="T8" fmla="*/ 22 w 106"/>
                    <a:gd name="T9" fmla="*/ 0 h 100"/>
                    <a:gd name="T10" fmla="*/ 27 w 106"/>
                    <a:gd name="T11" fmla="*/ 199 h 100"/>
                    <a:gd name="T12" fmla="*/ 31 w 106"/>
                    <a:gd name="T13" fmla="*/ 6 h 100"/>
                    <a:gd name="T14" fmla="*/ 32 w 106"/>
                    <a:gd name="T15" fmla="*/ 342 h 100"/>
                    <a:gd name="T16" fmla="*/ 25 w 106"/>
                    <a:gd name="T17" fmla="*/ 817 h 100"/>
                    <a:gd name="T18" fmla="*/ 27 w 106"/>
                    <a:gd name="T19" fmla="*/ 1013 h 100"/>
                    <a:gd name="T20" fmla="*/ 17 w 106"/>
                    <a:gd name="T21" fmla="*/ 1084 h 100"/>
                    <a:gd name="T22" fmla="*/ 17 w 106"/>
                    <a:gd name="T23" fmla="*/ 1740 h 100"/>
                    <a:gd name="T24" fmla="*/ 17 w 106"/>
                    <a:gd name="T25" fmla="*/ 1948 h 100"/>
                    <a:gd name="T26" fmla="*/ 0 w 106"/>
                    <a:gd name="T27" fmla="*/ 1718 h 100"/>
                    <a:gd name="T28" fmla="*/ 0 w 106"/>
                    <a:gd name="T29" fmla="*/ 1718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00"/>
                    <a:gd name="T47" fmla="*/ 106 w 10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00">
                      <a:moveTo>
                        <a:pt x="0" y="87"/>
                      </a:moveTo>
                      <a:lnTo>
                        <a:pt x="0" y="87"/>
                      </a:lnTo>
                      <a:lnTo>
                        <a:pt x="22" y="56"/>
                      </a:lnTo>
                      <a:lnTo>
                        <a:pt x="60" y="34"/>
                      </a:lnTo>
                      <a:lnTo>
                        <a:pt x="79" y="0"/>
                      </a:lnTo>
                      <a:lnTo>
                        <a:pt x="91" y="10"/>
                      </a:lnTo>
                      <a:lnTo>
                        <a:pt x="104" y="6"/>
                      </a:lnTo>
                      <a:lnTo>
                        <a:pt x="105" y="18"/>
                      </a:lnTo>
                      <a:lnTo>
                        <a:pt x="85" y="41"/>
                      </a:lnTo>
                      <a:lnTo>
                        <a:pt x="90" y="52"/>
                      </a:lnTo>
                      <a:lnTo>
                        <a:pt x="67" y="56"/>
                      </a:lnTo>
                      <a:lnTo>
                        <a:pt x="57" y="89"/>
                      </a:lnTo>
                      <a:lnTo>
                        <a:pt x="34" y="99"/>
                      </a:lnTo>
                      <a:lnTo>
                        <a:pt x="0" y="8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11" name="Freeform 62"/>
                <p:cNvSpPr>
                  <a:spLocks noChangeAspect="1"/>
                </p:cNvSpPr>
                <p:nvPr/>
              </p:nvSpPr>
              <p:spPr bwMode="gray">
                <a:xfrm>
                  <a:off x="7569250" y="4016399"/>
                  <a:ext cx="111880" cy="163097"/>
                </a:xfrm>
                <a:custGeom>
                  <a:avLst/>
                  <a:gdLst>
                    <a:gd name="T0" fmla="*/ 0 w 80"/>
                    <a:gd name="T1" fmla="*/ 0 h 110"/>
                    <a:gd name="T2" fmla="*/ 0 w 80"/>
                    <a:gd name="T3" fmla="*/ 0 h 110"/>
                    <a:gd name="T4" fmla="*/ 20 w 80"/>
                    <a:gd name="T5" fmla="*/ 272 h 110"/>
                    <a:gd name="T6" fmla="*/ 20 w 80"/>
                    <a:gd name="T7" fmla="*/ 822 h 110"/>
                    <a:gd name="T8" fmla="*/ 20 w 80"/>
                    <a:gd name="T9" fmla="*/ 946 h 110"/>
                    <a:gd name="T10" fmla="*/ 20 w 80"/>
                    <a:gd name="T11" fmla="*/ 726 h 110"/>
                    <a:gd name="T12" fmla="*/ 20 w 80"/>
                    <a:gd name="T13" fmla="*/ 1107 h 110"/>
                    <a:gd name="T14" fmla="*/ 25 w 80"/>
                    <a:gd name="T15" fmla="*/ 1107 h 110"/>
                    <a:gd name="T16" fmla="*/ 22 w 80"/>
                    <a:gd name="T17" fmla="*/ 1618 h 110"/>
                    <a:gd name="T18" fmla="*/ 20 w 80"/>
                    <a:gd name="T19" fmla="*/ 1687 h 110"/>
                    <a:gd name="T20" fmla="*/ 20 w 80"/>
                    <a:gd name="T21" fmla="*/ 2377 h 110"/>
                    <a:gd name="T22" fmla="*/ 20 w 80"/>
                    <a:gd name="T23" fmla="*/ 2396 h 110"/>
                    <a:gd name="T24" fmla="*/ 20 w 80"/>
                    <a:gd name="T25" fmla="*/ 2142 h 110"/>
                    <a:gd name="T26" fmla="*/ 15 w 80"/>
                    <a:gd name="T27" fmla="*/ 1660 h 110"/>
                    <a:gd name="T28" fmla="*/ 20 w 80"/>
                    <a:gd name="T29" fmla="*/ 1222 h 110"/>
                    <a:gd name="T30" fmla="*/ 20 w 80"/>
                    <a:gd name="T31" fmla="*/ 882 h 110"/>
                    <a:gd name="T32" fmla="*/ 0 w 80"/>
                    <a:gd name="T33" fmla="*/ 0 h 110"/>
                    <a:gd name="T34" fmla="*/ 0 w 80"/>
                    <a:gd name="T35" fmla="*/ 0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10"/>
                    <a:gd name="T56" fmla="*/ 80 w 80"/>
                    <a:gd name="T57" fmla="*/ 110 h 1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10">
                      <a:moveTo>
                        <a:pt x="0" y="0"/>
                      </a:moveTo>
                      <a:lnTo>
                        <a:pt x="0" y="0"/>
                      </a:lnTo>
                      <a:lnTo>
                        <a:pt x="22" y="13"/>
                      </a:lnTo>
                      <a:lnTo>
                        <a:pt x="28" y="37"/>
                      </a:lnTo>
                      <a:lnTo>
                        <a:pt x="37" y="43"/>
                      </a:lnTo>
                      <a:lnTo>
                        <a:pt x="43" y="33"/>
                      </a:lnTo>
                      <a:lnTo>
                        <a:pt x="47" y="50"/>
                      </a:lnTo>
                      <a:lnTo>
                        <a:pt x="79" y="50"/>
                      </a:lnTo>
                      <a:lnTo>
                        <a:pt x="73" y="74"/>
                      </a:lnTo>
                      <a:lnTo>
                        <a:pt x="57" y="77"/>
                      </a:lnTo>
                      <a:lnTo>
                        <a:pt x="43" y="108"/>
                      </a:lnTo>
                      <a:lnTo>
                        <a:pt x="28" y="109"/>
                      </a:lnTo>
                      <a:lnTo>
                        <a:pt x="35" y="98"/>
                      </a:lnTo>
                      <a:lnTo>
                        <a:pt x="15" y="75"/>
                      </a:lnTo>
                      <a:lnTo>
                        <a:pt x="31" y="56"/>
                      </a:lnTo>
                      <a:lnTo>
                        <a:pt x="28" y="4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1" name="Group 2180"/>
              <p:cNvGrpSpPr/>
              <p:nvPr/>
            </p:nvGrpSpPr>
            <p:grpSpPr>
              <a:xfrm>
                <a:off x="6090426" y="2790403"/>
                <a:ext cx="1114497" cy="1336570"/>
                <a:chOff x="6090426" y="2790403"/>
                <a:chExt cx="1114497" cy="1336570"/>
              </a:xfrm>
              <a:grpFill/>
            </p:grpSpPr>
            <p:sp>
              <p:nvSpPr>
                <p:cNvPr id="2285" name="Freeform 4"/>
                <p:cNvSpPr>
                  <a:spLocks noChangeAspect="1"/>
                </p:cNvSpPr>
                <p:nvPr/>
              </p:nvSpPr>
              <p:spPr bwMode="gray">
                <a:xfrm>
                  <a:off x="6428935" y="3516049"/>
                  <a:ext cx="775988" cy="610924"/>
                </a:xfrm>
                <a:custGeom>
                  <a:avLst/>
                  <a:gdLst>
                    <a:gd name="T0" fmla="*/ 0 w 552"/>
                    <a:gd name="T1" fmla="*/ 3879 h 414"/>
                    <a:gd name="T2" fmla="*/ 4 w 552"/>
                    <a:gd name="T3" fmla="*/ 3720 h 414"/>
                    <a:gd name="T4" fmla="*/ 3 w 552"/>
                    <a:gd name="T5" fmla="*/ 3438 h 414"/>
                    <a:gd name="T6" fmla="*/ 14 w 552"/>
                    <a:gd name="T7" fmla="*/ 2969 h 414"/>
                    <a:gd name="T8" fmla="*/ 46 w 552"/>
                    <a:gd name="T9" fmla="*/ 2179 h 414"/>
                    <a:gd name="T10" fmla="*/ 56 w 552"/>
                    <a:gd name="T11" fmla="*/ 1567 h 414"/>
                    <a:gd name="T12" fmla="*/ 61 w 552"/>
                    <a:gd name="T13" fmla="*/ 1673 h 414"/>
                    <a:gd name="T14" fmla="*/ 65 w 552"/>
                    <a:gd name="T15" fmla="*/ 1445 h 414"/>
                    <a:gd name="T16" fmla="*/ 72 w 552"/>
                    <a:gd name="T17" fmla="*/ 817 h 414"/>
                    <a:gd name="T18" fmla="*/ 83 w 552"/>
                    <a:gd name="T19" fmla="*/ 1210 h 414"/>
                    <a:gd name="T20" fmla="*/ 95 w 552"/>
                    <a:gd name="T21" fmla="*/ 1130 h 414"/>
                    <a:gd name="T22" fmla="*/ 98 w 552"/>
                    <a:gd name="T23" fmla="*/ 488 h 414"/>
                    <a:gd name="T24" fmla="*/ 107 w 552"/>
                    <a:gd name="T25" fmla="*/ 6 h 414"/>
                    <a:gd name="T26" fmla="*/ 125 w 552"/>
                    <a:gd name="T27" fmla="*/ 1058 h 414"/>
                    <a:gd name="T28" fmla="*/ 159 w 552"/>
                    <a:gd name="T29" fmla="*/ 1468 h 414"/>
                    <a:gd name="T30" fmla="*/ 167 w 552"/>
                    <a:gd name="T31" fmla="*/ 0 h 414"/>
                    <a:gd name="T32" fmla="*/ 181 w 552"/>
                    <a:gd name="T33" fmla="*/ 1058 h 414"/>
                    <a:gd name="T34" fmla="*/ 202 w 552"/>
                    <a:gd name="T35" fmla="*/ 2361 h 414"/>
                    <a:gd name="T36" fmla="*/ 211 w 552"/>
                    <a:gd name="T37" fmla="*/ 2894 h 414"/>
                    <a:gd name="T38" fmla="*/ 223 w 552"/>
                    <a:gd name="T39" fmla="*/ 3633 h 414"/>
                    <a:gd name="T40" fmla="*/ 224 w 552"/>
                    <a:gd name="T41" fmla="*/ 5167 h 414"/>
                    <a:gd name="T42" fmla="*/ 208 w 552"/>
                    <a:gd name="T43" fmla="*/ 6883 h 414"/>
                    <a:gd name="T44" fmla="*/ 187 w 552"/>
                    <a:gd name="T45" fmla="*/ 7199 h 414"/>
                    <a:gd name="T46" fmla="*/ 179 w 552"/>
                    <a:gd name="T47" fmla="*/ 6972 h 414"/>
                    <a:gd name="T48" fmla="*/ 160 w 552"/>
                    <a:gd name="T49" fmla="*/ 7160 h 414"/>
                    <a:gd name="T50" fmla="*/ 148 w 552"/>
                    <a:gd name="T51" fmla="*/ 6299 h 414"/>
                    <a:gd name="T52" fmla="*/ 141 w 552"/>
                    <a:gd name="T53" fmla="*/ 6008 h 414"/>
                    <a:gd name="T54" fmla="*/ 134 w 552"/>
                    <a:gd name="T55" fmla="*/ 6281 h 414"/>
                    <a:gd name="T56" fmla="*/ 128 w 552"/>
                    <a:gd name="T57" fmla="*/ 6237 h 414"/>
                    <a:gd name="T58" fmla="*/ 119 w 552"/>
                    <a:gd name="T59" fmla="*/ 5541 h 414"/>
                    <a:gd name="T60" fmla="*/ 72 w 552"/>
                    <a:gd name="T61" fmla="*/ 5487 h 414"/>
                    <a:gd name="T62" fmla="*/ 40 w 552"/>
                    <a:gd name="T63" fmla="*/ 5889 h 414"/>
                    <a:gd name="T64" fmla="*/ 25 w 552"/>
                    <a:gd name="T65" fmla="*/ 6008 h 414"/>
                    <a:gd name="T66" fmla="*/ 0 w 552"/>
                    <a:gd name="T67" fmla="*/ 3879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2"/>
                    <a:gd name="T103" fmla="*/ 0 h 414"/>
                    <a:gd name="T104" fmla="*/ 552 w 552"/>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2" h="414">
                      <a:moveTo>
                        <a:pt x="0" y="218"/>
                      </a:moveTo>
                      <a:lnTo>
                        <a:pt x="0" y="218"/>
                      </a:lnTo>
                      <a:lnTo>
                        <a:pt x="9" y="221"/>
                      </a:lnTo>
                      <a:lnTo>
                        <a:pt x="4" y="209"/>
                      </a:lnTo>
                      <a:lnTo>
                        <a:pt x="15" y="215"/>
                      </a:lnTo>
                      <a:lnTo>
                        <a:pt x="3" y="192"/>
                      </a:lnTo>
                      <a:lnTo>
                        <a:pt x="11" y="155"/>
                      </a:lnTo>
                      <a:lnTo>
                        <a:pt x="14" y="165"/>
                      </a:lnTo>
                      <a:lnTo>
                        <a:pt x="48" y="136"/>
                      </a:lnTo>
                      <a:lnTo>
                        <a:pt x="106" y="123"/>
                      </a:lnTo>
                      <a:lnTo>
                        <a:pt x="125" y="101"/>
                      </a:lnTo>
                      <a:lnTo>
                        <a:pt x="125" y="88"/>
                      </a:lnTo>
                      <a:lnTo>
                        <a:pt x="133" y="78"/>
                      </a:lnTo>
                      <a:lnTo>
                        <a:pt x="141" y="94"/>
                      </a:lnTo>
                      <a:lnTo>
                        <a:pt x="141" y="76"/>
                      </a:lnTo>
                      <a:lnTo>
                        <a:pt x="154" y="80"/>
                      </a:lnTo>
                      <a:lnTo>
                        <a:pt x="155" y="67"/>
                      </a:lnTo>
                      <a:lnTo>
                        <a:pt x="175" y="46"/>
                      </a:lnTo>
                      <a:lnTo>
                        <a:pt x="197" y="48"/>
                      </a:lnTo>
                      <a:lnTo>
                        <a:pt x="202" y="68"/>
                      </a:lnTo>
                      <a:lnTo>
                        <a:pt x="210" y="56"/>
                      </a:lnTo>
                      <a:lnTo>
                        <a:pt x="226" y="63"/>
                      </a:lnTo>
                      <a:lnTo>
                        <a:pt x="220" y="49"/>
                      </a:lnTo>
                      <a:lnTo>
                        <a:pt x="233" y="28"/>
                      </a:lnTo>
                      <a:lnTo>
                        <a:pt x="265" y="20"/>
                      </a:lnTo>
                      <a:lnTo>
                        <a:pt x="257" y="6"/>
                      </a:lnTo>
                      <a:lnTo>
                        <a:pt x="319" y="23"/>
                      </a:lnTo>
                      <a:lnTo>
                        <a:pt x="306" y="59"/>
                      </a:lnTo>
                      <a:lnTo>
                        <a:pt x="368" y="97"/>
                      </a:lnTo>
                      <a:lnTo>
                        <a:pt x="384" y="82"/>
                      </a:lnTo>
                      <a:lnTo>
                        <a:pt x="390" y="19"/>
                      </a:lnTo>
                      <a:lnTo>
                        <a:pt x="405" y="0"/>
                      </a:lnTo>
                      <a:lnTo>
                        <a:pt x="418" y="49"/>
                      </a:lnTo>
                      <a:lnTo>
                        <a:pt x="440" y="59"/>
                      </a:lnTo>
                      <a:lnTo>
                        <a:pt x="454" y="115"/>
                      </a:lnTo>
                      <a:lnTo>
                        <a:pt x="488" y="133"/>
                      </a:lnTo>
                      <a:lnTo>
                        <a:pt x="499" y="165"/>
                      </a:lnTo>
                      <a:lnTo>
                        <a:pt x="512" y="163"/>
                      </a:lnTo>
                      <a:lnTo>
                        <a:pt x="515" y="179"/>
                      </a:lnTo>
                      <a:lnTo>
                        <a:pt x="543" y="204"/>
                      </a:lnTo>
                      <a:lnTo>
                        <a:pt x="551" y="247"/>
                      </a:lnTo>
                      <a:lnTo>
                        <a:pt x="545" y="290"/>
                      </a:lnTo>
                      <a:lnTo>
                        <a:pt x="521" y="326"/>
                      </a:lnTo>
                      <a:lnTo>
                        <a:pt x="503" y="388"/>
                      </a:lnTo>
                      <a:lnTo>
                        <a:pt x="472" y="395"/>
                      </a:lnTo>
                      <a:lnTo>
                        <a:pt x="453" y="406"/>
                      </a:lnTo>
                      <a:lnTo>
                        <a:pt x="454" y="413"/>
                      </a:lnTo>
                      <a:lnTo>
                        <a:pt x="435" y="392"/>
                      </a:lnTo>
                      <a:lnTo>
                        <a:pt x="413" y="408"/>
                      </a:lnTo>
                      <a:lnTo>
                        <a:pt x="387" y="401"/>
                      </a:lnTo>
                      <a:lnTo>
                        <a:pt x="367" y="386"/>
                      </a:lnTo>
                      <a:lnTo>
                        <a:pt x="357" y="354"/>
                      </a:lnTo>
                      <a:lnTo>
                        <a:pt x="341" y="358"/>
                      </a:lnTo>
                      <a:lnTo>
                        <a:pt x="341" y="337"/>
                      </a:lnTo>
                      <a:lnTo>
                        <a:pt x="336" y="351"/>
                      </a:lnTo>
                      <a:lnTo>
                        <a:pt x="324" y="352"/>
                      </a:lnTo>
                      <a:lnTo>
                        <a:pt x="336" y="311"/>
                      </a:lnTo>
                      <a:lnTo>
                        <a:pt x="312" y="349"/>
                      </a:lnTo>
                      <a:lnTo>
                        <a:pt x="301" y="341"/>
                      </a:lnTo>
                      <a:lnTo>
                        <a:pt x="288" y="312"/>
                      </a:lnTo>
                      <a:lnTo>
                        <a:pt x="248" y="295"/>
                      </a:lnTo>
                      <a:lnTo>
                        <a:pt x="175" y="308"/>
                      </a:lnTo>
                      <a:lnTo>
                        <a:pt x="144" y="330"/>
                      </a:lnTo>
                      <a:lnTo>
                        <a:pt x="94" y="331"/>
                      </a:lnTo>
                      <a:lnTo>
                        <a:pt x="65" y="350"/>
                      </a:lnTo>
                      <a:lnTo>
                        <a:pt x="27" y="337"/>
                      </a:lnTo>
                      <a:lnTo>
                        <a:pt x="35" y="297"/>
                      </a:lnTo>
                      <a:lnTo>
                        <a:pt x="0" y="2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6" name="Freeform 8"/>
                <p:cNvSpPr>
                  <a:spLocks noChangeAspect="1"/>
                </p:cNvSpPr>
                <p:nvPr/>
              </p:nvSpPr>
              <p:spPr bwMode="gray">
                <a:xfrm>
                  <a:off x="6449016" y="3199529"/>
                  <a:ext cx="24384" cy="22115"/>
                </a:xfrm>
                <a:custGeom>
                  <a:avLst/>
                  <a:gdLst>
                    <a:gd name="T0" fmla="*/ 0 w 17"/>
                    <a:gd name="T1" fmla="*/ 6 h 15"/>
                    <a:gd name="T2" fmla="*/ 0 w 17"/>
                    <a:gd name="T3" fmla="*/ 6 h 15"/>
                    <a:gd name="T4" fmla="*/ 8 w 17"/>
                    <a:gd name="T5" fmla="*/ 222 h 15"/>
                    <a:gd name="T6" fmla="*/ 16 w 17"/>
                    <a:gd name="T7" fmla="*/ 0 h 15"/>
                    <a:gd name="T8" fmla="*/ 0 w 17"/>
                    <a:gd name="T9" fmla="*/ 6 h 15"/>
                    <a:gd name="T10" fmla="*/ 0 w 17"/>
                    <a:gd name="T11" fmla="*/ 6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7" name="Freeform 10"/>
                <p:cNvSpPr>
                  <a:spLocks noChangeAspect="1"/>
                </p:cNvSpPr>
                <p:nvPr/>
              </p:nvSpPr>
              <p:spPr bwMode="gray">
                <a:xfrm>
                  <a:off x="6228125" y="3004642"/>
                  <a:ext cx="98971" cy="87077"/>
                </a:xfrm>
                <a:custGeom>
                  <a:avLst/>
                  <a:gdLst>
                    <a:gd name="T0" fmla="*/ 0 w 70"/>
                    <a:gd name="T1" fmla="*/ 207 h 59"/>
                    <a:gd name="T2" fmla="*/ 0 w 70"/>
                    <a:gd name="T3" fmla="*/ 207 h 59"/>
                    <a:gd name="T4" fmla="*/ 5 w 70"/>
                    <a:gd name="T5" fmla="*/ 733 h 59"/>
                    <a:gd name="T6" fmla="*/ 14 w 70"/>
                    <a:gd name="T7" fmla="*/ 998 h 59"/>
                    <a:gd name="T8" fmla="*/ 28 w 70"/>
                    <a:gd name="T9" fmla="*/ 1045 h 59"/>
                    <a:gd name="T10" fmla="*/ 35 w 70"/>
                    <a:gd name="T11" fmla="*/ 553 h 59"/>
                    <a:gd name="T12" fmla="*/ 35 w 70"/>
                    <a:gd name="T13" fmla="*/ 0 h 59"/>
                    <a:gd name="T14" fmla="*/ 35 w 70"/>
                    <a:gd name="T15" fmla="*/ 5 h 59"/>
                    <a:gd name="T16" fmla="*/ 10 w 70"/>
                    <a:gd name="T17" fmla="*/ 4 h 59"/>
                    <a:gd name="T18" fmla="*/ 0 w 70"/>
                    <a:gd name="T19" fmla="*/ 207 h 59"/>
                    <a:gd name="T20" fmla="*/ 0 w 70"/>
                    <a:gd name="T21" fmla="*/ 20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8" name="Freeform 13"/>
                <p:cNvSpPr>
                  <a:spLocks noChangeAspect="1"/>
                </p:cNvSpPr>
                <p:nvPr/>
              </p:nvSpPr>
              <p:spPr bwMode="gray">
                <a:xfrm>
                  <a:off x="6347177" y="2895449"/>
                  <a:ext cx="44465" cy="38701"/>
                </a:xfrm>
                <a:custGeom>
                  <a:avLst/>
                  <a:gdLst>
                    <a:gd name="T0" fmla="*/ 0 w 31"/>
                    <a:gd name="T1" fmla="*/ 501 h 26"/>
                    <a:gd name="T2" fmla="*/ 0 w 31"/>
                    <a:gd name="T3" fmla="*/ 501 h 26"/>
                    <a:gd name="T4" fmla="*/ 9 w 31"/>
                    <a:gd name="T5" fmla="*/ 0 h 26"/>
                    <a:gd name="T6" fmla="*/ 30 w 31"/>
                    <a:gd name="T7" fmla="*/ 4 h 26"/>
                    <a:gd name="T8" fmla="*/ 13 w 31"/>
                    <a:gd name="T9" fmla="*/ 636 h 26"/>
                    <a:gd name="T10" fmla="*/ 0 w 31"/>
                    <a:gd name="T11" fmla="*/ 501 h 26"/>
                    <a:gd name="T12" fmla="*/ 0 w 31"/>
                    <a:gd name="T13" fmla="*/ 501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9" name="Freeform 14"/>
                <p:cNvSpPr>
                  <a:spLocks noChangeAspect="1"/>
                </p:cNvSpPr>
                <p:nvPr/>
              </p:nvSpPr>
              <p:spPr bwMode="gray">
                <a:xfrm>
                  <a:off x="6565200" y="2790403"/>
                  <a:ext cx="34425" cy="66345"/>
                </a:xfrm>
                <a:custGeom>
                  <a:avLst/>
                  <a:gdLst>
                    <a:gd name="T0" fmla="*/ 0 w 25"/>
                    <a:gd name="T1" fmla="*/ 112 h 46"/>
                    <a:gd name="T2" fmla="*/ 0 w 25"/>
                    <a:gd name="T3" fmla="*/ 112 h 46"/>
                    <a:gd name="T4" fmla="*/ 9 w 25"/>
                    <a:gd name="T5" fmla="*/ 285 h 46"/>
                    <a:gd name="T6" fmla="*/ 12 w 25"/>
                    <a:gd name="T7" fmla="*/ 0 h 46"/>
                    <a:gd name="T8" fmla="*/ 11 w 25"/>
                    <a:gd name="T9" fmla="*/ 1 h 46"/>
                    <a:gd name="T10" fmla="*/ 0 w 25"/>
                    <a:gd name="T11" fmla="*/ 112 h 46"/>
                    <a:gd name="T12" fmla="*/ 0 w 25"/>
                    <a:gd name="T13" fmla="*/ 112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0" name="Freeform 16"/>
                <p:cNvSpPr>
                  <a:spLocks noChangeAspect="1"/>
                </p:cNvSpPr>
                <p:nvPr/>
              </p:nvSpPr>
              <p:spPr bwMode="gray">
                <a:xfrm>
                  <a:off x="6090426" y="3187090"/>
                  <a:ext cx="209416" cy="229442"/>
                </a:xfrm>
                <a:custGeom>
                  <a:avLst/>
                  <a:gdLst>
                    <a:gd name="T0" fmla="*/ 0 w 149"/>
                    <a:gd name="T1" fmla="*/ 0 h 156"/>
                    <a:gd name="T2" fmla="*/ 0 w 149"/>
                    <a:gd name="T3" fmla="*/ 0 h 156"/>
                    <a:gd name="T4" fmla="*/ 24 w 149"/>
                    <a:gd name="T5" fmla="*/ 7 h 156"/>
                    <a:gd name="T6" fmla="*/ 30 w 149"/>
                    <a:gd name="T7" fmla="*/ 720 h 156"/>
                    <a:gd name="T8" fmla="*/ 47 w 149"/>
                    <a:gd name="T9" fmla="*/ 937 h 156"/>
                    <a:gd name="T10" fmla="*/ 45 w 149"/>
                    <a:gd name="T11" fmla="*/ 1126 h 156"/>
                    <a:gd name="T12" fmla="*/ 50 w 149"/>
                    <a:gd name="T13" fmla="*/ 1112 h 156"/>
                    <a:gd name="T14" fmla="*/ 50 w 149"/>
                    <a:gd name="T15" fmla="*/ 1340 h 156"/>
                    <a:gd name="T16" fmla="*/ 63 w 149"/>
                    <a:gd name="T17" fmla="*/ 1781 h 156"/>
                    <a:gd name="T18" fmla="*/ 61 w 149"/>
                    <a:gd name="T19" fmla="*/ 2375 h 156"/>
                    <a:gd name="T20" fmla="*/ 56 w 149"/>
                    <a:gd name="T21" fmla="*/ 2380 h 156"/>
                    <a:gd name="T22" fmla="*/ 42 w 149"/>
                    <a:gd name="T23" fmla="*/ 2062 h 156"/>
                    <a:gd name="T24" fmla="*/ 24 w 149"/>
                    <a:gd name="T25" fmla="*/ 825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1" name="Freeform 17"/>
                <p:cNvSpPr>
                  <a:spLocks noChangeAspect="1"/>
                </p:cNvSpPr>
                <p:nvPr/>
              </p:nvSpPr>
              <p:spPr bwMode="gray">
                <a:xfrm>
                  <a:off x="6285500" y="3419296"/>
                  <a:ext cx="174992" cy="59434"/>
                </a:xfrm>
                <a:custGeom>
                  <a:avLst/>
                  <a:gdLst>
                    <a:gd name="T0" fmla="*/ 0 w 125"/>
                    <a:gd name="T1" fmla="*/ 263 h 40"/>
                    <a:gd name="T2" fmla="*/ 0 w 125"/>
                    <a:gd name="T3" fmla="*/ 263 h 40"/>
                    <a:gd name="T4" fmla="*/ 8 w 125"/>
                    <a:gd name="T5" fmla="*/ 0 h 40"/>
                    <a:gd name="T6" fmla="*/ 34 w 125"/>
                    <a:gd name="T7" fmla="*/ 283 h 40"/>
                    <a:gd name="T8" fmla="*/ 39 w 125"/>
                    <a:gd name="T9" fmla="*/ 542 h 40"/>
                    <a:gd name="T10" fmla="*/ 45 w 125"/>
                    <a:gd name="T11" fmla="*/ 627 h 40"/>
                    <a:gd name="T12" fmla="*/ 45 w 125"/>
                    <a:gd name="T13" fmla="*/ 924 h 40"/>
                    <a:gd name="T14" fmla="*/ 20 w 125"/>
                    <a:gd name="T15" fmla="*/ 511 h 40"/>
                    <a:gd name="T16" fmla="*/ 0 w 125"/>
                    <a:gd name="T17" fmla="*/ 263 h 40"/>
                    <a:gd name="T18" fmla="*/ 0 w 125"/>
                    <a:gd name="T19" fmla="*/ 263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2" name="Freeform 18"/>
                <p:cNvSpPr>
                  <a:spLocks noChangeAspect="1"/>
                </p:cNvSpPr>
                <p:nvPr/>
              </p:nvSpPr>
              <p:spPr bwMode="gray">
                <a:xfrm>
                  <a:off x="6354349" y="3213351"/>
                  <a:ext cx="189335" cy="172773"/>
                </a:xfrm>
                <a:custGeom>
                  <a:avLst/>
                  <a:gdLst>
                    <a:gd name="T0" fmla="*/ 0 w 136"/>
                    <a:gd name="T1" fmla="*/ 1372 h 116"/>
                    <a:gd name="T2" fmla="*/ 0 w 136"/>
                    <a:gd name="T3" fmla="*/ 1372 h 116"/>
                    <a:gd name="T4" fmla="*/ 9 w 136"/>
                    <a:gd name="T5" fmla="*/ 944 h 116"/>
                    <a:gd name="T6" fmla="*/ 17 w 136"/>
                    <a:gd name="T7" fmla="*/ 1255 h 116"/>
                    <a:gd name="T8" fmla="*/ 17 w 136"/>
                    <a:gd name="T9" fmla="*/ 1157 h 116"/>
                    <a:gd name="T10" fmla="*/ 18 w 136"/>
                    <a:gd name="T11" fmla="*/ 1003 h 116"/>
                    <a:gd name="T12" fmla="*/ 26 w 136"/>
                    <a:gd name="T13" fmla="*/ 0 h 116"/>
                    <a:gd name="T14" fmla="*/ 34 w 136"/>
                    <a:gd name="T15" fmla="*/ 1 h 116"/>
                    <a:gd name="T16" fmla="*/ 32 w 136"/>
                    <a:gd name="T17" fmla="*/ 281 h 116"/>
                    <a:gd name="T18" fmla="*/ 38 w 136"/>
                    <a:gd name="T19" fmla="*/ 1255 h 116"/>
                    <a:gd name="T20" fmla="*/ 35 w 136"/>
                    <a:gd name="T21" fmla="*/ 1157 h 116"/>
                    <a:gd name="T22" fmla="*/ 28 w 136"/>
                    <a:gd name="T23" fmla="*/ 2180 h 116"/>
                    <a:gd name="T24" fmla="*/ 26 w 136"/>
                    <a:gd name="T25" fmla="*/ 2853 h 116"/>
                    <a:gd name="T26" fmla="*/ 21 w 136"/>
                    <a:gd name="T27" fmla="*/ 3074 h 116"/>
                    <a:gd name="T28" fmla="*/ 17 w 136"/>
                    <a:gd name="T29" fmla="*/ 2677 h 116"/>
                    <a:gd name="T30" fmla="*/ 17 w 136"/>
                    <a:gd name="T31" fmla="*/ 2853 h 116"/>
                    <a:gd name="T32" fmla="*/ 17 w 136"/>
                    <a:gd name="T33" fmla="*/ 2531 h 116"/>
                    <a:gd name="T34" fmla="*/ 17 w 136"/>
                    <a:gd name="T35" fmla="*/ 2609 h 116"/>
                    <a:gd name="T36" fmla="*/ 0 w 136"/>
                    <a:gd name="T37" fmla="*/ 1372 h 116"/>
                    <a:gd name="T38" fmla="*/ 0 w 136"/>
                    <a:gd name="T39" fmla="*/ 137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3" name="Freeform 19"/>
                <p:cNvSpPr>
                  <a:spLocks noChangeAspect="1"/>
                </p:cNvSpPr>
                <p:nvPr/>
              </p:nvSpPr>
              <p:spPr bwMode="gray">
                <a:xfrm>
                  <a:off x="6502088" y="3470437"/>
                  <a:ext cx="48768" cy="12439"/>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4" name="Freeform 20"/>
                <p:cNvSpPr>
                  <a:spLocks noChangeAspect="1"/>
                </p:cNvSpPr>
                <p:nvPr/>
              </p:nvSpPr>
              <p:spPr bwMode="gray">
                <a:xfrm>
                  <a:off x="6542250" y="3263110"/>
                  <a:ext cx="120486" cy="149276"/>
                </a:xfrm>
                <a:custGeom>
                  <a:avLst/>
                  <a:gdLst>
                    <a:gd name="T0" fmla="*/ 0 w 85"/>
                    <a:gd name="T1" fmla="*/ 1139 h 101"/>
                    <a:gd name="T2" fmla="*/ 0 w 85"/>
                    <a:gd name="T3" fmla="*/ 1139 h 101"/>
                    <a:gd name="T4" fmla="*/ 10 w 85"/>
                    <a:gd name="T5" fmla="*/ 1488 h 101"/>
                    <a:gd name="T6" fmla="*/ 7 w 85"/>
                    <a:gd name="T7" fmla="*/ 1830 h 101"/>
                    <a:gd name="T8" fmla="*/ 21 w 85"/>
                    <a:gd name="T9" fmla="*/ 1895 h 101"/>
                    <a:gd name="T10" fmla="*/ 19 w 85"/>
                    <a:gd name="T11" fmla="*/ 1212 h 101"/>
                    <a:gd name="T12" fmla="*/ 28 w 85"/>
                    <a:gd name="T13" fmla="*/ 1139 h 101"/>
                    <a:gd name="T14" fmla="*/ 30 w 85"/>
                    <a:gd name="T15" fmla="*/ 1399 h 101"/>
                    <a:gd name="T16" fmla="*/ 37 w 85"/>
                    <a:gd name="T17" fmla="*/ 1711 h 101"/>
                    <a:gd name="T18" fmla="*/ 42 w 85"/>
                    <a:gd name="T19" fmla="*/ 1591 h 101"/>
                    <a:gd name="T20" fmla="*/ 34 w 85"/>
                    <a:gd name="T21" fmla="*/ 927 h 101"/>
                    <a:gd name="T22" fmla="*/ 42 w 85"/>
                    <a:gd name="T23" fmla="*/ 624 h 101"/>
                    <a:gd name="T24" fmla="*/ 25 w 85"/>
                    <a:gd name="T25" fmla="*/ 815 h 101"/>
                    <a:gd name="T26" fmla="*/ 19 w 85"/>
                    <a:gd name="T27" fmla="*/ 398 h 101"/>
                    <a:gd name="T28" fmla="*/ 42 w 85"/>
                    <a:gd name="T29" fmla="*/ 348 h 101"/>
                    <a:gd name="T30" fmla="*/ 42 w 85"/>
                    <a:gd name="T31" fmla="*/ 0 h 101"/>
                    <a:gd name="T32" fmla="*/ 42 w 85"/>
                    <a:gd name="T33" fmla="*/ 218 h 101"/>
                    <a:gd name="T34" fmla="*/ 28 w 85"/>
                    <a:gd name="T35" fmla="*/ 6 h 101"/>
                    <a:gd name="T36" fmla="*/ 15 w 85"/>
                    <a:gd name="T37" fmla="*/ 249 h 101"/>
                    <a:gd name="T38" fmla="*/ 0 w 85"/>
                    <a:gd name="T39" fmla="*/ 1139 h 101"/>
                    <a:gd name="T40" fmla="*/ 0 w 85"/>
                    <a:gd name="T41" fmla="*/ 1139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5" name="Freeform 21"/>
                <p:cNvSpPr>
                  <a:spLocks noChangeAspect="1"/>
                </p:cNvSpPr>
                <p:nvPr/>
              </p:nvSpPr>
              <p:spPr bwMode="gray">
                <a:xfrm>
                  <a:off x="6635483" y="3471819"/>
                  <a:ext cx="67415" cy="37319"/>
                </a:xfrm>
                <a:custGeom>
                  <a:avLst/>
                  <a:gdLst>
                    <a:gd name="T0" fmla="*/ 0 w 48"/>
                    <a:gd name="T1" fmla="*/ 86 h 26"/>
                    <a:gd name="T2" fmla="*/ 0 w 48"/>
                    <a:gd name="T3" fmla="*/ 86 h 26"/>
                    <a:gd name="T4" fmla="*/ 2 w 48"/>
                    <a:gd name="T5" fmla="*/ 125 h 26"/>
                    <a:gd name="T6" fmla="*/ 24 w 48"/>
                    <a:gd name="T7" fmla="*/ 0 h 26"/>
                    <a:gd name="T8" fmla="*/ 14 w 48"/>
                    <a:gd name="T9" fmla="*/ 7 h 26"/>
                    <a:gd name="T10" fmla="*/ 0 w 48"/>
                    <a:gd name="T11" fmla="*/ 86 h 26"/>
                    <a:gd name="T12" fmla="*/ 0 w 48"/>
                    <a:gd name="T13" fmla="*/ 86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6" name="Freeform 22"/>
                <p:cNvSpPr>
                  <a:spLocks noChangeAspect="1"/>
                </p:cNvSpPr>
                <p:nvPr/>
              </p:nvSpPr>
              <p:spPr bwMode="gray">
                <a:xfrm>
                  <a:off x="6705767" y="3256199"/>
                  <a:ext cx="22950" cy="63580"/>
                </a:xfrm>
                <a:custGeom>
                  <a:avLst/>
                  <a:gdLst>
                    <a:gd name="T0" fmla="*/ 0 w 17"/>
                    <a:gd name="T1" fmla="*/ 757 h 42"/>
                    <a:gd name="T2" fmla="*/ 0 w 17"/>
                    <a:gd name="T3" fmla="*/ 757 h 42"/>
                    <a:gd name="T4" fmla="*/ 3 w 17"/>
                    <a:gd name="T5" fmla="*/ 1766 h 42"/>
                    <a:gd name="T6" fmla="*/ 8 w 17"/>
                    <a:gd name="T7" fmla="*/ 2254 h 42"/>
                    <a:gd name="T8" fmla="*/ 7 w 17"/>
                    <a:gd name="T9" fmla="*/ 1307 h 42"/>
                    <a:gd name="T10" fmla="*/ 8 w 17"/>
                    <a:gd name="T11" fmla="*/ 1120 h 42"/>
                    <a:gd name="T12" fmla="*/ 8 w 17"/>
                    <a:gd name="T13" fmla="*/ 438 h 42"/>
                    <a:gd name="T14" fmla="*/ 3 w 17"/>
                    <a:gd name="T15" fmla="*/ 934 h 42"/>
                    <a:gd name="T16" fmla="*/ 8 w 17"/>
                    <a:gd name="T17" fmla="*/ 0 h 42"/>
                    <a:gd name="T18" fmla="*/ 0 w 17"/>
                    <a:gd name="T19" fmla="*/ 757 h 42"/>
                    <a:gd name="T20" fmla="*/ 0 w 17"/>
                    <a:gd name="T21" fmla="*/ 75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7" name="Freeform 23"/>
                <p:cNvSpPr>
                  <a:spLocks noChangeAspect="1"/>
                </p:cNvSpPr>
                <p:nvPr/>
              </p:nvSpPr>
              <p:spPr bwMode="gray">
                <a:xfrm>
                  <a:off x="6715807" y="3354334"/>
                  <a:ext cx="55940" cy="20733"/>
                </a:xfrm>
                <a:custGeom>
                  <a:avLst/>
                  <a:gdLst>
                    <a:gd name="T0" fmla="*/ 0 w 40"/>
                    <a:gd name="T1" fmla="*/ 5 h 14"/>
                    <a:gd name="T2" fmla="*/ 0 w 40"/>
                    <a:gd name="T3" fmla="*/ 5 h 14"/>
                    <a:gd name="T4" fmla="*/ 20 w 40"/>
                    <a:gd name="T5" fmla="*/ 0 h 14"/>
                    <a:gd name="T6" fmla="*/ 20 w 40"/>
                    <a:gd name="T7" fmla="*/ 261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8" name="Freeform 24"/>
                <p:cNvSpPr>
                  <a:spLocks noChangeAspect="1"/>
                </p:cNvSpPr>
                <p:nvPr/>
              </p:nvSpPr>
              <p:spPr bwMode="gray">
                <a:xfrm>
                  <a:off x="6771747" y="3305957"/>
                  <a:ext cx="200811" cy="176920"/>
                </a:xfrm>
                <a:custGeom>
                  <a:avLst/>
                  <a:gdLst>
                    <a:gd name="T0" fmla="*/ 0 w 144"/>
                    <a:gd name="T1" fmla="*/ 353 h 119"/>
                    <a:gd name="T2" fmla="*/ 0 w 144"/>
                    <a:gd name="T3" fmla="*/ 353 h 119"/>
                    <a:gd name="T4" fmla="*/ 18 w 144"/>
                    <a:gd name="T5" fmla="*/ 632 h 119"/>
                    <a:gd name="T6" fmla="*/ 18 w 144"/>
                    <a:gd name="T7" fmla="*/ 559 h 119"/>
                    <a:gd name="T8" fmla="*/ 16 w 144"/>
                    <a:gd name="T9" fmla="*/ 786 h 119"/>
                    <a:gd name="T10" fmla="*/ 18 w 144"/>
                    <a:gd name="T11" fmla="*/ 1246 h 119"/>
                    <a:gd name="T12" fmla="*/ 18 w 144"/>
                    <a:gd name="T13" fmla="*/ 866 h 119"/>
                    <a:gd name="T14" fmla="*/ 18 w 144"/>
                    <a:gd name="T15" fmla="*/ 1246 h 119"/>
                    <a:gd name="T16" fmla="*/ 30 w 144"/>
                    <a:gd name="T17" fmla="*/ 1733 h 119"/>
                    <a:gd name="T18" fmla="*/ 35 w 144"/>
                    <a:gd name="T19" fmla="*/ 2401 h 119"/>
                    <a:gd name="T20" fmla="*/ 31 w 144"/>
                    <a:gd name="T21" fmla="*/ 2376 h 119"/>
                    <a:gd name="T22" fmla="*/ 29 w 144"/>
                    <a:gd name="T23" fmla="*/ 2718 h 119"/>
                    <a:gd name="T24" fmla="*/ 39 w 144"/>
                    <a:gd name="T25" fmla="*/ 2556 h 119"/>
                    <a:gd name="T26" fmla="*/ 43 w 144"/>
                    <a:gd name="T27" fmla="*/ 2924 h 119"/>
                    <a:gd name="T28" fmla="*/ 43 w 144"/>
                    <a:gd name="T29" fmla="*/ 731 h 119"/>
                    <a:gd name="T30" fmla="*/ 29 w 144"/>
                    <a:gd name="T31" fmla="*/ 353 h 119"/>
                    <a:gd name="T32" fmla="*/ 18 w 144"/>
                    <a:gd name="T33" fmla="*/ 1001 h 119"/>
                    <a:gd name="T34" fmla="*/ 18 w 144"/>
                    <a:gd name="T35" fmla="*/ 646 h 119"/>
                    <a:gd name="T36" fmla="*/ 18 w 144"/>
                    <a:gd name="T37" fmla="*/ 6 h 119"/>
                    <a:gd name="T38" fmla="*/ 18 w 144"/>
                    <a:gd name="T39" fmla="*/ 0 h 119"/>
                    <a:gd name="T40" fmla="*/ 0 w 144"/>
                    <a:gd name="T41" fmla="*/ 353 h 119"/>
                    <a:gd name="T42" fmla="*/ 0 w 144"/>
                    <a:gd name="T43" fmla="*/ 353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99" name="Freeform 25"/>
                <p:cNvSpPr>
                  <a:spLocks noChangeAspect="1"/>
                </p:cNvSpPr>
                <p:nvPr/>
              </p:nvSpPr>
              <p:spPr bwMode="gray">
                <a:xfrm>
                  <a:off x="6778919" y="3442793"/>
                  <a:ext cx="10040" cy="16586"/>
                </a:xfrm>
                <a:custGeom>
                  <a:avLst/>
                  <a:gdLst>
                    <a:gd name="T0" fmla="*/ 0 w 7"/>
                    <a:gd name="T1" fmla="*/ 431 h 11"/>
                    <a:gd name="T2" fmla="*/ 0 w 7"/>
                    <a:gd name="T3" fmla="*/ 431 h 11"/>
                    <a:gd name="T4" fmla="*/ 3 w 7"/>
                    <a:gd name="T5" fmla="*/ 0 h 11"/>
                    <a:gd name="T6" fmla="*/ 6 w 7"/>
                    <a:gd name="T7" fmla="*/ 304 h 11"/>
                    <a:gd name="T8" fmla="*/ 0 w 7"/>
                    <a:gd name="T9" fmla="*/ 431 h 11"/>
                    <a:gd name="T10" fmla="*/ 0 w 7"/>
                    <a:gd name="T11" fmla="*/ 431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0" name="Freeform 34"/>
                <p:cNvSpPr>
                  <a:spLocks noChangeAspect="1"/>
                </p:cNvSpPr>
                <p:nvPr/>
              </p:nvSpPr>
              <p:spPr bwMode="gray">
                <a:xfrm>
                  <a:off x="6186529" y="3167739"/>
                  <a:ext cx="73152" cy="103664"/>
                </a:xfrm>
                <a:custGeom>
                  <a:avLst/>
                  <a:gdLst>
                    <a:gd name="T0" fmla="*/ 0 w 52"/>
                    <a:gd name="T1" fmla="*/ 0 h 69"/>
                    <a:gd name="T2" fmla="*/ 0 w 52"/>
                    <a:gd name="T3" fmla="*/ 0 h 69"/>
                    <a:gd name="T4" fmla="*/ 10 w 52"/>
                    <a:gd name="T5" fmla="*/ 0 h 69"/>
                    <a:gd name="T6" fmla="*/ 13 w 52"/>
                    <a:gd name="T7" fmla="*/ 477 h 69"/>
                    <a:gd name="T8" fmla="*/ 26 w 52"/>
                    <a:gd name="T9" fmla="*/ 5 h 69"/>
                    <a:gd name="T10" fmla="*/ 26 w 52"/>
                    <a:gd name="T11" fmla="*/ 841 h 69"/>
                    <a:gd name="T12" fmla="*/ 26 w 52"/>
                    <a:gd name="T13" fmla="*/ 2701 h 69"/>
                    <a:gd name="T14" fmla="*/ 26 w 52"/>
                    <a:gd name="T15" fmla="*/ 2701 h 69"/>
                    <a:gd name="T16" fmla="*/ 16 w 52"/>
                    <a:gd name="T17" fmla="*/ 1863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1" name="Freeform 35"/>
                <p:cNvSpPr>
                  <a:spLocks noChangeAspect="1"/>
                </p:cNvSpPr>
                <p:nvPr/>
              </p:nvSpPr>
              <p:spPr bwMode="gray">
                <a:xfrm>
                  <a:off x="6364389" y="3159446"/>
                  <a:ext cx="185032" cy="124397"/>
                </a:xfrm>
                <a:custGeom>
                  <a:avLst/>
                  <a:gdLst>
                    <a:gd name="T0" fmla="*/ 0 w 132"/>
                    <a:gd name="T1" fmla="*/ 2556 h 83"/>
                    <a:gd name="T2" fmla="*/ 0 w 132"/>
                    <a:gd name="T3" fmla="*/ 2556 h 83"/>
                    <a:gd name="T4" fmla="*/ 12 w 132"/>
                    <a:gd name="T5" fmla="*/ 2894 h 83"/>
                    <a:gd name="T6" fmla="*/ 21 w 132"/>
                    <a:gd name="T7" fmla="*/ 2813 h 83"/>
                    <a:gd name="T8" fmla="*/ 22 w 132"/>
                    <a:gd name="T9" fmla="*/ 2594 h 83"/>
                    <a:gd name="T10" fmla="*/ 31 w 132"/>
                    <a:gd name="T11" fmla="*/ 1260 h 83"/>
                    <a:gd name="T12" fmla="*/ 43 w 132"/>
                    <a:gd name="T13" fmla="*/ 1287 h 83"/>
                    <a:gd name="T14" fmla="*/ 50 w 132"/>
                    <a:gd name="T15" fmla="*/ 859 h 83"/>
                    <a:gd name="T16" fmla="*/ 43 w 132"/>
                    <a:gd name="T17" fmla="*/ 478 h 83"/>
                    <a:gd name="T18" fmla="*/ 40 w 132"/>
                    <a:gd name="T19" fmla="*/ 0 h 83"/>
                    <a:gd name="T20" fmla="*/ 26 w 132"/>
                    <a:gd name="T21" fmla="*/ 912 h 83"/>
                    <a:gd name="T22" fmla="*/ 22 w 132"/>
                    <a:gd name="T23" fmla="*/ 1396 h 83"/>
                    <a:gd name="T24" fmla="*/ 21 w 132"/>
                    <a:gd name="T25" fmla="*/ 1137 h 83"/>
                    <a:gd name="T26" fmla="*/ 21 w 132"/>
                    <a:gd name="T27" fmla="*/ 1849 h 83"/>
                    <a:gd name="T28" fmla="*/ 21 w 132"/>
                    <a:gd name="T29" fmla="*/ 1930 h 83"/>
                    <a:gd name="T30" fmla="*/ 20 w 132"/>
                    <a:gd name="T31" fmla="*/ 2594 h 83"/>
                    <a:gd name="T32" fmla="*/ 0 w 132"/>
                    <a:gd name="T33" fmla="*/ 2556 h 83"/>
                    <a:gd name="T34" fmla="*/ 0 w 132"/>
                    <a:gd name="T35" fmla="*/ 2556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2" name="Freeform 67"/>
                <p:cNvSpPr>
                  <a:spLocks noChangeAspect="1"/>
                </p:cNvSpPr>
                <p:nvPr/>
              </p:nvSpPr>
              <p:spPr bwMode="gray">
                <a:xfrm>
                  <a:off x="6510694" y="3073751"/>
                  <a:ext cx="44465" cy="58052"/>
                </a:xfrm>
                <a:custGeom>
                  <a:avLst/>
                  <a:gdLst>
                    <a:gd name="T0" fmla="*/ 0 w 32"/>
                    <a:gd name="T1" fmla="*/ 331 h 40"/>
                    <a:gd name="T2" fmla="*/ 0 w 32"/>
                    <a:gd name="T3" fmla="*/ 331 h 40"/>
                    <a:gd name="T4" fmla="*/ 16 w 32"/>
                    <a:gd name="T5" fmla="*/ 167 h 40"/>
                    <a:gd name="T6" fmla="*/ 16 w 32"/>
                    <a:gd name="T7" fmla="*/ 0 h 40"/>
                    <a:gd name="T8" fmla="*/ 0 w 32"/>
                    <a:gd name="T9" fmla="*/ 331 h 40"/>
                    <a:gd name="T10" fmla="*/ 0 w 32"/>
                    <a:gd name="T11" fmla="*/ 331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3" name="Freeform 68"/>
                <p:cNvSpPr>
                  <a:spLocks noChangeAspect="1"/>
                </p:cNvSpPr>
                <p:nvPr/>
              </p:nvSpPr>
              <p:spPr bwMode="gray">
                <a:xfrm>
                  <a:off x="6562331" y="2925857"/>
                  <a:ext cx="80324" cy="123014"/>
                </a:xfrm>
                <a:custGeom>
                  <a:avLst/>
                  <a:gdLst>
                    <a:gd name="T0" fmla="*/ 0 w 57"/>
                    <a:gd name="T1" fmla="*/ 411 h 84"/>
                    <a:gd name="T2" fmla="*/ 0 w 57"/>
                    <a:gd name="T3" fmla="*/ 411 h 84"/>
                    <a:gd name="T4" fmla="*/ 11 w 57"/>
                    <a:gd name="T5" fmla="*/ 0 h 84"/>
                    <a:gd name="T6" fmla="*/ 28 w 57"/>
                    <a:gd name="T7" fmla="*/ 1 h 84"/>
                    <a:gd name="T8" fmla="*/ 28 w 57"/>
                    <a:gd name="T9" fmla="*/ 288 h 84"/>
                    <a:gd name="T10" fmla="*/ 20 w 57"/>
                    <a:gd name="T11" fmla="*/ 576 h 84"/>
                    <a:gd name="T12" fmla="*/ 23 w 57"/>
                    <a:gd name="T13" fmla="*/ 733 h 84"/>
                    <a:gd name="T14" fmla="*/ 28 w 57"/>
                    <a:gd name="T15" fmla="*/ 838 h 84"/>
                    <a:gd name="T16" fmla="*/ 28 w 57"/>
                    <a:gd name="T17" fmla="*/ 1056 h 84"/>
                    <a:gd name="T18" fmla="*/ 28 w 57"/>
                    <a:gd name="T19" fmla="*/ 838 h 84"/>
                    <a:gd name="T20" fmla="*/ 28 w 57"/>
                    <a:gd name="T21" fmla="*/ 941 h 84"/>
                    <a:gd name="T22" fmla="*/ 11 w 57"/>
                    <a:gd name="T23" fmla="*/ 838 h 84"/>
                    <a:gd name="T24" fmla="*/ 0 w 57"/>
                    <a:gd name="T25" fmla="*/ 411 h 84"/>
                    <a:gd name="T26" fmla="*/ 0 w 57"/>
                    <a:gd name="T27" fmla="*/ 411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4" name="Freeform 69"/>
                <p:cNvSpPr>
                  <a:spLocks noChangeAspect="1"/>
                </p:cNvSpPr>
                <p:nvPr/>
              </p:nvSpPr>
              <p:spPr bwMode="gray">
                <a:xfrm>
                  <a:off x="6569503" y="3030902"/>
                  <a:ext cx="22950" cy="24879"/>
                </a:xfrm>
                <a:custGeom>
                  <a:avLst/>
                  <a:gdLst>
                    <a:gd name="T0" fmla="*/ 0 w 17"/>
                    <a:gd name="T1" fmla="*/ 0 h 18"/>
                    <a:gd name="T2" fmla="*/ 0 w 17"/>
                    <a:gd name="T3" fmla="*/ 0 h 18"/>
                    <a:gd name="T4" fmla="*/ 8 w 17"/>
                    <a:gd name="T5" fmla="*/ 0 h 18"/>
                    <a:gd name="T6" fmla="*/ 8 w 17"/>
                    <a:gd name="T7" fmla="*/ 3 h 18"/>
                    <a:gd name="T8" fmla="*/ 8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5" name="Freeform 70"/>
                <p:cNvSpPr>
                  <a:spLocks noChangeAspect="1"/>
                </p:cNvSpPr>
                <p:nvPr/>
              </p:nvSpPr>
              <p:spPr bwMode="gray">
                <a:xfrm>
                  <a:off x="6601059" y="3061311"/>
                  <a:ext cx="20081" cy="31790"/>
                </a:xfrm>
                <a:custGeom>
                  <a:avLst/>
                  <a:gdLst>
                    <a:gd name="T0" fmla="*/ 0 w 15"/>
                    <a:gd name="T1" fmla="*/ 0 h 22"/>
                    <a:gd name="T2" fmla="*/ 0 w 15"/>
                    <a:gd name="T3" fmla="*/ 0 h 22"/>
                    <a:gd name="T4" fmla="*/ 1 w 15"/>
                    <a:gd name="T5" fmla="*/ 140 h 22"/>
                    <a:gd name="T6" fmla="*/ 7 w 15"/>
                    <a:gd name="T7" fmla="*/ 94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6" name="Freeform 71"/>
                <p:cNvSpPr>
                  <a:spLocks noChangeAspect="1"/>
                </p:cNvSpPr>
                <p:nvPr/>
              </p:nvSpPr>
              <p:spPr bwMode="gray">
                <a:xfrm>
                  <a:off x="6602493" y="3105540"/>
                  <a:ext cx="83192" cy="84313"/>
                </a:xfrm>
                <a:custGeom>
                  <a:avLst/>
                  <a:gdLst>
                    <a:gd name="T0" fmla="*/ 0 w 60"/>
                    <a:gd name="T1" fmla="*/ 768 h 57"/>
                    <a:gd name="T2" fmla="*/ 0 w 60"/>
                    <a:gd name="T3" fmla="*/ 768 h 57"/>
                    <a:gd name="T4" fmla="*/ 13 w 60"/>
                    <a:gd name="T5" fmla="*/ 342 h 57"/>
                    <a:gd name="T6" fmla="*/ 15 w 60"/>
                    <a:gd name="T7" fmla="*/ 449 h 57"/>
                    <a:gd name="T8" fmla="*/ 15 w 60"/>
                    <a:gd name="T9" fmla="*/ 0 h 57"/>
                    <a:gd name="T10" fmla="*/ 15 w 60"/>
                    <a:gd name="T11" fmla="*/ 244 h 57"/>
                    <a:gd name="T12" fmla="*/ 15 w 60"/>
                    <a:gd name="T13" fmla="*/ 894 h 57"/>
                    <a:gd name="T14" fmla="*/ 15 w 60"/>
                    <a:gd name="T15" fmla="*/ 631 h 57"/>
                    <a:gd name="T16" fmla="*/ 15 w 60"/>
                    <a:gd name="T17" fmla="*/ 1096 h 57"/>
                    <a:gd name="T18" fmla="*/ 15 w 60"/>
                    <a:gd name="T19" fmla="*/ 1008 h 57"/>
                    <a:gd name="T20" fmla="*/ 15 w 60"/>
                    <a:gd name="T21" fmla="*/ 485 h 57"/>
                    <a:gd name="T22" fmla="*/ 0 w 60"/>
                    <a:gd name="T23" fmla="*/ 768 h 57"/>
                    <a:gd name="T24" fmla="*/ 0 w 60"/>
                    <a:gd name="T25" fmla="*/ 76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7" name="Freeform 72"/>
                <p:cNvSpPr>
                  <a:spLocks noChangeAspect="1"/>
                </p:cNvSpPr>
                <p:nvPr/>
              </p:nvSpPr>
              <p:spPr bwMode="gray">
                <a:xfrm>
                  <a:off x="6611099" y="3084808"/>
                  <a:ext cx="20081" cy="35936"/>
                </a:xfrm>
                <a:custGeom>
                  <a:avLst/>
                  <a:gdLst>
                    <a:gd name="T0" fmla="*/ 0 w 14"/>
                    <a:gd name="T1" fmla="*/ 463 h 24"/>
                    <a:gd name="T2" fmla="*/ 0 w 14"/>
                    <a:gd name="T3" fmla="*/ 463 h 24"/>
                    <a:gd name="T4" fmla="*/ 3 w 14"/>
                    <a:gd name="T5" fmla="*/ 336 h 24"/>
                    <a:gd name="T6" fmla="*/ 13 w 14"/>
                    <a:gd name="T7" fmla="*/ 0 h 24"/>
                    <a:gd name="T8" fmla="*/ 9 w 14"/>
                    <a:gd name="T9" fmla="*/ 772 h 24"/>
                    <a:gd name="T10" fmla="*/ 0 w 14"/>
                    <a:gd name="T11" fmla="*/ 463 h 24"/>
                    <a:gd name="T12" fmla="*/ 0 w 14"/>
                    <a:gd name="T13" fmla="*/ 463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308" name="Freeform 90"/>
                <p:cNvSpPr>
                  <a:spLocks noChangeAspect="1"/>
                </p:cNvSpPr>
                <p:nvPr/>
              </p:nvSpPr>
              <p:spPr bwMode="gray">
                <a:xfrm>
                  <a:off x="6134891" y="2881627"/>
                  <a:ext cx="153476" cy="308227"/>
                </a:xfrm>
                <a:custGeom>
                  <a:avLst/>
                  <a:gdLst>
                    <a:gd name="T0" fmla="*/ 0 w 109"/>
                    <a:gd name="T1" fmla="*/ 556 h 209"/>
                    <a:gd name="T2" fmla="*/ 0 w 109"/>
                    <a:gd name="T3" fmla="*/ 556 h 209"/>
                    <a:gd name="T4" fmla="*/ 7 w 109"/>
                    <a:gd name="T5" fmla="*/ 272 h 209"/>
                    <a:gd name="T6" fmla="*/ 27 w 109"/>
                    <a:gd name="T7" fmla="*/ 0 h 209"/>
                    <a:gd name="T8" fmla="*/ 27 w 109"/>
                    <a:gd name="T9" fmla="*/ 255 h 209"/>
                    <a:gd name="T10" fmla="*/ 27 w 109"/>
                    <a:gd name="T11" fmla="*/ 758 h 209"/>
                    <a:gd name="T12" fmla="*/ 36 w 109"/>
                    <a:gd name="T13" fmla="*/ 547 h 209"/>
                    <a:gd name="T14" fmla="*/ 44 w 109"/>
                    <a:gd name="T15" fmla="*/ 758 h 209"/>
                    <a:gd name="T16" fmla="*/ 50 w 109"/>
                    <a:gd name="T17" fmla="*/ 1259 h 209"/>
                    <a:gd name="T18" fmla="*/ 48 w 109"/>
                    <a:gd name="T19" fmla="*/ 1542 h 209"/>
                    <a:gd name="T20" fmla="*/ 33 w 109"/>
                    <a:gd name="T21" fmla="*/ 1531 h 209"/>
                    <a:gd name="T22" fmla="*/ 27 w 109"/>
                    <a:gd name="T23" fmla="*/ 1651 h 209"/>
                    <a:gd name="T24" fmla="*/ 28 w 109"/>
                    <a:gd name="T25" fmla="*/ 2165 h 209"/>
                    <a:gd name="T26" fmla="*/ 27 w 109"/>
                    <a:gd name="T27" fmla="*/ 1743 h 209"/>
                    <a:gd name="T28" fmla="*/ 22 w 109"/>
                    <a:gd name="T29" fmla="*/ 2499 h 209"/>
                    <a:gd name="T30" fmla="*/ 27 w 109"/>
                    <a:gd name="T31" fmla="*/ 3195 h 209"/>
                    <a:gd name="T32" fmla="*/ 27 w 109"/>
                    <a:gd name="T33" fmla="*/ 3445 h 209"/>
                    <a:gd name="T34" fmla="*/ 27 w 109"/>
                    <a:gd name="T35" fmla="*/ 3599 h 209"/>
                    <a:gd name="T36" fmla="*/ 27 w 109"/>
                    <a:gd name="T37" fmla="*/ 3373 h 209"/>
                    <a:gd name="T38" fmla="*/ 27 w 109"/>
                    <a:gd name="T39" fmla="*/ 3373 h 209"/>
                    <a:gd name="T40" fmla="*/ 10 w 109"/>
                    <a:gd name="T41" fmla="*/ 2994 h 209"/>
                    <a:gd name="T42" fmla="*/ 15 w 109"/>
                    <a:gd name="T43" fmla="*/ 2522 h 209"/>
                    <a:gd name="T44" fmla="*/ 27 w 109"/>
                    <a:gd name="T45" fmla="*/ 2118 h 209"/>
                    <a:gd name="T46" fmla="*/ 10 w 109"/>
                    <a:gd name="T47" fmla="*/ 1433 h 209"/>
                    <a:gd name="T48" fmla="*/ 16 w 109"/>
                    <a:gd name="T49" fmla="*/ 1114 h 209"/>
                    <a:gd name="T50" fmla="*/ 0 w 109"/>
                    <a:gd name="T51" fmla="*/ 556 h 209"/>
                    <a:gd name="T52" fmla="*/ 0 w 109"/>
                    <a:gd name="T53" fmla="*/ 55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2" name="Group 2181"/>
              <p:cNvGrpSpPr/>
              <p:nvPr/>
            </p:nvGrpSpPr>
            <p:grpSpPr>
              <a:xfrm>
                <a:off x="1054393" y="1053000"/>
                <a:ext cx="2207479" cy="1973755"/>
                <a:chOff x="1054393" y="1053000"/>
                <a:chExt cx="2207479" cy="1973755"/>
              </a:xfrm>
              <a:grpFill/>
            </p:grpSpPr>
            <p:sp>
              <p:nvSpPr>
                <p:cNvPr id="2253" name="Freeform 36"/>
                <p:cNvSpPr>
                  <a:spLocks noChangeAspect="1"/>
                </p:cNvSpPr>
                <p:nvPr/>
              </p:nvSpPr>
              <p:spPr bwMode="gray">
                <a:xfrm>
                  <a:off x="1569328" y="1532617"/>
                  <a:ext cx="1635169" cy="877686"/>
                </a:xfrm>
                <a:custGeom>
                  <a:avLst/>
                  <a:gdLst>
                    <a:gd name="T0" fmla="*/ 36 w 1166"/>
                    <a:gd name="T1" fmla="*/ 1447 h 595"/>
                    <a:gd name="T2" fmla="*/ 44 w 1166"/>
                    <a:gd name="T3" fmla="*/ 1200 h 595"/>
                    <a:gd name="T4" fmla="*/ 65 w 1166"/>
                    <a:gd name="T5" fmla="*/ 597 h 595"/>
                    <a:gd name="T6" fmla="*/ 94 w 1166"/>
                    <a:gd name="T7" fmla="*/ 918 h 595"/>
                    <a:gd name="T8" fmla="*/ 129 w 1166"/>
                    <a:gd name="T9" fmla="*/ 1654 h 595"/>
                    <a:gd name="T10" fmla="*/ 169 w 1166"/>
                    <a:gd name="T11" fmla="*/ 2146 h 595"/>
                    <a:gd name="T12" fmla="*/ 167 w 1166"/>
                    <a:gd name="T13" fmla="*/ 1645 h 595"/>
                    <a:gd name="T14" fmla="*/ 191 w 1166"/>
                    <a:gd name="T15" fmla="*/ 1645 h 595"/>
                    <a:gd name="T16" fmla="*/ 221 w 1166"/>
                    <a:gd name="T17" fmla="*/ 1859 h 595"/>
                    <a:gd name="T18" fmla="*/ 223 w 1166"/>
                    <a:gd name="T19" fmla="*/ 1486 h 595"/>
                    <a:gd name="T20" fmla="*/ 232 w 1166"/>
                    <a:gd name="T21" fmla="*/ 2003 h 595"/>
                    <a:gd name="T22" fmla="*/ 234 w 1166"/>
                    <a:gd name="T23" fmla="*/ 1361 h 595"/>
                    <a:gd name="T24" fmla="*/ 230 w 1166"/>
                    <a:gd name="T25" fmla="*/ 292 h 595"/>
                    <a:gd name="T26" fmla="*/ 250 w 1166"/>
                    <a:gd name="T27" fmla="*/ 761 h 595"/>
                    <a:gd name="T28" fmla="*/ 255 w 1166"/>
                    <a:gd name="T29" fmla="*/ 1053 h 595"/>
                    <a:gd name="T30" fmla="*/ 268 w 1166"/>
                    <a:gd name="T31" fmla="*/ 1343 h 595"/>
                    <a:gd name="T32" fmla="*/ 275 w 1166"/>
                    <a:gd name="T33" fmla="*/ 1893 h 595"/>
                    <a:gd name="T34" fmla="*/ 295 w 1166"/>
                    <a:gd name="T35" fmla="*/ 980 h 595"/>
                    <a:gd name="T36" fmla="*/ 295 w 1166"/>
                    <a:gd name="T37" fmla="*/ 1486 h 595"/>
                    <a:gd name="T38" fmla="*/ 291 w 1166"/>
                    <a:gd name="T39" fmla="*/ 2411 h 595"/>
                    <a:gd name="T40" fmla="*/ 258 w 1166"/>
                    <a:gd name="T41" fmla="*/ 2502 h 595"/>
                    <a:gd name="T42" fmla="*/ 259 w 1166"/>
                    <a:gd name="T43" fmla="*/ 3206 h 595"/>
                    <a:gd name="T44" fmla="*/ 256 w 1166"/>
                    <a:gd name="T45" fmla="*/ 3652 h 595"/>
                    <a:gd name="T46" fmla="*/ 244 w 1166"/>
                    <a:gd name="T47" fmla="*/ 3944 h 595"/>
                    <a:gd name="T48" fmla="*/ 242 w 1166"/>
                    <a:gd name="T49" fmla="*/ 5128 h 595"/>
                    <a:gd name="T50" fmla="*/ 281 w 1166"/>
                    <a:gd name="T51" fmla="*/ 6282 h 595"/>
                    <a:gd name="T52" fmla="*/ 297 w 1166"/>
                    <a:gd name="T53" fmla="*/ 7083 h 595"/>
                    <a:gd name="T54" fmla="*/ 303 w 1166"/>
                    <a:gd name="T55" fmla="*/ 7727 h 595"/>
                    <a:gd name="T56" fmla="*/ 310 w 1166"/>
                    <a:gd name="T57" fmla="*/ 6569 h 595"/>
                    <a:gd name="T58" fmla="*/ 315 w 1166"/>
                    <a:gd name="T59" fmla="*/ 5128 h 595"/>
                    <a:gd name="T60" fmla="*/ 319 w 1166"/>
                    <a:gd name="T61" fmla="*/ 4411 h 595"/>
                    <a:gd name="T62" fmla="*/ 333 w 1166"/>
                    <a:gd name="T63" fmla="*/ 3935 h 595"/>
                    <a:gd name="T64" fmla="*/ 361 w 1166"/>
                    <a:gd name="T65" fmla="*/ 4332 h 595"/>
                    <a:gd name="T66" fmla="*/ 364 w 1166"/>
                    <a:gd name="T67" fmla="*/ 4934 h 595"/>
                    <a:gd name="T68" fmla="*/ 363 w 1166"/>
                    <a:gd name="T69" fmla="*/ 5460 h 595"/>
                    <a:gd name="T70" fmla="*/ 378 w 1166"/>
                    <a:gd name="T71" fmla="*/ 5261 h 595"/>
                    <a:gd name="T72" fmla="*/ 393 w 1166"/>
                    <a:gd name="T73" fmla="*/ 4981 h 595"/>
                    <a:gd name="T74" fmla="*/ 392 w 1166"/>
                    <a:gd name="T75" fmla="*/ 5261 h 595"/>
                    <a:gd name="T76" fmla="*/ 400 w 1166"/>
                    <a:gd name="T77" fmla="*/ 5521 h 595"/>
                    <a:gd name="T78" fmla="*/ 401 w 1166"/>
                    <a:gd name="T79" fmla="*/ 5886 h 595"/>
                    <a:gd name="T80" fmla="*/ 414 w 1166"/>
                    <a:gd name="T81" fmla="*/ 6357 h 595"/>
                    <a:gd name="T82" fmla="*/ 423 w 1166"/>
                    <a:gd name="T83" fmla="*/ 6658 h 595"/>
                    <a:gd name="T84" fmla="*/ 428 w 1166"/>
                    <a:gd name="T85" fmla="*/ 7011 h 595"/>
                    <a:gd name="T86" fmla="*/ 365 w 1166"/>
                    <a:gd name="T87" fmla="*/ 8365 h 595"/>
                    <a:gd name="T88" fmla="*/ 388 w 1166"/>
                    <a:gd name="T89" fmla="*/ 8447 h 595"/>
                    <a:gd name="T90" fmla="*/ 391 w 1166"/>
                    <a:gd name="T91" fmla="*/ 9219 h 595"/>
                    <a:gd name="T92" fmla="*/ 411 w 1166"/>
                    <a:gd name="T93" fmla="*/ 9167 h 595"/>
                    <a:gd name="T94" fmla="*/ 378 w 1166"/>
                    <a:gd name="T95" fmla="*/ 9656 h 595"/>
                    <a:gd name="T96" fmla="*/ 373 w 1166"/>
                    <a:gd name="T97" fmla="*/ 9450 h 595"/>
                    <a:gd name="T98" fmla="*/ 357 w 1166"/>
                    <a:gd name="T99" fmla="*/ 9435 h 595"/>
                    <a:gd name="T100" fmla="*/ 314 w 1166"/>
                    <a:gd name="T101" fmla="*/ 10040 h 595"/>
                    <a:gd name="T102" fmla="*/ 295 w 1166"/>
                    <a:gd name="T103" fmla="*/ 10202 h 595"/>
                    <a:gd name="T104" fmla="*/ 305 w 1166"/>
                    <a:gd name="T105" fmla="*/ 9634 h 595"/>
                    <a:gd name="T106" fmla="*/ 285 w 1166"/>
                    <a:gd name="T107" fmla="*/ 9074 h 595"/>
                    <a:gd name="T108" fmla="*/ 273 w 1166"/>
                    <a:gd name="T109" fmla="*/ 8393 h 595"/>
                    <a:gd name="T110" fmla="*/ 235 w 1166"/>
                    <a:gd name="T111" fmla="*/ 8397 h 595"/>
                    <a:gd name="T112" fmla="*/ 92 w 1166"/>
                    <a:gd name="T113" fmla="*/ 8086 h 595"/>
                    <a:gd name="T114" fmla="*/ 69 w 1166"/>
                    <a:gd name="T115" fmla="*/ 7559 h 595"/>
                    <a:gd name="T116" fmla="*/ 57 w 1166"/>
                    <a:gd name="T117" fmla="*/ 6399 h 595"/>
                    <a:gd name="T118" fmla="*/ 22 w 1166"/>
                    <a:gd name="T119" fmla="*/ 5105 h 595"/>
                    <a:gd name="T120" fmla="*/ 0 w 1166"/>
                    <a:gd name="T121" fmla="*/ 4621 h 5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6"/>
                    <a:gd name="T184" fmla="*/ 0 h 595"/>
                    <a:gd name="T185" fmla="*/ 1166 w 1166"/>
                    <a:gd name="T186" fmla="*/ 595 h 5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6" h="595">
                      <a:moveTo>
                        <a:pt x="0" y="264"/>
                      </a:moveTo>
                      <a:lnTo>
                        <a:pt x="0" y="264"/>
                      </a:lnTo>
                      <a:lnTo>
                        <a:pt x="0" y="55"/>
                      </a:lnTo>
                      <a:lnTo>
                        <a:pt x="93" y="82"/>
                      </a:lnTo>
                      <a:lnTo>
                        <a:pt x="88" y="71"/>
                      </a:lnTo>
                      <a:lnTo>
                        <a:pt x="98" y="64"/>
                      </a:lnTo>
                      <a:lnTo>
                        <a:pt x="154" y="42"/>
                      </a:lnTo>
                      <a:lnTo>
                        <a:pt x="110" y="69"/>
                      </a:lnTo>
                      <a:lnTo>
                        <a:pt x="136" y="62"/>
                      </a:lnTo>
                      <a:lnTo>
                        <a:pt x="136" y="67"/>
                      </a:lnTo>
                      <a:lnTo>
                        <a:pt x="183" y="43"/>
                      </a:lnTo>
                      <a:lnTo>
                        <a:pt x="177" y="35"/>
                      </a:lnTo>
                      <a:lnTo>
                        <a:pt x="207" y="64"/>
                      </a:lnTo>
                      <a:lnTo>
                        <a:pt x="227" y="47"/>
                      </a:lnTo>
                      <a:lnTo>
                        <a:pt x="225" y="64"/>
                      </a:lnTo>
                      <a:lnTo>
                        <a:pt x="250" y="52"/>
                      </a:lnTo>
                      <a:lnTo>
                        <a:pt x="319" y="73"/>
                      </a:lnTo>
                      <a:lnTo>
                        <a:pt x="351" y="72"/>
                      </a:lnTo>
                      <a:lnTo>
                        <a:pt x="369" y="85"/>
                      </a:lnTo>
                      <a:lnTo>
                        <a:pt x="347" y="95"/>
                      </a:lnTo>
                      <a:lnTo>
                        <a:pt x="360" y="100"/>
                      </a:lnTo>
                      <a:lnTo>
                        <a:pt x="422" y="94"/>
                      </a:lnTo>
                      <a:lnTo>
                        <a:pt x="450" y="112"/>
                      </a:lnTo>
                      <a:lnTo>
                        <a:pt x="453" y="123"/>
                      </a:lnTo>
                      <a:lnTo>
                        <a:pt x="460" y="116"/>
                      </a:lnTo>
                      <a:lnTo>
                        <a:pt x="450" y="100"/>
                      </a:lnTo>
                      <a:lnTo>
                        <a:pt x="479" y="80"/>
                      </a:lnTo>
                      <a:lnTo>
                        <a:pt x="450" y="93"/>
                      </a:lnTo>
                      <a:lnTo>
                        <a:pt x="440" y="87"/>
                      </a:lnTo>
                      <a:lnTo>
                        <a:pt x="475" y="72"/>
                      </a:lnTo>
                      <a:lnTo>
                        <a:pt x="494" y="93"/>
                      </a:lnTo>
                      <a:lnTo>
                        <a:pt x="515" y="93"/>
                      </a:lnTo>
                      <a:lnTo>
                        <a:pt x="528" y="102"/>
                      </a:lnTo>
                      <a:lnTo>
                        <a:pt x="582" y="100"/>
                      </a:lnTo>
                      <a:lnTo>
                        <a:pt x="580" y="93"/>
                      </a:lnTo>
                      <a:lnTo>
                        <a:pt x="595" y="105"/>
                      </a:lnTo>
                      <a:lnTo>
                        <a:pt x="598" y="95"/>
                      </a:lnTo>
                      <a:lnTo>
                        <a:pt x="586" y="99"/>
                      </a:lnTo>
                      <a:lnTo>
                        <a:pt x="577" y="86"/>
                      </a:lnTo>
                      <a:lnTo>
                        <a:pt x="597" y="85"/>
                      </a:lnTo>
                      <a:lnTo>
                        <a:pt x="605" y="94"/>
                      </a:lnTo>
                      <a:lnTo>
                        <a:pt x="613" y="91"/>
                      </a:lnTo>
                      <a:lnTo>
                        <a:pt x="609" y="106"/>
                      </a:lnTo>
                      <a:lnTo>
                        <a:pt x="624" y="114"/>
                      </a:lnTo>
                      <a:lnTo>
                        <a:pt x="620" y="93"/>
                      </a:lnTo>
                      <a:lnTo>
                        <a:pt x="648" y="81"/>
                      </a:lnTo>
                      <a:lnTo>
                        <a:pt x="640" y="71"/>
                      </a:lnTo>
                      <a:lnTo>
                        <a:pt x="632" y="78"/>
                      </a:lnTo>
                      <a:lnTo>
                        <a:pt x="646" y="61"/>
                      </a:lnTo>
                      <a:lnTo>
                        <a:pt x="607" y="48"/>
                      </a:lnTo>
                      <a:lnTo>
                        <a:pt x="611" y="17"/>
                      </a:lnTo>
                      <a:lnTo>
                        <a:pt x="620" y="18"/>
                      </a:lnTo>
                      <a:lnTo>
                        <a:pt x="625" y="0"/>
                      </a:lnTo>
                      <a:lnTo>
                        <a:pt x="655" y="17"/>
                      </a:lnTo>
                      <a:lnTo>
                        <a:pt x="656" y="29"/>
                      </a:lnTo>
                      <a:lnTo>
                        <a:pt x="676" y="44"/>
                      </a:lnTo>
                      <a:lnTo>
                        <a:pt x="663" y="44"/>
                      </a:lnTo>
                      <a:lnTo>
                        <a:pt x="668" y="49"/>
                      </a:lnTo>
                      <a:lnTo>
                        <a:pt x="661" y="56"/>
                      </a:lnTo>
                      <a:lnTo>
                        <a:pt x="685" y="61"/>
                      </a:lnTo>
                      <a:lnTo>
                        <a:pt x="677" y="64"/>
                      </a:lnTo>
                      <a:lnTo>
                        <a:pt x="692" y="90"/>
                      </a:lnTo>
                      <a:lnTo>
                        <a:pt x="704" y="67"/>
                      </a:lnTo>
                      <a:lnTo>
                        <a:pt x="721" y="76"/>
                      </a:lnTo>
                      <a:lnTo>
                        <a:pt x="726" y="91"/>
                      </a:lnTo>
                      <a:lnTo>
                        <a:pt x="717" y="95"/>
                      </a:lnTo>
                      <a:lnTo>
                        <a:pt x="733" y="114"/>
                      </a:lnTo>
                      <a:lnTo>
                        <a:pt x="743" y="109"/>
                      </a:lnTo>
                      <a:lnTo>
                        <a:pt x="755" y="81"/>
                      </a:lnTo>
                      <a:lnTo>
                        <a:pt x="769" y="78"/>
                      </a:lnTo>
                      <a:lnTo>
                        <a:pt x="758" y="53"/>
                      </a:lnTo>
                      <a:lnTo>
                        <a:pt x="797" y="55"/>
                      </a:lnTo>
                      <a:lnTo>
                        <a:pt x="814" y="69"/>
                      </a:lnTo>
                      <a:lnTo>
                        <a:pt x="807" y="77"/>
                      </a:lnTo>
                      <a:lnTo>
                        <a:pt x="815" y="81"/>
                      </a:lnTo>
                      <a:lnTo>
                        <a:pt x="798" y="85"/>
                      </a:lnTo>
                      <a:lnTo>
                        <a:pt x="813" y="117"/>
                      </a:lnTo>
                      <a:lnTo>
                        <a:pt x="788" y="134"/>
                      </a:lnTo>
                      <a:lnTo>
                        <a:pt x="779" y="126"/>
                      </a:lnTo>
                      <a:lnTo>
                        <a:pt x="783" y="137"/>
                      </a:lnTo>
                      <a:lnTo>
                        <a:pt x="743" y="129"/>
                      </a:lnTo>
                      <a:lnTo>
                        <a:pt x="751" y="140"/>
                      </a:lnTo>
                      <a:lnTo>
                        <a:pt x="735" y="156"/>
                      </a:lnTo>
                      <a:lnTo>
                        <a:pt x="695" y="143"/>
                      </a:lnTo>
                      <a:lnTo>
                        <a:pt x="710" y="156"/>
                      </a:lnTo>
                      <a:lnTo>
                        <a:pt x="739" y="159"/>
                      </a:lnTo>
                      <a:lnTo>
                        <a:pt x="719" y="185"/>
                      </a:lnTo>
                      <a:lnTo>
                        <a:pt x="698" y="183"/>
                      </a:lnTo>
                      <a:lnTo>
                        <a:pt x="688" y="197"/>
                      </a:lnTo>
                      <a:lnTo>
                        <a:pt x="650" y="185"/>
                      </a:lnTo>
                      <a:lnTo>
                        <a:pt x="685" y="197"/>
                      </a:lnTo>
                      <a:lnTo>
                        <a:pt x="689" y="208"/>
                      </a:lnTo>
                      <a:lnTo>
                        <a:pt x="663" y="212"/>
                      </a:lnTo>
                      <a:lnTo>
                        <a:pt x="668" y="215"/>
                      </a:lnTo>
                      <a:lnTo>
                        <a:pt x="661" y="216"/>
                      </a:lnTo>
                      <a:lnTo>
                        <a:pt x="661" y="226"/>
                      </a:lnTo>
                      <a:lnTo>
                        <a:pt x="633" y="241"/>
                      </a:lnTo>
                      <a:lnTo>
                        <a:pt x="627" y="289"/>
                      </a:lnTo>
                      <a:lnTo>
                        <a:pt x="638" y="300"/>
                      </a:lnTo>
                      <a:lnTo>
                        <a:pt x="653" y="293"/>
                      </a:lnTo>
                      <a:lnTo>
                        <a:pt x="659" y="330"/>
                      </a:lnTo>
                      <a:lnTo>
                        <a:pt x="681" y="322"/>
                      </a:lnTo>
                      <a:lnTo>
                        <a:pt x="707" y="333"/>
                      </a:lnTo>
                      <a:lnTo>
                        <a:pt x="759" y="359"/>
                      </a:lnTo>
                      <a:lnTo>
                        <a:pt x="755" y="370"/>
                      </a:lnTo>
                      <a:lnTo>
                        <a:pt x="761" y="362"/>
                      </a:lnTo>
                      <a:lnTo>
                        <a:pt x="800" y="364"/>
                      </a:lnTo>
                      <a:lnTo>
                        <a:pt x="800" y="404"/>
                      </a:lnTo>
                      <a:lnTo>
                        <a:pt x="812" y="417"/>
                      </a:lnTo>
                      <a:lnTo>
                        <a:pt x="803" y="420"/>
                      </a:lnTo>
                      <a:lnTo>
                        <a:pt x="823" y="427"/>
                      </a:lnTo>
                      <a:lnTo>
                        <a:pt x="817" y="440"/>
                      </a:lnTo>
                      <a:lnTo>
                        <a:pt x="836" y="439"/>
                      </a:lnTo>
                      <a:lnTo>
                        <a:pt x="862" y="418"/>
                      </a:lnTo>
                      <a:lnTo>
                        <a:pt x="851" y="413"/>
                      </a:lnTo>
                      <a:lnTo>
                        <a:pt x="836" y="375"/>
                      </a:lnTo>
                      <a:lnTo>
                        <a:pt x="885" y="342"/>
                      </a:lnTo>
                      <a:lnTo>
                        <a:pt x="877" y="342"/>
                      </a:lnTo>
                      <a:lnTo>
                        <a:pt x="867" y="303"/>
                      </a:lnTo>
                      <a:lnTo>
                        <a:pt x="849" y="293"/>
                      </a:lnTo>
                      <a:lnTo>
                        <a:pt x="872" y="277"/>
                      </a:lnTo>
                      <a:lnTo>
                        <a:pt x="864" y="269"/>
                      </a:lnTo>
                      <a:lnTo>
                        <a:pt x="868" y="255"/>
                      </a:lnTo>
                      <a:lnTo>
                        <a:pt x="858" y="252"/>
                      </a:lnTo>
                      <a:lnTo>
                        <a:pt x="868" y="238"/>
                      </a:lnTo>
                      <a:lnTo>
                        <a:pt x="857" y="229"/>
                      </a:lnTo>
                      <a:lnTo>
                        <a:pt x="863" y="216"/>
                      </a:lnTo>
                      <a:lnTo>
                        <a:pt x="900" y="225"/>
                      </a:lnTo>
                      <a:lnTo>
                        <a:pt x="916" y="218"/>
                      </a:lnTo>
                      <a:lnTo>
                        <a:pt x="947" y="238"/>
                      </a:lnTo>
                      <a:lnTo>
                        <a:pt x="947" y="246"/>
                      </a:lnTo>
                      <a:lnTo>
                        <a:pt x="974" y="248"/>
                      </a:lnTo>
                      <a:lnTo>
                        <a:pt x="977" y="267"/>
                      </a:lnTo>
                      <a:lnTo>
                        <a:pt x="953" y="268"/>
                      </a:lnTo>
                      <a:lnTo>
                        <a:pt x="973" y="271"/>
                      </a:lnTo>
                      <a:lnTo>
                        <a:pt x="980" y="283"/>
                      </a:lnTo>
                      <a:lnTo>
                        <a:pt x="958" y="300"/>
                      </a:lnTo>
                      <a:lnTo>
                        <a:pt x="990" y="292"/>
                      </a:lnTo>
                      <a:lnTo>
                        <a:pt x="992" y="306"/>
                      </a:lnTo>
                      <a:lnTo>
                        <a:pt x="978" y="312"/>
                      </a:lnTo>
                      <a:lnTo>
                        <a:pt x="998" y="297"/>
                      </a:lnTo>
                      <a:lnTo>
                        <a:pt x="1000" y="307"/>
                      </a:lnTo>
                      <a:lnTo>
                        <a:pt x="1018" y="292"/>
                      </a:lnTo>
                      <a:lnTo>
                        <a:pt x="1022" y="300"/>
                      </a:lnTo>
                      <a:lnTo>
                        <a:pt x="1035" y="279"/>
                      </a:lnTo>
                      <a:lnTo>
                        <a:pt x="1030" y="275"/>
                      </a:lnTo>
                      <a:lnTo>
                        <a:pt x="1045" y="264"/>
                      </a:lnTo>
                      <a:lnTo>
                        <a:pt x="1061" y="285"/>
                      </a:lnTo>
                      <a:lnTo>
                        <a:pt x="1047" y="291"/>
                      </a:lnTo>
                      <a:lnTo>
                        <a:pt x="1062" y="288"/>
                      </a:lnTo>
                      <a:lnTo>
                        <a:pt x="1068" y="297"/>
                      </a:lnTo>
                      <a:lnTo>
                        <a:pt x="1058" y="300"/>
                      </a:lnTo>
                      <a:lnTo>
                        <a:pt x="1071" y="301"/>
                      </a:lnTo>
                      <a:lnTo>
                        <a:pt x="1062" y="308"/>
                      </a:lnTo>
                      <a:lnTo>
                        <a:pt x="1072" y="306"/>
                      </a:lnTo>
                      <a:lnTo>
                        <a:pt x="1079" y="316"/>
                      </a:lnTo>
                      <a:lnTo>
                        <a:pt x="1074" y="320"/>
                      </a:lnTo>
                      <a:lnTo>
                        <a:pt x="1088" y="328"/>
                      </a:lnTo>
                      <a:lnTo>
                        <a:pt x="1066" y="336"/>
                      </a:lnTo>
                      <a:lnTo>
                        <a:pt x="1082" y="336"/>
                      </a:lnTo>
                      <a:lnTo>
                        <a:pt x="1079" y="344"/>
                      </a:lnTo>
                      <a:lnTo>
                        <a:pt x="1102" y="351"/>
                      </a:lnTo>
                      <a:lnTo>
                        <a:pt x="1110" y="369"/>
                      </a:lnTo>
                      <a:lnTo>
                        <a:pt x="1118" y="362"/>
                      </a:lnTo>
                      <a:lnTo>
                        <a:pt x="1142" y="375"/>
                      </a:lnTo>
                      <a:lnTo>
                        <a:pt x="1091" y="390"/>
                      </a:lnTo>
                      <a:lnTo>
                        <a:pt x="1102" y="399"/>
                      </a:lnTo>
                      <a:lnTo>
                        <a:pt x="1144" y="381"/>
                      </a:lnTo>
                      <a:lnTo>
                        <a:pt x="1144" y="396"/>
                      </a:lnTo>
                      <a:lnTo>
                        <a:pt x="1163" y="393"/>
                      </a:lnTo>
                      <a:lnTo>
                        <a:pt x="1165" y="400"/>
                      </a:lnTo>
                      <a:lnTo>
                        <a:pt x="1156" y="400"/>
                      </a:lnTo>
                      <a:lnTo>
                        <a:pt x="1165" y="418"/>
                      </a:lnTo>
                      <a:lnTo>
                        <a:pt x="1106" y="453"/>
                      </a:lnTo>
                      <a:lnTo>
                        <a:pt x="1021" y="453"/>
                      </a:lnTo>
                      <a:lnTo>
                        <a:pt x="985" y="477"/>
                      </a:lnTo>
                      <a:lnTo>
                        <a:pt x="955" y="513"/>
                      </a:lnTo>
                      <a:lnTo>
                        <a:pt x="985" y="486"/>
                      </a:lnTo>
                      <a:lnTo>
                        <a:pt x="1031" y="470"/>
                      </a:lnTo>
                      <a:lnTo>
                        <a:pt x="1047" y="482"/>
                      </a:lnTo>
                      <a:lnTo>
                        <a:pt x="1017" y="492"/>
                      </a:lnTo>
                      <a:lnTo>
                        <a:pt x="1041" y="497"/>
                      </a:lnTo>
                      <a:lnTo>
                        <a:pt x="1035" y="508"/>
                      </a:lnTo>
                      <a:lnTo>
                        <a:pt x="1053" y="527"/>
                      </a:lnTo>
                      <a:lnTo>
                        <a:pt x="1089" y="535"/>
                      </a:lnTo>
                      <a:lnTo>
                        <a:pt x="1098" y="510"/>
                      </a:lnTo>
                      <a:lnTo>
                        <a:pt x="1098" y="525"/>
                      </a:lnTo>
                      <a:lnTo>
                        <a:pt x="1108" y="523"/>
                      </a:lnTo>
                      <a:lnTo>
                        <a:pt x="1091" y="539"/>
                      </a:lnTo>
                      <a:lnTo>
                        <a:pt x="1049" y="550"/>
                      </a:lnTo>
                      <a:lnTo>
                        <a:pt x="1034" y="568"/>
                      </a:lnTo>
                      <a:lnTo>
                        <a:pt x="1022" y="552"/>
                      </a:lnTo>
                      <a:lnTo>
                        <a:pt x="1062" y="537"/>
                      </a:lnTo>
                      <a:lnTo>
                        <a:pt x="1041" y="538"/>
                      </a:lnTo>
                      <a:lnTo>
                        <a:pt x="1045" y="527"/>
                      </a:lnTo>
                      <a:lnTo>
                        <a:pt x="1010" y="540"/>
                      </a:lnTo>
                      <a:lnTo>
                        <a:pt x="1000" y="532"/>
                      </a:lnTo>
                      <a:lnTo>
                        <a:pt x="1000" y="510"/>
                      </a:lnTo>
                      <a:lnTo>
                        <a:pt x="977" y="503"/>
                      </a:lnTo>
                      <a:lnTo>
                        <a:pt x="960" y="539"/>
                      </a:lnTo>
                      <a:lnTo>
                        <a:pt x="891" y="552"/>
                      </a:lnTo>
                      <a:lnTo>
                        <a:pt x="843" y="566"/>
                      </a:lnTo>
                      <a:lnTo>
                        <a:pt x="835" y="572"/>
                      </a:lnTo>
                      <a:lnTo>
                        <a:pt x="846" y="574"/>
                      </a:lnTo>
                      <a:lnTo>
                        <a:pt x="849" y="579"/>
                      </a:lnTo>
                      <a:lnTo>
                        <a:pt x="791" y="594"/>
                      </a:lnTo>
                      <a:lnTo>
                        <a:pt x="794" y="587"/>
                      </a:lnTo>
                      <a:lnTo>
                        <a:pt x="798" y="582"/>
                      </a:lnTo>
                      <a:lnTo>
                        <a:pt x="800" y="576"/>
                      </a:lnTo>
                      <a:lnTo>
                        <a:pt x="809" y="571"/>
                      </a:lnTo>
                      <a:lnTo>
                        <a:pt x="810" y="539"/>
                      </a:lnTo>
                      <a:lnTo>
                        <a:pt x="820" y="550"/>
                      </a:lnTo>
                      <a:lnTo>
                        <a:pt x="837" y="546"/>
                      </a:lnTo>
                      <a:lnTo>
                        <a:pt x="823" y="527"/>
                      </a:lnTo>
                      <a:lnTo>
                        <a:pt x="773" y="518"/>
                      </a:lnTo>
                      <a:lnTo>
                        <a:pt x="770" y="518"/>
                      </a:lnTo>
                      <a:lnTo>
                        <a:pt x="765" y="493"/>
                      </a:lnTo>
                      <a:lnTo>
                        <a:pt x="755" y="495"/>
                      </a:lnTo>
                      <a:lnTo>
                        <a:pt x="746" y="480"/>
                      </a:lnTo>
                      <a:lnTo>
                        <a:pt x="735" y="479"/>
                      </a:lnTo>
                      <a:lnTo>
                        <a:pt x="735" y="488"/>
                      </a:lnTo>
                      <a:lnTo>
                        <a:pt x="722" y="475"/>
                      </a:lnTo>
                      <a:lnTo>
                        <a:pt x="699" y="493"/>
                      </a:lnTo>
                      <a:lnTo>
                        <a:pt x="634" y="480"/>
                      </a:lnTo>
                      <a:lnTo>
                        <a:pt x="626" y="468"/>
                      </a:lnTo>
                      <a:lnTo>
                        <a:pt x="625" y="476"/>
                      </a:lnTo>
                      <a:lnTo>
                        <a:pt x="249" y="476"/>
                      </a:lnTo>
                      <a:lnTo>
                        <a:pt x="244" y="462"/>
                      </a:lnTo>
                      <a:lnTo>
                        <a:pt x="224" y="458"/>
                      </a:lnTo>
                      <a:lnTo>
                        <a:pt x="225" y="449"/>
                      </a:lnTo>
                      <a:lnTo>
                        <a:pt x="183" y="437"/>
                      </a:lnTo>
                      <a:lnTo>
                        <a:pt x="188" y="431"/>
                      </a:lnTo>
                      <a:lnTo>
                        <a:pt x="178" y="414"/>
                      </a:lnTo>
                      <a:lnTo>
                        <a:pt x="168" y="413"/>
                      </a:lnTo>
                      <a:lnTo>
                        <a:pt x="145" y="377"/>
                      </a:lnTo>
                      <a:lnTo>
                        <a:pt x="149" y="366"/>
                      </a:lnTo>
                      <a:lnTo>
                        <a:pt x="150" y="347"/>
                      </a:lnTo>
                      <a:lnTo>
                        <a:pt x="124" y="336"/>
                      </a:lnTo>
                      <a:lnTo>
                        <a:pt x="76" y="273"/>
                      </a:lnTo>
                      <a:lnTo>
                        <a:pt x="48" y="291"/>
                      </a:lnTo>
                      <a:lnTo>
                        <a:pt x="41" y="283"/>
                      </a:lnTo>
                      <a:lnTo>
                        <a:pt x="39" y="281"/>
                      </a:lnTo>
                      <a:lnTo>
                        <a:pt x="26" y="264"/>
                      </a:lnTo>
                      <a:lnTo>
                        <a:pt x="0" y="26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4" name="Freeform 37"/>
                <p:cNvSpPr>
                  <a:spLocks noChangeAspect="1"/>
                </p:cNvSpPr>
                <p:nvPr/>
              </p:nvSpPr>
              <p:spPr bwMode="gray">
                <a:xfrm>
                  <a:off x="1814603" y="2187772"/>
                  <a:ext cx="96102" cy="59434"/>
                </a:xfrm>
                <a:custGeom>
                  <a:avLst/>
                  <a:gdLst>
                    <a:gd name="T0" fmla="*/ 0 w 69"/>
                    <a:gd name="T1" fmla="*/ 0 h 40"/>
                    <a:gd name="T2" fmla="*/ 0 w 69"/>
                    <a:gd name="T3" fmla="*/ 0 h 40"/>
                    <a:gd name="T4" fmla="*/ 17 w 69"/>
                    <a:gd name="T5" fmla="*/ 212 h 40"/>
                    <a:gd name="T6" fmla="*/ 17 w 69"/>
                    <a:gd name="T7" fmla="*/ 924 h 40"/>
                    <a:gd name="T8" fmla="*/ 17 w 69"/>
                    <a:gd name="T9" fmla="*/ 788 h 40"/>
                    <a:gd name="T10" fmla="*/ 0 w 69"/>
                    <a:gd name="T11" fmla="*/ 0 h 40"/>
                    <a:gd name="T12" fmla="*/ 0 w 69"/>
                    <a:gd name="T13" fmla="*/ 0 h 40"/>
                    <a:gd name="T14" fmla="*/ 0 60000 65536"/>
                    <a:gd name="T15" fmla="*/ 0 60000 65536"/>
                    <a:gd name="T16" fmla="*/ 0 60000 65536"/>
                    <a:gd name="T17" fmla="*/ 0 60000 65536"/>
                    <a:gd name="T18" fmla="*/ 0 60000 65536"/>
                    <a:gd name="T19" fmla="*/ 0 60000 65536"/>
                    <a:gd name="T20" fmla="*/ 0 60000 65536"/>
                    <a:gd name="T21" fmla="*/ 0 w 69"/>
                    <a:gd name="T22" fmla="*/ 0 h 40"/>
                    <a:gd name="T23" fmla="*/ 69 w 6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
                      <a:moveTo>
                        <a:pt x="0" y="0"/>
                      </a:moveTo>
                      <a:lnTo>
                        <a:pt x="0" y="0"/>
                      </a:lnTo>
                      <a:lnTo>
                        <a:pt x="37" y="8"/>
                      </a:lnTo>
                      <a:lnTo>
                        <a:pt x="68" y="39"/>
                      </a:lnTo>
                      <a:lnTo>
                        <a:pt x="50" y="3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5" name="Freeform 38"/>
                <p:cNvSpPr>
                  <a:spLocks noChangeAspect="1"/>
                </p:cNvSpPr>
                <p:nvPr/>
              </p:nvSpPr>
              <p:spPr bwMode="gray">
                <a:xfrm>
                  <a:off x="1859069" y="1433100"/>
                  <a:ext cx="202245" cy="132689"/>
                </a:xfrm>
                <a:custGeom>
                  <a:avLst/>
                  <a:gdLst>
                    <a:gd name="T0" fmla="*/ 0 w 144"/>
                    <a:gd name="T1" fmla="*/ 1866 h 89"/>
                    <a:gd name="T2" fmla="*/ 0 w 144"/>
                    <a:gd name="T3" fmla="*/ 1866 h 89"/>
                    <a:gd name="T4" fmla="*/ 6 w 144"/>
                    <a:gd name="T5" fmla="*/ 1509 h 89"/>
                    <a:gd name="T6" fmla="*/ 23 w 144"/>
                    <a:gd name="T7" fmla="*/ 484 h 89"/>
                    <a:gd name="T8" fmla="*/ 17 w 144"/>
                    <a:gd name="T9" fmla="*/ 3 h 89"/>
                    <a:gd name="T10" fmla="*/ 23 w 144"/>
                    <a:gd name="T11" fmla="*/ 0 h 89"/>
                    <a:gd name="T12" fmla="*/ 38 w 144"/>
                    <a:gd name="T13" fmla="*/ 358 h 89"/>
                    <a:gd name="T14" fmla="*/ 48 w 144"/>
                    <a:gd name="T15" fmla="*/ 6 h 89"/>
                    <a:gd name="T16" fmla="*/ 59 w 144"/>
                    <a:gd name="T17" fmla="*/ 753 h 89"/>
                    <a:gd name="T18" fmla="*/ 30 w 144"/>
                    <a:gd name="T19" fmla="*/ 1628 h 89"/>
                    <a:gd name="T20" fmla="*/ 28 w 144"/>
                    <a:gd name="T21" fmla="*/ 2193 h 89"/>
                    <a:gd name="T22" fmla="*/ 23 w 144"/>
                    <a:gd name="T23" fmla="*/ 2474 h 89"/>
                    <a:gd name="T24" fmla="*/ 23 w 144"/>
                    <a:gd name="T25" fmla="*/ 2033 h 89"/>
                    <a:gd name="T26" fmla="*/ 0 w 144"/>
                    <a:gd name="T27" fmla="*/ 1866 h 89"/>
                    <a:gd name="T28" fmla="*/ 0 w 144"/>
                    <a:gd name="T29" fmla="*/ 1866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89"/>
                    <a:gd name="T47" fmla="*/ 144 w 14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89">
                      <a:moveTo>
                        <a:pt x="0" y="66"/>
                      </a:moveTo>
                      <a:lnTo>
                        <a:pt x="0" y="66"/>
                      </a:lnTo>
                      <a:lnTo>
                        <a:pt x="6" y="55"/>
                      </a:lnTo>
                      <a:lnTo>
                        <a:pt x="27" y="18"/>
                      </a:lnTo>
                      <a:lnTo>
                        <a:pt x="17" y="3"/>
                      </a:lnTo>
                      <a:lnTo>
                        <a:pt x="61" y="0"/>
                      </a:lnTo>
                      <a:lnTo>
                        <a:pt x="92" y="14"/>
                      </a:lnTo>
                      <a:lnTo>
                        <a:pt x="112" y="6"/>
                      </a:lnTo>
                      <a:lnTo>
                        <a:pt x="143" y="27"/>
                      </a:lnTo>
                      <a:lnTo>
                        <a:pt x="77" y="59"/>
                      </a:lnTo>
                      <a:lnTo>
                        <a:pt x="72" y="79"/>
                      </a:lnTo>
                      <a:lnTo>
                        <a:pt x="39" y="88"/>
                      </a:lnTo>
                      <a:lnTo>
                        <a:pt x="25" y="73"/>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6" name="Freeform 39"/>
                <p:cNvSpPr>
                  <a:spLocks noChangeAspect="1"/>
                </p:cNvSpPr>
                <p:nvPr/>
              </p:nvSpPr>
              <p:spPr bwMode="gray">
                <a:xfrm>
                  <a:off x="1916442" y="1311468"/>
                  <a:ext cx="142002" cy="74638"/>
                </a:xfrm>
                <a:custGeom>
                  <a:avLst/>
                  <a:gdLst>
                    <a:gd name="T0" fmla="*/ 0 w 101"/>
                    <a:gd name="T1" fmla="*/ 457 h 51"/>
                    <a:gd name="T2" fmla="*/ 0 w 101"/>
                    <a:gd name="T3" fmla="*/ 457 h 51"/>
                    <a:gd name="T4" fmla="*/ 23 w 101"/>
                    <a:gd name="T5" fmla="*/ 560 h 51"/>
                    <a:gd name="T6" fmla="*/ 25 w 101"/>
                    <a:gd name="T7" fmla="*/ 456 h 51"/>
                    <a:gd name="T8" fmla="*/ 25 w 101"/>
                    <a:gd name="T9" fmla="*/ 608 h 51"/>
                    <a:gd name="T10" fmla="*/ 25 w 101"/>
                    <a:gd name="T11" fmla="*/ 560 h 51"/>
                    <a:gd name="T12" fmla="*/ 25 w 101"/>
                    <a:gd name="T13" fmla="*/ 407 h 51"/>
                    <a:gd name="T14" fmla="*/ 25 w 101"/>
                    <a:gd name="T15" fmla="*/ 483 h 51"/>
                    <a:gd name="T16" fmla="*/ 25 w 101"/>
                    <a:gd name="T17" fmla="*/ 245 h 51"/>
                    <a:gd name="T18" fmla="*/ 25 w 101"/>
                    <a:gd name="T19" fmla="*/ 231 h 51"/>
                    <a:gd name="T20" fmla="*/ 28 w 101"/>
                    <a:gd name="T21" fmla="*/ 456 h 51"/>
                    <a:gd name="T22" fmla="*/ 40 w 101"/>
                    <a:gd name="T23" fmla="*/ 290 h 51"/>
                    <a:gd name="T24" fmla="*/ 37 w 101"/>
                    <a:gd name="T25" fmla="*/ 130 h 51"/>
                    <a:gd name="T26" fmla="*/ 43 w 101"/>
                    <a:gd name="T27" fmla="*/ 7 h 51"/>
                    <a:gd name="T28" fmla="*/ 36 w 101"/>
                    <a:gd name="T29" fmla="*/ 0 h 51"/>
                    <a:gd name="T30" fmla="*/ 25 w 101"/>
                    <a:gd name="T31" fmla="*/ 7 h 51"/>
                    <a:gd name="T32" fmla="*/ 0 w 101"/>
                    <a:gd name="T33" fmla="*/ 457 h 51"/>
                    <a:gd name="T34" fmla="*/ 0 w 101"/>
                    <a:gd name="T35" fmla="*/ 457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51"/>
                    <a:gd name="T56" fmla="*/ 101 w 101"/>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51">
                      <a:moveTo>
                        <a:pt x="0" y="38"/>
                      </a:moveTo>
                      <a:lnTo>
                        <a:pt x="0" y="38"/>
                      </a:lnTo>
                      <a:lnTo>
                        <a:pt x="23" y="45"/>
                      </a:lnTo>
                      <a:lnTo>
                        <a:pt x="29" y="37"/>
                      </a:lnTo>
                      <a:lnTo>
                        <a:pt x="34" y="50"/>
                      </a:lnTo>
                      <a:lnTo>
                        <a:pt x="45" y="45"/>
                      </a:lnTo>
                      <a:lnTo>
                        <a:pt x="43" y="33"/>
                      </a:lnTo>
                      <a:lnTo>
                        <a:pt x="54" y="39"/>
                      </a:lnTo>
                      <a:lnTo>
                        <a:pt x="60" y="21"/>
                      </a:lnTo>
                      <a:lnTo>
                        <a:pt x="69" y="20"/>
                      </a:lnTo>
                      <a:lnTo>
                        <a:pt x="72" y="37"/>
                      </a:lnTo>
                      <a:lnTo>
                        <a:pt x="94" y="24"/>
                      </a:lnTo>
                      <a:lnTo>
                        <a:pt x="87" y="10"/>
                      </a:lnTo>
                      <a:lnTo>
                        <a:pt x="100" y="7"/>
                      </a:lnTo>
                      <a:lnTo>
                        <a:pt x="86" y="0"/>
                      </a:lnTo>
                      <a:lnTo>
                        <a:pt x="50" y="7"/>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7" name="Freeform 40"/>
                <p:cNvSpPr>
                  <a:spLocks noChangeAspect="1"/>
                </p:cNvSpPr>
                <p:nvPr/>
              </p:nvSpPr>
              <p:spPr bwMode="gray">
                <a:xfrm>
                  <a:off x="1992464" y="1478712"/>
                  <a:ext cx="345681" cy="179683"/>
                </a:xfrm>
                <a:custGeom>
                  <a:avLst/>
                  <a:gdLst>
                    <a:gd name="T0" fmla="*/ 0 w 247"/>
                    <a:gd name="T1" fmla="*/ 656 h 122"/>
                    <a:gd name="T2" fmla="*/ 0 w 247"/>
                    <a:gd name="T3" fmla="*/ 656 h 122"/>
                    <a:gd name="T4" fmla="*/ 12 w 247"/>
                    <a:gd name="T5" fmla="*/ 478 h 122"/>
                    <a:gd name="T6" fmla="*/ 6 w 247"/>
                    <a:gd name="T7" fmla="*/ 397 h 122"/>
                    <a:gd name="T8" fmla="*/ 20 w 247"/>
                    <a:gd name="T9" fmla="*/ 7 h 122"/>
                    <a:gd name="T10" fmla="*/ 20 w 247"/>
                    <a:gd name="T11" fmla="*/ 0 h 122"/>
                    <a:gd name="T12" fmla="*/ 20 w 247"/>
                    <a:gd name="T13" fmla="*/ 208 h 122"/>
                    <a:gd name="T14" fmla="*/ 20 w 247"/>
                    <a:gd name="T15" fmla="*/ 327 h 122"/>
                    <a:gd name="T16" fmla="*/ 27 w 247"/>
                    <a:gd name="T17" fmla="*/ 172 h 122"/>
                    <a:gd name="T18" fmla="*/ 38 w 247"/>
                    <a:gd name="T19" fmla="*/ 288 h 122"/>
                    <a:gd name="T20" fmla="*/ 34 w 247"/>
                    <a:gd name="T21" fmla="*/ 449 h 122"/>
                    <a:gd name="T22" fmla="*/ 44 w 247"/>
                    <a:gd name="T23" fmla="*/ 348 h 122"/>
                    <a:gd name="T24" fmla="*/ 42 w 247"/>
                    <a:gd name="T25" fmla="*/ 183 h 122"/>
                    <a:gd name="T26" fmla="*/ 45 w 247"/>
                    <a:gd name="T27" fmla="*/ 195 h 122"/>
                    <a:gd name="T28" fmla="*/ 52 w 247"/>
                    <a:gd name="T29" fmla="*/ 708 h 122"/>
                    <a:gd name="T30" fmla="*/ 54 w 247"/>
                    <a:gd name="T31" fmla="*/ 616 h 122"/>
                    <a:gd name="T32" fmla="*/ 52 w 247"/>
                    <a:gd name="T33" fmla="*/ 1 h 122"/>
                    <a:gd name="T34" fmla="*/ 56 w 247"/>
                    <a:gd name="T35" fmla="*/ 2 h 122"/>
                    <a:gd name="T36" fmla="*/ 62 w 247"/>
                    <a:gd name="T37" fmla="*/ 222 h 122"/>
                    <a:gd name="T38" fmla="*/ 66 w 247"/>
                    <a:gd name="T39" fmla="*/ 960 h 122"/>
                    <a:gd name="T40" fmla="*/ 84 w 247"/>
                    <a:gd name="T41" fmla="*/ 1318 h 122"/>
                    <a:gd name="T42" fmla="*/ 84 w 247"/>
                    <a:gd name="T43" fmla="*/ 1496 h 122"/>
                    <a:gd name="T44" fmla="*/ 80 w 247"/>
                    <a:gd name="T45" fmla="*/ 1417 h 122"/>
                    <a:gd name="T46" fmla="*/ 74 w 247"/>
                    <a:gd name="T47" fmla="*/ 1530 h 122"/>
                    <a:gd name="T48" fmla="*/ 82 w 247"/>
                    <a:gd name="T49" fmla="*/ 1715 h 122"/>
                    <a:gd name="T50" fmla="*/ 76 w 247"/>
                    <a:gd name="T51" fmla="*/ 1851 h 122"/>
                    <a:gd name="T52" fmla="*/ 62 w 247"/>
                    <a:gd name="T53" fmla="*/ 1778 h 122"/>
                    <a:gd name="T54" fmla="*/ 57 w 247"/>
                    <a:gd name="T55" fmla="*/ 1594 h 122"/>
                    <a:gd name="T56" fmla="*/ 46 w 247"/>
                    <a:gd name="T57" fmla="*/ 1929 h 122"/>
                    <a:gd name="T58" fmla="*/ 25 w 247"/>
                    <a:gd name="T59" fmla="*/ 1972 h 122"/>
                    <a:gd name="T60" fmla="*/ 20 w 247"/>
                    <a:gd name="T61" fmla="*/ 1669 h 122"/>
                    <a:gd name="T62" fmla="*/ 20 w 247"/>
                    <a:gd name="T63" fmla="*/ 1630 h 122"/>
                    <a:gd name="T64" fmla="*/ 20 w 247"/>
                    <a:gd name="T65" fmla="*/ 1380 h 122"/>
                    <a:gd name="T66" fmla="*/ 33 w 247"/>
                    <a:gd name="T67" fmla="*/ 1215 h 122"/>
                    <a:gd name="T68" fmla="*/ 19 w 247"/>
                    <a:gd name="T69" fmla="*/ 1140 h 122"/>
                    <a:gd name="T70" fmla="*/ 9 w 247"/>
                    <a:gd name="T71" fmla="*/ 968 h 122"/>
                    <a:gd name="T72" fmla="*/ 20 w 247"/>
                    <a:gd name="T73" fmla="*/ 794 h 122"/>
                    <a:gd name="T74" fmla="*/ 12 w 247"/>
                    <a:gd name="T75" fmla="*/ 800 h 122"/>
                    <a:gd name="T76" fmla="*/ 15 w 247"/>
                    <a:gd name="T77" fmla="*/ 708 h 122"/>
                    <a:gd name="T78" fmla="*/ 0 w 247"/>
                    <a:gd name="T79" fmla="*/ 656 h 122"/>
                    <a:gd name="T80" fmla="*/ 0 w 247"/>
                    <a:gd name="T81" fmla="*/ 656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122"/>
                    <a:gd name="T125" fmla="*/ 247 w 247"/>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122">
                      <a:moveTo>
                        <a:pt x="0" y="39"/>
                      </a:moveTo>
                      <a:lnTo>
                        <a:pt x="0" y="39"/>
                      </a:lnTo>
                      <a:lnTo>
                        <a:pt x="12" y="29"/>
                      </a:lnTo>
                      <a:lnTo>
                        <a:pt x="6" y="24"/>
                      </a:lnTo>
                      <a:lnTo>
                        <a:pt x="35" y="7"/>
                      </a:lnTo>
                      <a:lnTo>
                        <a:pt x="59" y="0"/>
                      </a:lnTo>
                      <a:lnTo>
                        <a:pt x="67" y="13"/>
                      </a:lnTo>
                      <a:lnTo>
                        <a:pt x="59" y="20"/>
                      </a:lnTo>
                      <a:lnTo>
                        <a:pt x="81" y="10"/>
                      </a:lnTo>
                      <a:lnTo>
                        <a:pt x="105" y="18"/>
                      </a:lnTo>
                      <a:lnTo>
                        <a:pt x="96" y="27"/>
                      </a:lnTo>
                      <a:lnTo>
                        <a:pt x="124" y="21"/>
                      </a:lnTo>
                      <a:lnTo>
                        <a:pt x="116" y="11"/>
                      </a:lnTo>
                      <a:lnTo>
                        <a:pt x="127" y="12"/>
                      </a:lnTo>
                      <a:lnTo>
                        <a:pt x="149" y="44"/>
                      </a:lnTo>
                      <a:lnTo>
                        <a:pt x="157" y="37"/>
                      </a:lnTo>
                      <a:lnTo>
                        <a:pt x="148" y="1"/>
                      </a:lnTo>
                      <a:lnTo>
                        <a:pt x="166" y="2"/>
                      </a:lnTo>
                      <a:lnTo>
                        <a:pt x="186" y="14"/>
                      </a:lnTo>
                      <a:lnTo>
                        <a:pt x="197" y="58"/>
                      </a:lnTo>
                      <a:lnTo>
                        <a:pt x="246" y="80"/>
                      </a:lnTo>
                      <a:lnTo>
                        <a:pt x="245" y="91"/>
                      </a:lnTo>
                      <a:lnTo>
                        <a:pt x="232" y="86"/>
                      </a:lnTo>
                      <a:lnTo>
                        <a:pt x="217" y="94"/>
                      </a:lnTo>
                      <a:lnTo>
                        <a:pt x="238" y="104"/>
                      </a:lnTo>
                      <a:lnTo>
                        <a:pt x="219" y="114"/>
                      </a:lnTo>
                      <a:lnTo>
                        <a:pt x="187" y="109"/>
                      </a:lnTo>
                      <a:lnTo>
                        <a:pt x="169" y="97"/>
                      </a:lnTo>
                      <a:lnTo>
                        <a:pt x="128" y="117"/>
                      </a:lnTo>
                      <a:lnTo>
                        <a:pt x="78" y="121"/>
                      </a:lnTo>
                      <a:lnTo>
                        <a:pt x="68" y="102"/>
                      </a:lnTo>
                      <a:lnTo>
                        <a:pt x="40" y="100"/>
                      </a:lnTo>
                      <a:lnTo>
                        <a:pt x="22" y="84"/>
                      </a:lnTo>
                      <a:lnTo>
                        <a:pt x="93" y="74"/>
                      </a:lnTo>
                      <a:lnTo>
                        <a:pt x="19" y="69"/>
                      </a:lnTo>
                      <a:lnTo>
                        <a:pt x="9" y="59"/>
                      </a:lnTo>
                      <a:lnTo>
                        <a:pt x="47" y="48"/>
                      </a:lnTo>
                      <a:lnTo>
                        <a:pt x="12" y="49"/>
                      </a:lnTo>
                      <a:lnTo>
                        <a:pt x="15" y="44"/>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8" name="Freeform 41"/>
                <p:cNvSpPr>
                  <a:spLocks noChangeAspect="1"/>
                </p:cNvSpPr>
                <p:nvPr/>
              </p:nvSpPr>
              <p:spPr bwMode="gray">
                <a:xfrm>
                  <a:off x="2016848" y="1339111"/>
                  <a:ext cx="235235" cy="99517"/>
                </a:xfrm>
                <a:custGeom>
                  <a:avLst/>
                  <a:gdLst>
                    <a:gd name="T0" fmla="*/ 0 w 168"/>
                    <a:gd name="T1" fmla="*/ 542 h 68"/>
                    <a:gd name="T2" fmla="*/ 0 w 168"/>
                    <a:gd name="T3" fmla="*/ 542 h 68"/>
                    <a:gd name="T4" fmla="*/ 6 w 168"/>
                    <a:gd name="T5" fmla="*/ 457 h 68"/>
                    <a:gd name="T6" fmla="*/ 21 w 168"/>
                    <a:gd name="T7" fmla="*/ 385 h 68"/>
                    <a:gd name="T8" fmla="*/ 6 w 168"/>
                    <a:gd name="T9" fmla="*/ 407 h 68"/>
                    <a:gd name="T10" fmla="*/ 21 w 168"/>
                    <a:gd name="T11" fmla="*/ 343 h 68"/>
                    <a:gd name="T12" fmla="*/ 12 w 168"/>
                    <a:gd name="T13" fmla="*/ 343 h 68"/>
                    <a:gd name="T14" fmla="*/ 14 w 168"/>
                    <a:gd name="T15" fmla="*/ 218 h 68"/>
                    <a:gd name="T16" fmla="*/ 21 w 168"/>
                    <a:gd name="T17" fmla="*/ 218 h 68"/>
                    <a:gd name="T18" fmla="*/ 21 w 168"/>
                    <a:gd name="T19" fmla="*/ 195 h 68"/>
                    <a:gd name="T20" fmla="*/ 21 w 168"/>
                    <a:gd name="T21" fmla="*/ 130 h 68"/>
                    <a:gd name="T22" fmla="*/ 22 w 168"/>
                    <a:gd name="T23" fmla="*/ 218 h 68"/>
                    <a:gd name="T24" fmla="*/ 30 w 168"/>
                    <a:gd name="T25" fmla="*/ 432 h 68"/>
                    <a:gd name="T26" fmla="*/ 43 w 168"/>
                    <a:gd name="T27" fmla="*/ 456 h 68"/>
                    <a:gd name="T28" fmla="*/ 39 w 168"/>
                    <a:gd name="T29" fmla="*/ 343 h 68"/>
                    <a:gd name="T30" fmla="*/ 42 w 168"/>
                    <a:gd name="T31" fmla="*/ 231 h 68"/>
                    <a:gd name="T32" fmla="*/ 36 w 168"/>
                    <a:gd name="T33" fmla="*/ 146 h 68"/>
                    <a:gd name="T34" fmla="*/ 44 w 168"/>
                    <a:gd name="T35" fmla="*/ 0 h 68"/>
                    <a:gd name="T36" fmla="*/ 48 w 168"/>
                    <a:gd name="T37" fmla="*/ 164 h 68"/>
                    <a:gd name="T38" fmla="*/ 45 w 168"/>
                    <a:gd name="T39" fmla="*/ 245 h 68"/>
                    <a:gd name="T40" fmla="*/ 49 w 168"/>
                    <a:gd name="T41" fmla="*/ 274 h 68"/>
                    <a:gd name="T42" fmla="*/ 48 w 168"/>
                    <a:gd name="T43" fmla="*/ 384 h 68"/>
                    <a:gd name="T44" fmla="*/ 53 w 168"/>
                    <a:gd name="T45" fmla="*/ 407 h 68"/>
                    <a:gd name="T46" fmla="*/ 55 w 168"/>
                    <a:gd name="T47" fmla="*/ 274 h 68"/>
                    <a:gd name="T48" fmla="*/ 58 w 168"/>
                    <a:gd name="T49" fmla="*/ 431 h 68"/>
                    <a:gd name="T50" fmla="*/ 56 w 168"/>
                    <a:gd name="T51" fmla="*/ 608 h 68"/>
                    <a:gd name="T52" fmla="*/ 45 w 168"/>
                    <a:gd name="T53" fmla="*/ 607 h 68"/>
                    <a:gd name="T54" fmla="*/ 21 w 168"/>
                    <a:gd name="T55" fmla="*/ 825 h 68"/>
                    <a:gd name="T56" fmla="*/ 21 w 168"/>
                    <a:gd name="T57" fmla="*/ 704 h 68"/>
                    <a:gd name="T58" fmla="*/ 32 w 168"/>
                    <a:gd name="T59" fmla="*/ 512 h 68"/>
                    <a:gd name="T60" fmla="*/ 21 w 168"/>
                    <a:gd name="T61" fmla="*/ 628 h 68"/>
                    <a:gd name="T62" fmla="*/ 21 w 168"/>
                    <a:gd name="T63" fmla="*/ 483 h 68"/>
                    <a:gd name="T64" fmla="*/ 21 w 168"/>
                    <a:gd name="T65" fmla="*/ 643 h 68"/>
                    <a:gd name="T66" fmla="*/ 14 w 168"/>
                    <a:gd name="T67" fmla="*/ 607 h 68"/>
                    <a:gd name="T68" fmla="*/ 0 w 168"/>
                    <a:gd name="T69" fmla="*/ 542 h 68"/>
                    <a:gd name="T70" fmla="*/ 0 w 168"/>
                    <a:gd name="T71" fmla="*/ 542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68"/>
                    <a:gd name="T110" fmla="*/ 168 w 1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68">
                      <a:moveTo>
                        <a:pt x="0" y="44"/>
                      </a:moveTo>
                      <a:lnTo>
                        <a:pt x="0" y="44"/>
                      </a:lnTo>
                      <a:lnTo>
                        <a:pt x="6" y="38"/>
                      </a:lnTo>
                      <a:lnTo>
                        <a:pt x="34" y="32"/>
                      </a:lnTo>
                      <a:lnTo>
                        <a:pt x="6" y="33"/>
                      </a:lnTo>
                      <a:lnTo>
                        <a:pt x="39" y="27"/>
                      </a:lnTo>
                      <a:lnTo>
                        <a:pt x="12" y="27"/>
                      </a:lnTo>
                      <a:lnTo>
                        <a:pt x="14" y="19"/>
                      </a:lnTo>
                      <a:lnTo>
                        <a:pt x="40" y="19"/>
                      </a:lnTo>
                      <a:lnTo>
                        <a:pt x="22" y="17"/>
                      </a:lnTo>
                      <a:lnTo>
                        <a:pt x="36" y="10"/>
                      </a:lnTo>
                      <a:lnTo>
                        <a:pt x="70" y="19"/>
                      </a:lnTo>
                      <a:lnTo>
                        <a:pt x="87" y="36"/>
                      </a:lnTo>
                      <a:lnTo>
                        <a:pt x="118" y="37"/>
                      </a:lnTo>
                      <a:lnTo>
                        <a:pt x="106" y="27"/>
                      </a:lnTo>
                      <a:lnTo>
                        <a:pt x="113" y="20"/>
                      </a:lnTo>
                      <a:lnTo>
                        <a:pt x="99" y="12"/>
                      </a:lnTo>
                      <a:lnTo>
                        <a:pt x="121" y="0"/>
                      </a:lnTo>
                      <a:lnTo>
                        <a:pt x="131" y="14"/>
                      </a:lnTo>
                      <a:lnTo>
                        <a:pt x="124" y="21"/>
                      </a:lnTo>
                      <a:lnTo>
                        <a:pt x="136" y="23"/>
                      </a:lnTo>
                      <a:lnTo>
                        <a:pt x="132" y="31"/>
                      </a:lnTo>
                      <a:lnTo>
                        <a:pt x="147" y="33"/>
                      </a:lnTo>
                      <a:lnTo>
                        <a:pt x="156" y="23"/>
                      </a:lnTo>
                      <a:lnTo>
                        <a:pt x="167" y="35"/>
                      </a:lnTo>
                      <a:lnTo>
                        <a:pt x="158" y="50"/>
                      </a:lnTo>
                      <a:lnTo>
                        <a:pt x="122" y="49"/>
                      </a:lnTo>
                      <a:lnTo>
                        <a:pt x="67" y="67"/>
                      </a:lnTo>
                      <a:lnTo>
                        <a:pt x="45" y="57"/>
                      </a:lnTo>
                      <a:lnTo>
                        <a:pt x="91" y="42"/>
                      </a:lnTo>
                      <a:lnTo>
                        <a:pt x="51" y="51"/>
                      </a:lnTo>
                      <a:lnTo>
                        <a:pt x="58" y="39"/>
                      </a:lnTo>
                      <a:lnTo>
                        <a:pt x="38" y="52"/>
                      </a:lnTo>
                      <a:lnTo>
                        <a:pt x="14" y="49"/>
                      </a:lnTo>
                      <a:lnTo>
                        <a:pt x="0" y="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9" name="Freeform 42"/>
                <p:cNvSpPr>
                  <a:spLocks noChangeAspect="1"/>
                </p:cNvSpPr>
                <p:nvPr/>
              </p:nvSpPr>
              <p:spPr bwMode="gray">
                <a:xfrm>
                  <a:off x="2250648" y="1235448"/>
                  <a:ext cx="120486" cy="63580"/>
                </a:xfrm>
                <a:custGeom>
                  <a:avLst/>
                  <a:gdLst>
                    <a:gd name="T0" fmla="*/ 0 w 87"/>
                    <a:gd name="T1" fmla="*/ 0 h 43"/>
                    <a:gd name="T2" fmla="*/ 0 w 87"/>
                    <a:gd name="T3" fmla="*/ 0 h 43"/>
                    <a:gd name="T4" fmla="*/ 7 w 87"/>
                    <a:gd name="T5" fmla="*/ 279 h 43"/>
                    <a:gd name="T6" fmla="*/ 14 w 87"/>
                    <a:gd name="T7" fmla="*/ 279 h 43"/>
                    <a:gd name="T8" fmla="*/ 14 w 87"/>
                    <a:gd name="T9" fmla="*/ 341 h 43"/>
                    <a:gd name="T10" fmla="*/ 14 w 87"/>
                    <a:gd name="T11" fmla="*/ 449 h 43"/>
                    <a:gd name="T12" fmla="*/ 8 w 87"/>
                    <a:gd name="T13" fmla="*/ 480 h 43"/>
                    <a:gd name="T14" fmla="*/ 14 w 87"/>
                    <a:gd name="T15" fmla="*/ 587 h 43"/>
                    <a:gd name="T16" fmla="*/ 18 w 87"/>
                    <a:gd name="T17" fmla="*/ 819 h 43"/>
                    <a:gd name="T18" fmla="*/ 15 w 87"/>
                    <a:gd name="T19" fmla="*/ 319 h 43"/>
                    <a:gd name="T20" fmla="*/ 14 w 87"/>
                    <a:gd name="T21" fmla="*/ 3 h 43"/>
                    <a:gd name="T22" fmla="*/ 14 w 87"/>
                    <a:gd name="T23" fmla="*/ 186 h 43"/>
                    <a:gd name="T24" fmla="*/ 14 w 87"/>
                    <a:gd name="T25" fmla="*/ 0 h 43"/>
                    <a:gd name="T26" fmla="*/ 0 w 87"/>
                    <a:gd name="T27" fmla="*/ 0 h 43"/>
                    <a:gd name="T28" fmla="*/ 0 w 87"/>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43"/>
                    <a:gd name="T47" fmla="*/ 87 w 8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43">
                      <a:moveTo>
                        <a:pt x="0" y="0"/>
                      </a:moveTo>
                      <a:lnTo>
                        <a:pt x="0" y="0"/>
                      </a:lnTo>
                      <a:lnTo>
                        <a:pt x="7" y="15"/>
                      </a:lnTo>
                      <a:lnTo>
                        <a:pt x="28" y="15"/>
                      </a:lnTo>
                      <a:lnTo>
                        <a:pt x="21" y="18"/>
                      </a:lnTo>
                      <a:lnTo>
                        <a:pt x="26" y="23"/>
                      </a:lnTo>
                      <a:lnTo>
                        <a:pt x="8" y="25"/>
                      </a:lnTo>
                      <a:lnTo>
                        <a:pt x="38" y="31"/>
                      </a:lnTo>
                      <a:lnTo>
                        <a:pt x="86" y="42"/>
                      </a:lnTo>
                      <a:lnTo>
                        <a:pt x="79" y="17"/>
                      </a:lnTo>
                      <a:lnTo>
                        <a:pt x="44" y="3"/>
                      </a:lnTo>
                      <a:lnTo>
                        <a:pt x="33" y="9"/>
                      </a:lnTo>
                      <a:lnTo>
                        <a:pt x="30"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0" name="Freeform 43"/>
                <p:cNvSpPr>
                  <a:spLocks noChangeAspect="1"/>
                </p:cNvSpPr>
                <p:nvPr/>
              </p:nvSpPr>
              <p:spPr bwMode="gray">
                <a:xfrm>
                  <a:off x="2305153" y="1351551"/>
                  <a:ext cx="98971" cy="64962"/>
                </a:xfrm>
                <a:custGeom>
                  <a:avLst/>
                  <a:gdLst>
                    <a:gd name="T0" fmla="*/ 0 w 70"/>
                    <a:gd name="T1" fmla="*/ 1396 h 43"/>
                    <a:gd name="T2" fmla="*/ 0 w 70"/>
                    <a:gd name="T3" fmla="*/ 1396 h 43"/>
                    <a:gd name="T4" fmla="*/ 8 w 70"/>
                    <a:gd name="T5" fmla="*/ 895 h 43"/>
                    <a:gd name="T6" fmla="*/ 21 w 70"/>
                    <a:gd name="T7" fmla="*/ 971 h 43"/>
                    <a:gd name="T8" fmla="*/ 4 w 70"/>
                    <a:gd name="T9" fmla="*/ 436 h 43"/>
                    <a:gd name="T10" fmla="*/ 8 w 70"/>
                    <a:gd name="T11" fmla="*/ 3 h 43"/>
                    <a:gd name="T12" fmla="*/ 35 w 70"/>
                    <a:gd name="T13" fmla="*/ 888 h 43"/>
                    <a:gd name="T14" fmla="*/ 20 w 70"/>
                    <a:gd name="T15" fmla="*/ 2 h 43"/>
                    <a:gd name="T16" fmla="*/ 35 w 70"/>
                    <a:gd name="T17" fmla="*/ 0 h 43"/>
                    <a:gd name="T18" fmla="*/ 35 w 70"/>
                    <a:gd name="T19" fmla="*/ 1526 h 43"/>
                    <a:gd name="T20" fmla="*/ 35 w 70"/>
                    <a:gd name="T21" fmla="*/ 1277 h 43"/>
                    <a:gd name="T22" fmla="*/ 35 w 70"/>
                    <a:gd name="T23" fmla="*/ 2150 h 43"/>
                    <a:gd name="T24" fmla="*/ 27 w 70"/>
                    <a:gd name="T25" fmla="*/ 2060 h 43"/>
                    <a:gd name="T26" fmla="*/ 33 w 70"/>
                    <a:gd name="T27" fmla="*/ 1810 h 43"/>
                    <a:gd name="T28" fmla="*/ 24 w 70"/>
                    <a:gd name="T29" fmla="*/ 1515 h 43"/>
                    <a:gd name="T30" fmla="*/ 35 w 70"/>
                    <a:gd name="T31" fmla="*/ 1069 h 43"/>
                    <a:gd name="T32" fmla="*/ 0 w 70"/>
                    <a:gd name="T33" fmla="*/ 1396 h 43"/>
                    <a:gd name="T34" fmla="*/ 0 w 70"/>
                    <a:gd name="T35" fmla="*/ 139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43"/>
                    <a:gd name="T56" fmla="*/ 70 w 7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43">
                      <a:moveTo>
                        <a:pt x="0" y="28"/>
                      </a:moveTo>
                      <a:lnTo>
                        <a:pt x="0" y="28"/>
                      </a:lnTo>
                      <a:lnTo>
                        <a:pt x="8" y="18"/>
                      </a:lnTo>
                      <a:lnTo>
                        <a:pt x="21" y="19"/>
                      </a:lnTo>
                      <a:lnTo>
                        <a:pt x="4" y="9"/>
                      </a:lnTo>
                      <a:lnTo>
                        <a:pt x="8" y="3"/>
                      </a:lnTo>
                      <a:lnTo>
                        <a:pt x="36" y="17"/>
                      </a:lnTo>
                      <a:lnTo>
                        <a:pt x="20" y="2"/>
                      </a:lnTo>
                      <a:lnTo>
                        <a:pt x="62" y="0"/>
                      </a:lnTo>
                      <a:lnTo>
                        <a:pt x="69" y="31"/>
                      </a:lnTo>
                      <a:lnTo>
                        <a:pt x="61" y="26"/>
                      </a:lnTo>
                      <a:lnTo>
                        <a:pt x="60" y="42"/>
                      </a:lnTo>
                      <a:lnTo>
                        <a:pt x="27" y="41"/>
                      </a:lnTo>
                      <a:lnTo>
                        <a:pt x="33" y="36"/>
                      </a:lnTo>
                      <a:lnTo>
                        <a:pt x="24" y="30"/>
                      </a:lnTo>
                      <a:lnTo>
                        <a:pt x="48" y="2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1" name="Freeform 44"/>
                <p:cNvSpPr>
                  <a:spLocks noChangeAspect="1"/>
                </p:cNvSpPr>
                <p:nvPr/>
              </p:nvSpPr>
              <p:spPr bwMode="gray">
                <a:xfrm>
                  <a:off x="2309456" y="1460743"/>
                  <a:ext cx="114748" cy="96753"/>
                </a:xfrm>
                <a:custGeom>
                  <a:avLst/>
                  <a:gdLst>
                    <a:gd name="T0" fmla="*/ 0 w 82"/>
                    <a:gd name="T1" fmla="*/ 230 h 67"/>
                    <a:gd name="T2" fmla="*/ 0 w 82"/>
                    <a:gd name="T3" fmla="*/ 230 h 67"/>
                    <a:gd name="T4" fmla="*/ 4 w 82"/>
                    <a:gd name="T5" fmla="*/ 155 h 67"/>
                    <a:gd name="T6" fmla="*/ 20 w 82"/>
                    <a:gd name="T7" fmla="*/ 193 h 67"/>
                    <a:gd name="T8" fmla="*/ 20 w 82"/>
                    <a:gd name="T9" fmla="*/ 124 h 67"/>
                    <a:gd name="T10" fmla="*/ 20 w 82"/>
                    <a:gd name="T11" fmla="*/ 124 h 67"/>
                    <a:gd name="T12" fmla="*/ 16 w 82"/>
                    <a:gd name="T13" fmla="*/ 100 h 67"/>
                    <a:gd name="T14" fmla="*/ 20 w 82"/>
                    <a:gd name="T15" fmla="*/ 11 h 67"/>
                    <a:gd name="T16" fmla="*/ 17 w 82"/>
                    <a:gd name="T17" fmla="*/ 5 h 67"/>
                    <a:gd name="T18" fmla="*/ 20 w 82"/>
                    <a:gd name="T19" fmla="*/ 0 h 67"/>
                    <a:gd name="T20" fmla="*/ 21 w 82"/>
                    <a:gd name="T21" fmla="*/ 100 h 67"/>
                    <a:gd name="T22" fmla="*/ 20 w 82"/>
                    <a:gd name="T23" fmla="*/ 169 h 67"/>
                    <a:gd name="T24" fmla="*/ 25 w 82"/>
                    <a:gd name="T25" fmla="*/ 193 h 67"/>
                    <a:gd name="T26" fmla="*/ 27 w 82"/>
                    <a:gd name="T27" fmla="*/ 360 h 67"/>
                    <a:gd name="T28" fmla="*/ 20 w 82"/>
                    <a:gd name="T29" fmla="*/ 448 h 67"/>
                    <a:gd name="T30" fmla="*/ 20 w 82"/>
                    <a:gd name="T31" fmla="*/ 316 h 67"/>
                    <a:gd name="T32" fmla="*/ 0 w 82"/>
                    <a:gd name="T33" fmla="*/ 230 h 67"/>
                    <a:gd name="T34" fmla="*/ 0 w 82"/>
                    <a:gd name="T35" fmla="*/ 23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67"/>
                    <a:gd name="T56" fmla="*/ 82 w 8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67">
                      <a:moveTo>
                        <a:pt x="0" y="33"/>
                      </a:moveTo>
                      <a:lnTo>
                        <a:pt x="0" y="33"/>
                      </a:lnTo>
                      <a:lnTo>
                        <a:pt x="4" y="24"/>
                      </a:lnTo>
                      <a:lnTo>
                        <a:pt x="31" y="29"/>
                      </a:lnTo>
                      <a:lnTo>
                        <a:pt x="27" y="19"/>
                      </a:lnTo>
                      <a:lnTo>
                        <a:pt x="34" y="19"/>
                      </a:lnTo>
                      <a:lnTo>
                        <a:pt x="16" y="14"/>
                      </a:lnTo>
                      <a:lnTo>
                        <a:pt x="25" y="11"/>
                      </a:lnTo>
                      <a:lnTo>
                        <a:pt x="17" y="5"/>
                      </a:lnTo>
                      <a:lnTo>
                        <a:pt x="68" y="0"/>
                      </a:lnTo>
                      <a:lnTo>
                        <a:pt x="70" y="14"/>
                      </a:lnTo>
                      <a:lnTo>
                        <a:pt x="54" y="26"/>
                      </a:lnTo>
                      <a:lnTo>
                        <a:pt x="78" y="29"/>
                      </a:lnTo>
                      <a:lnTo>
                        <a:pt x="81" y="53"/>
                      </a:lnTo>
                      <a:lnTo>
                        <a:pt x="46" y="66"/>
                      </a:lnTo>
                      <a:lnTo>
                        <a:pt x="31" y="47"/>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2" name="Freeform 45"/>
                <p:cNvSpPr>
                  <a:spLocks noChangeAspect="1"/>
                </p:cNvSpPr>
                <p:nvPr/>
              </p:nvSpPr>
              <p:spPr bwMode="gray">
                <a:xfrm>
                  <a:off x="2389781" y="1250652"/>
                  <a:ext cx="67415" cy="51141"/>
                </a:xfrm>
                <a:custGeom>
                  <a:avLst/>
                  <a:gdLst>
                    <a:gd name="T0" fmla="*/ 0 w 49"/>
                    <a:gd name="T1" fmla="*/ 0 h 34"/>
                    <a:gd name="T2" fmla="*/ 0 w 49"/>
                    <a:gd name="T3" fmla="*/ 0 h 34"/>
                    <a:gd name="T4" fmla="*/ 5 w 49"/>
                    <a:gd name="T5" fmla="*/ 807 h 34"/>
                    <a:gd name="T6" fmla="*/ 12 w 49"/>
                    <a:gd name="T7" fmla="*/ 873 h 34"/>
                    <a:gd name="T8" fmla="*/ 7 w 49"/>
                    <a:gd name="T9" fmla="*/ 955 h 34"/>
                    <a:gd name="T10" fmla="*/ 12 w 49"/>
                    <a:gd name="T11" fmla="*/ 1340 h 34"/>
                    <a:gd name="T12" fmla="*/ 12 w 49"/>
                    <a:gd name="T13" fmla="*/ 1131 h 34"/>
                    <a:gd name="T14" fmla="*/ 12 w 49"/>
                    <a:gd name="T15" fmla="*/ 677 h 34"/>
                    <a:gd name="T16" fmla="*/ 0 w 49"/>
                    <a:gd name="T17" fmla="*/ 0 h 34"/>
                    <a:gd name="T18" fmla="*/ 0 w 4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4"/>
                    <a:gd name="T32" fmla="*/ 49 w 4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4">
                      <a:moveTo>
                        <a:pt x="0" y="0"/>
                      </a:moveTo>
                      <a:lnTo>
                        <a:pt x="0" y="0"/>
                      </a:lnTo>
                      <a:lnTo>
                        <a:pt x="5" y="20"/>
                      </a:lnTo>
                      <a:lnTo>
                        <a:pt x="20" y="21"/>
                      </a:lnTo>
                      <a:lnTo>
                        <a:pt x="7" y="24"/>
                      </a:lnTo>
                      <a:lnTo>
                        <a:pt x="14" y="33"/>
                      </a:lnTo>
                      <a:lnTo>
                        <a:pt x="44" y="28"/>
                      </a:lnTo>
                      <a:lnTo>
                        <a:pt x="48"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3" name="Freeform 46"/>
                <p:cNvSpPr>
                  <a:spLocks noChangeAspect="1"/>
                </p:cNvSpPr>
                <p:nvPr/>
              </p:nvSpPr>
              <p:spPr bwMode="gray">
                <a:xfrm>
                  <a:off x="2412730" y="1326672"/>
                  <a:ext cx="331337" cy="111956"/>
                </a:xfrm>
                <a:custGeom>
                  <a:avLst/>
                  <a:gdLst>
                    <a:gd name="T0" fmla="*/ 0 w 236"/>
                    <a:gd name="T1" fmla="*/ 195 h 76"/>
                    <a:gd name="T2" fmla="*/ 0 w 236"/>
                    <a:gd name="T3" fmla="*/ 195 h 76"/>
                    <a:gd name="T4" fmla="*/ 15 w 236"/>
                    <a:gd name="T5" fmla="*/ 0 h 76"/>
                    <a:gd name="T6" fmla="*/ 23 w 236"/>
                    <a:gd name="T7" fmla="*/ 7 h 76"/>
                    <a:gd name="T8" fmla="*/ 23 w 236"/>
                    <a:gd name="T9" fmla="*/ 195 h 76"/>
                    <a:gd name="T10" fmla="*/ 23 w 236"/>
                    <a:gd name="T11" fmla="*/ 349 h 76"/>
                    <a:gd name="T12" fmla="*/ 27 w 236"/>
                    <a:gd name="T13" fmla="*/ 208 h 76"/>
                    <a:gd name="T14" fmla="*/ 35 w 236"/>
                    <a:gd name="T15" fmla="*/ 349 h 76"/>
                    <a:gd name="T16" fmla="*/ 28 w 236"/>
                    <a:gd name="T17" fmla="*/ 349 h 76"/>
                    <a:gd name="T18" fmla="*/ 43 w 236"/>
                    <a:gd name="T19" fmla="*/ 430 h 76"/>
                    <a:gd name="T20" fmla="*/ 27 w 236"/>
                    <a:gd name="T21" fmla="*/ 458 h 76"/>
                    <a:gd name="T22" fmla="*/ 35 w 236"/>
                    <a:gd name="T23" fmla="*/ 554 h 76"/>
                    <a:gd name="T24" fmla="*/ 29 w 236"/>
                    <a:gd name="T25" fmla="*/ 663 h 76"/>
                    <a:gd name="T26" fmla="*/ 37 w 236"/>
                    <a:gd name="T27" fmla="*/ 582 h 76"/>
                    <a:gd name="T28" fmla="*/ 44 w 236"/>
                    <a:gd name="T29" fmla="*/ 804 h 76"/>
                    <a:gd name="T30" fmla="*/ 46 w 236"/>
                    <a:gd name="T31" fmla="*/ 707 h 76"/>
                    <a:gd name="T32" fmla="*/ 62 w 236"/>
                    <a:gd name="T33" fmla="*/ 804 h 76"/>
                    <a:gd name="T34" fmla="*/ 78 w 236"/>
                    <a:gd name="T35" fmla="*/ 582 h 76"/>
                    <a:gd name="T36" fmla="*/ 93 w 236"/>
                    <a:gd name="T37" fmla="*/ 857 h 76"/>
                    <a:gd name="T38" fmla="*/ 89 w 236"/>
                    <a:gd name="T39" fmla="*/ 973 h 76"/>
                    <a:gd name="T40" fmla="*/ 90 w 236"/>
                    <a:gd name="T41" fmla="*/ 1189 h 76"/>
                    <a:gd name="T42" fmla="*/ 81 w 236"/>
                    <a:gd name="T43" fmla="*/ 1249 h 76"/>
                    <a:gd name="T44" fmla="*/ 69 w 236"/>
                    <a:gd name="T45" fmla="*/ 1037 h 76"/>
                    <a:gd name="T46" fmla="*/ 69 w 236"/>
                    <a:gd name="T47" fmla="*/ 1189 h 76"/>
                    <a:gd name="T48" fmla="*/ 66 w 236"/>
                    <a:gd name="T49" fmla="*/ 1194 h 76"/>
                    <a:gd name="T50" fmla="*/ 49 w 236"/>
                    <a:gd name="T51" fmla="*/ 1249 h 76"/>
                    <a:gd name="T52" fmla="*/ 46 w 236"/>
                    <a:gd name="T53" fmla="*/ 1047 h 76"/>
                    <a:gd name="T54" fmla="*/ 40 w 236"/>
                    <a:gd name="T55" fmla="*/ 1194 h 76"/>
                    <a:gd name="T56" fmla="*/ 32 w 236"/>
                    <a:gd name="T57" fmla="*/ 1047 h 76"/>
                    <a:gd name="T58" fmla="*/ 26 w 236"/>
                    <a:gd name="T59" fmla="*/ 1178 h 76"/>
                    <a:gd name="T60" fmla="*/ 23 w 236"/>
                    <a:gd name="T61" fmla="*/ 372 h 76"/>
                    <a:gd name="T62" fmla="*/ 23 w 236"/>
                    <a:gd name="T63" fmla="*/ 450 h 76"/>
                    <a:gd name="T64" fmla="*/ 0 w 236"/>
                    <a:gd name="T65" fmla="*/ 195 h 76"/>
                    <a:gd name="T66" fmla="*/ 0 w 236"/>
                    <a:gd name="T67" fmla="*/ 195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76"/>
                    <a:gd name="T104" fmla="*/ 236 w 236"/>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76">
                      <a:moveTo>
                        <a:pt x="0" y="12"/>
                      </a:moveTo>
                      <a:lnTo>
                        <a:pt x="0" y="12"/>
                      </a:lnTo>
                      <a:lnTo>
                        <a:pt x="15" y="0"/>
                      </a:lnTo>
                      <a:lnTo>
                        <a:pt x="35" y="7"/>
                      </a:lnTo>
                      <a:lnTo>
                        <a:pt x="49" y="12"/>
                      </a:lnTo>
                      <a:lnTo>
                        <a:pt x="45" y="21"/>
                      </a:lnTo>
                      <a:lnTo>
                        <a:pt x="72" y="13"/>
                      </a:lnTo>
                      <a:lnTo>
                        <a:pt x="89" y="21"/>
                      </a:lnTo>
                      <a:lnTo>
                        <a:pt x="75" y="21"/>
                      </a:lnTo>
                      <a:lnTo>
                        <a:pt x="105" y="26"/>
                      </a:lnTo>
                      <a:lnTo>
                        <a:pt x="72" y="28"/>
                      </a:lnTo>
                      <a:lnTo>
                        <a:pt x="89" y="34"/>
                      </a:lnTo>
                      <a:lnTo>
                        <a:pt x="76" y="40"/>
                      </a:lnTo>
                      <a:lnTo>
                        <a:pt x="93" y="35"/>
                      </a:lnTo>
                      <a:lnTo>
                        <a:pt x="107" y="49"/>
                      </a:lnTo>
                      <a:lnTo>
                        <a:pt x="111" y="43"/>
                      </a:lnTo>
                      <a:lnTo>
                        <a:pt x="154" y="49"/>
                      </a:lnTo>
                      <a:lnTo>
                        <a:pt x="199" y="35"/>
                      </a:lnTo>
                      <a:lnTo>
                        <a:pt x="235" y="52"/>
                      </a:lnTo>
                      <a:lnTo>
                        <a:pt x="224" y="59"/>
                      </a:lnTo>
                      <a:lnTo>
                        <a:pt x="228" y="72"/>
                      </a:lnTo>
                      <a:lnTo>
                        <a:pt x="206" y="75"/>
                      </a:lnTo>
                      <a:lnTo>
                        <a:pt x="182" y="63"/>
                      </a:lnTo>
                      <a:lnTo>
                        <a:pt x="182" y="72"/>
                      </a:lnTo>
                      <a:lnTo>
                        <a:pt x="169" y="73"/>
                      </a:lnTo>
                      <a:lnTo>
                        <a:pt x="116" y="75"/>
                      </a:lnTo>
                      <a:lnTo>
                        <a:pt x="111" y="64"/>
                      </a:lnTo>
                      <a:lnTo>
                        <a:pt x="98" y="73"/>
                      </a:lnTo>
                      <a:lnTo>
                        <a:pt x="82" y="64"/>
                      </a:lnTo>
                      <a:lnTo>
                        <a:pt x="71" y="71"/>
                      </a:lnTo>
                      <a:lnTo>
                        <a:pt x="51" y="22"/>
                      </a:lnTo>
                      <a:lnTo>
                        <a:pt x="26" y="27"/>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4" name="Freeform 47"/>
                <p:cNvSpPr>
                  <a:spLocks noChangeAspect="1"/>
                </p:cNvSpPr>
                <p:nvPr/>
              </p:nvSpPr>
              <p:spPr bwMode="gray">
                <a:xfrm>
                  <a:off x="2427075" y="1138695"/>
                  <a:ext cx="215154" cy="147894"/>
                </a:xfrm>
                <a:custGeom>
                  <a:avLst/>
                  <a:gdLst>
                    <a:gd name="T0" fmla="*/ 0 w 154"/>
                    <a:gd name="T1" fmla="*/ 590 h 100"/>
                    <a:gd name="T2" fmla="*/ 0 w 154"/>
                    <a:gd name="T3" fmla="*/ 590 h 100"/>
                    <a:gd name="T4" fmla="*/ 19 w 154"/>
                    <a:gd name="T5" fmla="*/ 513 h 100"/>
                    <a:gd name="T6" fmla="*/ 17 w 154"/>
                    <a:gd name="T7" fmla="*/ 228 h 100"/>
                    <a:gd name="T8" fmla="*/ 19 w 154"/>
                    <a:gd name="T9" fmla="*/ 6 h 100"/>
                    <a:gd name="T10" fmla="*/ 19 w 154"/>
                    <a:gd name="T11" fmla="*/ 0 h 100"/>
                    <a:gd name="T12" fmla="*/ 19 w 154"/>
                    <a:gd name="T13" fmla="*/ 174 h 100"/>
                    <a:gd name="T14" fmla="*/ 23 w 154"/>
                    <a:gd name="T15" fmla="*/ 513 h 100"/>
                    <a:gd name="T16" fmla="*/ 33 w 154"/>
                    <a:gd name="T17" fmla="*/ 515 h 100"/>
                    <a:gd name="T18" fmla="*/ 35 w 154"/>
                    <a:gd name="T19" fmla="*/ 773 h 100"/>
                    <a:gd name="T20" fmla="*/ 36 w 154"/>
                    <a:gd name="T21" fmla="*/ 590 h 100"/>
                    <a:gd name="T22" fmla="*/ 39 w 154"/>
                    <a:gd name="T23" fmla="*/ 590 h 100"/>
                    <a:gd name="T24" fmla="*/ 38 w 154"/>
                    <a:gd name="T25" fmla="*/ 773 h 100"/>
                    <a:gd name="T26" fmla="*/ 42 w 154"/>
                    <a:gd name="T27" fmla="*/ 885 h 100"/>
                    <a:gd name="T28" fmla="*/ 39 w 154"/>
                    <a:gd name="T29" fmla="*/ 1080 h 100"/>
                    <a:gd name="T30" fmla="*/ 47 w 154"/>
                    <a:gd name="T31" fmla="*/ 1070 h 100"/>
                    <a:gd name="T32" fmla="*/ 49 w 154"/>
                    <a:gd name="T33" fmla="*/ 1324 h 100"/>
                    <a:gd name="T34" fmla="*/ 41 w 154"/>
                    <a:gd name="T35" fmla="*/ 1403 h 100"/>
                    <a:gd name="T36" fmla="*/ 39 w 154"/>
                    <a:gd name="T37" fmla="*/ 1626 h 100"/>
                    <a:gd name="T38" fmla="*/ 37 w 154"/>
                    <a:gd name="T39" fmla="*/ 1403 h 100"/>
                    <a:gd name="T40" fmla="*/ 34 w 154"/>
                    <a:gd name="T41" fmla="*/ 1948 h 100"/>
                    <a:gd name="T42" fmla="*/ 26 w 154"/>
                    <a:gd name="T43" fmla="*/ 1647 h 100"/>
                    <a:gd name="T44" fmla="*/ 31 w 154"/>
                    <a:gd name="T45" fmla="*/ 1948 h 100"/>
                    <a:gd name="T46" fmla="*/ 19 w 154"/>
                    <a:gd name="T47" fmla="*/ 1899 h 100"/>
                    <a:gd name="T48" fmla="*/ 19 w 154"/>
                    <a:gd name="T49" fmla="*/ 1740 h 100"/>
                    <a:gd name="T50" fmla="*/ 19 w 154"/>
                    <a:gd name="T51" fmla="*/ 1736 h 100"/>
                    <a:gd name="T52" fmla="*/ 19 w 154"/>
                    <a:gd name="T53" fmla="*/ 1659 h 100"/>
                    <a:gd name="T54" fmla="*/ 19 w 154"/>
                    <a:gd name="T55" fmla="*/ 1606 h 100"/>
                    <a:gd name="T56" fmla="*/ 19 w 154"/>
                    <a:gd name="T57" fmla="*/ 1574 h 100"/>
                    <a:gd name="T58" fmla="*/ 19 w 154"/>
                    <a:gd name="T59" fmla="*/ 1449 h 100"/>
                    <a:gd name="T60" fmla="*/ 26 w 154"/>
                    <a:gd name="T61" fmla="*/ 1285 h 100"/>
                    <a:gd name="T62" fmla="*/ 19 w 154"/>
                    <a:gd name="T63" fmla="*/ 1324 h 100"/>
                    <a:gd name="T64" fmla="*/ 13 w 154"/>
                    <a:gd name="T65" fmla="*/ 1122 h 100"/>
                    <a:gd name="T66" fmla="*/ 19 w 154"/>
                    <a:gd name="T67" fmla="*/ 1049 h 100"/>
                    <a:gd name="T68" fmla="*/ 2 w 154"/>
                    <a:gd name="T69" fmla="*/ 885 h 100"/>
                    <a:gd name="T70" fmla="*/ 9 w 154"/>
                    <a:gd name="T71" fmla="*/ 881 h 100"/>
                    <a:gd name="T72" fmla="*/ 0 w 154"/>
                    <a:gd name="T73" fmla="*/ 764 h 100"/>
                    <a:gd name="T74" fmla="*/ 19 w 154"/>
                    <a:gd name="T75" fmla="*/ 764 h 100"/>
                    <a:gd name="T76" fmla="*/ 0 w 154"/>
                    <a:gd name="T77" fmla="*/ 590 h 100"/>
                    <a:gd name="T78" fmla="*/ 0 w 154"/>
                    <a:gd name="T79" fmla="*/ 590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00"/>
                    <a:gd name="T122" fmla="*/ 154 w 154"/>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00">
                      <a:moveTo>
                        <a:pt x="0" y="31"/>
                      </a:moveTo>
                      <a:lnTo>
                        <a:pt x="0" y="31"/>
                      </a:lnTo>
                      <a:lnTo>
                        <a:pt x="37" y="26"/>
                      </a:lnTo>
                      <a:lnTo>
                        <a:pt x="17" y="12"/>
                      </a:lnTo>
                      <a:lnTo>
                        <a:pt x="50" y="6"/>
                      </a:lnTo>
                      <a:lnTo>
                        <a:pt x="24" y="0"/>
                      </a:lnTo>
                      <a:lnTo>
                        <a:pt x="65" y="8"/>
                      </a:lnTo>
                      <a:lnTo>
                        <a:pt x="77" y="26"/>
                      </a:lnTo>
                      <a:lnTo>
                        <a:pt x="98" y="27"/>
                      </a:lnTo>
                      <a:lnTo>
                        <a:pt x="106" y="40"/>
                      </a:lnTo>
                      <a:lnTo>
                        <a:pt x="108" y="31"/>
                      </a:lnTo>
                      <a:lnTo>
                        <a:pt x="118" y="31"/>
                      </a:lnTo>
                      <a:lnTo>
                        <a:pt x="114" y="40"/>
                      </a:lnTo>
                      <a:lnTo>
                        <a:pt x="126" y="46"/>
                      </a:lnTo>
                      <a:lnTo>
                        <a:pt x="118" y="55"/>
                      </a:lnTo>
                      <a:lnTo>
                        <a:pt x="142" y="54"/>
                      </a:lnTo>
                      <a:lnTo>
                        <a:pt x="153" y="67"/>
                      </a:lnTo>
                      <a:lnTo>
                        <a:pt x="124" y="71"/>
                      </a:lnTo>
                      <a:lnTo>
                        <a:pt x="116" y="83"/>
                      </a:lnTo>
                      <a:lnTo>
                        <a:pt x="110" y="71"/>
                      </a:lnTo>
                      <a:lnTo>
                        <a:pt x="102" y="99"/>
                      </a:lnTo>
                      <a:lnTo>
                        <a:pt x="84" y="84"/>
                      </a:lnTo>
                      <a:lnTo>
                        <a:pt x="93" y="99"/>
                      </a:lnTo>
                      <a:lnTo>
                        <a:pt x="57" y="97"/>
                      </a:lnTo>
                      <a:lnTo>
                        <a:pt x="46" y="89"/>
                      </a:lnTo>
                      <a:lnTo>
                        <a:pt x="63" y="88"/>
                      </a:lnTo>
                      <a:lnTo>
                        <a:pt x="45" y="85"/>
                      </a:lnTo>
                      <a:lnTo>
                        <a:pt x="40" y="81"/>
                      </a:lnTo>
                      <a:lnTo>
                        <a:pt x="50" y="80"/>
                      </a:lnTo>
                      <a:lnTo>
                        <a:pt x="34" y="74"/>
                      </a:lnTo>
                      <a:lnTo>
                        <a:pt x="83" y="65"/>
                      </a:lnTo>
                      <a:lnTo>
                        <a:pt x="24" y="67"/>
                      </a:lnTo>
                      <a:lnTo>
                        <a:pt x="13" y="57"/>
                      </a:lnTo>
                      <a:lnTo>
                        <a:pt x="34" y="53"/>
                      </a:lnTo>
                      <a:lnTo>
                        <a:pt x="2" y="46"/>
                      </a:lnTo>
                      <a:lnTo>
                        <a:pt x="9" y="45"/>
                      </a:lnTo>
                      <a:lnTo>
                        <a:pt x="0" y="38"/>
                      </a:lnTo>
                      <a:lnTo>
                        <a:pt x="37" y="3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5" name="Freeform 48"/>
                <p:cNvSpPr>
                  <a:spLocks noChangeAspect="1"/>
                </p:cNvSpPr>
                <p:nvPr/>
              </p:nvSpPr>
              <p:spPr bwMode="gray">
                <a:xfrm>
                  <a:off x="2427075" y="1391634"/>
                  <a:ext cx="53071" cy="38701"/>
                </a:xfrm>
                <a:custGeom>
                  <a:avLst/>
                  <a:gdLst>
                    <a:gd name="T0" fmla="*/ 0 w 38"/>
                    <a:gd name="T1" fmla="*/ 432 h 26"/>
                    <a:gd name="T2" fmla="*/ 0 w 38"/>
                    <a:gd name="T3" fmla="*/ 432 h 26"/>
                    <a:gd name="T4" fmla="*/ 6 w 38"/>
                    <a:gd name="T5" fmla="*/ 0 h 26"/>
                    <a:gd name="T6" fmla="*/ 19 w 38"/>
                    <a:gd name="T7" fmla="*/ 5 h 26"/>
                    <a:gd name="T8" fmla="*/ 19 w 38"/>
                    <a:gd name="T9" fmla="*/ 636 h 26"/>
                    <a:gd name="T10" fmla="*/ 0 w 38"/>
                    <a:gd name="T11" fmla="*/ 432 h 26"/>
                    <a:gd name="T12" fmla="*/ 0 w 38"/>
                    <a:gd name="T13" fmla="*/ 432 h 26"/>
                    <a:gd name="T14" fmla="*/ 0 60000 65536"/>
                    <a:gd name="T15" fmla="*/ 0 60000 65536"/>
                    <a:gd name="T16" fmla="*/ 0 60000 65536"/>
                    <a:gd name="T17" fmla="*/ 0 60000 65536"/>
                    <a:gd name="T18" fmla="*/ 0 60000 65536"/>
                    <a:gd name="T19" fmla="*/ 0 60000 65536"/>
                    <a:gd name="T20" fmla="*/ 0 60000 65536"/>
                    <a:gd name="T21" fmla="*/ 0 w 38"/>
                    <a:gd name="T22" fmla="*/ 0 h 26"/>
                    <a:gd name="T23" fmla="*/ 38 w 3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6">
                      <a:moveTo>
                        <a:pt x="0" y="17"/>
                      </a:moveTo>
                      <a:lnTo>
                        <a:pt x="0" y="17"/>
                      </a:lnTo>
                      <a:lnTo>
                        <a:pt x="6" y="0"/>
                      </a:lnTo>
                      <a:lnTo>
                        <a:pt x="30" y="5"/>
                      </a:lnTo>
                      <a:lnTo>
                        <a:pt x="37" y="2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6" name="Freeform 49"/>
                <p:cNvSpPr>
                  <a:spLocks noChangeAspect="1"/>
                </p:cNvSpPr>
                <p:nvPr/>
              </p:nvSpPr>
              <p:spPr bwMode="gray">
                <a:xfrm>
                  <a:off x="2427075" y="1300411"/>
                  <a:ext cx="58809" cy="15204"/>
                </a:xfrm>
                <a:custGeom>
                  <a:avLst/>
                  <a:gdLst>
                    <a:gd name="T0" fmla="*/ 0 w 43"/>
                    <a:gd name="T1" fmla="*/ 4 h 10"/>
                    <a:gd name="T2" fmla="*/ 0 w 43"/>
                    <a:gd name="T3" fmla="*/ 4 h 10"/>
                    <a:gd name="T4" fmla="*/ 10 w 43"/>
                    <a:gd name="T5" fmla="*/ 561 h 10"/>
                    <a:gd name="T6" fmla="*/ 10 w 43"/>
                    <a:gd name="T7" fmla="*/ 4 h 10"/>
                    <a:gd name="T8" fmla="*/ 10 w 43"/>
                    <a:gd name="T9" fmla="*/ 0 h 10"/>
                    <a:gd name="T10" fmla="*/ 0 w 43"/>
                    <a:gd name="T11" fmla="*/ 4 h 10"/>
                    <a:gd name="T12" fmla="*/ 0 w 43"/>
                    <a:gd name="T13" fmla="*/ 4 h 10"/>
                    <a:gd name="T14" fmla="*/ 0 60000 65536"/>
                    <a:gd name="T15" fmla="*/ 0 60000 65536"/>
                    <a:gd name="T16" fmla="*/ 0 60000 65536"/>
                    <a:gd name="T17" fmla="*/ 0 60000 65536"/>
                    <a:gd name="T18" fmla="*/ 0 60000 65536"/>
                    <a:gd name="T19" fmla="*/ 0 60000 65536"/>
                    <a:gd name="T20" fmla="*/ 0 60000 65536"/>
                    <a:gd name="T21" fmla="*/ 0 w 43"/>
                    <a:gd name="T22" fmla="*/ 0 h 10"/>
                    <a:gd name="T23" fmla="*/ 43 w 4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0">
                      <a:moveTo>
                        <a:pt x="0" y="4"/>
                      </a:moveTo>
                      <a:lnTo>
                        <a:pt x="0" y="4"/>
                      </a:lnTo>
                      <a:lnTo>
                        <a:pt x="10" y="9"/>
                      </a:lnTo>
                      <a:lnTo>
                        <a:pt x="42" y="4"/>
                      </a:lnTo>
                      <a:lnTo>
                        <a:pt x="11"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7" name="Freeform 50"/>
                <p:cNvSpPr>
                  <a:spLocks noChangeAspect="1"/>
                </p:cNvSpPr>
                <p:nvPr/>
              </p:nvSpPr>
              <p:spPr bwMode="gray">
                <a:xfrm>
                  <a:off x="2435680" y="1453832"/>
                  <a:ext cx="106143" cy="78785"/>
                </a:xfrm>
                <a:custGeom>
                  <a:avLst/>
                  <a:gdLst>
                    <a:gd name="T0" fmla="*/ 0 w 75"/>
                    <a:gd name="T1" fmla="*/ 228 h 53"/>
                    <a:gd name="T2" fmla="*/ 0 w 75"/>
                    <a:gd name="T3" fmla="*/ 228 h 53"/>
                    <a:gd name="T4" fmla="*/ 2 w 75"/>
                    <a:gd name="T5" fmla="*/ 801 h 53"/>
                    <a:gd name="T6" fmla="*/ 10 w 75"/>
                    <a:gd name="T7" fmla="*/ 926 h 53"/>
                    <a:gd name="T8" fmla="*/ 7 w 75"/>
                    <a:gd name="T9" fmla="*/ 1298 h 53"/>
                    <a:gd name="T10" fmla="*/ 18 w 75"/>
                    <a:gd name="T11" fmla="*/ 1298 h 53"/>
                    <a:gd name="T12" fmla="*/ 30 w 75"/>
                    <a:gd name="T13" fmla="*/ 996 h 53"/>
                    <a:gd name="T14" fmla="*/ 18 w 75"/>
                    <a:gd name="T15" fmla="*/ 801 h 53"/>
                    <a:gd name="T16" fmla="*/ 37 w 75"/>
                    <a:gd name="T17" fmla="*/ 801 h 53"/>
                    <a:gd name="T18" fmla="*/ 37 w 75"/>
                    <a:gd name="T19" fmla="*/ 4 h 53"/>
                    <a:gd name="T20" fmla="*/ 6 w 75"/>
                    <a:gd name="T21" fmla="*/ 0 h 53"/>
                    <a:gd name="T22" fmla="*/ 15 w 75"/>
                    <a:gd name="T23" fmla="*/ 245 h 53"/>
                    <a:gd name="T24" fmla="*/ 0 w 75"/>
                    <a:gd name="T25" fmla="*/ 228 h 53"/>
                    <a:gd name="T26" fmla="*/ 0 w 75"/>
                    <a:gd name="T27" fmla="*/ 228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3"/>
                    <a:gd name="T44" fmla="*/ 75 w 75"/>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3">
                      <a:moveTo>
                        <a:pt x="0" y="9"/>
                      </a:moveTo>
                      <a:lnTo>
                        <a:pt x="0" y="9"/>
                      </a:lnTo>
                      <a:lnTo>
                        <a:pt x="2" y="33"/>
                      </a:lnTo>
                      <a:lnTo>
                        <a:pt x="10" y="38"/>
                      </a:lnTo>
                      <a:lnTo>
                        <a:pt x="7" y="52"/>
                      </a:lnTo>
                      <a:lnTo>
                        <a:pt x="18" y="52"/>
                      </a:lnTo>
                      <a:lnTo>
                        <a:pt x="30" y="41"/>
                      </a:lnTo>
                      <a:lnTo>
                        <a:pt x="18" y="33"/>
                      </a:lnTo>
                      <a:lnTo>
                        <a:pt x="48" y="33"/>
                      </a:lnTo>
                      <a:lnTo>
                        <a:pt x="74" y="4"/>
                      </a:lnTo>
                      <a:lnTo>
                        <a:pt x="6" y="0"/>
                      </a:lnTo>
                      <a:lnTo>
                        <a:pt x="15" y="1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8" name="Freeform 51"/>
                <p:cNvSpPr>
                  <a:spLocks noChangeAspect="1"/>
                </p:cNvSpPr>
                <p:nvPr/>
              </p:nvSpPr>
              <p:spPr bwMode="gray">
                <a:xfrm>
                  <a:off x="2505964" y="1053000"/>
                  <a:ext cx="590956" cy="316520"/>
                </a:xfrm>
                <a:custGeom>
                  <a:avLst/>
                  <a:gdLst>
                    <a:gd name="T0" fmla="*/ 23 w 421"/>
                    <a:gd name="T1" fmla="*/ 1004 h 214"/>
                    <a:gd name="T2" fmla="*/ 23 w 421"/>
                    <a:gd name="T3" fmla="*/ 1149 h 214"/>
                    <a:gd name="T4" fmla="*/ 23 w 421"/>
                    <a:gd name="T5" fmla="*/ 1341 h 214"/>
                    <a:gd name="T6" fmla="*/ 23 w 421"/>
                    <a:gd name="T7" fmla="*/ 1644 h 214"/>
                    <a:gd name="T8" fmla="*/ 35 w 421"/>
                    <a:gd name="T9" fmla="*/ 1408 h 214"/>
                    <a:gd name="T10" fmla="*/ 55 w 421"/>
                    <a:gd name="T11" fmla="*/ 1417 h 214"/>
                    <a:gd name="T12" fmla="*/ 65 w 421"/>
                    <a:gd name="T13" fmla="*/ 1482 h 214"/>
                    <a:gd name="T14" fmla="*/ 66 w 421"/>
                    <a:gd name="T15" fmla="*/ 1461 h 214"/>
                    <a:gd name="T16" fmla="*/ 57 w 421"/>
                    <a:gd name="T17" fmla="*/ 2193 h 214"/>
                    <a:gd name="T18" fmla="*/ 46 w 421"/>
                    <a:gd name="T19" fmla="*/ 1847 h 214"/>
                    <a:gd name="T20" fmla="*/ 36 w 421"/>
                    <a:gd name="T21" fmla="*/ 2021 h 214"/>
                    <a:gd name="T22" fmla="*/ 41 w 421"/>
                    <a:gd name="T23" fmla="*/ 2584 h 214"/>
                    <a:gd name="T24" fmla="*/ 54 w 421"/>
                    <a:gd name="T25" fmla="*/ 2840 h 214"/>
                    <a:gd name="T26" fmla="*/ 23 w 421"/>
                    <a:gd name="T27" fmla="*/ 3123 h 214"/>
                    <a:gd name="T28" fmla="*/ 35 w 421"/>
                    <a:gd name="T29" fmla="*/ 3146 h 214"/>
                    <a:gd name="T30" fmla="*/ 45 w 421"/>
                    <a:gd name="T31" fmla="*/ 3123 h 214"/>
                    <a:gd name="T32" fmla="*/ 35 w 421"/>
                    <a:gd name="T33" fmla="*/ 3294 h 214"/>
                    <a:gd name="T34" fmla="*/ 54 w 421"/>
                    <a:gd name="T35" fmla="*/ 3149 h 214"/>
                    <a:gd name="T36" fmla="*/ 23 w 421"/>
                    <a:gd name="T37" fmla="*/ 3342 h 214"/>
                    <a:gd name="T38" fmla="*/ 23 w 421"/>
                    <a:gd name="T39" fmla="*/ 4095 h 214"/>
                    <a:gd name="T40" fmla="*/ 27 w 421"/>
                    <a:gd name="T41" fmla="*/ 3982 h 214"/>
                    <a:gd name="T42" fmla="*/ 37 w 421"/>
                    <a:gd name="T43" fmla="*/ 3985 h 214"/>
                    <a:gd name="T44" fmla="*/ 52 w 421"/>
                    <a:gd name="T45" fmla="*/ 4095 h 214"/>
                    <a:gd name="T46" fmla="*/ 60 w 421"/>
                    <a:gd name="T47" fmla="*/ 4036 h 214"/>
                    <a:gd name="T48" fmla="*/ 73 w 421"/>
                    <a:gd name="T49" fmla="*/ 3827 h 214"/>
                    <a:gd name="T50" fmla="*/ 55 w 421"/>
                    <a:gd name="T51" fmla="*/ 3625 h 214"/>
                    <a:gd name="T52" fmla="*/ 71 w 421"/>
                    <a:gd name="T53" fmla="*/ 3176 h 214"/>
                    <a:gd name="T54" fmla="*/ 79 w 421"/>
                    <a:gd name="T55" fmla="*/ 3039 h 214"/>
                    <a:gd name="T56" fmla="*/ 92 w 421"/>
                    <a:gd name="T57" fmla="*/ 2790 h 214"/>
                    <a:gd name="T58" fmla="*/ 85 w 421"/>
                    <a:gd name="T59" fmla="*/ 2567 h 214"/>
                    <a:gd name="T60" fmla="*/ 93 w 421"/>
                    <a:gd name="T61" fmla="*/ 2468 h 214"/>
                    <a:gd name="T62" fmla="*/ 92 w 421"/>
                    <a:gd name="T63" fmla="*/ 2127 h 214"/>
                    <a:gd name="T64" fmla="*/ 104 w 421"/>
                    <a:gd name="T65" fmla="*/ 1943 h 214"/>
                    <a:gd name="T66" fmla="*/ 117 w 421"/>
                    <a:gd name="T67" fmla="*/ 1765 h 214"/>
                    <a:gd name="T68" fmla="*/ 133 w 421"/>
                    <a:gd name="T69" fmla="*/ 1056 h 214"/>
                    <a:gd name="T70" fmla="*/ 139 w 421"/>
                    <a:gd name="T71" fmla="*/ 1004 h 214"/>
                    <a:gd name="T72" fmla="*/ 153 w 421"/>
                    <a:gd name="T73" fmla="*/ 452 h 214"/>
                    <a:gd name="T74" fmla="*/ 135 w 421"/>
                    <a:gd name="T75" fmla="*/ 6 h 214"/>
                    <a:gd name="T76" fmla="*/ 98 w 421"/>
                    <a:gd name="T77" fmla="*/ 213 h 214"/>
                    <a:gd name="T78" fmla="*/ 86 w 421"/>
                    <a:gd name="T79" fmla="*/ 366 h 214"/>
                    <a:gd name="T80" fmla="*/ 61 w 421"/>
                    <a:gd name="T81" fmla="*/ 7 h 214"/>
                    <a:gd name="T82" fmla="*/ 59 w 421"/>
                    <a:gd name="T83" fmla="*/ 419 h 214"/>
                    <a:gd name="T84" fmla="*/ 49 w 421"/>
                    <a:gd name="T85" fmla="*/ 452 h 214"/>
                    <a:gd name="T86" fmla="*/ 23 w 421"/>
                    <a:gd name="T87" fmla="*/ 635 h 214"/>
                    <a:gd name="T88" fmla="*/ 0 w 421"/>
                    <a:gd name="T89" fmla="*/ 1004 h 2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1"/>
                    <a:gd name="T136" fmla="*/ 0 h 214"/>
                    <a:gd name="T137" fmla="*/ 421 w 421"/>
                    <a:gd name="T138" fmla="*/ 214 h 2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1" h="214">
                      <a:moveTo>
                        <a:pt x="0" y="50"/>
                      </a:moveTo>
                      <a:lnTo>
                        <a:pt x="0" y="50"/>
                      </a:lnTo>
                      <a:lnTo>
                        <a:pt x="37" y="50"/>
                      </a:lnTo>
                      <a:lnTo>
                        <a:pt x="24" y="58"/>
                      </a:lnTo>
                      <a:lnTo>
                        <a:pt x="76" y="53"/>
                      </a:lnTo>
                      <a:lnTo>
                        <a:pt x="31" y="58"/>
                      </a:lnTo>
                      <a:lnTo>
                        <a:pt x="45" y="62"/>
                      </a:lnTo>
                      <a:lnTo>
                        <a:pt x="30" y="63"/>
                      </a:lnTo>
                      <a:lnTo>
                        <a:pt x="36" y="68"/>
                      </a:lnTo>
                      <a:lnTo>
                        <a:pt x="103" y="60"/>
                      </a:lnTo>
                      <a:lnTo>
                        <a:pt x="37" y="73"/>
                      </a:lnTo>
                      <a:lnTo>
                        <a:pt x="66" y="83"/>
                      </a:lnTo>
                      <a:lnTo>
                        <a:pt x="92" y="68"/>
                      </a:lnTo>
                      <a:lnTo>
                        <a:pt x="135" y="66"/>
                      </a:lnTo>
                      <a:lnTo>
                        <a:pt x="89" y="71"/>
                      </a:lnTo>
                      <a:lnTo>
                        <a:pt x="78" y="83"/>
                      </a:lnTo>
                      <a:lnTo>
                        <a:pt x="106" y="85"/>
                      </a:lnTo>
                      <a:lnTo>
                        <a:pt x="135" y="72"/>
                      </a:lnTo>
                      <a:lnTo>
                        <a:pt x="115" y="84"/>
                      </a:lnTo>
                      <a:lnTo>
                        <a:pt x="135" y="84"/>
                      </a:lnTo>
                      <a:lnTo>
                        <a:pt x="166" y="75"/>
                      </a:lnTo>
                      <a:lnTo>
                        <a:pt x="162" y="63"/>
                      </a:lnTo>
                      <a:lnTo>
                        <a:pt x="197" y="54"/>
                      </a:lnTo>
                      <a:lnTo>
                        <a:pt x="172" y="74"/>
                      </a:lnTo>
                      <a:lnTo>
                        <a:pt x="225" y="70"/>
                      </a:lnTo>
                      <a:lnTo>
                        <a:pt x="117" y="90"/>
                      </a:lnTo>
                      <a:lnTo>
                        <a:pt x="142" y="111"/>
                      </a:lnTo>
                      <a:lnTo>
                        <a:pt x="163" y="111"/>
                      </a:lnTo>
                      <a:lnTo>
                        <a:pt x="152" y="115"/>
                      </a:lnTo>
                      <a:lnTo>
                        <a:pt x="111" y="93"/>
                      </a:lnTo>
                      <a:lnTo>
                        <a:pt x="75" y="90"/>
                      </a:lnTo>
                      <a:lnTo>
                        <a:pt x="74" y="99"/>
                      </a:lnTo>
                      <a:lnTo>
                        <a:pt x="90" y="103"/>
                      </a:lnTo>
                      <a:lnTo>
                        <a:pt x="75" y="107"/>
                      </a:lnTo>
                      <a:lnTo>
                        <a:pt x="117" y="130"/>
                      </a:lnTo>
                      <a:lnTo>
                        <a:pt x="100" y="131"/>
                      </a:lnTo>
                      <a:lnTo>
                        <a:pt x="143" y="132"/>
                      </a:lnTo>
                      <a:lnTo>
                        <a:pt x="119" y="138"/>
                      </a:lnTo>
                      <a:lnTo>
                        <a:pt x="132" y="145"/>
                      </a:lnTo>
                      <a:lnTo>
                        <a:pt x="93" y="133"/>
                      </a:lnTo>
                      <a:lnTo>
                        <a:pt x="71" y="138"/>
                      </a:lnTo>
                      <a:lnTo>
                        <a:pt x="62" y="157"/>
                      </a:lnTo>
                      <a:lnTo>
                        <a:pt x="84" y="151"/>
                      </a:lnTo>
                      <a:lnTo>
                        <a:pt x="80" y="158"/>
                      </a:lnTo>
                      <a:lnTo>
                        <a:pt x="88" y="158"/>
                      </a:lnTo>
                      <a:lnTo>
                        <a:pt x="101" y="143"/>
                      </a:lnTo>
                      <a:lnTo>
                        <a:pt x="97" y="155"/>
                      </a:lnTo>
                      <a:lnTo>
                        <a:pt x="109" y="157"/>
                      </a:lnTo>
                      <a:lnTo>
                        <a:pt x="85" y="162"/>
                      </a:lnTo>
                      <a:lnTo>
                        <a:pt x="100" y="163"/>
                      </a:lnTo>
                      <a:lnTo>
                        <a:pt x="88" y="167"/>
                      </a:lnTo>
                      <a:lnTo>
                        <a:pt x="98" y="175"/>
                      </a:lnTo>
                      <a:lnTo>
                        <a:pt x="115" y="175"/>
                      </a:lnTo>
                      <a:lnTo>
                        <a:pt x="132" y="159"/>
                      </a:lnTo>
                      <a:lnTo>
                        <a:pt x="103" y="181"/>
                      </a:lnTo>
                      <a:lnTo>
                        <a:pt x="75" y="165"/>
                      </a:lnTo>
                      <a:lnTo>
                        <a:pt x="51" y="168"/>
                      </a:lnTo>
                      <a:lnTo>
                        <a:pt x="71" y="185"/>
                      </a:lnTo>
                      <a:lnTo>
                        <a:pt x="36" y="194"/>
                      </a:lnTo>
                      <a:lnTo>
                        <a:pt x="39" y="207"/>
                      </a:lnTo>
                      <a:lnTo>
                        <a:pt x="46" y="195"/>
                      </a:lnTo>
                      <a:lnTo>
                        <a:pt x="47" y="207"/>
                      </a:lnTo>
                      <a:lnTo>
                        <a:pt x="72" y="202"/>
                      </a:lnTo>
                      <a:lnTo>
                        <a:pt x="89" y="212"/>
                      </a:lnTo>
                      <a:lnTo>
                        <a:pt x="102" y="211"/>
                      </a:lnTo>
                      <a:lnTo>
                        <a:pt x="93" y="203"/>
                      </a:lnTo>
                      <a:lnTo>
                        <a:pt x="117" y="206"/>
                      </a:lnTo>
                      <a:lnTo>
                        <a:pt x="115" y="198"/>
                      </a:lnTo>
                      <a:lnTo>
                        <a:pt x="126" y="207"/>
                      </a:lnTo>
                      <a:lnTo>
                        <a:pt x="133" y="205"/>
                      </a:lnTo>
                      <a:lnTo>
                        <a:pt x="129" y="199"/>
                      </a:lnTo>
                      <a:lnTo>
                        <a:pt x="149" y="205"/>
                      </a:lnTo>
                      <a:lnTo>
                        <a:pt x="149" y="213"/>
                      </a:lnTo>
                      <a:lnTo>
                        <a:pt x="185" y="205"/>
                      </a:lnTo>
                      <a:lnTo>
                        <a:pt x="191" y="193"/>
                      </a:lnTo>
                      <a:lnTo>
                        <a:pt x="175" y="195"/>
                      </a:lnTo>
                      <a:lnTo>
                        <a:pt x="175" y="184"/>
                      </a:lnTo>
                      <a:lnTo>
                        <a:pt x="135" y="184"/>
                      </a:lnTo>
                      <a:lnTo>
                        <a:pt x="188" y="181"/>
                      </a:lnTo>
                      <a:lnTo>
                        <a:pt x="196" y="172"/>
                      </a:lnTo>
                      <a:lnTo>
                        <a:pt x="188" y="162"/>
                      </a:lnTo>
                      <a:lnTo>
                        <a:pt x="218" y="162"/>
                      </a:lnTo>
                      <a:lnTo>
                        <a:pt x="225" y="158"/>
                      </a:lnTo>
                      <a:lnTo>
                        <a:pt x="204" y="155"/>
                      </a:lnTo>
                      <a:lnTo>
                        <a:pt x="231" y="154"/>
                      </a:lnTo>
                      <a:lnTo>
                        <a:pt x="213" y="147"/>
                      </a:lnTo>
                      <a:lnTo>
                        <a:pt x="235" y="142"/>
                      </a:lnTo>
                      <a:lnTo>
                        <a:pt x="234" y="136"/>
                      </a:lnTo>
                      <a:lnTo>
                        <a:pt x="194" y="133"/>
                      </a:lnTo>
                      <a:lnTo>
                        <a:pt x="217" y="129"/>
                      </a:lnTo>
                      <a:lnTo>
                        <a:pt x="193" y="127"/>
                      </a:lnTo>
                      <a:lnTo>
                        <a:pt x="235" y="131"/>
                      </a:lnTo>
                      <a:lnTo>
                        <a:pt x="237" y="125"/>
                      </a:lnTo>
                      <a:lnTo>
                        <a:pt x="193" y="123"/>
                      </a:lnTo>
                      <a:lnTo>
                        <a:pt x="250" y="115"/>
                      </a:lnTo>
                      <a:lnTo>
                        <a:pt x="235" y="108"/>
                      </a:lnTo>
                      <a:lnTo>
                        <a:pt x="276" y="111"/>
                      </a:lnTo>
                      <a:lnTo>
                        <a:pt x="289" y="99"/>
                      </a:lnTo>
                      <a:lnTo>
                        <a:pt x="268" y="98"/>
                      </a:lnTo>
                      <a:lnTo>
                        <a:pt x="295" y="96"/>
                      </a:lnTo>
                      <a:lnTo>
                        <a:pt x="292" y="88"/>
                      </a:lnTo>
                      <a:lnTo>
                        <a:pt x="305" y="90"/>
                      </a:lnTo>
                      <a:lnTo>
                        <a:pt x="375" y="55"/>
                      </a:lnTo>
                      <a:lnTo>
                        <a:pt x="297" y="67"/>
                      </a:lnTo>
                      <a:lnTo>
                        <a:pt x="341" y="53"/>
                      </a:lnTo>
                      <a:lnTo>
                        <a:pt x="314" y="54"/>
                      </a:lnTo>
                      <a:lnTo>
                        <a:pt x="308" y="47"/>
                      </a:lnTo>
                      <a:lnTo>
                        <a:pt x="357" y="50"/>
                      </a:lnTo>
                      <a:lnTo>
                        <a:pt x="420" y="32"/>
                      </a:lnTo>
                      <a:lnTo>
                        <a:pt x="419" y="23"/>
                      </a:lnTo>
                      <a:lnTo>
                        <a:pt x="393" y="23"/>
                      </a:lnTo>
                      <a:lnTo>
                        <a:pt x="386" y="9"/>
                      </a:lnTo>
                      <a:lnTo>
                        <a:pt x="314" y="16"/>
                      </a:lnTo>
                      <a:lnTo>
                        <a:pt x="345" y="6"/>
                      </a:lnTo>
                      <a:lnTo>
                        <a:pt x="250" y="0"/>
                      </a:lnTo>
                      <a:lnTo>
                        <a:pt x="242" y="7"/>
                      </a:lnTo>
                      <a:lnTo>
                        <a:pt x="249" y="11"/>
                      </a:lnTo>
                      <a:lnTo>
                        <a:pt x="231" y="4"/>
                      </a:lnTo>
                      <a:lnTo>
                        <a:pt x="189" y="4"/>
                      </a:lnTo>
                      <a:lnTo>
                        <a:pt x="219" y="19"/>
                      </a:lnTo>
                      <a:lnTo>
                        <a:pt x="208" y="23"/>
                      </a:lnTo>
                      <a:lnTo>
                        <a:pt x="193" y="8"/>
                      </a:lnTo>
                      <a:lnTo>
                        <a:pt x="154" y="7"/>
                      </a:lnTo>
                      <a:lnTo>
                        <a:pt x="162" y="13"/>
                      </a:lnTo>
                      <a:lnTo>
                        <a:pt x="132" y="11"/>
                      </a:lnTo>
                      <a:lnTo>
                        <a:pt x="147" y="21"/>
                      </a:lnTo>
                      <a:lnTo>
                        <a:pt x="124" y="15"/>
                      </a:lnTo>
                      <a:lnTo>
                        <a:pt x="131" y="21"/>
                      </a:lnTo>
                      <a:lnTo>
                        <a:pt x="117" y="23"/>
                      </a:lnTo>
                      <a:lnTo>
                        <a:pt x="147" y="37"/>
                      </a:lnTo>
                      <a:lnTo>
                        <a:pt x="81" y="22"/>
                      </a:lnTo>
                      <a:lnTo>
                        <a:pt x="65" y="33"/>
                      </a:lnTo>
                      <a:lnTo>
                        <a:pt x="91" y="38"/>
                      </a:lnTo>
                      <a:lnTo>
                        <a:pt x="47" y="34"/>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69" name="Freeform 52"/>
                <p:cNvSpPr>
                  <a:spLocks noChangeAspect="1"/>
                </p:cNvSpPr>
                <p:nvPr/>
              </p:nvSpPr>
              <p:spPr bwMode="gray">
                <a:xfrm>
                  <a:off x="2544692" y="1462126"/>
                  <a:ext cx="549360" cy="410508"/>
                </a:xfrm>
                <a:custGeom>
                  <a:avLst/>
                  <a:gdLst>
                    <a:gd name="T0" fmla="*/ 0 w 392"/>
                    <a:gd name="T1" fmla="*/ 1131 h 278"/>
                    <a:gd name="T2" fmla="*/ 19 w 392"/>
                    <a:gd name="T3" fmla="*/ 188 h 278"/>
                    <a:gd name="T4" fmla="*/ 23 w 392"/>
                    <a:gd name="T5" fmla="*/ 4 h 278"/>
                    <a:gd name="T6" fmla="*/ 21 w 392"/>
                    <a:gd name="T7" fmla="*/ 896 h 278"/>
                    <a:gd name="T8" fmla="*/ 21 w 392"/>
                    <a:gd name="T9" fmla="*/ 1310 h 278"/>
                    <a:gd name="T10" fmla="*/ 25 w 392"/>
                    <a:gd name="T11" fmla="*/ 1022 h 278"/>
                    <a:gd name="T12" fmla="*/ 23 w 392"/>
                    <a:gd name="T13" fmla="*/ 712 h 278"/>
                    <a:gd name="T14" fmla="*/ 29 w 392"/>
                    <a:gd name="T15" fmla="*/ 511 h 278"/>
                    <a:gd name="T16" fmla="*/ 31 w 392"/>
                    <a:gd name="T17" fmla="*/ 432 h 278"/>
                    <a:gd name="T18" fmla="*/ 32 w 392"/>
                    <a:gd name="T19" fmla="*/ 246 h 278"/>
                    <a:gd name="T20" fmla="*/ 45 w 392"/>
                    <a:gd name="T21" fmla="*/ 3 h 278"/>
                    <a:gd name="T22" fmla="*/ 49 w 392"/>
                    <a:gd name="T23" fmla="*/ 391 h 278"/>
                    <a:gd name="T24" fmla="*/ 52 w 392"/>
                    <a:gd name="T25" fmla="*/ 666 h 278"/>
                    <a:gd name="T26" fmla="*/ 61 w 392"/>
                    <a:gd name="T27" fmla="*/ 511 h 278"/>
                    <a:gd name="T28" fmla="*/ 78 w 392"/>
                    <a:gd name="T29" fmla="*/ 896 h 278"/>
                    <a:gd name="T30" fmla="*/ 82 w 392"/>
                    <a:gd name="T31" fmla="*/ 991 h 278"/>
                    <a:gd name="T32" fmla="*/ 85 w 392"/>
                    <a:gd name="T33" fmla="*/ 1208 h 278"/>
                    <a:gd name="T34" fmla="*/ 93 w 392"/>
                    <a:gd name="T35" fmla="*/ 1092 h 278"/>
                    <a:gd name="T36" fmla="*/ 90 w 392"/>
                    <a:gd name="T37" fmla="*/ 1300 h 278"/>
                    <a:gd name="T38" fmla="*/ 95 w 392"/>
                    <a:gd name="T39" fmla="*/ 1496 h 278"/>
                    <a:gd name="T40" fmla="*/ 97 w 392"/>
                    <a:gd name="T41" fmla="*/ 1582 h 278"/>
                    <a:gd name="T42" fmla="*/ 101 w 392"/>
                    <a:gd name="T43" fmla="*/ 1692 h 278"/>
                    <a:gd name="T44" fmla="*/ 103 w 392"/>
                    <a:gd name="T45" fmla="*/ 1808 h 278"/>
                    <a:gd name="T46" fmla="*/ 112 w 392"/>
                    <a:gd name="T47" fmla="*/ 1809 h 278"/>
                    <a:gd name="T48" fmla="*/ 116 w 392"/>
                    <a:gd name="T49" fmla="*/ 2082 h 278"/>
                    <a:gd name="T50" fmla="*/ 109 w 392"/>
                    <a:gd name="T51" fmla="*/ 2205 h 278"/>
                    <a:gd name="T52" fmla="*/ 119 w 392"/>
                    <a:gd name="T53" fmla="*/ 2689 h 278"/>
                    <a:gd name="T54" fmla="*/ 128 w 392"/>
                    <a:gd name="T55" fmla="*/ 2967 h 278"/>
                    <a:gd name="T56" fmla="*/ 133 w 392"/>
                    <a:gd name="T57" fmla="*/ 3082 h 278"/>
                    <a:gd name="T58" fmla="*/ 140 w 392"/>
                    <a:gd name="T59" fmla="*/ 3362 h 278"/>
                    <a:gd name="T60" fmla="*/ 138 w 392"/>
                    <a:gd name="T61" fmla="*/ 3498 h 278"/>
                    <a:gd name="T62" fmla="*/ 132 w 392"/>
                    <a:gd name="T63" fmla="*/ 3548 h 278"/>
                    <a:gd name="T64" fmla="*/ 114 w 392"/>
                    <a:gd name="T65" fmla="*/ 3279 h 278"/>
                    <a:gd name="T66" fmla="*/ 112 w 392"/>
                    <a:gd name="T67" fmla="*/ 3503 h 278"/>
                    <a:gd name="T68" fmla="*/ 111 w 392"/>
                    <a:gd name="T69" fmla="*/ 3618 h 278"/>
                    <a:gd name="T70" fmla="*/ 124 w 392"/>
                    <a:gd name="T71" fmla="*/ 4015 h 278"/>
                    <a:gd name="T72" fmla="*/ 127 w 392"/>
                    <a:gd name="T73" fmla="*/ 4388 h 278"/>
                    <a:gd name="T74" fmla="*/ 104 w 392"/>
                    <a:gd name="T75" fmla="*/ 4379 h 278"/>
                    <a:gd name="T76" fmla="*/ 93 w 392"/>
                    <a:gd name="T77" fmla="*/ 4688 h 278"/>
                    <a:gd name="T78" fmla="*/ 93 w 392"/>
                    <a:gd name="T79" fmla="*/ 4456 h 278"/>
                    <a:gd name="T80" fmla="*/ 83 w 392"/>
                    <a:gd name="T81" fmla="*/ 4001 h 278"/>
                    <a:gd name="T82" fmla="*/ 75 w 392"/>
                    <a:gd name="T83" fmla="*/ 4099 h 278"/>
                    <a:gd name="T84" fmla="*/ 64 w 392"/>
                    <a:gd name="T85" fmla="*/ 4203 h 278"/>
                    <a:gd name="T86" fmla="*/ 62 w 392"/>
                    <a:gd name="T87" fmla="*/ 3737 h 278"/>
                    <a:gd name="T88" fmla="*/ 77 w 392"/>
                    <a:gd name="T89" fmla="*/ 3434 h 278"/>
                    <a:gd name="T90" fmla="*/ 81 w 392"/>
                    <a:gd name="T91" fmla="*/ 2356 h 278"/>
                    <a:gd name="T92" fmla="*/ 78 w 392"/>
                    <a:gd name="T93" fmla="*/ 2205 h 278"/>
                    <a:gd name="T94" fmla="*/ 64 w 392"/>
                    <a:gd name="T95" fmla="*/ 2202 h 278"/>
                    <a:gd name="T96" fmla="*/ 61 w 392"/>
                    <a:gd name="T97" fmla="*/ 1854 h 278"/>
                    <a:gd name="T98" fmla="*/ 55 w 392"/>
                    <a:gd name="T99" fmla="*/ 1584 h 278"/>
                    <a:gd name="T100" fmla="*/ 44 w 392"/>
                    <a:gd name="T101" fmla="*/ 1735 h 278"/>
                    <a:gd name="T102" fmla="*/ 21 w 392"/>
                    <a:gd name="T103" fmla="*/ 1624 h 278"/>
                    <a:gd name="T104" fmla="*/ 21 w 392"/>
                    <a:gd name="T105" fmla="*/ 1310 h 278"/>
                    <a:gd name="T106" fmla="*/ 0 w 392"/>
                    <a:gd name="T107" fmla="*/ 1131 h 2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2"/>
                    <a:gd name="T163" fmla="*/ 0 h 278"/>
                    <a:gd name="T164" fmla="*/ 392 w 392"/>
                    <a:gd name="T165" fmla="*/ 278 h 2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2" h="278">
                      <a:moveTo>
                        <a:pt x="0" y="61"/>
                      </a:moveTo>
                      <a:lnTo>
                        <a:pt x="0" y="61"/>
                      </a:lnTo>
                      <a:lnTo>
                        <a:pt x="3" y="32"/>
                      </a:lnTo>
                      <a:lnTo>
                        <a:pt x="19" y="10"/>
                      </a:lnTo>
                      <a:lnTo>
                        <a:pt x="47" y="0"/>
                      </a:lnTo>
                      <a:lnTo>
                        <a:pt x="69" y="4"/>
                      </a:lnTo>
                      <a:lnTo>
                        <a:pt x="45" y="32"/>
                      </a:lnTo>
                      <a:lnTo>
                        <a:pt x="51" y="49"/>
                      </a:lnTo>
                      <a:lnTo>
                        <a:pt x="69" y="65"/>
                      </a:lnTo>
                      <a:lnTo>
                        <a:pt x="47" y="72"/>
                      </a:lnTo>
                      <a:lnTo>
                        <a:pt x="70" y="71"/>
                      </a:lnTo>
                      <a:lnTo>
                        <a:pt x="73" y="56"/>
                      </a:lnTo>
                      <a:lnTo>
                        <a:pt x="56" y="47"/>
                      </a:lnTo>
                      <a:lnTo>
                        <a:pt x="70" y="38"/>
                      </a:lnTo>
                      <a:lnTo>
                        <a:pt x="59" y="25"/>
                      </a:lnTo>
                      <a:lnTo>
                        <a:pt x="82" y="28"/>
                      </a:lnTo>
                      <a:lnTo>
                        <a:pt x="61" y="21"/>
                      </a:lnTo>
                      <a:lnTo>
                        <a:pt x="85" y="23"/>
                      </a:lnTo>
                      <a:lnTo>
                        <a:pt x="69" y="13"/>
                      </a:lnTo>
                      <a:lnTo>
                        <a:pt x="88" y="14"/>
                      </a:lnTo>
                      <a:lnTo>
                        <a:pt x="100" y="4"/>
                      </a:lnTo>
                      <a:lnTo>
                        <a:pt x="116" y="3"/>
                      </a:lnTo>
                      <a:lnTo>
                        <a:pt x="117" y="16"/>
                      </a:lnTo>
                      <a:lnTo>
                        <a:pt x="128" y="21"/>
                      </a:lnTo>
                      <a:lnTo>
                        <a:pt x="124" y="49"/>
                      </a:lnTo>
                      <a:lnTo>
                        <a:pt x="139" y="36"/>
                      </a:lnTo>
                      <a:lnTo>
                        <a:pt x="148" y="41"/>
                      </a:lnTo>
                      <a:lnTo>
                        <a:pt x="170" y="28"/>
                      </a:lnTo>
                      <a:lnTo>
                        <a:pt x="202" y="36"/>
                      </a:lnTo>
                      <a:lnTo>
                        <a:pt x="215" y="49"/>
                      </a:lnTo>
                      <a:lnTo>
                        <a:pt x="206" y="56"/>
                      </a:lnTo>
                      <a:lnTo>
                        <a:pt x="225" y="53"/>
                      </a:lnTo>
                      <a:lnTo>
                        <a:pt x="219" y="61"/>
                      </a:lnTo>
                      <a:lnTo>
                        <a:pt x="231" y="65"/>
                      </a:lnTo>
                      <a:lnTo>
                        <a:pt x="240" y="55"/>
                      </a:lnTo>
                      <a:lnTo>
                        <a:pt x="254" y="60"/>
                      </a:lnTo>
                      <a:lnTo>
                        <a:pt x="258" y="69"/>
                      </a:lnTo>
                      <a:lnTo>
                        <a:pt x="246" y="71"/>
                      </a:lnTo>
                      <a:lnTo>
                        <a:pt x="265" y="71"/>
                      </a:lnTo>
                      <a:lnTo>
                        <a:pt x="262" y="82"/>
                      </a:lnTo>
                      <a:lnTo>
                        <a:pt x="276" y="76"/>
                      </a:lnTo>
                      <a:lnTo>
                        <a:pt x="267" y="85"/>
                      </a:lnTo>
                      <a:lnTo>
                        <a:pt x="295" y="83"/>
                      </a:lnTo>
                      <a:lnTo>
                        <a:pt x="279" y="92"/>
                      </a:lnTo>
                      <a:lnTo>
                        <a:pt x="292" y="92"/>
                      </a:lnTo>
                      <a:lnTo>
                        <a:pt x="287" y="98"/>
                      </a:lnTo>
                      <a:lnTo>
                        <a:pt x="300" y="89"/>
                      </a:lnTo>
                      <a:lnTo>
                        <a:pt x="312" y="99"/>
                      </a:lnTo>
                      <a:lnTo>
                        <a:pt x="290" y="107"/>
                      </a:lnTo>
                      <a:lnTo>
                        <a:pt x="322" y="114"/>
                      </a:lnTo>
                      <a:lnTo>
                        <a:pt x="294" y="116"/>
                      </a:lnTo>
                      <a:lnTo>
                        <a:pt x="305" y="120"/>
                      </a:lnTo>
                      <a:lnTo>
                        <a:pt x="296" y="129"/>
                      </a:lnTo>
                      <a:lnTo>
                        <a:pt x="329" y="146"/>
                      </a:lnTo>
                      <a:lnTo>
                        <a:pt x="345" y="143"/>
                      </a:lnTo>
                      <a:lnTo>
                        <a:pt x="353" y="162"/>
                      </a:lnTo>
                      <a:lnTo>
                        <a:pt x="369" y="161"/>
                      </a:lnTo>
                      <a:lnTo>
                        <a:pt x="367" y="169"/>
                      </a:lnTo>
                      <a:lnTo>
                        <a:pt x="391" y="174"/>
                      </a:lnTo>
                      <a:lnTo>
                        <a:pt x="388" y="184"/>
                      </a:lnTo>
                      <a:lnTo>
                        <a:pt x="376" y="183"/>
                      </a:lnTo>
                      <a:lnTo>
                        <a:pt x="381" y="189"/>
                      </a:lnTo>
                      <a:lnTo>
                        <a:pt x="375" y="199"/>
                      </a:lnTo>
                      <a:lnTo>
                        <a:pt x="364" y="195"/>
                      </a:lnTo>
                      <a:lnTo>
                        <a:pt x="362" y="214"/>
                      </a:lnTo>
                      <a:lnTo>
                        <a:pt x="317" y="178"/>
                      </a:lnTo>
                      <a:lnTo>
                        <a:pt x="300" y="182"/>
                      </a:lnTo>
                      <a:lnTo>
                        <a:pt x="312" y="190"/>
                      </a:lnTo>
                      <a:lnTo>
                        <a:pt x="303" y="199"/>
                      </a:lnTo>
                      <a:lnTo>
                        <a:pt x="310" y="198"/>
                      </a:lnTo>
                      <a:lnTo>
                        <a:pt x="320" y="216"/>
                      </a:lnTo>
                      <a:lnTo>
                        <a:pt x="341" y="220"/>
                      </a:lnTo>
                      <a:lnTo>
                        <a:pt x="340" y="231"/>
                      </a:lnTo>
                      <a:lnTo>
                        <a:pt x="351" y="240"/>
                      </a:lnTo>
                      <a:lnTo>
                        <a:pt x="345" y="264"/>
                      </a:lnTo>
                      <a:lnTo>
                        <a:pt x="290" y="239"/>
                      </a:lnTo>
                      <a:lnTo>
                        <a:pt x="327" y="277"/>
                      </a:lnTo>
                      <a:lnTo>
                        <a:pt x="256" y="256"/>
                      </a:lnTo>
                      <a:lnTo>
                        <a:pt x="246" y="243"/>
                      </a:lnTo>
                      <a:lnTo>
                        <a:pt x="256" y="242"/>
                      </a:lnTo>
                      <a:lnTo>
                        <a:pt x="233" y="234"/>
                      </a:lnTo>
                      <a:lnTo>
                        <a:pt x="227" y="219"/>
                      </a:lnTo>
                      <a:lnTo>
                        <a:pt x="209" y="214"/>
                      </a:lnTo>
                      <a:lnTo>
                        <a:pt x="208" y="224"/>
                      </a:lnTo>
                      <a:lnTo>
                        <a:pt x="198" y="219"/>
                      </a:lnTo>
                      <a:lnTo>
                        <a:pt x="182" y="229"/>
                      </a:lnTo>
                      <a:lnTo>
                        <a:pt x="163" y="219"/>
                      </a:lnTo>
                      <a:lnTo>
                        <a:pt x="173" y="202"/>
                      </a:lnTo>
                      <a:lnTo>
                        <a:pt x="225" y="202"/>
                      </a:lnTo>
                      <a:lnTo>
                        <a:pt x="213" y="186"/>
                      </a:lnTo>
                      <a:lnTo>
                        <a:pt x="242" y="161"/>
                      </a:lnTo>
                      <a:lnTo>
                        <a:pt x="221" y="128"/>
                      </a:lnTo>
                      <a:lnTo>
                        <a:pt x="207" y="125"/>
                      </a:lnTo>
                      <a:lnTo>
                        <a:pt x="215" y="120"/>
                      </a:lnTo>
                      <a:lnTo>
                        <a:pt x="183" y="129"/>
                      </a:lnTo>
                      <a:lnTo>
                        <a:pt x="182" y="119"/>
                      </a:lnTo>
                      <a:lnTo>
                        <a:pt x="194" y="114"/>
                      </a:lnTo>
                      <a:lnTo>
                        <a:pt x="170" y="101"/>
                      </a:lnTo>
                      <a:lnTo>
                        <a:pt x="170" y="91"/>
                      </a:lnTo>
                      <a:lnTo>
                        <a:pt x="148" y="86"/>
                      </a:lnTo>
                      <a:lnTo>
                        <a:pt x="153" y="100"/>
                      </a:lnTo>
                      <a:lnTo>
                        <a:pt x="115" y="95"/>
                      </a:lnTo>
                      <a:lnTo>
                        <a:pt x="125" y="102"/>
                      </a:lnTo>
                      <a:lnTo>
                        <a:pt x="26" y="89"/>
                      </a:lnTo>
                      <a:lnTo>
                        <a:pt x="8" y="71"/>
                      </a:lnTo>
                      <a:lnTo>
                        <a:pt x="39" y="72"/>
                      </a:lnTo>
                      <a:lnTo>
                        <a:pt x="0" y="6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0" name="Freeform 53"/>
                <p:cNvSpPr>
                  <a:spLocks noChangeAspect="1"/>
                </p:cNvSpPr>
                <p:nvPr/>
              </p:nvSpPr>
              <p:spPr bwMode="gray">
                <a:xfrm>
                  <a:off x="2599198" y="1742709"/>
                  <a:ext cx="129093" cy="92606"/>
                </a:xfrm>
                <a:custGeom>
                  <a:avLst/>
                  <a:gdLst>
                    <a:gd name="T0" fmla="*/ 0 w 92"/>
                    <a:gd name="T1" fmla="*/ 1502 h 62"/>
                    <a:gd name="T2" fmla="*/ 0 w 92"/>
                    <a:gd name="T3" fmla="*/ 1502 h 62"/>
                    <a:gd name="T4" fmla="*/ 14 w 92"/>
                    <a:gd name="T5" fmla="*/ 1173 h 62"/>
                    <a:gd name="T6" fmla="*/ 22 w 92"/>
                    <a:gd name="T7" fmla="*/ 0 h 62"/>
                    <a:gd name="T8" fmla="*/ 23 w 92"/>
                    <a:gd name="T9" fmla="*/ 402 h 62"/>
                    <a:gd name="T10" fmla="*/ 23 w 92"/>
                    <a:gd name="T11" fmla="*/ 507 h 62"/>
                    <a:gd name="T12" fmla="*/ 36 w 92"/>
                    <a:gd name="T13" fmla="*/ 1389 h 62"/>
                    <a:gd name="T14" fmla="*/ 33 w 92"/>
                    <a:gd name="T15" fmla="*/ 1623 h 62"/>
                    <a:gd name="T16" fmla="*/ 23 w 92"/>
                    <a:gd name="T17" fmla="*/ 1268 h 62"/>
                    <a:gd name="T18" fmla="*/ 23 w 92"/>
                    <a:gd name="T19" fmla="*/ 1867 h 62"/>
                    <a:gd name="T20" fmla="*/ 21 w 92"/>
                    <a:gd name="T21" fmla="*/ 1389 h 62"/>
                    <a:gd name="T22" fmla="*/ 0 w 92"/>
                    <a:gd name="T23" fmla="*/ 1502 h 62"/>
                    <a:gd name="T24" fmla="*/ 0 w 92"/>
                    <a:gd name="T25" fmla="*/ 150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62"/>
                    <a:gd name="T41" fmla="*/ 92 w 92"/>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62">
                      <a:moveTo>
                        <a:pt x="0" y="50"/>
                      </a:moveTo>
                      <a:lnTo>
                        <a:pt x="0" y="50"/>
                      </a:lnTo>
                      <a:lnTo>
                        <a:pt x="14" y="38"/>
                      </a:lnTo>
                      <a:lnTo>
                        <a:pt x="22" y="0"/>
                      </a:lnTo>
                      <a:lnTo>
                        <a:pt x="30" y="14"/>
                      </a:lnTo>
                      <a:lnTo>
                        <a:pt x="51" y="17"/>
                      </a:lnTo>
                      <a:lnTo>
                        <a:pt x="91" y="45"/>
                      </a:lnTo>
                      <a:lnTo>
                        <a:pt x="86" y="54"/>
                      </a:lnTo>
                      <a:lnTo>
                        <a:pt x="49" y="41"/>
                      </a:lnTo>
                      <a:lnTo>
                        <a:pt x="27" y="61"/>
                      </a:lnTo>
                      <a:lnTo>
                        <a:pt x="21" y="45"/>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1" name="Freeform 54"/>
                <p:cNvSpPr>
                  <a:spLocks noChangeAspect="1"/>
                </p:cNvSpPr>
                <p:nvPr/>
              </p:nvSpPr>
              <p:spPr bwMode="gray">
                <a:xfrm>
                  <a:off x="3132779" y="2165657"/>
                  <a:ext cx="129093" cy="131308"/>
                </a:xfrm>
                <a:custGeom>
                  <a:avLst/>
                  <a:gdLst>
                    <a:gd name="T0" fmla="*/ 0 w 92"/>
                    <a:gd name="T1" fmla="*/ 1215 h 89"/>
                    <a:gd name="T2" fmla="*/ 0 w 92"/>
                    <a:gd name="T3" fmla="*/ 1215 h 89"/>
                    <a:gd name="T4" fmla="*/ 23 w 92"/>
                    <a:gd name="T5" fmla="*/ 4 h 89"/>
                    <a:gd name="T6" fmla="*/ 23 w 92"/>
                    <a:gd name="T7" fmla="*/ 0 h 89"/>
                    <a:gd name="T8" fmla="*/ 23 w 92"/>
                    <a:gd name="T9" fmla="*/ 592 h 89"/>
                    <a:gd name="T10" fmla="*/ 23 w 92"/>
                    <a:gd name="T11" fmla="*/ 456 h 89"/>
                    <a:gd name="T12" fmla="*/ 23 w 92"/>
                    <a:gd name="T13" fmla="*/ 721 h 89"/>
                    <a:gd name="T14" fmla="*/ 29 w 92"/>
                    <a:gd name="T15" fmla="*/ 721 h 89"/>
                    <a:gd name="T16" fmla="*/ 27 w 92"/>
                    <a:gd name="T17" fmla="*/ 944 h 89"/>
                    <a:gd name="T18" fmla="*/ 33 w 92"/>
                    <a:gd name="T19" fmla="*/ 936 h 89"/>
                    <a:gd name="T20" fmla="*/ 29 w 92"/>
                    <a:gd name="T21" fmla="*/ 1193 h 89"/>
                    <a:gd name="T22" fmla="*/ 34 w 92"/>
                    <a:gd name="T23" fmla="*/ 1054 h 89"/>
                    <a:gd name="T24" fmla="*/ 36 w 92"/>
                    <a:gd name="T25" fmla="*/ 1282 h 89"/>
                    <a:gd name="T26" fmla="*/ 30 w 92"/>
                    <a:gd name="T27" fmla="*/ 1549 h 89"/>
                    <a:gd name="T28" fmla="*/ 29 w 92"/>
                    <a:gd name="T29" fmla="*/ 1359 h 89"/>
                    <a:gd name="T30" fmla="*/ 27 w 92"/>
                    <a:gd name="T31" fmla="*/ 1460 h 89"/>
                    <a:gd name="T32" fmla="*/ 27 w 92"/>
                    <a:gd name="T33" fmla="*/ 1149 h 89"/>
                    <a:gd name="T34" fmla="*/ 23 w 92"/>
                    <a:gd name="T35" fmla="*/ 1460 h 89"/>
                    <a:gd name="T36" fmla="*/ 23 w 92"/>
                    <a:gd name="T37" fmla="*/ 1267 h 89"/>
                    <a:gd name="T38" fmla="*/ 23 w 92"/>
                    <a:gd name="T39" fmla="*/ 1282 h 89"/>
                    <a:gd name="T40" fmla="*/ 23 w 92"/>
                    <a:gd name="T41" fmla="*/ 1149 h 89"/>
                    <a:gd name="T42" fmla="*/ 0 w 92"/>
                    <a:gd name="T43" fmla="*/ 1215 h 89"/>
                    <a:gd name="T44" fmla="*/ 0 w 92"/>
                    <a:gd name="T45" fmla="*/ 1215 h 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89"/>
                    <a:gd name="T71" fmla="*/ 92 w 92"/>
                    <a:gd name="T72" fmla="*/ 89 h 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89">
                      <a:moveTo>
                        <a:pt x="0" y="69"/>
                      </a:moveTo>
                      <a:lnTo>
                        <a:pt x="0" y="69"/>
                      </a:lnTo>
                      <a:lnTo>
                        <a:pt x="37" y="4"/>
                      </a:lnTo>
                      <a:lnTo>
                        <a:pt x="52" y="0"/>
                      </a:lnTo>
                      <a:lnTo>
                        <a:pt x="34" y="34"/>
                      </a:lnTo>
                      <a:lnTo>
                        <a:pt x="46" y="26"/>
                      </a:lnTo>
                      <a:lnTo>
                        <a:pt x="54" y="41"/>
                      </a:lnTo>
                      <a:lnTo>
                        <a:pt x="78" y="41"/>
                      </a:lnTo>
                      <a:lnTo>
                        <a:pt x="73" y="54"/>
                      </a:lnTo>
                      <a:lnTo>
                        <a:pt x="85" y="53"/>
                      </a:lnTo>
                      <a:lnTo>
                        <a:pt x="77" y="67"/>
                      </a:lnTo>
                      <a:lnTo>
                        <a:pt x="88" y="60"/>
                      </a:lnTo>
                      <a:lnTo>
                        <a:pt x="91" y="73"/>
                      </a:lnTo>
                      <a:lnTo>
                        <a:pt x="79" y="88"/>
                      </a:lnTo>
                      <a:lnTo>
                        <a:pt x="78" y="77"/>
                      </a:lnTo>
                      <a:lnTo>
                        <a:pt x="73" y="83"/>
                      </a:lnTo>
                      <a:lnTo>
                        <a:pt x="73" y="66"/>
                      </a:lnTo>
                      <a:lnTo>
                        <a:pt x="50" y="83"/>
                      </a:lnTo>
                      <a:lnTo>
                        <a:pt x="63" y="71"/>
                      </a:lnTo>
                      <a:lnTo>
                        <a:pt x="45" y="73"/>
                      </a:lnTo>
                      <a:lnTo>
                        <a:pt x="49" y="66"/>
                      </a:lnTo>
                      <a:lnTo>
                        <a:pt x="0" y="6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2" name="Freeform 57"/>
                <p:cNvSpPr>
                  <a:spLocks noChangeAspect="1"/>
                </p:cNvSpPr>
                <p:nvPr/>
              </p:nvSpPr>
              <p:spPr bwMode="gray">
                <a:xfrm>
                  <a:off x="2029757" y="2624541"/>
                  <a:ext cx="578046" cy="382865"/>
                </a:xfrm>
                <a:custGeom>
                  <a:avLst/>
                  <a:gdLst>
                    <a:gd name="T0" fmla="*/ 0 w 412"/>
                    <a:gd name="T1" fmla="*/ 3 h 261"/>
                    <a:gd name="T2" fmla="*/ 0 w 412"/>
                    <a:gd name="T3" fmla="*/ 3 h 261"/>
                    <a:gd name="T4" fmla="*/ 19 w 412"/>
                    <a:gd name="T5" fmla="*/ 592 h 261"/>
                    <a:gd name="T6" fmla="*/ 22 w 412"/>
                    <a:gd name="T7" fmla="*/ 845 h 261"/>
                    <a:gd name="T8" fmla="*/ 22 w 412"/>
                    <a:gd name="T9" fmla="*/ 1006 h 261"/>
                    <a:gd name="T10" fmla="*/ 22 w 412"/>
                    <a:gd name="T11" fmla="*/ 1029 h 261"/>
                    <a:gd name="T12" fmla="*/ 22 w 412"/>
                    <a:gd name="T13" fmla="*/ 1138 h 261"/>
                    <a:gd name="T14" fmla="*/ 24 w 412"/>
                    <a:gd name="T15" fmla="*/ 1432 h 261"/>
                    <a:gd name="T16" fmla="*/ 24 w 412"/>
                    <a:gd name="T17" fmla="*/ 1623 h 261"/>
                    <a:gd name="T18" fmla="*/ 38 w 412"/>
                    <a:gd name="T19" fmla="*/ 1958 h 261"/>
                    <a:gd name="T20" fmla="*/ 42 w 412"/>
                    <a:gd name="T21" fmla="*/ 1845 h 261"/>
                    <a:gd name="T22" fmla="*/ 22 w 412"/>
                    <a:gd name="T23" fmla="*/ 503 h 261"/>
                    <a:gd name="T24" fmla="*/ 22 w 412"/>
                    <a:gd name="T25" fmla="*/ 154 h 261"/>
                    <a:gd name="T26" fmla="*/ 22 w 412"/>
                    <a:gd name="T27" fmla="*/ 220 h 261"/>
                    <a:gd name="T28" fmla="*/ 25 w 412"/>
                    <a:gd name="T29" fmla="*/ 839 h 261"/>
                    <a:gd name="T30" fmla="*/ 44 w 412"/>
                    <a:gd name="T31" fmla="*/ 1276 h 261"/>
                    <a:gd name="T32" fmla="*/ 43 w 412"/>
                    <a:gd name="T33" fmla="*/ 1437 h 261"/>
                    <a:gd name="T34" fmla="*/ 61 w 412"/>
                    <a:gd name="T35" fmla="*/ 2046 h 261"/>
                    <a:gd name="T36" fmla="*/ 63 w 412"/>
                    <a:gd name="T37" fmla="*/ 2304 h 261"/>
                    <a:gd name="T38" fmla="*/ 61 w 412"/>
                    <a:gd name="T39" fmla="*/ 2461 h 261"/>
                    <a:gd name="T40" fmla="*/ 64 w 412"/>
                    <a:gd name="T41" fmla="*/ 2674 h 261"/>
                    <a:gd name="T42" fmla="*/ 102 w 412"/>
                    <a:gd name="T43" fmla="*/ 3323 h 261"/>
                    <a:gd name="T44" fmla="*/ 116 w 412"/>
                    <a:gd name="T45" fmla="*/ 3276 h 261"/>
                    <a:gd name="T46" fmla="*/ 128 w 412"/>
                    <a:gd name="T47" fmla="*/ 3572 h 261"/>
                    <a:gd name="T48" fmla="*/ 133 w 412"/>
                    <a:gd name="T49" fmla="*/ 3292 h 261"/>
                    <a:gd name="T50" fmla="*/ 138 w 412"/>
                    <a:gd name="T51" fmla="*/ 3276 h 261"/>
                    <a:gd name="T52" fmla="*/ 133 w 412"/>
                    <a:gd name="T53" fmla="*/ 3002 h 261"/>
                    <a:gd name="T54" fmla="*/ 145 w 412"/>
                    <a:gd name="T55" fmla="*/ 2935 h 261"/>
                    <a:gd name="T56" fmla="*/ 149 w 412"/>
                    <a:gd name="T57" fmla="*/ 2816 h 261"/>
                    <a:gd name="T58" fmla="*/ 149 w 412"/>
                    <a:gd name="T59" fmla="*/ 2765 h 261"/>
                    <a:gd name="T60" fmla="*/ 151 w 412"/>
                    <a:gd name="T61" fmla="*/ 2909 h 261"/>
                    <a:gd name="T62" fmla="*/ 155 w 412"/>
                    <a:gd name="T63" fmla="*/ 2304 h 261"/>
                    <a:gd name="T64" fmla="*/ 149 w 412"/>
                    <a:gd name="T65" fmla="*/ 2205 h 261"/>
                    <a:gd name="T66" fmla="*/ 139 w 412"/>
                    <a:gd name="T67" fmla="*/ 2304 h 261"/>
                    <a:gd name="T68" fmla="*/ 133 w 412"/>
                    <a:gd name="T69" fmla="*/ 2816 h 261"/>
                    <a:gd name="T70" fmla="*/ 116 w 412"/>
                    <a:gd name="T71" fmla="*/ 2861 h 261"/>
                    <a:gd name="T72" fmla="*/ 110 w 412"/>
                    <a:gd name="T73" fmla="*/ 2754 h 261"/>
                    <a:gd name="T74" fmla="*/ 101 w 412"/>
                    <a:gd name="T75" fmla="*/ 2099 h 261"/>
                    <a:gd name="T76" fmla="*/ 101 w 412"/>
                    <a:gd name="T77" fmla="*/ 1623 h 261"/>
                    <a:gd name="T78" fmla="*/ 104 w 412"/>
                    <a:gd name="T79" fmla="*/ 1384 h 261"/>
                    <a:gd name="T80" fmla="*/ 94 w 412"/>
                    <a:gd name="T81" fmla="*/ 1276 h 261"/>
                    <a:gd name="T82" fmla="*/ 81 w 412"/>
                    <a:gd name="T83" fmla="*/ 592 h 261"/>
                    <a:gd name="T84" fmla="*/ 67 w 412"/>
                    <a:gd name="T85" fmla="*/ 720 h 261"/>
                    <a:gd name="T86" fmla="*/ 57 w 412"/>
                    <a:gd name="T87" fmla="*/ 173 h 261"/>
                    <a:gd name="T88" fmla="*/ 31 w 412"/>
                    <a:gd name="T89" fmla="*/ 278 h 261"/>
                    <a:gd name="T90" fmla="*/ 22 w 412"/>
                    <a:gd name="T91" fmla="*/ 0 h 261"/>
                    <a:gd name="T92" fmla="*/ 0 w 412"/>
                    <a:gd name="T93" fmla="*/ 3 h 261"/>
                    <a:gd name="T94" fmla="*/ 0 w 412"/>
                    <a:gd name="T95" fmla="*/ 3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261"/>
                    <a:gd name="T146" fmla="*/ 412 w 412"/>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261">
                      <a:moveTo>
                        <a:pt x="0" y="3"/>
                      </a:moveTo>
                      <a:lnTo>
                        <a:pt x="0" y="3"/>
                      </a:lnTo>
                      <a:lnTo>
                        <a:pt x="19" y="43"/>
                      </a:lnTo>
                      <a:lnTo>
                        <a:pt x="42" y="62"/>
                      </a:lnTo>
                      <a:lnTo>
                        <a:pt x="41" y="73"/>
                      </a:lnTo>
                      <a:lnTo>
                        <a:pt x="29" y="75"/>
                      </a:lnTo>
                      <a:lnTo>
                        <a:pt x="55" y="84"/>
                      </a:lnTo>
                      <a:lnTo>
                        <a:pt x="69" y="103"/>
                      </a:lnTo>
                      <a:lnTo>
                        <a:pt x="68" y="118"/>
                      </a:lnTo>
                      <a:lnTo>
                        <a:pt x="97" y="143"/>
                      </a:lnTo>
                      <a:lnTo>
                        <a:pt x="104" y="135"/>
                      </a:lnTo>
                      <a:lnTo>
                        <a:pt x="34" y="37"/>
                      </a:lnTo>
                      <a:lnTo>
                        <a:pt x="30" y="11"/>
                      </a:lnTo>
                      <a:lnTo>
                        <a:pt x="45" y="17"/>
                      </a:lnTo>
                      <a:lnTo>
                        <a:pt x="71" y="60"/>
                      </a:lnTo>
                      <a:lnTo>
                        <a:pt x="108" y="92"/>
                      </a:lnTo>
                      <a:lnTo>
                        <a:pt x="106" y="104"/>
                      </a:lnTo>
                      <a:lnTo>
                        <a:pt x="157" y="148"/>
                      </a:lnTo>
                      <a:lnTo>
                        <a:pt x="163" y="167"/>
                      </a:lnTo>
                      <a:lnTo>
                        <a:pt x="157" y="179"/>
                      </a:lnTo>
                      <a:lnTo>
                        <a:pt x="169" y="196"/>
                      </a:lnTo>
                      <a:lnTo>
                        <a:pt x="266" y="242"/>
                      </a:lnTo>
                      <a:lnTo>
                        <a:pt x="309" y="238"/>
                      </a:lnTo>
                      <a:lnTo>
                        <a:pt x="337" y="260"/>
                      </a:lnTo>
                      <a:lnTo>
                        <a:pt x="348" y="239"/>
                      </a:lnTo>
                      <a:lnTo>
                        <a:pt x="362" y="238"/>
                      </a:lnTo>
                      <a:lnTo>
                        <a:pt x="348" y="220"/>
                      </a:lnTo>
                      <a:lnTo>
                        <a:pt x="379" y="213"/>
                      </a:lnTo>
                      <a:lnTo>
                        <a:pt x="391" y="205"/>
                      </a:lnTo>
                      <a:lnTo>
                        <a:pt x="394" y="201"/>
                      </a:lnTo>
                      <a:lnTo>
                        <a:pt x="398" y="211"/>
                      </a:lnTo>
                      <a:lnTo>
                        <a:pt x="411" y="167"/>
                      </a:lnTo>
                      <a:lnTo>
                        <a:pt x="394" y="161"/>
                      </a:lnTo>
                      <a:lnTo>
                        <a:pt x="363" y="167"/>
                      </a:lnTo>
                      <a:lnTo>
                        <a:pt x="347" y="205"/>
                      </a:lnTo>
                      <a:lnTo>
                        <a:pt x="307" y="209"/>
                      </a:lnTo>
                      <a:lnTo>
                        <a:pt x="290" y="200"/>
                      </a:lnTo>
                      <a:lnTo>
                        <a:pt x="264" y="153"/>
                      </a:lnTo>
                      <a:lnTo>
                        <a:pt x="263" y="118"/>
                      </a:lnTo>
                      <a:lnTo>
                        <a:pt x="272" y="101"/>
                      </a:lnTo>
                      <a:lnTo>
                        <a:pt x="245" y="92"/>
                      </a:lnTo>
                      <a:lnTo>
                        <a:pt x="211" y="43"/>
                      </a:lnTo>
                      <a:lnTo>
                        <a:pt x="182" y="53"/>
                      </a:lnTo>
                      <a:lnTo>
                        <a:pt x="145" y="13"/>
                      </a:lnTo>
                      <a:lnTo>
                        <a:pt x="83" y="21"/>
                      </a:lnTo>
                      <a:lnTo>
                        <a:pt x="3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3" name="Freeform 92"/>
                <p:cNvSpPr>
                  <a:spLocks noChangeAspect="1"/>
                </p:cNvSpPr>
                <p:nvPr/>
              </p:nvSpPr>
              <p:spPr bwMode="gray">
                <a:xfrm>
                  <a:off x="1054393" y="1554732"/>
                  <a:ext cx="572309" cy="525229"/>
                </a:xfrm>
                <a:custGeom>
                  <a:avLst/>
                  <a:gdLst>
                    <a:gd name="T0" fmla="*/ 0 w 408"/>
                    <a:gd name="T1" fmla="*/ 2701 h 355"/>
                    <a:gd name="T2" fmla="*/ 16 w 408"/>
                    <a:gd name="T3" fmla="*/ 2857 h 355"/>
                    <a:gd name="T4" fmla="*/ 23 w 408"/>
                    <a:gd name="T5" fmla="*/ 3147 h 355"/>
                    <a:gd name="T6" fmla="*/ 39 w 408"/>
                    <a:gd name="T7" fmla="*/ 3058 h 355"/>
                    <a:gd name="T8" fmla="*/ 37 w 408"/>
                    <a:gd name="T9" fmla="*/ 3623 h 355"/>
                    <a:gd name="T10" fmla="*/ 22 w 408"/>
                    <a:gd name="T11" fmla="*/ 4463 h 355"/>
                    <a:gd name="T12" fmla="*/ 22 w 408"/>
                    <a:gd name="T13" fmla="*/ 4506 h 355"/>
                    <a:gd name="T14" fmla="*/ 22 w 408"/>
                    <a:gd name="T15" fmla="*/ 4734 h 355"/>
                    <a:gd name="T16" fmla="*/ 22 w 408"/>
                    <a:gd name="T17" fmla="*/ 5224 h 355"/>
                    <a:gd name="T18" fmla="*/ 34 w 408"/>
                    <a:gd name="T19" fmla="*/ 4734 h 355"/>
                    <a:gd name="T20" fmla="*/ 33 w 408"/>
                    <a:gd name="T21" fmla="*/ 5424 h 355"/>
                    <a:gd name="T22" fmla="*/ 43 w 408"/>
                    <a:gd name="T23" fmla="*/ 5364 h 355"/>
                    <a:gd name="T24" fmla="*/ 51 w 408"/>
                    <a:gd name="T25" fmla="*/ 5473 h 355"/>
                    <a:gd name="T26" fmla="*/ 60 w 408"/>
                    <a:gd name="T27" fmla="*/ 5450 h 355"/>
                    <a:gd name="T28" fmla="*/ 43 w 408"/>
                    <a:gd name="T29" fmla="*/ 6521 h 355"/>
                    <a:gd name="T30" fmla="*/ 30 w 408"/>
                    <a:gd name="T31" fmla="*/ 6710 h 355"/>
                    <a:gd name="T32" fmla="*/ 33 w 408"/>
                    <a:gd name="T33" fmla="*/ 6859 h 355"/>
                    <a:gd name="T34" fmla="*/ 51 w 408"/>
                    <a:gd name="T35" fmla="*/ 6606 h 355"/>
                    <a:gd name="T36" fmla="*/ 54 w 408"/>
                    <a:gd name="T37" fmla="*/ 6450 h 355"/>
                    <a:gd name="T38" fmla="*/ 75 w 408"/>
                    <a:gd name="T39" fmla="*/ 5527 h 355"/>
                    <a:gd name="T40" fmla="*/ 89 w 408"/>
                    <a:gd name="T41" fmla="*/ 4559 h 355"/>
                    <a:gd name="T42" fmla="*/ 90 w 408"/>
                    <a:gd name="T43" fmla="*/ 4559 h 355"/>
                    <a:gd name="T44" fmla="*/ 93 w 408"/>
                    <a:gd name="T45" fmla="*/ 4605 h 355"/>
                    <a:gd name="T46" fmla="*/ 86 w 408"/>
                    <a:gd name="T47" fmla="*/ 4776 h 355"/>
                    <a:gd name="T48" fmla="*/ 89 w 408"/>
                    <a:gd name="T49" fmla="*/ 5140 h 355"/>
                    <a:gd name="T50" fmla="*/ 100 w 408"/>
                    <a:gd name="T51" fmla="*/ 5067 h 355"/>
                    <a:gd name="T52" fmla="*/ 100 w 408"/>
                    <a:gd name="T53" fmla="*/ 4756 h 355"/>
                    <a:gd name="T54" fmla="*/ 103 w 408"/>
                    <a:gd name="T55" fmla="*/ 4721 h 355"/>
                    <a:gd name="T56" fmla="*/ 109 w 408"/>
                    <a:gd name="T57" fmla="*/ 4777 h 355"/>
                    <a:gd name="T58" fmla="*/ 143 w 408"/>
                    <a:gd name="T59" fmla="*/ 5224 h 355"/>
                    <a:gd name="T60" fmla="*/ 148 w 408"/>
                    <a:gd name="T61" fmla="*/ 5112 h 355"/>
                    <a:gd name="T62" fmla="*/ 150 w 408"/>
                    <a:gd name="T63" fmla="*/ 5424 h 355"/>
                    <a:gd name="T64" fmla="*/ 148 w 408"/>
                    <a:gd name="T65" fmla="*/ 4983 h 355"/>
                    <a:gd name="T66" fmla="*/ 139 w 408"/>
                    <a:gd name="T67" fmla="*/ 806 h 355"/>
                    <a:gd name="T68" fmla="*/ 82 w 408"/>
                    <a:gd name="T69" fmla="*/ 244 h 355"/>
                    <a:gd name="T70" fmla="*/ 64 w 408"/>
                    <a:gd name="T71" fmla="*/ 279 h 355"/>
                    <a:gd name="T72" fmla="*/ 64 w 408"/>
                    <a:gd name="T73" fmla="*/ 5 h 355"/>
                    <a:gd name="T74" fmla="*/ 54 w 408"/>
                    <a:gd name="T75" fmla="*/ 244 h 355"/>
                    <a:gd name="T76" fmla="*/ 45 w 408"/>
                    <a:gd name="T77" fmla="*/ 536 h 355"/>
                    <a:gd name="T78" fmla="*/ 31 w 408"/>
                    <a:gd name="T79" fmla="*/ 517 h 355"/>
                    <a:gd name="T80" fmla="*/ 28 w 408"/>
                    <a:gd name="T81" fmla="*/ 657 h 355"/>
                    <a:gd name="T82" fmla="*/ 22 w 408"/>
                    <a:gd name="T83" fmla="*/ 1220 h 355"/>
                    <a:gd name="T84" fmla="*/ 16 w 408"/>
                    <a:gd name="T85" fmla="*/ 1435 h 355"/>
                    <a:gd name="T86" fmla="*/ 47 w 408"/>
                    <a:gd name="T87" fmla="*/ 2309 h 355"/>
                    <a:gd name="T88" fmla="*/ 31 w 408"/>
                    <a:gd name="T89" fmla="*/ 2408 h 355"/>
                    <a:gd name="T90" fmla="*/ 32 w 408"/>
                    <a:gd name="T91" fmla="*/ 2523 h 355"/>
                    <a:gd name="T92" fmla="*/ 22 w 408"/>
                    <a:gd name="T93" fmla="*/ 2250 h 355"/>
                    <a:gd name="T94" fmla="*/ 0 w 408"/>
                    <a:gd name="T95" fmla="*/ 270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355"/>
                    <a:gd name="T146" fmla="*/ 408 w 408"/>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355">
                      <a:moveTo>
                        <a:pt x="0" y="135"/>
                      </a:moveTo>
                      <a:lnTo>
                        <a:pt x="0" y="135"/>
                      </a:lnTo>
                      <a:lnTo>
                        <a:pt x="26" y="142"/>
                      </a:lnTo>
                      <a:lnTo>
                        <a:pt x="16" y="144"/>
                      </a:lnTo>
                      <a:lnTo>
                        <a:pt x="27" y="157"/>
                      </a:lnTo>
                      <a:lnTo>
                        <a:pt x="67" y="156"/>
                      </a:lnTo>
                      <a:lnTo>
                        <a:pt x="73" y="165"/>
                      </a:lnTo>
                      <a:lnTo>
                        <a:pt x="99" y="154"/>
                      </a:lnTo>
                      <a:lnTo>
                        <a:pt x="90" y="159"/>
                      </a:lnTo>
                      <a:lnTo>
                        <a:pt x="95" y="180"/>
                      </a:lnTo>
                      <a:lnTo>
                        <a:pt x="40" y="201"/>
                      </a:lnTo>
                      <a:lnTo>
                        <a:pt x="25" y="224"/>
                      </a:lnTo>
                      <a:lnTo>
                        <a:pt x="38" y="220"/>
                      </a:lnTo>
                      <a:lnTo>
                        <a:pt x="28" y="226"/>
                      </a:lnTo>
                      <a:lnTo>
                        <a:pt x="38" y="234"/>
                      </a:lnTo>
                      <a:lnTo>
                        <a:pt x="59" y="237"/>
                      </a:lnTo>
                      <a:lnTo>
                        <a:pt x="47" y="249"/>
                      </a:lnTo>
                      <a:lnTo>
                        <a:pt x="57" y="260"/>
                      </a:lnTo>
                      <a:lnTo>
                        <a:pt x="67" y="261"/>
                      </a:lnTo>
                      <a:lnTo>
                        <a:pt x="89" y="237"/>
                      </a:lnTo>
                      <a:lnTo>
                        <a:pt x="76" y="249"/>
                      </a:lnTo>
                      <a:lnTo>
                        <a:pt x="87" y="272"/>
                      </a:lnTo>
                      <a:lnTo>
                        <a:pt x="81" y="282"/>
                      </a:lnTo>
                      <a:lnTo>
                        <a:pt x="107" y="268"/>
                      </a:lnTo>
                      <a:lnTo>
                        <a:pt x="124" y="285"/>
                      </a:lnTo>
                      <a:lnTo>
                        <a:pt x="129" y="275"/>
                      </a:lnTo>
                      <a:lnTo>
                        <a:pt x="135" y="282"/>
                      </a:lnTo>
                      <a:lnTo>
                        <a:pt x="154" y="273"/>
                      </a:lnTo>
                      <a:lnTo>
                        <a:pt x="127" y="317"/>
                      </a:lnTo>
                      <a:lnTo>
                        <a:pt x="107" y="326"/>
                      </a:lnTo>
                      <a:lnTo>
                        <a:pt x="107" y="335"/>
                      </a:lnTo>
                      <a:lnTo>
                        <a:pt x="81" y="336"/>
                      </a:lnTo>
                      <a:lnTo>
                        <a:pt x="63" y="354"/>
                      </a:lnTo>
                      <a:lnTo>
                        <a:pt x="87" y="341"/>
                      </a:lnTo>
                      <a:lnTo>
                        <a:pt x="113" y="341"/>
                      </a:lnTo>
                      <a:lnTo>
                        <a:pt x="128" y="330"/>
                      </a:lnTo>
                      <a:lnTo>
                        <a:pt x="121" y="321"/>
                      </a:lnTo>
                      <a:lnTo>
                        <a:pt x="138" y="323"/>
                      </a:lnTo>
                      <a:lnTo>
                        <a:pt x="189" y="290"/>
                      </a:lnTo>
                      <a:lnTo>
                        <a:pt x="199" y="277"/>
                      </a:lnTo>
                      <a:lnTo>
                        <a:pt x="190" y="268"/>
                      </a:lnTo>
                      <a:lnTo>
                        <a:pt x="234" y="227"/>
                      </a:lnTo>
                      <a:lnTo>
                        <a:pt x="241" y="207"/>
                      </a:lnTo>
                      <a:lnTo>
                        <a:pt x="236" y="227"/>
                      </a:lnTo>
                      <a:lnTo>
                        <a:pt x="254" y="223"/>
                      </a:lnTo>
                      <a:lnTo>
                        <a:pt x="244" y="232"/>
                      </a:lnTo>
                      <a:lnTo>
                        <a:pt x="259" y="236"/>
                      </a:lnTo>
                      <a:lnTo>
                        <a:pt x="226" y="239"/>
                      </a:lnTo>
                      <a:lnTo>
                        <a:pt x="220" y="258"/>
                      </a:lnTo>
                      <a:lnTo>
                        <a:pt x="232" y="258"/>
                      </a:lnTo>
                      <a:lnTo>
                        <a:pt x="221" y="271"/>
                      </a:lnTo>
                      <a:lnTo>
                        <a:pt x="264" y="254"/>
                      </a:lnTo>
                      <a:lnTo>
                        <a:pt x="270" y="243"/>
                      </a:lnTo>
                      <a:lnTo>
                        <a:pt x="264" y="238"/>
                      </a:lnTo>
                      <a:lnTo>
                        <a:pt x="274" y="228"/>
                      </a:lnTo>
                      <a:lnTo>
                        <a:pt x="272" y="236"/>
                      </a:lnTo>
                      <a:lnTo>
                        <a:pt x="294" y="231"/>
                      </a:lnTo>
                      <a:lnTo>
                        <a:pt x="289" y="240"/>
                      </a:lnTo>
                      <a:lnTo>
                        <a:pt x="325" y="254"/>
                      </a:lnTo>
                      <a:lnTo>
                        <a:pt x="378" y="260"/>
                      </a:lnTo>
                      <a:lnTo>
                        <a:pt x="387" y="252"/>
                      </a:lnTo>
                      <a:lnTo>
                        <a:pt x="394" y="256"/>
                      </a:lnTo>
                      <a:lnTo>
                        <a:pt x="385" y="264"/>
                      </a:lnTo>
                      <a:lnTo>
                        <a:pt x="400" y="272"/>
                      </a:lnTo>
                      <a:lnTo>
                        <a:pt x="407" y="266"/>
                      </a:lnTo>
                      <a:lnTo>
                        <a:pt x="394" y="249"/>
                      </a:lnTo>
                      <a:lnTo>
                        <a:pt x="368" y="249"/>
                      </a:lnTo>
                      <a:lnTo>
                        <a:pt x="368" y="40"/>
                      </a:lnTo>
                      <a:lnTo>
                        <a:pt x="222" y="23"/>
                      </a:lnTo>
                      <a:lnTo>
                        <a:pt x="216" y="13"/>
                      </a:lnTo>
                      <a:lnTo>
                        <a:pt x="176" y="6"/>
                      </a:lnTo>
                      <a:lnTo>
                        <a:pt x="172" y="15"/>
                      </a:lnTo>
                      <a:lnTo>
                        <a:pt x="160" y="12"/>
                      </a:lnTo>
                      <a:lnTo>
                        <a:pt x="171" y="5"/>
                      </a:lnTo>
                      <a:lnTo>
                        <a:pt x="154" y="0"/>
                      </a:lnTo>
                      <a:lnTo>
                        <a:pt x="138" y="13"/>
                      </a:lnTo>
                      <a:lnTo>
                        <a:pt x="112" y="15"/>
                      </a:lnTo>
                      <a:lnTo>
                        <a:pt x="111" y="27"/>
                      </a:lnTo>
                      <a:lnTo>
                        <a:pt x="108" y="20"/>
                      </a:lnTo>
                      <a:lnTo>
                        <a:pt x="83" y="26"/>
                      </a:lnTo>
                      <a:lnTo>
                        <a:pt x="87" y="36"/>
                      </a:lnTo>
                      <a:lnTo>
                        <a:pt x="76" y="33"/>
                      </a:lnTo>
                      <a:lnTo>
                        <a:pt x="61" y="53"/>
                      </a:lnTo>
                      <a:lnTo>
                        <a:pt x="25" y="61"/>
                      </a:lnTo>
                      <a:lnTo>
                        <a:pt x="27" y="70"/>
                      </a:lnTo>
                      <a:lnTo>
                        <a:pt x="16" y="72"/>
                      </a:lnTo>
                      <a:lnTo>
                        <a:pt x="59" y="101"/>
                      </a:lnTo>
                      <a:lnTo>
                        <a:pt x="117" y="115"/>
                      </a:lnTo>
                      <a:lnTo>
                        <a:pt x="81" y="111"/>
                      </a:lnTo>
                      <a:lnTo>
                        <a:pt x="83" y="120"/>
                      </a:lnTo>
                      <a:lnTo>
                        <a:pt x="97" y="120"/>
                      </a:lnTo>
                      <a:lnTo>
                        <a:pt x="85" y="126"/>
                      </a:lnTo>
                      <a:lnTo>
                        <a:pt x="59" y="125"/>
                      </a:lnTo>
                      <a:lnTo>
                        <a:pt x="59" y="112"/>
                      </a:lnTo>
                      <a:lnTo>
                        <a:pt x="46" y="114"/>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4" name="Freeform 94"/>
                <p:cNvSpPr>
                  <a:spLocks noChangeAspect="1"/>
                </p:cNvSpPr>
                <p:nvPr/>
              </p:nvSpPr>
              <p:spPr bwMode="gray">
                <a:xfrm>
                  <a:off x="1306840" y="1994266"/>
                  <a:ext cx="50202" cy="31790"/>
                </a:xfrm>
                <a:custGeom>
                  <a:avLst/>
                  <a:gdLst>
                    <a:gd name="T0" fmla="*/ 0 w 36"/>
                    <a:gd name="T1" fmla="*/ 9 h 22"/>
                    <a:gd name="T2" fmla="*/ 0 w 36"/>
                    <a:gd name="T3" fmla="*/ 9 h 22"/>
                    <a:gd name="T4" fmla="*/ 10 w 36"/>
                    <a:gd name="T5" fmla="*/ 140 h 22"/>
                    <a:gd name="T6" fmla="*/ 18 w 36"/>
                    <a:gd name="T7" fmla="*/ 4 h 22"/>
                    <a:gd name="T8" fmla="*/ 11 w 36"/>
                    <a:gd name="T9" fmla="*/ 0 h 22"/>
                    <a:gd name="T10" fmla="*/ 14 w 36"/>
                    <a:gd name="T11" fmla="*/ 8 h 22"/>
                    <a:gd name="T12" fmla="*/ 0 w 36"/>
                    <a:gd name="T13" fmla="*/ 9 h 22"/>
                    <a:gd name="T14" fmla="*/ 0 w 36"/>
                    <a:gd name="T15" fmla="*/ 9 h 2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2"/>
                    <a:gd name="T26" fmla="*/ 36 w 3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2">
                      <a:moveTo>
                        <a:pt x="0" y="9"/>
                      </a:moveTo>
                      <a:lnTo>
                        <a:pt x="0" y="9"/>
                      </a:lnTo>
                      <a:lnTo>
                        <a:pt x="10" y="21"/>
                      </a:lnTo>
                      <a:lnTo>
                        <a:pt x="35" y="4"/>
                      </a:lnTo>
                      <a:lnTo>
                        <a:pt x="11" y="0"/>
                      </a:lnTo>
                      <a:lnTo>
                        <a:pt x="14" y="8"/>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5" name="Freeform 95"/>
                <p:cNvSpPr>
                  <a:spLocks noChangeAspect="1"/>
                </p:cNvSpPr>
                <p:nvPr/>
              </p:nvSpPr>
              <p:spPr bwMode="gray">
                <a:xfrm>
                  <a:off x="1628136" y="1936214"/>
                  <a:ext cx="153476" cy="146511"/>
                </a:xfrm>
                <a:custGeom>
                  <a:avLst/>
                  <a:gdLst>
                    <a:gd name="T0" fmla="*/ 0 w 110"/>
                    <a:gd name="T1" fmla="*/ 200 h 99"/>
                    <a:gd name="T2" fmla="*/ 0 w 110"/>
                    <a:gd name="T3" fmla="*/ 200 h 99"/>
                    <a:gd name="T4" fmla="*/ 4 w 110"/>
                    <a:gd name="T5" fmla="*/ 485 h 99"/>
                    <a:gd name="T6" fmla="*/ 18 w 110"/>
                    <a:gd name="T7" fmla="*/ 595 h 99"/>
                    <a:gd name="T8" fmla="*/ 18 w 110"/>
                    <a:gd name="T9" fmla="*/ 503 h 99"/>
                    <a:gd name="T10" fmla="*/ 13 w 110"/>
                    <a:gd name="T11" fmla="*/ 345 h 99"/>
                    <a:gd name="T12" fmla="*/ 18 w 110"/>
                    <a:gd name="T13" fmla="*/ 345 h 99"/>
                    <a:gd name="T14" fmla="*/ 18 w 110"/>
                    <a:gd name="T15" fmla="*/ 595 h 99"/>
                    <a:gd name="T16" fmla="*/ 18 w 110"/>
                    <a:gd name="T17" fmla="*/ 187 h 99"/>
                    <a:gd name="T18" fmla="*/ 18 w 110"/>
                    <a:gd name="T19" fmla="*/ 556 h 99"/>
                    <a:gd name="T20" fmla="*/ 18 w 110"/>
                    <a:gd name="T21" fmla="*/ 782 h 99"/>
                    <a:gd name="T22" fmla="*/ 18 w 110"/>
                    <a:gd name="T23" fmla="*/ 1069 h 99"/>
                    <a:gd name="T24" fmla="*/ 27 w 110"/>
                    <a:gd name="T25" fmla="*/ 1406 h 99"/>
                    <a:gd name="T26" fmla="*/ 24 w 110"/>
                    <a:gd name="T27" fmla="*/ 1659 h 99"/>
                    <a:gd name="T28" fmla="*/ 30 w 110"/>
                    <a:gd name="T29" fmla="*/ 1445 h 99"/>
                    <a:gd name="T30" fmla="*/ 31 w 110"/>
                    <a:gd name="T31" fmla="*/ 1982 h 99"/>
                    <a:gd name="T32" fmla="*/ 34 w 110"/>
                    <a:gd name="T33" fmla="*/ 1890 h 99"/>
                    <a:gd name="T34" fmla="*/ 35 w 110"/>
                    <a:gd name="T35" fmla="*/ 1505 h 99"/>
                    <a:gd name="T36" fmla="*/ 25 w 110"/>
                    <a:gd name="T37" fmla="*/ 1261 h 99"/>
                    <a:gd name="T38" fmla="*/ 18 w 110"/>
                    <a:gd name="T39" fmla="*/ 0 h 99"/>
                    <a:gd name="T40" fmla="*/ 7 w 110"/>
                    <a:gd name="T41" fmla="*/ 345 h 99"/>
                    <a:gd name="T42" fmla="*/ 0 w 110"/>
                    <a:gd name="T43" fmla="*/ 200 h 99"/>
                    <a:gd name="T44" fmla="*/ 0 w 110"/>
                    <a:gd name="T45" fmla="*/ 200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99"/>
                    <a:gd name="T71" fmla="*/ 110 w 110"/>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99">
                      <a:moveTo>
                        <a:pt x="0" y="10"/>
                      </a:moveTo>
                      <a:lnTo>
                        <a:pt x="0" y="10"/>
                      </a:lnTo>
                      <a:lnTo>
                        <a:pt x="4" y="24"/>
                      </a:lnTo>
                      <a:lnTo>
                        <a:pt x="19" y="30"/>
                      </a:lnTo>
                      <a:lnTo>
                        <a:pt x="26" y="25"/>
                      </a:lnTo>
                      <a:lnTo>
                        <a:pt x="13" y="18"/>
                      </a:lnTo>
                      <a:lnTo>
                        <a:pt x="26" y="18"/>
                      </a:lnTo>
                      <a:lnTo>
                        <a:pt x="37" y="30"/>
                      </a:lnTo>
                      <a:lnTo>
                        <a:pt x="34" y="9"/>
                      </a:lnTo>
                      <a:lnTo>
                        <a:pt x="43" y="28"/>
                      </a:lnTo>
                      <a:lnTo>
                        <a:pt x="66" y="39"/>
                      </a:lnTo>
                      <a:lnTo>
                        <a:pt x="62" y="52"/>
                      </a:lnTo>
                      <a:lnTo>
                        <a:pt x="88" y="69"/>
                      </a:lnTo>
                      <a:lnTo>
                        <a:pt x="81" y="83"/>
                      </a:lnTo>
                      <a:lnTo>
                        <a:pt x="95" y="72"/>
                      </a:lnTo>
                      <a:lnTo>
                        <a:pt x="97" y="98"/>
                      </a:lnTo>
                      <a:lnTo>
                        <a:pt x="108" y="93"/>
                      </a:lnTo>
                      <a:lnTo>
                        <a:pt x="109" y="74"/>
                      </a:lnTo>
                      <a:lnTo>
                        <a:pt x="83" y="63"/>
                      </a:lnTo>
                      <a:lnTo>
                        <a:pt x="35" y="0"/>
                      </a:lnTo>
                      <a:lnTo>
                        <a:pt x="7" y="18"/>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6" name="Freeform 96"/>
                <p:cNvSpPr>
                  <a:spLocks noChangeAspect="1"/>
                </p:cNvSpPr>
                <p:nvPr/>
              </p:nvSpPr>
              <p:spPr bwMode="gray">
                <a:xfrm>
                  <a:off x="1659692" y="1983208"/>
                  <a:ext cx="28687" cy="23497"/>
                </a:xfrm>
                <a:custGeom>
                  <a:avLst/>
                  <a:gdLst>
                    <a:gd name="T0" fmla="*/ 0 w 20"/>
                    <a:gd name="T1" fmla="*/ 0 h 16"/>
                    <a:gd name="T2" fmla="*/ 0 w 20"/>
                    <a:gd name="T3" fmla="*/ 0 h 16"/>
                    <a:gd name="T4" fmla="*/ 6 w 20"/>
                    <a:gd name="T5" fmla="*/ 199 h 16"/>
                    <a:gd name="T6" fmla="*/ 7 w 20"/>
                    <a:gd name="T7" fmla="*/ 7 h 16"/>
                    <a:gd name="T8" fmla="*/ 19 w 20"/>
                    <a:gd name="T9" fmla="*/ 187 h 16"/>
                    <a:gd name="T10" fmla="*/ 8 w 20"/>
                    <a:gd name="T11" fmla="*/ 7 h 16"/>
                    <a:gd name="T12" fmla="*/ 18 w 20"/>
                    <a:gd name="T13" fmla="*/ 2 h 16"/>
                    <a:gd name="T14" fmla="*/ 0 w 20"/>
                    <a:gd name="T15" fmla="*/ 0 h 16"/>
                    <a:gd name="T16" fmla="*/ 0 w 2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6"/>
                    <a:gd name="T29" fmla="*/ 20 w 20"/>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6">
                      <a:moveTo>
                        <a:pt x="0" y="0"/>
                      </a:moveTo>
                      <a:lnTo>
                        <a:pt x="0" y="0"/>
                      </a:lnTo>
                      <a:lnTo>
                        <a:pt x="6" y="15"/>
                      </a:lnTo>
                      <a:lnTo>
                        <a:pt x="7" y="7"/>
                      </a:lnTo>
                      <a:lnTo>
                        <a:pt x="19" y="14"/>
                      </a:lnTo>
                      <a:lnTo>
                        <a:pt x="8" y="7"/>
                      </a:lnTo>
                      <a:lnTo>
                        <a:pt x="18"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7" name="Freeform 97"/>
                <p:cNvSpPr>
                  <a:spLocks noChangeAspect="1"/>
                </p:cNvSpPr>
                <p:nvPr/>
              </p:nvSpPr>
              <p:spPr bwMode="gray">
                <a:xfrm>
                  <a:off x="1672601" y="2002559"/>
                  <a:ext cx="17212" cy="37319"/>
                </a:xfrm>
                <a:custGeom>
                  <a:avLst/>
                  <a:gdLst>
                    <a:gd name="T0" fmla="*/ 0 w 12"/>
                    <a:gd name="T1" fmla="*/ 0 h 25"/>
                    <a:gd name="T2" fmla="*/ 0 w 12"/>
                    <a:gd name="T3" fmla="*/ 0 h 25"/>
                    <a:gd name="T4" fmla="*/ 10 w 12"/>
                    <a:gd name="T5" fmla="*/ 4 h 25"/>
                    <a:gd name="T6" fmla="*/ 11 w 12"/>
                    <a:gd name="T7" fmla="*/ 702 h 25"/>
                    <a:gd name="T8" fmla="*/ 0 w 12"/>
                    <a:gd name="T9" fmla="*/ 0 h 25"/>
                    <a:gd name="T10" fmla="*/ 0 w 12"/>
                    <a:gd name="T11" fmla="*/ 0 h 25"/>
                    <a:gd name="T12" fmla="*/ 0 60000 65536"/>
                    <a:gd name="T13" fmla="*/ 0 60000 65536"/>
                    <a:gd name="T14" fmla="*/ 0 60000 65536"/>
                    <a:gd name="T15" fmla="*/ 0 60000 65536"/>
                    <a:gd name="T16" fmla="*/ 0 60000 65536"/>
                    <a:gd name="T17" fmla="*/ 0 60000 65536"/>
                    <a:gd name="T18" fmla="*/ 0 w 12"/>
                    <a:gd name="T19" fmla="*/ 0 h 25"/>
                    <a:gd name="T20" fmla="*/ 12 w 1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2" h="25">
                      <a:moveTo>
                        <a:pt x="0" y="0"/>
                      </a:moveTo>
                      <a:lnTo>
                        <a:pt x="0" y="0"/>
                      </a:lnTo>
                      <a:lnTo>
                        <a:pt x="10" y="4"/>
                      </a:lnTo>
                      <a:lnTo>
                        <a:pt x="11" y="2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8" name="Freeform 98"/>
                <p:cNvSpPr>
                  <a:spLocks noChangeAspect="1"/>
                </p:cNvSpPr>
                <p:nvPr/>
              </p:nvSpPr>
              <p:spPr bwMode="gray">
                <a:xfrm>
                  <a:off x="1689814" y="1984591"/>
                  <a:ext cx="20081" cy="23497"/>
                </a:xfrm>
                <a:custGeom>
                  <a:avLst/>
                  <a:gdLst>
                    <a:gd name="T0" fmla="*/ 0 w 15"/>
                    <a:gd name="T1" fmla="*/ 0 h 16"/>
                    <a:gd name="T2" fmla="*/ 0 w 15"/>
                    <a:gd name="T3" fmla="*/ 0 h 16"/>
                    <a:gd name="T4" fmla="*/ 3 w 15"/>
                    <a:gd name="T5" fmla="*/ 199 h 16"/>
                    <a:gd name="T6" fmla="*/ 7 w 15"/>
                    <a:gd name="T7" fmla="*/ 199 h 16"/>
                    <a:gd name="T8" fmla="*/ 7 w 15"/>
                    <a:gd name="T9" fmla="*/ 2 h 16"/>
                    <a:gd name="T10" fmla="*/ 7 w 15"/>
                    <a:gd name="T11" fmla="*/ 156 h 16"/>
                    <a:gd name="T12" fmla="*/ 7 w 15"/>
                    <a:gd name="T13" fmla="*/ 0 h 16"/>
                    <a:gd name="T14" fmla="*/ 0 w 15"/>
                    <a:gd name="T15" fmla="*/ 0 h 16"/>
                    <a:gd name="T16" fmla="*/ 0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0"/>
                      </a:moveTo>
                      <a:lnTo>
                        <a:pt x="0" y="0"/>
                      </a:lnTo>
                      <a:lnTo>
                        <a:pt x="3" y="15"/>
                      </a:lnTo>
                      <a:lnTo>
                        <a:pt x="11" y="15"/>
                      </a:lnTo>
                      <a:lnTo>
                        <a:pt x="7" y="2"/>
                      </a:lnTo>
                      <a:lnTo>
                        <a:pt x="14" y="11"/>
                      </a:lnTo>
                      <a:lnTo>
                        <a:pt x="8"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79" name="Freeform 99"/>
                <p:cNvSpPr>
                  <a:spLocks noChangeAspect="1"/>
                </p:cNvSpPr>
                <p:nvPr/>
              </p:nvSpPr>
              <p:spPr bwMode="gray">
                <a:xfrm>
                  <a:off x="1704157" y="2017763"/>
                  <a:ext cx="18647" cy="16586"/>
                </a:xfrm>
                <a:custGeom>
                  <a:avLst/>
                  <a:gdLst>
                    <a:gd name="T0" fmla="*/ 0 w 13"/>
                    <a:gd name="T1" fmla="*/ 0 h 11"/>
                    <a:gd name="T2" fmla="*/ 0 w 13"/>
                    <a:gd name="T3" fmla="*/ 0 h 11"/>
                    <a:gd name="T4" fmla="*/ 12 w 13"/>
                    <a:gd name="T5" fmla="*/ 431 h 11"/>
                    <a:gd name="T6" fmla="*/ 12 w 13"/>
                    <a:gd name="T7" fmla="*/ 1 h 11"/>
                    <a:gd name="T8" fmla="*/ 0 w 13"/>
                    <a:gd name="T9" fmla="*/ 0 h 11"/>
                    <a:gd name="T10" fmla="*/ 0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0" y="0"/>
                      </a:moveTo>
                      <a:lnTo>
                        <a:pt x="0" y="0"/>
                      </a:lnTo>
                      <a:lnTo>
                        <a:pt x="12" y="10"/>
                      </a:lnTo>
                      <a:lnTo>
                        <a:pt x="12"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0" name="Freeform 100"/>
                <p:cNvSpPr>
                  <a:spLocks noChangeAspect="1"/>
                </p:cNvSpPr>
                <p:nvPr/>
              </p:nvSpPr>
              <p:spPr bwMode="gray">
                <a:xfrm>
                  <a:off x="1709895" y="2038496"/>
                  <a:ext cx="27253" cy="38701"/>
                </a:xfrm>
                <a:custGeom>
                  <a:avLst/>
                  <a:gdLst>
                    <a:gd name="T0" fmla="*/ 0 w 19"/>
                    <a:gd name="T1" fmla="*/ 0 h 26"/>
                    <a:gd name="T2" fmla="*/ 0 w 19"/>
                    <a:gd name="T3" fmla="*/ 0 h 26"/>
                    <a:gd name="T4" fmla="*/ 14 w 19"/>
                    <a:gd name="T5" fmla="*/ 221 h 26"/>
                    <a:gd name="T6" fmla="*/ 18 w 19"/>
                    <a:gd name="T7" fmla="*/ 636 h 26"/>
                    <a:gd name="T8" fmla="*/ 0 w 19"/>
                    <a:gd name="T9" fmla="*/ 0 h 26"/>
                    <a:gd name="T10" fmla="*/ 0 w 19"/>
                    <a:gd name="T11" fmla="*/ 0 h 26"/>
                    <a:gd name="T12" fmla="*/ 0 60000 65536"/>
                    <a:gd name="T13" fmla="*/ 0 60000 65536"/>
                    <a:gd name="T14" fmla="*/ 0 60000 65536"/>
                    <a:gd name="T15" fmla="*/ 0 60000 65536"/>
                    <a:gd name="T16" fmla="*/ 0 60000 65536"/>
                    <a:gd name="T17" fmla="*/ 0 60000 65536"/>
                    <a:gd name="T18" fmla="*/ 0 w 19"/>
                    <a:gd name="T19" fmla="*/ 0 h 26"/>
                    <a:gd name="T20" fmla="*/ 19 w 1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9" h="26">
                      <a:moveTo>
                        <a:pt x="0" y="0"/>
                      </a:moveTo>
                      <a:lnTo>
                        <a:pt x="0" y="0"/>
                      </a:lnTo>
                      <a:lnTo>
                        <a:pt x="14" y="8"/>
                      </a:lnTo>
                      <a:lnTo>
                        <a:pt x="18" y="25"/>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1" name="Freeform 101"/>
                <p:cNvSpPr>
                  <a:spLocks noChangeAspect="1"/>
                </p:cNvSpPr>
                <p:nvPr/>
              </p:nvSpPr>
              <p:spPr bwMode="gray">
                <a:xfrm>
                  <a:off x="1750057" y="2048172"/>
                  <a:ext cx="15778" cy="23497"/>
                </a:xfrm>
                <a:custGeom>
                  <a:avLst/>
                  <a:gdLst>
                    <a:gd name="T0" fmla="*/ 0 w 10"/>
                    <a:gd name="T1" fmla="*/ 1778 h 15"/>
                    <a:gd name="T2" fmla="*/ 0 w 10"/>
                    <a:gd name="T3" fmla="*/ 1778 h 15"/>
                    <a:gd name="T4" fmla="*/ 4 w 10"/>
                    <a:gd name="T5" fmla="*/ 0 h 15"/>
                    <a:gd name="T6" fmla="*/ 561 w 10"/>
                    <a:gd name="T7" fmla="*/ 3325 h 15"/>
                    <a:gd name="T8" fmla="*/ 0 w 10"/>
                    <a:gd name="T9" fmla="*/ 1778 h 15"/>
                    <a:gd name="T10" fmla="*/ 0 w 10"/>
                    <a:gd name="T11" fmla="*/ 1778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0" y="8"/>
                      </a:moveTo>
                      <a:lnTo>
                        <a:pt x="0" y="8"/>
                      </a:lnTo>
                      <a:lnTo>
                        <a:pt x="4" y="0"/>
                      </a:lnTo>
                      <a:lnTo>
                        <a:pt x="9" y="14"/>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2" name="Freeform 102"/>
                <p:cNvSpPr>
                  <a:spLocks noChangeAspect="1"/>
                </p:cNvSpPr>
                <p:nvPr/>
              </p:nvSpPr>
              <p:spPr bwMode="gray">
                <a:xfrm>
                  <a:off x="1884886" y="2225090"/>
                  <a:ext cx="1101587" cy="562548"/>
                </a:xfrm>
                <a:custGeom>
                  <a:avLst/>
                  <a:gdLst>
                    <a:gd name="T0" fmla="*/ 0 w 787"/>
                    <a:gd name="T1" fmla="*/ 348 h 382"/>
                    <a:gd name="T2" fmla="*/ 20 w 787"/>
                    <a:gd name="T3" fmla="*/ 902 h 382"/>
                    <a:gd name="T4" fmla="*/ 4 w 787"/>
                    <a:gd name="T5" fmla="*/ 2484 h 382"/>
                    <a:gd name="T6" fmla="*/ 20 w 787"/>
                    <a:gd name="T7" fmla="*/ 3059 h 382"/>
                    <a:gd name="T8" fmla="*/ 20 w 787"/>
                    <a:gd name="T9" fmla="*/ 3941 h 382"/>
                    <a:gd name="T10" fmla="*/ 38 w 787"/>
                    <a:gd name="T11" fmla="*/ 4457 h 382"/>
                    <a:gd name="T12" fmla="*/ 63 w 787"/>
                    <a:gd name="T13" fmla="*/ 4749 h 382"/>
                    <a:gd name="T14" fmla="*/ 97 w 787"/>
                    <a:gd name="T15" fmla="*/ 5270 h 382"/>
                    <a:gd name="T16" fmla="*/ 120 w 787"/>
                    <a:gd name="T17" fmla="*/ 5928 h 382"/>
                    <a:gd name="T18" fmla="*/ 127 w 787"/>
                    <a:gd name="T19" fmla="*/ 5595 h 382"/>
                    <a:gd name="T20" fmla="*/ 138 w 787"/>
                    <a:gd name="T21" fmla="*/ 5105 h 382"/>
                    <a:gd name="T22" fmla="*/ 164 w 787"/>
                    <a:gd name="T23" fmla="*/ 5270 h 382"/>
                    <a:gd name="T24" fmla="*/ 160 w 787"/>
                    <a:gd name="T25" fmla="*/ 4978 h 382"/>
                    <a:gd name="T26" fmla="*/ 170 w 787"/>
                    <a:gd name="T27" fmla="*/ 4817 h 382"/>
                    <a:gd name="T28" fmla="*/ 190 w 787"/>
                    <a:gd name="T29" fmla="*/ 5058 h 382"/>
                    <a:gd name="T30" fmla="*/ 196 w 787"/>
                    <a:gd name="T31" fmla="*/ 5654 h 382"/>
                    <a:gd name="T32" fmla="*/ 206 w 787"/>
                    <a:gd name="T33" fmla="*/ 6174 h 382"/>
                    <a:gd name="T34" fmla="*/ 201 w 787"/>
                    <a:gd name="T35" fmla="*/ 4817 h 382"/>
                    <a:gd name="T36" fmla="*/ 227 w 787"/>
                    <a:gd name="T37" fmla="*/ 3685 h 382"/>
                    <a:gd name="T38" fmla="*/ 227 w 787"/>
                    <a:gd name="T39" fmla="*/ 3560 h 382"/>
                    <a:gd name="T40" fmla="*/ 225 w 787"/>
                    <a:gd name="T41" fmla="*/ 3076 h 382"/>
                    <a:gd name="T42" fmla="*/ 225 w 787"/>
                    <a:gd name="T43" fmla="*/ 3048 h 382"/>
                    <a:gd name="T44" fmla="*/ 226 w 787"/>
                    <a:gd name="T45" fmla="*/ 2695 h 382"/>
                    <a:gd name="T46" fmla="*/ 231 w 787"/>
                    <a:gd name="T47" fmla="*/ 2934 h 382"/>
                    <a:gd name="T48" fmla="*/ 232 w 787"/>
                    <a:gd name="T49" fmla="*/ 2820 h 382"/>
                    <a:gd name="T50" fmla="*/ 255 w 787"/>
                    <a:gd name="T51" fmla="*/ 2113 h 382"/>
                    <a:gd name="T52" fmla="*/ 254 w 787"/>
                    <a:gd name="T53" fmla="*/ 1595 h 382"/>
                    <a:gd name="T54" fmla="*/ 268 w 787"/>
                    <a:gd name="T55" fmla="*/ 1170 h 382"/>
                    <a:gd name="T56" fmla="*/ 265 w 787"/>
                    <a:gd name="T57" fmla="*/ 698 h 382"/>
                    <a:gd name="T58" fmla="*/ 251 w 787"/>
                    <a:gd name="T59" fmla="*/ 1162 h 382"/>
                    <a:gd name="T60" fmla="*/ 226 w 787"/>
                    <a:gd name="T61" fmla="*/ 1626 h 382"/>
                    <a:gd name="T62" fmla="*/ 214 w 787"/>
                    <a:gd name="T63" fmla="*/ 1810 h 382"/>
                    <a:gd name="T64" fmla="*/ 194 w 787"/>
                    <a:gd name="T65" fmla="*/ 2144 h 382"/>
                    <a:gd name="T66" fmla="*/ 195 w 787"/>
                    <a:gd name="T67" fmla="*/ 1944 h 382"/>
                    <a:gd name="T68" fmla="*/ 197 w 787"/>
                    <a:gd name="T69" fmla="*/ 1767 h 382"/>
                    <a:gd name="T70" fmla="*/ 190 w 787"/>
                    <a:gd name="T71" fmla="*/ 1595 h 382"/>
                    <a:gd name="T72" fmla="*/ 184 w 787"/>
                    <a:gd name="T73" fmla="*/ 1031 h 382"/>
                    <a:gd name="T74" fmla="*/ 177 w 787"/>
                    <a:gd name="T75" fmla="*/ 2071 h 382"/>
                    <a:gd name="T76" fmla="*/ 171 w 787"/>
                    <a:gd name="T77" fmla="*/ 1732 h 382"/>
                    <a:gd name="T78" fmla="*/ 172 w 787"/>
                    <a:gd name="T79" fmla="*/ 1261 h 382"/>
                    <a:gd name="T80" fmla="*/ 189 w 787"/>
                    <a:gd name="T81" fmla="*/ 961 h 382"/>
                    <a:gd name="T82" fmla="*/ 186 w 787"/>
                    <a:gd name="T83" fmla="*/ 801 h 382"/>
                    <a:gd name="T84" fmla="*/ 172 w 787"/>
                    <a:gd name="T85" fmla="*/ 543 h 382"/>
                    <a:gd name="T86" fmla="*/ 152 w 787"/>
                    <a:gd name="T87" fmla="*/ 795 h 382"/>
                    <a:gd name="T88" fmla="*/ 139 w 787"/>
                    <a:gd name="T89" fmla="*/ 195 h 382"/>
                    <a:gd name="T90" fmla="*/ 136 w 787"/>
                    <a:gd name="T91" fmla="*/ 151 h 382"/>
                    <a:gd name="T92" fmla="*/ 20 w 787"/>
                    <a:gd name="T93" fmla="*/ 395 h 382"/>
                    <a:gd name="T94" fmla="*/ 20 w 787"/>
                    <a:gd name="T95" fmla="*/ 371 h 382"/>
                    <a:gd name="T96" fmla="*/ 0 w 787"/>
                    <a:gd name="T97" fmla="*/ 348 h 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7"/>
                    <a:gd name="T148" fmla="*/ 0 h 382"/>
                    <a:gd name="T149" fmla="*/ 787 w 787"/>
                    <a:gd name="T150" fmla="*/ 382 h 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7" h="382">
                      <a:moveTo>
                        <a:pt x="0" y="21"/>
                      </a:moveTo>
                      <a:lnTo>
                        <a:pt x="0" y="21"/>
                      </a:lnTo>
                      <a:lnTo>
                        <a:pt x="9" y="52"/>
                      </a:lnTo>
                      <a:lnTo>
                        <a:pt x="20" y="55"/>
                      </a:lnTo>
                      <a:lnTo>
                        <a:pt x="11" y="57"/>
                      </a:lnTo>
                      <a:lnTo>
                        <a:pt x="4" y="152"/>
                      </a:lnTo>
                      <a:lnTo>
                        <a:pt x="24" y="188"/>
                      </a:lnTo>
                      <a:lnTo>
                        <a:pt x="37" y="188"/>
                      </a:lnTo>
                      <a:lnTo>
                        <a:pt x="32" y="202"/>
                      </a:lnTo>
                      <a:lnTo>
                        <a:pt x="57" y="242"/>
                      </a:lnTo>
                      <a:lnTo>
                        <a:pt x="83" y="251"/>
                      </a:lnTo>
                      <a:lnTo>
                        <a:pt x="104" y="274"/>
                      </a:lnTo>
                      <a:lnTo>
                        <a:pt x="135" y="271"/>
                      </a:lnTo>
                      <a:lnTo>
                        <a:pt x="187" y="292"/>
                      </a:lnTo>
                      <a:lnTo>
                        <a:pt x="249" y="284"/>
                      </a:lnTo>
                      <a:lnTo>
                        <a:pt x="286" y="324"/>
                      </a:lnTo>
                      <a:lnTo>
                        <a:pt x="315" y="314"/>
                      </a:lnTo>
                      <a:lnTo>
                        <a:pt x="349" y="363"/>
                      </a:lnTo>
                      <a:lnTo>
                        <a:pt x="376" y="372"/>
                      </a:lnTo>
                      <a:lnTo>
                        <a:pt x="373" y="344"/>
                      </a:lnTo>
                      <a:lnTo>
                        <a:pt x="401" y="327"/>
                      </a:lnTo>
                      <a:lnTo>
                        <a:pt x="404" y="314"/>
                      </a:lnTo>
                      <a:lnTo>
                        <a:pt x="445" y="314"/>
                      </a:lnTo>
                      <a:lnTo>
                        <a:pt x="480" y="324"/>
                      </a:lnTo>
                      <a:lnTo>
                        <a:pt x="481" y="308"/>
                      </a:lnTo>
                      <a:lnTo>
                        <a:pt x="467" y="306"/>
                      </a:lnTo>
                      <a:lnTo>
                        <a:pt x="497" y="305"/>
                      </a:lnTo>
                      <a:lnTo>
                        <a:pt x="498" y="297"/>
                      </a:lnTo>
                      <a:lnTo>
                        <a:pt x="501" y="307"/>
                      </a:lnTo>
                      <a:lnTo>
                        <a:pt x="556" y="310"/>
                      </a:lnTo>
                      <a:lnTo>
                        <a:pt x="571" y="324"/>
                      </a:lnTo>
                      <a:lnTo>
                        <a:pt x="573" y="348"/>
                      </a:lnTo>
                      <a:lnTo>
                        <a:pt x="591" y="381"/>
                      </a:lnTo>
                      <a:lnTo>
                        <a:pt x="602" y="380"/>
                      </a:lnTo>
                      <a:lnTo>
                        <a:pt x="606" y="355"/>
                      </a:lnTo>
                      <a:lnTo>
                        <a:pt x="588" y="297"/>
                      </a:lnTo>
                      <a:lnTo>
                        <a:pt x="599" y="273"/>
                      </a:lnTo>
                      <a:lnTo>
                        <a:pt x="668" y="226"/>
                      </a:lnTo>
                      <a:lnTo>
                        <a:pt x="655" y="221"/>
                      </a:lnTo>
                      <a:lnTo>
                        <a:pt x="667" y="219"/>
                      </a:lnTo>
                      <a:lnTo>
                        <a:pt x="657" y="204"/>
                      </a:lnTo>
                      <a:lnTo>
                        <a:pt x="660" y="190"/>
                      </a:lnTo>
                      <a:lnTo>
                        <a:pt x="646" y="180"/>
                      </a:lnTo>
                      <a:lnTo>
                        <a:pt x="660" y="187"/>
                      </a:lnTo>
                      <a:lnTo>
                        <a:pt x="655" y="170"/>
                      </a:lnTo>
                      <a:lnTo>
                        <a:pt x="665" y="165"/>
                      </a:lnTo>
                      <a:lnTo>
                        <a:pt x="667" y="202"/>
                      </a:lnTo>
                      <a:lnTo>
                        <a:pt x="677" y="180"/>
                      </a:lnTo>
                      <a:lnTo>
                        <a:pt x="671" y="163"/>
                      </a:lnTo>
                      <a:lnTo>
                        <a:pt x="678" y="173"/>
                      </a:lnTo>
                      <a:lnTo>
                        <a:pt x="692" y="143"/>
                      </a:lnTo>
                      <a:lnTo>
                        <a:pt x="747" y="130"/>
                      </a:lnTo>
                      <a:lnTo>
                        <a:pt x="733" y="121"/>
                      </a:lnTo>
                      <a:lnTo>
                        <a:pt x="743" y="98"/>
                      </a:lnTo>
                      <a:lnTo>
                        <a:pt x="785" y="81"/>
                      </a:lnTo>
                      <a:lnTo>
                        <a:pt x="786" y="72"/>
                      </a:lnTo>
                      <a:lnTo>
                        <a:pt x="776" y="64"/>
                      </a:lnTo>
                      <a:lnTo>
                        <a:pt x="776" y="42"/>
                      </a:lnTo>
                      <a:lnTo>
                        <a:pt x="753" y="35"/>
                      </a:lnTo>
                      <a:lnTo>
                        <a:pt x="736" y="71"/>
                      </a:lnTo>
                      <a:lnTo>
                        <a:pt x="667" y="84"/>
                      </a:lnTo>
                      <a:lnTo>
                        <a:pt x="662" y="100"/>
                      </a:lnTo>
                      <a:lnTo>
                        <a:pt x="622" y="106"/>
                      </a:lnTo>
                      <a:lnTo>
                        <a:pt x="625" y="111"/>
                      </a:lnTo>
                      <a:lnTo>
                        <a:pt x="585" y="133"/>
                      </a:lnTo>
                      <a:lnTo>
                        <a:pt x="568" y="132"/>
                      </a:lnTo>
                      <a:lnTo>
                        <a:pt x="567" y="126"/>
                      </a:lnTo>
                      <a:lnTo>
                        <a:pt x="570" y="119"/>
                      </a:lnTo>
                      <a:lnTo>
                        <a:pt x="574" y="114"/>
                      </a:lnTo>
                      <a:lnTo>
                        <a:pt x="576" y="108"/>
                      </a:lnTo>
                      <a:lnTo>
                        <a:pt x="570" y="91"/>
                      </a:lnTo>
                      <a:lnTo>
                        <a:pt x="556" y="98"/>
                      </a:lnTo>
                      <a:lnTo>
                        <a:pt x="561" y="71"/>
                      </a:lnTo>
                      <a:lnTo>
                        <a:pt x="540" y="64"/>
                      </a:lnTo>
                      <a:lnTo>
                        <a:pt x="524" y="81"/>
                      </a:lnTo>
                      <a:lnTo>
                        <a:pt x="518" y="127"/>
                      </a:lnTo>
                      <a:lnTo>
                        <a:pt x="505" y="128"/>
                      </a:lnTo>
                      <a:lnTo>
                        <a:pt x="501" y="107"/>
                      </a:lnTo>
                      <a:lnTo>
                        <a:pt x="511" y="72"/>
                      </a:lnTo>
                      <a:lnTo>
                        <a:pt x="502" y="78"/>
                      </a:lnTo>
                      <a:lnTo>
                        <a:pt x="519" y="60"/>
                      </a:lnTo>
                      <a:lnTo>
                        <a:pt x="555" y="59"/>
                      </a:lnTo>
                      <a:lnTo>
                        <a:pt x="549" y="50"/>
                      </a:lnTo>
                      <a:lnTo>
                        <a:pt x="546" y="50"/>
                      </a:lnTo>
                      <a:lnTo>
                        <a:pt x="493" y="45"/>
                      </a:lnTo>
                      <a:lnTo>
                        <a:pt x="502" y="34"/>
                      </a:lnTo>
                      <a:lnTo>
                        <a:pt x="469" y="49"/>
                      </a:lnTo>
                      <a:lnTo>
                        <a:pt x="444" y="49"/>
                      </a:lnTo>
                      <a:lnTo>
                        <a:pt x="475" y="25"/>
                      </a:lnTo>
                      <a:lnTo>
                        <a:pt x="410" y="12"/>
                      </a:lnTo>
                      <a:lnTo>
                        <a:pt x="402" y="0"/>
                      </a:lnTo>
                      <a:lnTo>
                        <a:pt x="401" y="8"/>
                      </a:lnTo>
                      <a:lnTo>
                        <a:pt x="25" y="8"/>
                      </a:lnTo>
                      <a:lnTo>
                        <a:pt x="33" y="23"/>
                      </a:lnTo>
                      <a:lnTo>
                        <a:pt x="24" y="35"/>
                      </a:lnTo>
                      <a:lnTo>
                        <a:pt x="27"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3" name="Freeform 109"/>
                <p:cNvSpPr>
                  <a:spLocks noChangeAspect="1"/>
                </p:cNvSpPr>
                <p:nvPr/>
              </p:nvSpPr>
              <p:spPr bwMode="gray">
                <a:xfrm>
                  <a:off x="2563339" y="2927239"/>
                  <a:ext cx="17212" cy="53905"/>
                </a:xfrm>
                <a:custGeom>
                  <a:avLst/>
                  <a:gdLst>
                    <a:gd name="T0" fmla="*/ 0 w 13"/>
                    <a:gd name="T1" fmla="*/ 8 h 37"/>
                    <a:gd name="T2" fmla="*/ 0 w 13"/>
                    <a:gd name="T3" fmla="*/ 8 h 37"/>
                    <a:gd name="T4" fmla="*/ 5 w 13"/>
                    <a:gd name="T5" fmla="*/ 355 h 37"/>
                    <a:gd name="T6" fmla="*/ 6 w 13"/>
                    <a:gd name="T7" fmla="*/ 0 h 37"/>
                    <a:gd name="T8" fmla="*/ 0 w 13"/>
                    <a:gd name="T9" fmla="*/ 8 h 37"/>
                    <a:gd name="T10" fmla="*/ 0 w 13"/>
                    <a:gd name="T11" fmla="*/ 8 h 37"/>
                    <a:gd name="T12" fmla="*/ 0 60000 65536"/>
                    <a:gd name="T13" fmla="*/ 0 60000 65536"/>
                    <a:gd name="T14" fmla="*/ 0 60000 65536"/>
                    <a:gd name="T15" fmla="*/ 0 60000 65536"/>
                    <a:gd name="T16" fmla="*/ 0 60000 65536"/>
                    <a:gd name="T17" fmla="*/ 0 60000 65536"/>
                    <a:gd name="T18" fmla="*/ 0 w 13"/>
                    <a:gd name="T19" fmla="*/ 0 h 37"/>
                    <a:gd name="T20" fmla="*/ 13 w 1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 h="37">
                      <a:moveTo>
                        <a:pt x="0" y="8"/>
                      </a:moveTo>
                      <a:lnTo>
                        <a:pt x="0" y="8"/>
                      </a:lnTo>
                      <a:lnTo>
                        <a:pt x="5" y="36"/>
                      </a:lnTo>
                      <a:lnTo>
                        <a:pt x="12"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84" name="Freeform 128"/>
                <p:cNvSpPr>
                  <a:spLocks noChangeAspect="1"/>
                </p:cNvSpPr>
                <p:nvPr/>
              </p:nvSpPr>
              <p:spPr bwMode="gray">
                <a:xfrm>
                  <a:off x="2503095" y="2938296"/>
                  <a:ext cx="77455" cy="88459"/>
                </a:xfrm>
                <a:custGeom>
                  <a:avLst/>
                  <a:gdLst>
                    <a:gd name="T0" fmla="*/ 0 w 55"/>
                    <a:gd name="T1" fmla="*/ 803 h 60"/>
                    <a:gd name="T2" fmla="*/ 0 w 55"/>
                    <a:gd name="T3" fmla="*/ 803 h 60"/>
                    <a:gd name="T4" fmla="*/ 11 w 55"/>
                    <a:gd name="T5" fmla="*/ 450 h 60"/>
                    <a:gd name="T6" fmla="*/ 25 w 55"/>
                    <a:gd name="T7" fmla="*/ 423 h 60"/>
                    <a:gd name="T8" fmla="*/ 11 w 55"/>
                    <a:gd name="T9" fmla="*/ 7 h 60"/>
                    <a:gd name="T10" fmla="*/ 27 w 55"/>
                    <a:gd name="T11" fmla="*/ 0 h 60"/>
                    <a:gd name="T12" fmla="*/ 27 w 55"/>
                    <a:gd name="T13" fmla="*/ 480 h 60"/>
                    <a:gd name="T14" fmla="*/ 27 w 55"/>
                    <a:gd name="T15" fmla="*/ 512 h 60"/>
                    <a:gd name="T16" fmla="*/ 27 w 55"/>
                    <a:gd name="T17" fmla="*/ 804 h 60"/>
                    <a:gd name="T18" fmla="*/ 27 w 55"/>
                    <a:gd name="T19" fmla="*/ 996 h 60"/>
                    <a:gd name="T20" fmla="*/ 0 w 55"/>
                    <a:gd name="T21" fmla="*/ 803 h 60"/>
                    <a:gd name="T22" fmla="*/ 0 w 55"/>
                    <a:gd name="T23" fmla="*/ 80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60"/>
                    <a:gd name="T38" fmla="*/ 55 w 55"/>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60">
                      <a:moveTo>
                        <a:pt x="0" y="47"/>
                      </a:moveTo>
                      <a:lnTo>
                        <a:pt x="0" y="47"/>
                      </a:lnTo>
                      <a:lnTo>
                        <a:pt x="11" y="26"/>
                      </a:lnTo>
                      <a:lnTo>
                        <a:pt x="25" y="25"/>
                      </a:lnTo>
                      <a:lnTo>
                        <a:pt x="11" y="7"/>
                      </a:lnTo>
                      <a:lnTo>
                        <a:pt x="42" y="0"/>
                      </a:lnTo>
                      <a:lnTo>
                        <a:pt x="47" y="28"/>
                      </a:lnTo>
                      <a:lnTo>
                        <a:pt x="54" y="30"/>
                      </a:lnTo>
                      <a:lnTo>
                        <a:pt x="39" y="48"/>
                      </a:lnTo>
                      <a:lnTo>
                        <a:pt x="30" y="59"/>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3" name="Group 2182"/>
              <p:cNvGrpSpPr/>
              <p:nvPr/>
            </p:nvGrpSpPr>
            <p:grpSpPr>
              <a:xfrm>
                <a:off x="2713946" y="3198147"/>
                <a:ext cx="887868" cy="1349010"/>
                <a:chOff x="2713946" y="3198147"/>
                <a:chExt cx="887868" cy="1349010"/>
              </a:xfrm>
              <a:grpFill/>
            </p:grpSpPr>
            <p:sp>
              <p:nvSpPr>
                <p:cNvPr id="2235" name="Freeform 105"/>
                <p:cNvSpPr>
                  <a:spLocks noChangeAspect="1"/>
                </p:cNvSpPr>
                <p:nvPr/>
              </p:nvSpPr>
              <p:spPr bwMode="gray">
                <a:xfrm>
                  <a:off x="2865988" y="3742727"/>
                  <a:ext cx="377237" cy="710442"/>
                </a:xfrm>
                <a:custGeom>
                  <a:avLst/>
                  <a:gdLst>
                    <a:gd name="T0" fmla="*/ 0 w 270"/>
                    <a:gd name="T1" fmla="*/ 8209 h 481"/>
                    <a:gd name="T2" fmla="*/ 0 w 270"/>
                    <a:gd name="T3" fmla="*/ 8209 h 481"/>
                    <a:gd name="T4" fmla="*/ 3 w 270"/>
                    <a:gd name="T5" fmla="*/ 8427 h 481"/>
                    <a:gd name="T6" fmla="*/ 14 w 270"/>
                    <a:gd name="T7" fmla="*/ 8353 h 481"/>
                    <a:gd name="T8" fmla="*/ 18 w 270"/>
                    <a:gd name="T9" fmla="*/ 8810 h 481"/>
                    <a:gd name="T10" fmla="*/ 19 w 270"/>
                    <a:gd name="T11" fmla="*/ 8897 h 481"/>
                    <a:gd name="T12" fmla="*/ 19 w 270"/>
                    <a:gd name="T13" fmla="*/ 8673 h 481"/>
                    <a:gd name="T14" fmla="*/ 19 w 270"/>
                    <a:gd name="T15" fmla="*/ 8071 h 481"/>
                    <a:gd name="T16" fmla="*/ 21 w 270"/>
                    <a:gd name="T17" fmla="*/ 8194 h 481"/>
                    <a:gd name="T18" fmla="*/ 35 w 270"/>
                    <a:gd name="T19" fmla="*/ 7321 h 481"/>
                    <a:gd name="T20" fmla="*/ 25 w 270"/>
                    <a:gd name="T21" fmla="*/ 6845 h 481"/>
                    <a:gd name="T22" fmla="*/ 36 w 270"/>
                    <a:gd name="T23" fmla="*/ 6573 h 481"/>
                    <a:gd name="T24" fmla="*/ 37 w 270"/>
                    <a:gd name="T25" fmla="*/ 6151 h 481"/>
                    <a:gd name="T26" fmla="*/ 41 w 270"/>
                    <a:gd name="T27" fmla="*/ 5952 h 481"/>
                    <a:gd name="T28" fmla="*/ 38 w 270"/>
                    <a:gd name="T29" fmla="*/ 5847 h 481"/>
                    <a:gd name="T30" fmla="*/ 45 w 270"/>
                    <a:gd name="T31" fmla="*/ 5847 h 481"/>
                    <a:gd name="T32" fmla="*/ 44 w 270"/>
                    <a:gd name="T33" fmla="*/ 5658 h 481"/>
                    <a:gd name="T34" fmla="*/ 41 w 270"/>
                    <a:gd name="T35" fmla="*/ 5774 h 481"/>
                    <a:gd name="T36" fmla="*/ 38 w 270"/>
                    <a:gd name="T37" fmla="*/ 5614 h 481"/>
                    <a:gd name="T38" fmla="*/ 37 w 270"/>
                    <a:gd name="T39" fmla="*/ 5337 h 481"/>
                    <a:gd name="T40" fmla="*/ 48 w 270"/>
                    <a:gd name="T41" fmla="*/ 5358 h 481"/>
                    <a:gd name="T42" fmla="*/ 49 w 270"/>
                    <a:gd name="T43" fmla="*/ 4699 h 481"/>
                    <a:gd name="T44" fmla="*/ 67 w 270"/>
                    <a:gd name="T45" fmla="*/ 4582 h 481"/>
                    <a:gd name="T46" fmla="*/ 72 w 270"/>
                    <a:gd name="T47" fmla="*/ 4130 h 481"/>
                    <a:gd name="T48" fmla="*/ 64 w 270"/>
                    <a:gd name="T49" fmla="*/ 3290 h 481"/>
                    <a:gd name="T50" fmla="*/ 69 w 270"/>
                    <a:gd name="T51" fmla="*/ 2252 h 481"/>
                    <a:gd name="T52" fmla="*/ 86 w 270"/>
                    <a:gd name="T53" fmla="*/ 1404 h 481"/>
                    <a:gd name="T54" fmla="*/ 85 w 270"/>
                    <a:gd name="T55" fmla="*/ 1015 h 481"/>
                    <a:gd name="T56" fmla="*/ 82 w 270"/>
                    <a:gd name="T57" fmla="*/ 1015 h 481"/>
                    <a:gd name="T58" fmla="*/ 78 w 270"/>
                    <a:gd name="T59" fmla="*/ 1481 h 481"/>
                    <a:gd name="T60" fmla="*/ 65 w 270"/>
                    <a:gd name="T61" fmla="*/ 1460 h 481"/>
                    <a:gd name="T62" fmla="*/ 68 w 270"/>
                    <a:gd name="T63" fmla="*/ 931 h 481"/>
                    <a:gd name="T64" fmla="*/ 48 w 270"/>
                    <a:gd name="T65" fmla="*/ 7 h 481"/>
                    <a:gd name="T66" fmla="*/ 42 w 270"/>
                    <a:gd name="T67" fmla="*/ 3 h 481"/>
                    <a:gd name="T68" fmla="*/ 41 w 270"/>
                    <a:gd name="T69" fmla="*/ 215 h 481"/>
                    <a:gd name="T70" fmla="*/ 33 w 270"/>
                    <a:gd name="T71" fmla="*/ 0 h 481"/>
                    <a:gd name="T72" fmla="*/ 26 w 270"/>
                    <a:gd name="T73" fmla="*/ 263 h 481"/>
                    <a:gd name="T74" fmla="*/ 25 w 270"/>
                    <a:gd name="T75" fmla="*/ 585 h 481"/>
                    <a:gd name="T76" fmla="*/ 19 w 270"/>
                    <a:gd name="T77" fmla="*/ 722 h 481"/>
                    <a:gd name="T78" fmla="*/ 19 w 270"/>
                    <a:gd name="T79" fmla="*/ 1366 h 481"/>
                    <a:gd name="T80" fmla="*/ 19 w 270"/>
                    <a:gd name="T81" fmla="*/ 1693 h 481"/>
                    <a:gd name="T82" fmla="*/ 19 w 270"/>
                    <a:gd name="T83" fmla="*/ 2551 h 481"/>
                    <a:gd name="T84" fmla="*/ 19 w 270"/>
                    <a:gd name="T85" fmla="*/ 3353 h 481"/>
                    <a:gd name="T86" fmla="*/ 19 w 270"/>
                    <a:gd name="T87" fmla="*/ 4062 h 481"/>
                    <a:gd name="T88" fmla="*/ 18 w 270"/>
                    <a:gd name="T89" fmla="*/ 5792 h 481"/>
                    <a:gd name="T90" fmla="*/ 19 w 270"/>
                    <a:gd name="T91" fmla="*/ 6461 h 481"/>
                    <a:gd name="T92" fmla="*/ 19 w 270"/>
                    <a:gd name="T93" fmla="*/ 6512 h 481"/>
                    <a:gd name="T94" fmla="*/ 19 w 270"/>
                    <a:gd name="T95" fmla="*/ 7068 h 481"/>
                    <a:gd name="T96" fmla="*/ 0 w 270"/>
                    <a:gd name="T97" fmla="*/ 8209 h 481"/>
                    <a:gd name="T98" fmla="*/ 0 w 270"/>
                    <a:gd name="T99" fmla="*/ 8209 h 4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0"/>
                    <a:gd name="T151" fmla="*/ 0 h 481"/>
                    <a:gd name="T152" fmla="*/ 270 w 270"/>
                    <a:gd name="T153" fmla="*/ 481 h 4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0" h="481">
                      <a:moveTo>
                        <a:pt x="0" y="444"/>
                      </a:moveTo>
                      <a:lnTo>
                        <a:pt x="0" y="444"/>
                      </a:lnTo>
                      <a:lnTo>
                        <a:pt x="3" y="455"/>
                      </a:lnTo>
                      <a:lnTo>
                        <a:pt x="14" y="451"/>
                      </a:lnTo>
                      <a:lnTo>
                        <a:pt x="18" y="475"/>
                      </a:lnTo>
                      <a:lnTo>
                        <a:pt x="68" y="480"/>
                      </a:lnTo>
                      <a:lnTo>
                        <a:pt x="54" y="468"/>
                      </a:lnTo>
                      <a:lnTo>
                        <a:pt x="64" y="435"/>
                      </a:lnTo>
                      <a:lnTo>
                        <a:pt x="74" y="442"/>
                      </a:lnTo>
                      <a:lnTo>
                        <a:pt x="105" y="396"/>
                      </a:lnTo>
                      <a:lnTo>
                        <a:pt x="81" y="370"/>
                      </a:lnTo>
                      <a:lnTo>
                        <a:pt x="108" y="354"/>
                      </a:lnTo>
                      <a:lnTo>
                        <a:pt x="112" y="331"/>
                      </a:lnTo>
                      <a:lnTo>
                        <a:pt x="124" y="320"/>
                      </a:lnTo>
                      <a:lnTo>
                        <a:pt x="113" y="316"/>
                      </a:lnTo>
                      <a:lnTo>
                        <a:pt x="134" y="316"/>
                      </a:lnTo>
                      <a:lnTo>
                        <a:pt x="131" y="305"/>
                      </a:lnTo>
                      <a:lnTo>
                        <a:pt x="122" y="312"/>
                      </a:lnTo>
                      <a:lnTo>
                        <a:pt x="113" y="304"/>
                      </a:lnTo>
                      <a:lnTo>
                        <a:pt x="112" y="287"/>
                      </a:lnTo>
                      <a:lnTo>
                        <a:pt x="149" y="288"/>
                      </a:lnTo>
                      <a:lnTo>
                        <a:pt x="152" y="253"/>
                      </a:lnTo>
                      <a:lnTo>
                        <a:pt x="210" y="247"/>
                      </a:lnTo>
                      <a:lnTo>
                        <a:pt x="227" y="223"/>
                      </a:lnTo>
                      <a:lnTo>
                        <a:pt x="204" y="178"/>
                      </a:lnTo>
                      <a:lnTo>
                        <a:pt x="216" y="122"/>
                      </a:lnTo>
                      <a:lnTo>
                        <a:pt x="269" y="76"/>
                      </a:lnTo>
                      <a:lnTo>
                        <a:pt x="267" y="55"/>
                      </a:lnTo>
                      <a:lnTo>
                        <a:pt x="256" y="55"/>
                      </a:lnTo>
                      <a:lnTo>
                        <a:pt x="242" y="79"/>
                      </a:lnTo>
                      <a:lnTo>
                        <a:pt x="205" y="78"/>
                      </a:lnTo>
                      <a:lnTo>
                        <a:pt x="213" y="50"/>
                      </a:lnTo>
                      <a:lnTo>
                        <a:pt x="147" y="7"/>
                      </a:lnTo>
                      <a:lnTo>
                        <a:pt x="125" y="3"/>
                      </a:lnTo>
                      <a:lnTo>
                        <a:pt x="123" y="12"/>
                      </a:lnTo>
                      <a:lnTo>
                        <a:pt x="98" y="0"/>
                      </a:lnTo>
                      <a:lnTo>
                        <a:pt x="84" y="15"/>
                      </a:lnTo>
                      <a:lnTo>
                        <a:pt x="82" y="32"/>
                      </a:lnTo>
                      <a:lnTo>
                        <a:pt x="67" y="39"/>
                      </a:lnTo>
                      <a:lnTo>
                        <a:pt x="68" y="73"/>
                      </a:lnTo>
                      <a:lnTo>
                        <a:pt x="51" y="91"/>
                      </a:lnTo>
                      <a:lnTo>
                        <a:pt x="39" y="138"/>
                      </a:lnTo>
                      <a:lnTo>
                        <a:pt x="48" y="182"/>
                      </a:lnTo>
                      <a:lnTo>
                        <a:pt x="31" y="220"/>
                      </a:lnTo>
                      <a:lnTo>
                        <a:pt x="18" y="313"/>
                      </a:lnTo>
                      <a:lnTo>
                        <a:pt x="28" y="348"/>
                      </a:lnTo>
                      <a:lnTo>
                        <a:pt x="19" y="351"/>
                      </a:lnTo>
                      <a:lnTo>
                        <a:pt x="23" y="381"/>
                      </a:lnTo>
                      <a:lnTo>
                        <a:pt x="0" y="4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6" name="Freeform 106"/>
                <p:cNvSpPr>
                  <a:spLocks noChangeAspect="1"/>
                </p:cNvSpPr>
                <p:nvPr/>
              </p:nvSpPr>
              <p:spPr bwMode="gray">
                <a:xfrm>
                  <a:off x="2954919" y="4462844"/>
                  <a:ext cx="68849" cy="62198"/>
                </a:xfrm>
                <a:custGeom>
                  <a:avLst/>
                  <a:gdLst>
                    <a:gd name="T0" fmla="*/ 0 w 49"/>
                    <a:gd name="T1" fmla="*/ 0 h 42"/>
                    <a:gd name="T2" fmla="*/ 0 w 49"/>
                    <a:gd name="T3" fmla="*/ 0 h 42"/>
                    <a:gd name="T4" fmla="*/ 2 w 49"/>
                    <a:gd name="T5" fmla="*/ 843 h 42"/>
                    <a:gd name="T6" fmla="*/ 24 w 49"/>
                    <a:gd name="T7" fmla="*/ 764 h 42"/>
                    <a:gd name="T8" fmla="*/ 11 w 49"/>
                    <a:gd name="T9" fmla="*/ 423 h 42"/>
                    <a:gd name="T10" fmla="*/ 0 w 49"/>
                    <a:gd name="T11" fmla="*/ 0 h 42"/>
                    <a:gd name="T12" fmla="*/ 0 w 49"/>
                    <a:gd name="T13" fmla="*/ 0 h 42"/>
                    <a:gd name="T14" fmla="*/ 0 60000 65536"/>
                    <a:gd name="T15" fmla="*/ 0 60000 65536"/>
                    <a:gd name="T16" fmla="*/ 0 60000 65536"/>
                    <a:gd name="T17" fmla="*/ 0 60000 65536"/>
                    <a:gd name="T18" fmla="*/ 0 60000 65536"/>
                    <a:gd name="T19" fmla="*/ 0 60000 65536"/>
                    <a:gd name="T20" fmla="*/ 0 60000 65536"/>
                    <a:gd name="T21" fmla="*/ 0 w 49"/>
                    <a:gd name="T22" fmla="*/ 0 h 42"/>
                    <a:gd name="T23" fmla="*/ 49 w 4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2">
                      <a:moveTo>
                        <a:pt x="0" y="0"/>
                      </a:moveTo>
                      <a:lnTo>
                        <a:pt x="0" y="0"/>
                      </a:lnTo>
                      <a:lnTo>
                        <a:pt x="2" y="41"/>
                      </a:lnTo>
                      <a:lnTo>
                        <a:pt x="48" y="37"/>
                      </a:lnTo>
                      <a:lnTo>
                        <a:pt x="11" y="2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7" name="Freeform 107"/>
                <p:cNvSpPr>
                  <a:spLocks noChangeAspect="1"/>
                </p:cNvSpPr>
                <p:nvPr/>
              </p:nvSpPr>
              <p:spPr bwMode="gray">
                <a:xfrm>
                  <a:off x="2934837" y="3492552"/>
                  <a:ext cx="230932" cy="273673"/>
                </a:xfrm>
                <a:custGeom>
                  <a:avLst/>
                  <a:gdLst>
                    <a:gd name="T0" fmla="*/ 0 w 165"/>
                    <a:gd name="T1" fmla="*/ 342 h 185"/>
                    <a:gd name="T2" fmla="*/ 0 w 165"/>
                    <a:gd name="T3" fmla="*/ 342 h 185"/>
                    <a:gd name="T4" fmla="*/ 13 w 165"/>
                    <a:gd name="T5" fmla="*/ 770 h 185"/>
                    <a:gd name="T6" fmla="*/ 4 w 165"/>
                    <a:gd name="T7" fmla="*/ 1599 h 185"/>
                    <a:gd name="T8" fmla="*/ 13 w 165"/>
                    <a:gd name="T9" fmla="*/ 1651 h 185"/>
                    <a:gd name="T10" fmla="*/ 9 w 165"/>
                    <a:gd name="T11" fmla="*/ 1796 h 185"/>
                    <a:gd name="T12" fmla="*/ 1 w 165"/>
                    <a:gd name="T13" fmla="*/ 2151 h 185"/>
                    <a:gd name="T14" fmla="*/ 16 w 165"/>
                    <a:gd name="T15" fmla="*/ 2637 h 185"/>
                    <a:gd name="T16" fmla="*/ 20 w 165"/>
                    <a:gd name="T17" fmla="*/ 3637 h 185"/>
                    <a:gd name="T18" fmla="*/ 20 w 165"/>
                    <a:gd name="T19" fmla="*/ 3656 h 185"/>
                    <a:gd name="T20" fmla="*/ 20 w 165"/>
                    <a:gd name="T21" fmla="*/ 3380 h 185"/>
                    <a:gd name="T22" fmla="*/ 23 w 165"/>
                    <a:gd name="T23" fmla="*/ 3618 h 185"/>
                    <a:gd name="T24" fmla="*/ 24 w 165"/>
                    <a:gd name="T25" fmla="*/ 3416 h 185"/>
                    <a:gd name="T26" fmla="*/ 35 w 165"/>
                    <a:gd name="T27" fmla="*/ 3476 h 185"/>
                    <a:gd name="T28" fmla="*/ 39 w 165"/>
                    <a:gd name="T29" fmla="*/ 2769 h 185"/>
                    <a:gd name="T30" fmla="*/ 51 w 165"/>
                    <a:gd name="T31" fmla="*/ 2637 h 185"/>
                    <a:gd name="T32" fmla="*/ 55 w 165"/>
                    <a:gd name="T33" fmla="*/ 2860 h 185"/>
                    <a:gd name="T34" fmla="*/ 56 w 165"/>
                    <a:gd name="T35" fmla="*/ 2313 h 185"/>
                    <a:gd name="T36" fmla="*/ 54 w 165"/>
                    <a:gd name="T37" fmla="*/ 1861 h 185"/>
                    <a:gd name="T38" fmla="*/ 47 w 165"/>
                    <a:gd name="T39" fmla="*/ 1796 h 185"/>
                    <a:gd name="T40" fmla="*/ 44 w 165"/>
                    <a:gd name="T41" fmla="*/ 1090 h 185"/>
                    <a:gd name="T42" fmla="*/ 20 w 165"/>
                    <a:gd name="T43" fmla="*/ 594 h 185"/>
                    <a:gd name="T44" fmla="*/ 20 w 165"/>
                    <a:gd name="T45" fmla="*/ 0 h 185"/>
                    <a:gd name="T46" fmla="*/ 17 w 165"/>
                    <a:gd name="T47" fmla="*/ 366 h 185"/>
                    <a:gd name="T48" fmla="*/ 0 w 165"/>
                    <a:gd name="T49" fmla="*/ 342 h 185"/>
                    <a:gd name="T50" fmla="*/ 0 w 165"/>
                    <a:gd name="T51" fmla="*/ 342 h 1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185"/>
                    <a:gd name="T80" fmla="*/ 165 w 165"/>
                    <a:gd name="T81" fmla="*/ 185 h 1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185">
                      <a:moveTo>
                        <a:pt x="0" y="18"/>
                      </a:moveTo>
                      <a:lnTo>
                        <a:pt x="0" y="18"/>
                      </a:lnTo>
                      <a:lnTo>
                        <a:pt x="13" y="38"/>
                      </a:lnTo>
                      <a:lnTo>
                        <a:pt x="4" y="80"/>
                      </a:lnTo>
                      <a:lnTo>
                        <a:pt x="13" y="84"/>
                      </a:lnTo>
                      <a:lnTo>
                        <a:pt x="9" y="91"/>
                      </a:lnTo>
                      <a:lnTo>
                        <a:pt x="1" y="108"/>
                      </a:lnTo>
                      <a:lnTo>
                        <a:pt x="16" y="133"/>
                      </a:lnTo>
                      <a:lnTo>
                        <a:pt x="24" y="183"/>
                      </a:lnTo>
                      <a:lnTo>
                        <a:pt x="34" y="184"/>
                      </a:lnTo>
                      <a:lnTo>
                        <a:pt x="48" y="169"/>
                      </a:lnTo>
                      <a:lnTo>
                        <a:pt x="73" y="181"/>
                      </a:lnTo>
                      <a:lnTo>
                        <a:pt x="75" y="172"/>
                      </a:lnTo>
                      <a:lnTo>
                        <a:pt x="97" y="176"/>
                      </a:lnTo>
                      <a:lnTo>
                        <a:pt x="106" y="139"/>
                      </a:lnTo>
                      <a:lnTo>
                        <a:pt x="145" y="133"/>
                      </a:lnTo>
                      <a:lnTo>
                        <a:pt x="159" y="145"/>
                      </a:lnTo>
                      <a:lnTo>
                        <a:pt x="164" y="117"/>
                      </a:lnTo>
                      <a:lnTo>
                        <a:pt x="155" y="93"/>
                      </a:lnTo>
                      <a:lnTo>
                        <a:pt x="132" y="91"/>
                      </a:lnTo>
                      <a:lnTo>
                        <a:pt x="122" y="55"/>
                      </a:lnTo>
                      <a:lnTo>
                        <a:pt x="62" y="31"/>
                      </a:lnTo>
                      <a:lnTo>
                        <a:pt x="58" y="0"/>
                      </a:lnTo>
                      <a:lnTo>
                        <a:pt x="17" y="19"/>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8" name="Freeform 108"/>
                <p:cNvSpPr>
                  <a:spLocks noChangeAspect="1"/>
                </p:cNvSpPr>
                <p:nvPr/>
              </p:nvSpPr>
              <p:spPr bwMode="gray">
                <a:xfrm>
                  <a:off x="2855948" y="3198147"/>
                  <a:ext cx="745866" cy="803048"/>
                </a:xfrm>
                <a:custGeom>
                  <a:avLst/>
                  <a:gdLst>
                    <a:gd name="T0" fmla="*/ 0 w 533"/>
                    <a:gd name="T1" fmla="*/ 3118 h 544"/>
                    <a:gd name="T2" fmla="*/ 20 w 533"/>
                    <a:gd name="T3" fmla="*/ 3712 h 544"/>
                    <a:gd name="T4" fmla="*/ 20 w 533"/>
                    <a:gd name="T5" fmla="*/ 3958 h 544"/>
                    <a:gd name="T6" fmla="*/ 23 w 533"/>
                    <a:gd name="T7" fmla="*/ 3964 h 544"/>
                    <a:gd name="T8" fmla="*/ 42 w 533"/>
                    <a:gd name="T9" fmla="*/ 4173 h 544"/>
                    <a:gd name="T10" fmla="*/ 63 w 533"/>
                    <a:gd name="T11" fmla="*/ 5278 h 544"/>
                    <a:gd name="T12" fmla="*/ 75 w 533"/>
                    <a:gd name="T13" fmla="*/ 5754 h 544"/>
                    <a:gd name="T14" fmla="*/ 75 w 533"/>
                    <a:gd name="T15" fmla="*/ 6746 h 544"/>
                    <a:gd name="T16" fmla="*/ 85 w 533"/>
                    <a:gd name="T17" fmla="*/ 7169 h 544"/>
                    <a:gd name="T18" fmla="*/ 89 w 533"/>
                    <a:gd name="T19" fmla="*/ 7695 h 544"/>
                    <a:gd name="T20" fmla="*/ 93 w 533"/>
                    <a:gd name="T21" fmla="*/ 8036 h 544"/>
                    <a:gd name="T22" fmla="*/ 79 w 533"/>
                    <a:gd name="T23" fmla="*/ 8814 h 544"/>
                    <a:gd name="T24" fmla="*/ 95 w 533"/>
                    <a:gd name="T25" fmla="*/ 9552 h 544"/>
                    <a:gd name="T26" fmla="*/ 116 w 533"/>
                    <a:gd name="T27" fmla="*/ 8365 h 544"/>
                    <a:gd name="T28" fmla="*/ 134 w 533"/>
                    <a:gd name="T29" fmla="*/ 6929 h 544"/>
                    <a:gd name="T30" fmla="*/ 151 w 533"/>
                    <a:gd name="T31" fmla="*/ 6712 h 544"/>
                    <a:gd name="T32" fmla="*/ 160 w 533"/>
                    <a:gd name="T33" fmla="*/ 4514 h 544"/>
                    <a:gd name="T34" fmla="*/ 180 w 533"/>
                    <a:gd name="T35" fmla="*/ 3003 h 544"/>
                    <a:gd name="T36" fmla="*/ 170 w 533"/>
                    <a:gd name="T37" fmla="*/ 2488 h 544"/>
                    <a:gd name="T38" fmla="*/ 135 w 533"/>
                    <a:gd name="T39" fmla="*/ 1919 h 544"/>
                    <a:gd name="T40" fmla="*/ 125 w 533"/>
                    <a:gd name="T41" fmla="*/ 1396 h 544"/>
                    <a:gd name="T42" fmla="*/ 113 w 533"/>
                    <a:gd name="T43" fmla="*/ 1841 h 544"/>
                    <a:gd name="T44" fmla="*/ 102 w 533"/>
                    <a:gd name="T45" fmla="*/ 1791 h 544"/>
                    <a:gd name="T46" fmla="*/ 103 w 533"/>
                    <a:gd name="T47" fmla="*/ 1362 h 544"/>
                    <a:gd name="T48" fmla="*/ 102 w 533"/>
                    <a:gd name="T49" fmla="*/ 253 h 544"/>
                    <a:gd name="T50" fmla="*/ 91 w 533"/>
                    <a:gd name="T51" fmla="*/ 706 h 544"/>
                    <a:gd name="T52" fmla="*/ 67 w 533"/>
                    <a:gd name="T53" fmla="*/ 881 h 544"/>
                    <a:gd name="T54" fmla="*/ 65 w 533"/>
                    <a:gd name="T55" fmla="*/ 171 h 544"/>
                    <a:gd name="T56" fmla="*/ 52 w 533"/>
                    <a:gd name="T57" fmla="*/ 270 h 544"/>
                    <a:gd name="T58" fmla="*/ 47 w 533"/>
                    <a:gd name="T59" fmla="*/ 677 h 544"/>
                    <a:gd name="T60" fmla="*/ 40 w 533"/>
                    <a:gd name="T61" fmla="*/ 1064 h 544"/>
                    <a:gd name="T62" fmla="*/ 30 w 533"/>
                    <a:gd name="T63" fmla="*/ 754 h 544"/>
                    <a:gd name="T64" fmla="*/ 20 w 533"/>
                    <a:gd name="T65" fmla="*/ 1097 h 544"/>
                    <a:gd name="T66" fmla="*/ 20 w 533"/>
                    <a:gd name="T67" fmla="*/ 1576 h 544"/>
                    <a:gd name="T68" fmla="*/ 19 w 533"/>
                    <a:gd name="T69" fmla="*/ 2525 h 544"/>
                    <a:gd name="T70" fmla="*/ 0 w 533"/>
                    <a:gd name="T71" fmla="*/ 3118 h 5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544"/>
                    <a:gd name="T110" fmla="*/ 533 w 533"/>
                    <a:gd name="T111" fmla="*/ 544 h 5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544">
                      <a:moveTo>
                        <a:pt x="0" y="172"/>
                      </a:moveTo>
                      <a:lnTo>
                        <a:pt x="0" y="172"/>
                      </a:lnTo>
                      <a:lnTo>
                        <a:pt x="11" y="197"/>
                      </a:lnTo>
                      <a:lnTo>
                        <a:pt x="30" y="205"/>
                      </a:lnTo>
                      <a:lnTo>
                        <a:pt x="45" y="196"/>
                      </a:lnTo>
                      <a:lnTo>
                        <a:pt x="45" y="218"/>
                      </a:lnTo>
                      <a:lnTo>
                        <a:pt x="56" y="218"/>
                      </a:lnTo>
                      <a:lnTo>
                        <a:pt x="73" y="219"/>
                      </a:lnTo>
                      <a:lnTo>
                        <a:pt x="114" y="200"/>
                      </a:lnTo>
                      <a:lnTo>
                        <a:pt x="118" y="231"/>
                      </a:lnTo>
                      <a:lnTo>
                        <a:pt x="178" y="255"/>
                      </a:lnTo>
                      <a:lnTo>
                        <a:pt x="188" y="291"/>
                      </a:lnTo>
                      <a:lnTo>
                        <a:pt x="211" y="293"/>
                      </a:lnTo>
                      <a:lnTo>
                        <a:pt x="220" y="317"/>
                      </a:lnTo>
                      <a:lnTo>
                        <a:pt x="215" y="345"/>
                      </a:lnTo>
                      <a:lnTo>
                        <a:pt x="218" y="372"/>
                      </a:lnTo>
                      <a:lnTo>
                        <a:pt x="246" y="377"/>
                      </a:lnTo>
                      <a:lnTo>
                        <a:pt x="250" y="396"/>
                      </a:lnTo>
                      <a:lnTo>
                        <a:pt x="264" y="399"/>
                      </a:lnTo>
                      <a:lnTo>
                        <a:pt x="262" y="424"/>
                      </a:lnTo>
                      <a:lnTo>
                        <a:pt x="273" y="424"/>
                      </a:lnTo>
                      <a:lnTo>
                        <a:pt x="275" y="445"/>
                      </a:lnTo>
                      <a:lnTo>
                        <a:pt x="222" y="491"/>
                      </a:lnTo>
                      <a:lnTo>
                        <a:pt x="232" y="488"/>
                      </a:lnTo>
                      <a:lnTo>
                        <a:pt x="273" y="517"/>
                      </a:lnTo>
                      <a:lnTo>
                        <a:pt x="281" y="529"/>
                      </a:lnTo>
                      <a:lnTo>
                        <a:pt x="278" y="543"/>
                      </a:lnTo>
                      <a:lnTo>
                        <a:pt x="343" y="462"/>
                      </a:lnTo>
                      <a:lnTo>
                        <a:pt x="347" y="421"/>
                      </a:lnTo>
                      <a:lnTo>
                        <a:pt x="399" y="384"/>
                      </a:lnTo>
                      <a:lnTo>
                        <a:pt x="432" y="384"/>
                      </a:lnTo>
                      <a:lnTo>
                        <a:pt x="445" y="371"/>
                      </a:lnTo>
                      <a:lnTo>
                        <a:pt x="472" y="310"/>
                      </a:lnTo>
                      <a:lnTo>
                        <a:pt x="475" y="249"/>
                      </a:lnTo>
                      <a:lnTo>
                        <a:pt x="527" y="191"/>
                      </a:lnTo>
                      <a:lnTo>
                        <a:pt x="532" y="166"/>
                      </a:lnTo>
                      <a:lnTo>
                        <a:pt x="524" y="141"/>
                      </a:lnTo>
                      <a:lnTo>
                        <a:pt x="502" y="137"/>
                      </a:lnTo>
                      <a:lnTo>
                        <a:pt x="468" y="111"/>
                      </a:lnTo>
                      <a:lnTo>
                        <a:pt x="401" y="106"/>
                      </a:lnTo>
                      <a:lnTo>
                        <a:pt x="395" y="90"/>
                      </a:lnTo>
                      <a:lnTo>
                        <a:pt x="365" y="78"/>
                      </a:lnTo>
                      <a:lnTo>
                        <a:pt x="352" y="79"/>
                      </a:lnTo>
                      <a:lnTo>
                        <a:pt x="334" y="102"/>
                      </a:lnTo>
                      <a:lnTo>
                        <a:pt x="334" y="94"/>
                      </a:lnTo>
                      <a:lnTo>
                        <a:pt x="305" y="98"/>
                      </a:lnTo>
                      <a:lnTo>
                        <a:pt x="317" y="93"/>
                      </a:lnTo>
                      <a:lnTo>
                        <a:pt x="306" y="75"/>
                      </a:lnTo>
                      <a:lnTo>
                        <a:pt x="327" y="48"/>
                      </a:lnTo>
                      <a:lnTo>
                        <a:pt x="305" y="15"/>
                      </a:lnTo>
                      <a:lnTo>
                        <a:pt x="285" y="41"/>
                      </a:lnTo>
                      <a:lnTo>
                        <a:pt x="265" y="39"/>
                      </a:lnTo>
                      <a:lnTo>
                        <a:pt x="237" y="43"/>
                      </a:lnTo>
                      <a:lnTo>
                        <a:pt x="198" y="49"/>
                      </a:lnTo>
                      <a:lnTo>
                        <a:pt x="191" y="35"/>
                      </a:lnTo>
                      <a:lnTo>
                        <a:pt x="194" y="9"/>
                      </a:lnTo>
                      <a:lnTo>
                        <a:pt x="181" y="0"/>
                      </a:lnTo>
                      <a:lnTo>
                        <a:pt x="147" y="16"/>
                      </a:lnTo>
                      <a:lnTo>
                        <a:pt x="124" y="11"/>
                      </a:lnTo>
                      <a:lnTo>
                        <a:pt x="131" y="37"/>
                      </a:lnTo>
                      <a:lnTo>
                        <a:pt x="144" y="40"/>
                      </a:lnTo>
                      <a:lnTo>
                        <a:pt x="111" y="59"/>
                      </a:lnTo>
                      <a:lnTo>
                        <a:pt x="95" y="52"/>
                      </a:lnTo>
                      <a:lnTo>
                        <a:pt x="87" y="42"/>
                      </a:lnTo>
                      <a:lnTo>
                        <a:pt x="55" y="47"/>
                      </a:lnTo>
                      <a:lnTo>
                        <a:pt x="65" y="61"/>
                      </a:lnTo>
                      <a:lnTo>
                        <a:pt x="52" y="63"/>
                      </a:lnTo>
                      <a:lnTo>
                        <a:pt x="59" y="87"/>
                      </a:lnTo>
                      <a:lnTo>
                        <a:pt x="53" y="126"/>
                      </a:lnTo>
                      <a:lnTo>
                        <a:pt x="19" y="140"/>
                      </a:lnTo>
                      <a:lnTo>
                        <a:pt x="0" y="1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9" name="Freeform 110"/>
                <p:cNvSpPr>
                  <a:spLocks noChangeAspect="1"/>
                </p:cNvSpPr>
                <p:nvPr/>
              </p:nvSpPr>
              <p:spPr bwMode="gray">
                <a:xfrm>
                  <a:off x="2822957" y="3652885"/>
                  <a:ext cx="160649" cy="843132"/>
                </a:xfrm>
                <a:custGeom>
                  <a:avLst/>
                  <a:gdLst>
                    <a:gd name="T0" fmla="*/ 0 w 115"/>
                    <a:gd name="T1" fmla="*/ 8137 h 571"/>
                    <a:gd name="T2" fmla="*/ 0 w 115"/>
                    <a:gd name="T3" fmla="*/ 8137 h 571"/>
                    <a:gd name="T4" fmla="*/ 9 w 115"/>
                    <a:gd name="T5" fmla="*/ 7855 h 571"/>
                    <a:gd name="T6" fmla="*/ 19 w 115"/>
                    <a:gd name="T7" fmla="*/ 8076 h 571"/>
                    <a:gd name="T8" fmla="*/ 19 w 115"/>
                    <a:gd name="T9" fmla="*/ 7543 h 571"/>
                    <a:gd name="T10" fmla="*/ 19 w 115"/>
                    <a:gd name="T11" fmla="*/ 7301 h 571"/>
                    <a:gd name="T12" fmla="*/ 19 w 115"/>
                    <a:gd name="T13" fmla="*/ 6587 h 571"/>
                    <a:gd name="T14" fmla="*/ 19 w 115"/>
                    <a:gd name="T15" fmla="*/ 6533 h 571"/>
                    <a:gd name="T16" fmla="*/ 19 w 115"/>
                    <a:gd name="T17" fmla="*/ 5350 h 571"/>
                    <a:gd name="T18" fmla="*/ 19 w 115"/>
                    <a:gd name="T19" fmla="*/ 4098 h 571"/>
                    <a:gd name="T20" fmla="*/ 19 w 115"/>
                    <a:gd name="T21" fmla="*/ 3051 h 571"/>
                    <a:gd name="T22" fmla="*/ 21 w 115"/>
                    <a:gd name="T23" fmla="*/ 1066 h 571"/>
                    <a:gd name="T24" fmla="*/ 19 w 115"/>
                    <a:gd name="T25" fmla="*/ 176 h 571"/>
                    <a:gd name="T26" fmla="*/ 25 w 115"/>
                    <a:gd name="T27" fmla="*/ 0 h 571"/>
                    <a:gd name="T28" fmla="*/ 32 w 115"/>
                    <a:gd name="T29" fmla="*/ 457 h 571"/>
                    <a:gd name="T30" fmla="*/ 35 w 115"/>
                    <a:gd name="T31" fmla="*/ 1380 h 571"/>
                    <a:gd name="T32" fmla="*/ 38 w 115"/>
                    <a:gd name="T33" fmla="*/ 1389 h 571"/>
                    <a:gd name="T34" fmla="*/ 37 w 115"/>
                    <a:gd name="T35" fmla="*/ 1693 h 571"/>
                    <a:gd name="T36" fmla="*/ 32 w 115"/>
                    <a:gd name="T37" fmla="*/ 1815 h 571"/>
                    <a:gd name="T38" fmla="*/ 33 w 115"/>
                    <a:gd name="T39" fmla="*/ 2461 h 571"/>
                    <a:gd name="T40" fmla="*/ 25 w 115"/>
                    <a:gd name="T41" fmla="*/ 2772 h 571"/>
                    <a:gd name="T42" fmla="*/ 19 w 115"/>
                    <a:gd name="T43" fmla="*/ 3659 h 571"/>
                    <a:gd name="T44" fmla="*/ 23 w 115"/>
                    <a:gd name="T45" fmla="*/ 4458 h 571"/>
                    <a:gd name="T46" fmla="*/ 19 w 115"/>
                    <a:gd name="T47" fmla="*/ 5124 h 571"/>
                    <a:gd name="T48" fmla="*/ 19 w 115"/>
                    <a:gd name="T49" fmla="*/ 6834 h 571"/>
                    <a:gd name="T50" fmla="*/ 19 w 115"/>
                    <a:gd name="T51" fmla="*/ 7491 h 571"/>
                    <a:gd name="T52" fmla="*/ 19 w 115"/>
                    <a:gd name="T53" fmla="*/ 7543 h 571"/>
                    <a:gd name="T54" fmla="*/ 19 w 115"/>
                    <a:gd name="T55" fmla="*/ 8083 h 571"/>
                    <a:gd name="T56" fmla="*/ 19 w 115"/>
                    <a:gd name="T57" fmla="*/ 9229 h 571"/>
                    <a:gd name="T58" fmla="*/ 19 w 115"/>
                    <a:gd name="T59" fmla="*/ 9442 h 571"/>
                    <a:gd name="T60" fmla="*/ 19 w 115"/>
                    <a:gd name="T61" fmla="*/ 9384 h 571"/>
                    <a:gd name="T62" fmla="*/ 19 w 115"/>
                    <a:gd name="T63" fmla="*/ 9824 h 571"/>
                    <a:gd name="T64" fmla="*/ 33 w 115"/>
                    <a:gd name="T65" fmla="*/ 9903 h 571"/>
                    <a:gd name="T66" fmla="*/ 19 w 115"/>
                    <a:gd name="T67" fmla="*/ 10087 h 571"/>
                    <a:gd name="T68" fmla="*/ 19 w 115"/>
                    <a:gd name="T69" fmla="*/ 10439 h 571"/>
                    <a:gd name="T70" fmla="*/ 19 w 115"/>
                    <a:gd name="T71" fmla="*/ 10333 h 571"/>
                    <a:gd name="T72" fmla="*/ 19 w 115"/>
                    <a:gd name="T73" fmla="*/ 10107 h 571"/>
                    <a:gd name="T74" fmla="*/ 19 w 115"/>
                    <a:gd name="T75" fmla="*/ 10057 h 571"/>
                    <a:gd name="T76" fmla="*/ 19 w 115"/>
                    <a:gd name="T77" fmla="*/ 9636 h 571"/>
                    <a:gd name="T78" fmla="*/ 19 w 115"/>
                    <a:gd name="T79" fmla="*/ 9847 h 571"/>
                    <a:gd name="T80" fmla="*/ 19 w 115"/>
                    <a:gd name="T81" fmla="*/ 9461 h 571"/>
                    <a:gd name="T82" fmla="*/ 19 w 115"/>
                    <a:gd name="T83" fmla="*/ 9414 h 571"/>
                    <a:gd name="T84" fmla="*/ 14 w 115"/>
                    <a:gd name="T85" fmla="*/ 9225 h 571"/>
                    <a:gd name="T86" fmla="*/ 19 w 115"/>
                    <a:gd name="T87" fmla="*/ 9051 h 571"/>
                    <a:gd name="T88" fmla="*/ 15 w 115"/>
                    <a:gd name="T89" fmla="*/ 8522 h 571"/>
                    <a:gd name="T90" fmla="*/ 19 w 115"/>
                    <a:gd name="T91" fmla="*/ 8580 h 571"/>
                    <a:gd name="T92" fmla="*/ 15 w 115"/>
                    <a:gd name="T93" fmla="*/ 8310 h 571"/>
                    <a:gd name="T94" fmla="*/ 19 w 115"/>
                    <a:gd name="T95" fmla="*/ 8122 h 571"/>
                    <a:gd name="T96" fmla="*/ 0 w 115"/>
                    <a:gd name="T97" fmla="*/ 8137 h 571"/>
                    <a:gd name="T98" fmla="*/ 0 w 115"/>
                    <a:gd name="T99" fmla="*/ 8137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571"/>
                    <a:gd name="T152" fmla="*/ 115 w 115"/>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571">
                      <a:moveTo>
                        <a:pt x="0" y="445"/>
                      </a:moveTo>
                      <a:lnTo>
                        <a:pt x="0" y="445"/>
                      </a:lnTo>
                      <a:lnTo>
                        <a:pt x="9" y="430"/>
                      </a:lnTo>
                      <a:lnTo>
                        <a:pt x="24" y="441"/>
                      </a:lnTo>
                      <a:lnTo>
                        <a:pt x="39" y="412"/>
                      </a:lnTo>
                      <a:lnTo>
                        <a:pt x="33" y="400"/>
                      </a:lnTo>
                      <a:lnTo>
                        <a:pt x="45" y="360"/>
                      </a:lnTo>
                      <a:lnTo>
                        <a:pt x="24" y="357"/>
                      </a:lnTo>
                      <a:lnTo>
                        <a:pt x="27" y="292"/>
                      </a:lnTo>
                      <a:lnTo>
                        <a:pt x="55" y="224"/>
                      </a:lnTo>
                      <a:lnTo>
                        <a:pt x="54" y="166"/>
                      </a:lnTo>
                      <a:lnTo>
                        <a:pt x="74" y="58"/>
                      </a:lnTo>
                      <a:lnTo>
                        <a:pt x="68" y="9"/>
                      </a:lnTo>
                      <a:lnTo>
                        <a:pt x="81" y="0"/>
                      </a:lnTo>
                      <a:lnTo>
                        <a:pt x="96" y="25"/>
                      </a:lnTo>
                      <a:lnTo>
                        <a:pt x="104" y="75"/>
                      </a:lnTo>
                      <a:lnTo>
                        <a:pt x="114" y="76"/>
                      </a:lnTo>
                      <a:lnTo>
                        <a:pt x="112" y="93"/>
                      </a:lnTo>
                      <a:lnTo>
                        <a:pt x="97" y="100"/>
                      </a:lnTo>
                      <a:lnTo>
                        <a:pt x="98" y="134"/>
                      </a:lnTo>
                      <a:lnTo>
                        <a:pt x="81" y="152"/>
                      </a:lnTo>
                      <a:lnTo>
                        <a:pt x="69" y="199"/>
                      </a:lnTo>
                      <a:lnTo>
                        <a:pt x="78" y="243"/>
                      </a:lnTo>
                      <a:lnTo>
                        <a:pt x="61" y="281"/>
                      </a:lnTo>
                      <a:lnTo>
                        <a:pt x="48" y="374"/>
                      </a:lnTo>
                      <a:lnTo>
                        <a:pt x="58" y="409"/>
                      </a:lnTo>
                      <a:lnTo>
                        <a:pt x="49" y="412"/>
                      </a:lnTo>
                      <a:lnTo>
                        <a:pt x="53" y="442"/>
                      </a:lnTo>
                      <a:lnTo>
                        <a:pt x="30" y="505"/>
                      </a:lnTo>
                      <a:lnTo>
                        <a:pt x="33" y="516"/>
                      </a:lnTo>
                      <a:lnTo>
                        <a:pt x="44" y="512"/>
                      </a:lnTo>
                      <a:lnTo>
                        <a:pt x="48" y="536"/>
                      </a:lnTo>
                      <a:lnTo>
                        <a:pt x="98" y="541"/>
                      </a:lnTo>
                      <a:lnTo>
                        <a:pt x="65" y="551"/>
                      </a:lnTo>
                      <a:lnTo>
                        <a:pt x="61" y="570"/>
                      </a:lnTo>
                      <a:lnTo>
                        <a:pt x="46" y="565"/>
                      </a:lnTo>
                      <a:lnTo>
                        <a:pt x="62" y="553"/>
                      </a:lnTo>
                      <a:lnTo>
                        <a:pt x="38" y="548"/>
                      </a:lnTo>
                      <a:lnTo>
                        <a:pt x="35" y="527"/>
                      </a:lnTo>
                      <a:lnTo>
                        <a:pt x="29" y="537"/>
                      </a:lnTo>
                      <a:lnTo>
                        <a:pt x="20" y="518"/>
                      </a:lnTo>
                      <a:lnTo>
                        <a:pt x="25" y="513"/>
                      </a:lnTo>
                      <a:lnTo>
                        <a:pt x="14" y="504"/>
                      </a:lnTo>
                      <a:lnTo>
                        <a:pt x="24" y="494"/>
                      </a:lnTo>
                      <a:lnTo>
                        <a:pt x="15" y="466"/>
                      </a:lnTo>
                      <a:lnTo>
                        <a:pt x="32" y="469"/>
                      </a:lnTo>
                      <a:lnTo>
                        <a:pt x="15" y="455"/>
                      </a:lnTo>
                      <a:lnTo>
                        <a:pt x="19" y="444"/>
                      </a:lnTo>
                      <a:lnTo>
                        <a:pt x="0" y="4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0" name="Freeform 111"/>
                <p:cNvSpPr>
                  <a:spLocks noChangeAspect="1"/>
                </p:cNvSpPr>
                <p:nvPr/>
              </p:nvSpPr>
              <p:spPr bwMode="gray">
                <a:xfrm>
                  <a:off x="2831563" y="4357798"/>
                  <a:ext cx="14343" cy="33173"/>
                </a:xfrm>
                <a:custGeom>
                  <a:avLst/>
                  <a:gdLst>
                    <a:gd name="T0" fmla="*/ 0 w 10"/>
                    <a:gd name="T1" fmla="*/ 395 h 22"/>
                    <a:gd name="T2" fmla="*/ 0 w 10"/>
                    <a:gd name="T3" fmla="*/ 395 h 22"/>
                    <a:gd name="T4" fmla="*/ 4 w 10"/>
                    <a:gd name="T5" fmla="*/ 0 h 22"/>
                    <a:gd name="T6" fmla="*/ 9 w 10"/>
                    <a:gd name="T7" fmla="*/ 945 h 22"/>
                    <a:gd name="T8" fmla="*/ 0 w 10"/>
                    <a:gd name="T9" fmla="*/ 395 h 22"/>
                    <a:gd name="T10" fmla="*/ 0 w 10"/>
                    <a:gd name="T11" fmla="*/ 395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0" y="9"/>
                      </a:moveTo>
                      <a:lnTo>
                        <a:pt x="0" y="9"/>
                      </a:lnTo>
                      <a:lnTo>
                        <a:pt x="4" y="0"/>
                      </a:lnTo>
                      <a:lnTo>
                        <a:pt x="9" y="2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1" name="Freeform 112"/>
                <p:cNvSpPr>
                  <a:spLocks noChangeAspect="1"/>
                </p:cNvSpPr>
                <p:nvPr/>
              </p:nvSpPr>
              <p:spPr bwMode="gray">
                <a:xfrm>
                  <a:off x="2845907" y="4187790"/>
                  <a:ext cx="11475" cy="41465"/>
                </a:xfrm>
                <a:custGeom>
                  <a:avLst/>
                  <a:gdLst>
                    <a:gd name="T0" fmla="*/ 0 w 9"/>
                    <a:gd name="T1" fmla="*/ 485 h 28"/>
                    <a:gd name="T2" fmla="*/ 0 w 9"/>
                    <a:gd name="T3" fmla="*/ 485 h 28"/>
                    <a:gd name="T4" fmla="*/ 4 w 9"/>
                    <a:gd name="T5" fmla="*/ 0 h 28"/>
                    <a:gd name="T6" fmla="*/ 4 w 9"/>
                    <a:gd name="T7" fmla="*/ 557 h 28"/>
                    <a:gd name="T8" fmla="*/ 0 w 9"/>
                    <a:gd name="T9" fmla="*/ 485 h 28"/>
                    <a:gd name="T10" fmla="*/ 0 w 9"/>
                    <a:gd name="T11" fmla="*/ 485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23"/>
                      </a:moveTo>
                      <a:lnTo>
                        <a:pt x="0" y="23"/>
                      </a:lnTo>
                      <a:lnTo>
                        <a:pt x="8" y="0"/>
                      </a:lnTo>
                      <a:lnTo>
                        <a:pt x="8" y="2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2" name="Freeform 113"/>
                <p:cNvSpPr>
                  <a:spLocks noChangeAspect="1"/>
                </p:cNvSpPr>
                <p:nvPr/>
              </p:nvSpPr>
              <p:spPr bwMode="gray">
                <a:xfrm>
                  <a:off x="2857382" y="4483577"/>
                  <a:ext cx="27253" cy="19350"/>
                </a:xfrm>
                <a:custGeom>
                  <a:avLst/>
                  <a:gdLst>
                    <a:gd name="T0" fmla="*/ 0 w 19"/>
                    <a:gd name="T1" fmla="*/ 0 h 13"/>
                    <a:gd name="T2" fmla="*/ 0 w 19"/>
                    <a:gd name="T3" fmla="*/ 0 h 13"/>
                    <a:gd name="T4" fmla="*/ 18 w 19"/>
                    <a:gd name="T5" fmla="*/ 3 h 13"/>
                    <a:gd name="T6" fmla="*/ 18 w 19"/>
                    <a:gd name="T7" fmla="*/ 297 h 13"/>
                    <a:gd name="T8" fmla="*/ 0 w 19"/>
                    <a:gd name="T9" fmla="*/ 0 h 13"/>
                    <a:gd name="T10" fmla="*/ 0 w 19"/>
                    <a:gd name="T11" fmla="*/ 0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0" y="0"/>
                      </a:moveTo>
                      <a:lnTo>
                        <a:pt x="0" y="0"/>
                      </a:lnTo>
                      <a:lnTo>
                        <a:pt x="18" y="3"/>
                      </a:lnTo>
                      <a:lnTo>
                        <a:pt x="18"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3" name="Freeform 114"/>
                <p:cNvSpPr>
                  <a:spLocks noChangeAspect="1"/>
                </p:cNvSpPr>
                <p:nvPr/>
              </p:nvSpPr>
              <p:spPr bwMode="gray">
                <a:xfrm>
                  <a:off x="2863119" y="4443493"/>
                  <a:ext cx="40162" cy="41465"/>
                </a:xfrm>
                <a:custGeom>
                  <a:avLst/>
                  <a:gdLst>
                    <a:gd name="T0" fmla="*/ 0 w 28"/>
                    <a:gd name="T1" fmla="*/ 5 h 28"/>
                    <a:gd name="T2" fmla="*/ 0 w 28"/>
                    <a:gd name="T3" fmla="*/ 5 h 28"/>
                    <a:gd name="T4" fmla="*/ 7 w 28"/>
                    <a:gd name="T5" fmla="*/ 0 h 28"/>
                    <a:gd name="T6" fmla="*/ 6 w 28"/>
                    <a:gd name="T7" fmla="*/ 261 h 28"/>
                    <a:gd name="T8" fmla="*/ 27 w 28"/>
                    <a:gd name="T9" fmla="*/ 344 h 28"/>
                    <a:gd name="T10" fmla="*/ 14 w 28"/>
                    <a:gd name="T11" fmla="*/ 557 h 28"/>
                    <a:gd name="T12" fmla="*/ 0 w 28"/>
                    <a:gd name="T13" fmla="*/ 5 h 28"/>
                    <a:gd name="T14" fmla="*/ 0 w 2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8"/>
                    <a:gd name="T26" fmla="*/ 28 w 2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8">
                      <a:moveTo>
                        <a:pt x="0" y="5"/>
                      </a:moveTo>
                      <a:lnTo>
                        <a:pt x="0" y="5"/>
                      </a:lnTo>
                      <a:lnTo>
                        <a:pt x="7" y="0"/>
                      </a:lnTo>
                      <a:lnTo>
                        <a:pt x="6" y="13"/>
                      </a:lnTo>
                      <a:lnTo>
                        <a:pt x="27" y="17"/>
                      </a:lnTo>
                      <a:lnTo>
                        <a:pt x="14" y="2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4" name="Freeform 115"/>
                <p:cNvSpPr>
                  <a:spLocks noChangeAspect="1"/>
                </p:cNvSpPr>
                <p:nvPr/>
              </p:nvSpPr>
              <p:spPr bwMode="gray">
                <a:xfrm>
                  <a:off x="2890372" y="4497398"/>
                  <a:ext cx="22950" cy="11058"/>
                </a:xfrm>
                <a:custGeom>
                  <a:avLst/>
                  <a:gdLst>
                    <a:gd name="T0" fmla="*/ 0 w 16"/>
                    <a:gd name="T1" fmla="*/ 5 h 8"/>
                    <a:gd name="T2" fmla="*/ 0 w 16"/>
                    <a:gd name="T3" fmla="*/ 5 h 8"/>
                    <a:gd name="T4" fmla="*/ 4 w 16"/>
                    <a:gd name="T5" fmla="*/ 0 h 8"/>
                    <a:gd name="T6" fmla="*/ 15 w 16"/>
                    <a:gd name="T7" fmla="*/ 7 h 8"/>
                    <a:gd name="T8" fmla="*/ 0 w 16"/>
                    <a:gd name="T9" fmla="*/ 5 h 8"/>
                    <a:gd name="T10" fmla="*/ 0 w 16"/>
                    <a:gd name="T11" fmla="*/ 5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5"/>
                      </a:moveTo>
                      <a:lnTo>
                        <a:pt x="0" y="5"/>
                      </a:lnTo>
                      <a:lnTo>
                        <a:pt x="4" y="0"/>
                      </a:lnTo>
                      <a:lnTo>
                        <a:pt x="15" y="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5" name="Freeform 116"/>
                <p:cNvSpPr>
                  <a:spLocks noChangeAspect="1"/>
                </p:cNvSpPr>
                <p:nvPr/>
              </p:nvSpPr>
              <p:spPr bwMode="gray">
                <a:xfrm>
                  <a:off x="2904716" y="4462844"/>
                  <a:ext cx="54506" cy="62198"/>
                </a:xfrm>
                <a:custGeom>
                  <a:avLst/>
                  <a:gdLst>
                    <a:gd name="T0" fmla="*/ 0 w 39"/>
                    <a:gd name="T1" fmla="*/ 707 h 42"/>
                    <a:gd name="T2" fmla="*/ 0 w 39"/>
                    <a:gd name="T3" fmla="*/ 707 h 42"/>
                    <a:gd name="T4" fmla="*/ 6 w 39"/>
                    <a:gd name="T5" fmla="*/ 557 h 42"/>
                    <a:gd name="T6" fmla="*/ 19 w 39"/>
                    <a:gd name="T7" fmla="*/ 640 h 42"/>
                    <a:gd name="T8" fmla="*/ 17 w 39"/>
                    <a:gd name="T9" fmla="*/ 453 h 42"/>
                    <a:gd name="T10" fmla="*/ 19 w 39"/>
                    <a:gd name="T11" fmla="*/ 280 h 42"/>
                    <a:gd name="T12" fmla="*/ 12 w 39"/>
                    <a:gd name="T13" fmla="*/ 244 h 42"/>
                    <a:gd name="T14" fmla="*/ 12 w 39"/>
                    <a:gd name="T15" fmla="*/ 2 h 42"/>
                    <a:gd name="T16" fmla="*/ 19 w 39"/>
                    <a:gd name="T17" fmla="*/ 0 h 42"/>
                    <a:gd name="T18" fmla="*/ 19 w 39"/>
                    <a:gd name="T19" fmla="*/ 843 h 42"/>
                    <a:gd name="T20" fmla="*/ 0 w 39"/>
                    <a:gd name="T21" fmla="*/ 707 h 42"/>
                    <a:gd name="T22" fmla="*/ 0 w 39"/>
                    <a:gd name="T23" fmla="*/ 707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42"/>
                    <a:gd name="T38" fmla="*/ 39 w 3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42">
                      <a:moveTo>
                        <a:pt x="0" y="34"/>
                      </a:moveTo>
                      <a:lnTo>
                        <a:pt x="0" y="34"/>
                      </a:lnTo>
                      <a:lnTo>
                        <a:pt x="6" y="27"/>
                      </a:lnTo>
                      <a:lnTo>
                        <a:pt x="26" y="31"/>
                      </a:lnTo>
                      <a:lnTo>
                        <a:pt x="17" y="21"/>
                      </a:lnTo>
                      <a:lnTo>
                        <a:pt x="27" y="14"/>
                      </a:lnTo>
                      <a:lnTo>
                        <a:pt x="12" y="12"/>
                      </a:lnTo>
                      <a:lnTo>
                        <a:pt x="12" y="2"/>
                      </a:lnTo>
                      <a:lnTo>
                        <a:pt x="36" y="0"/>
                      </a:lnTo>
                      <a:lnTo>
                        <a:pt x="38" y="41"/>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6" name="Freeform 117"/>
                <p:cNvSpPr>
                  <a:spLocks noChangeAspect="1"/>
                </p:cNvSpPr>
                <p:nvPr/>
              </p:nvSpPr>
              <p:spPr bwMode="gray">
                <a:xfrm>
                  <a:off x="2930534" y="4534718"/>
                  <a:ext cx="40162" cy="12439"/>
                </a:xfrm>
                <a:custGeom>
                  <a:avLst/>
                  <a:gdLst>
                    <a:gd name="T0" fmla="*/ 0 w 29"/>
                    <a:gd name="T1" fmla="*/ 0 h 9"/>
                    <a:gd name="T2" fmla="*/ 0 w 29"/>
                    <a:gd name="T3" fmla="*/ 0 h 9"/>
                    <a:gd name="T4" fmla="*/ 14 w 29"/>
                    <a:gd name="T5" fmla="*/ 2 h 9"/>
                    <a:gd name="T6" fmla="*/ 14 w 29"/>
                    <a:gd name="T7" fmla="*/ 8 h 9"/>
                    <a:gd name="T8" fmla="*/ 0 w 29"/>
                    <a:gd name="T9" fmla="*/ 0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0" y="0"/>
                      </a:moveTo>
                      <a:lnTo>
                        <a:pt x="0" y="0"/>
                      </a:lnTo>
                      <a:lnTo>
                        <a:pt x="25" y="2"/>
                      </a:lnTo>
                      <a:lnTo>
                        <a:pt x="28" y="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7" name="Freeform 118"/>
                <p:cNvSpPr>
                  <a:spLocks noChangeAspect="1"/>
                </p:cNvSpPr>
                <p:nvPr/>
              </p:nvSpPr>
              <p:spPr bwMode="gray">
                <a:xfrm>
                  <a:off x="2967828" y="4525042"/>
                  <a:ext cx="20081" cy="11058"/>
                </a:xfrm>
                <a:custGeom>
                  <a:avLst/>
                  <a:gdLst>
                    <a:gd name="T0" fmla="*/ 0 w 14"/>
                    <a:gd name="T1" fmla="*/ 2057 h 7"/>
                    <a:gd name="T2" fmla="*/ 0 w 14"/>
                    <a:gd name="T3" fmla="*/ 2057 h 7"/>
                    <a:gd name="T4" fmla="*/ 3 w 14"/>
                    <a:gd name="T5" fmla="*/ 0 h 7"/>
                    <a:gd name="T6" fmla="*/ 13 w 14"/>
                    <a:gd name="T7" fmla="*/ 2057 h 7"/>
                    <a:gd name="T8" fmla="*/ 0 w 14"/>
                    <a:gd name="T9" fmla="*/ 2057 h 7"/>
                    <a:gd name="T10" fmla="*/ 0 w 14"/>
                    <a:gd name="T11" fmla="*/ 2057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0" y="6"/>
                      </a:moveTo>
                      <a:lnTo>
                        <a:pt x="0" y="6"/>
                      </a:lnTo>
                      <a:lnTo>
                        <a:pt x="3" y="0"/>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8" name="Freeform 125"/>
                <p:cNvSpPr>
                  <a:spLocks noChangeAspect="1"/>
                </p:cNvSpPr>
                <p:nvPr/>
              </p:nvSpPr>
              <p:spPr bwMode="gray">
                <a:xfrm>
                  <a:off x="3104092" y="4429672"/>
                  <a:ext cx="31556" cy="17968"/>
                </a:xfrm>
                <a:custGeom>
                  <a:avLst/>
                  <a:gdLst>
                    <a:gd name="T0" fmla="*/ 0 w 22"/>
                    <a:gd name="T1" fmla="*/ 12 h 13"/>
                    <a:gd name="T2" fmla="*/ 0 w 22"/>
                    <a:gd name="T3" fmla="*/ 12 h 13"/>
                    <a:gd name="T4" fmla="*/ 12 w 22"/>
                    <a:gd name="T5" fmla="*/ 5 h 13"/>
                    <a:gd name="T6" fmla="*/ 6 w 22"/>
                    <a:gd name="T7" fmla="*/ 0 h 13"/>
                    <a:gd name="T8" fmla="*/ 21 w 22"/>
                    <a:gd name="T9" fmla="*/ 1 h 13"/>
                    <a:gd name="T10" fmla="*/ 0 w 22"/>
                    <a:gd name="T11" fmla="*/ 12 h 13"/>
                    <a:gd name="T12" fmla="*/ 0 w 22"/>
                    <a:gd name="T13" fmla="*/ 12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0" y="12"/>
                      </a:moveTo>
                      <a:lnTo>
                        <a:pt x="0" y="12"/>
                      </a:lnTo>
                      <a:lnTo>
                        <a:pt x="12" y="5"/>
                      </a:lnTo>
                      <a:lnTo>
                        <a:pt x="6" y="0"/>
                      </a:lnTo>
                      <a:lnTo>
                        <a:pt x="21" y="1"/>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49" name="Freeform 126"/>
                <p:cNvSpPr>
                  <a:spLocks noChangeAspect="1"/>
                </p:cNvSpPr>
                <p:nvPr/>
              </p:nvSpPr>
              <p:spPr bwMode="gray">
                <a:xfrm>
                  <a:off x="3127042" y="4426907"/>
                  <a:ext cx="35859" cy="22115"/>
                </a:xfrm>
                <a:custGeom>
                  <a:avLst/>
                  <a:gdLst>
                    <a:gd name="T0" fmla="*/ 0 w 25"/>
                    <a:gd name="T1" fmla="*/ 15 h 16"/>
                    <a:gd name="T2" fmla="*/ 0 w 25"/>
                    <a:gd name="T3" fmla="*/ 15 h 16"/>
                    <a:gd name="T4" fmla="*/ 11 w 25"/>
                    <a:gd name="T5" fmla="*/ 0 h 16"/>
                    <a:gd name="T6" fmla="*/ 24 w 25"/>
                    <a:gd name="T7" fmla="*/ 5 h 16"/>
                    <a:gd name="T8" fmla="*/ 0 w 25"/>
                    <a:gd name="T9" fmla="*/ 15 h 16"/>
                    <a:gd name="T10" fmla="*/ 0 w 25"/>
                    <a:gd name="T11" fmla="*/ 15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0" y="15"/>
                      </a:moveTo>
                      <a:lnTo>
                        <a:pt x="0" y="15"/>
                      </a:lnTo>
                      <a:lnTo>
                        <a:pt x="11" y="0"/>
                      </a:lnTo>
                      <a:lnTo>
                        <a:pt x="24" y="5"/>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0" name="Freeform 134"/>
                <p:cNvSpPr>
                  <a:spLocks noChangeAspect="1"/>
                </p:cNvSpPr>
                <p:nvPr/>
              </p:nvSpPr>
              <p:spPr bwMode="gray">
                <a:xfrm>
                  <a:off x="3071101" y="3690204"/>
                  <a:ext cx="156345" cy="170009"/>
                </a:xfrm>
                <a:custGeom>
                  <a:avLst/>
                  <a:gdLst>
                    <a:gd name="T0" fmla="*/ 0 w 112"/>
                    <a:gd name="T1" fmla="*/ 574 h 116"/>
                    <a:gd name="T2" fmla="*/ 0 w 112"/>
                    <a:gd name="T3" fmla="*/ 574 h 116"/>
                    <a:gd name="T4" fmla="*/ 9 w 112"/>
                    <a:gd name="T5" fmla="*/ 6 h 116"/>
                    <a:gd name="T6" fmla="*/ 18 w 112"/>
                    <a:gd name="T7" fmla="*/ 0 h 116"/>
                    <a:gd name="T8" fmla="*/ 18 w 112"/>
                    <a:gd name="T9" fmla="*/ 159 h 116"/>
                    <a:gd name="T10" fmla="*/ 18 w 112"/>
                    <a:gd name="T11" fmla="*/ 510 h 116"/>
                    <a:gd name="T12" fmla="*/ 30 w 112"/>
                    <a:gd name="T13" fmla="*/ 591 h 116"/>
                    <a:gd name="T14" fmla="*/ 31 w 112"/>
                    <a:gd name="T15" fmla="*/ 841 h 116"/>
                    <a:gd name="T16" fmla="*/ 36 w 112"/>
                    <a:gd name="T17" fmla="*/ 865 h 116"/>
                    <a:gd name="T18" fmla="*/ 35 w 112"/>
                    <a:gd name="T19" fmla="*/ 1198 h 116"/>
                    <a:gd name="T20" fmla="*/ 31 w 112"/>
                    <a:gd name="T21" fmla="*/ 1514 h 116"/>
                    <a:gd name="T22" fmla="*/ 18 w 112"/>
                    <a:gd name="T23" fmla="*/ 1513 h 116"/>
                    <a:gd name="T24" fmla="*/ 18 w 112"/>
                    <a:gd name="T25" fmla="*/ 1130 h 116"/>
                    <a:gd name="T26" fmla="*/ 0 w 112"/>
                    <a:gd name="T27" fmla="*/ 574 h 116"/>
                    <a:gd name="T28" fmla="*/ 0 w 112"/>
                    <a:gd name="T29" fmla="*/ 574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16"/>
                    <a:gd name="T47" fmla="*/ 112 w 112"/>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16">
                      <a:moveTo>
                        <a:pt x="0" y="43"/>
                      </a:moveTo>
                      <a:lnTo>
                        <a:pt x="0" y="43"/>
                      </a:lnTo>
                      <a:lnTo>
                        <a:pt x="9" y="6"/>
                      </a:lnTo>
                      <a:lnTo>
                        <a:pt x="48" y="0"/>
                      </a:lnTo>
                      <a:lnTo>
                        <a:pt x="62" y="12"/>
                      </a:lnTo>
                      <a:lnTo>
                        <a:pt x="65" y="39"/>
                      </a:lnTo>
                      <a:lnTo>
                        <a:pt x="93" y="44"/>
                      </a:lnTo>
                      <a:lnTo>
                        <a:pt x="97" y="63"/>
                      </a:lnTo>
                      <a:lnTo>
                        <a:pt x="111" y="66"/>
                      </a:lnTo>
                      <a:lnTo>
                        <a:pt x="109" y="91"/>
                      </a:lnTo>
                      <a:lnTo>
                        <a:pt x="95" y="115"/>
                      </a:lnTo>
                      <a:lnTo>
                        <a:pt x="58" y="114"/>
                      </a:lnTo>
                      <a:lnTo>
                        <a:pt x="66" y="86"/>
                      </a:lnTo>
                      <a:lnTo>
                        <a:pt x="0" y="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1" name="Freeform 135"/>
                <p:cNvSpPr>
                  <a:spLocks noChangeAspect="1"/>
                </p:cNvSpPr>
                <p:nvPr/>
              </p:nvSpPr>
              <p:spPr bwMode="gray">
                <a:xfrm>
                  <a:off x="2713946" y="3301811"/>
                  <a:ext cx="240972" cy="364896"/>
                </a:xfrm>
                <a:custGeom>
                  <a:avLst/>
                  <a:gdLst>
                    <a:gd name="T0" fmla="*/ 0 w 172"/>
                    <a:gd name="T1" fmla="*/ 1080 h 247"/>
                    <a:gd name="T2" fmla="*/ 0 w 172"/>
                    <a:gd name="T3" fmla="*/ 1080 h 247"/>
                    <a:gd name="T4" fmla="*/ 3 w 172"/>
                    <a:gd name="T5" fmla="*/ 1480 h 247"/>
                    <a:gd name="T6" fmla="*/ 21 w 172"/>
                    <a:gd name="T7" fmla="*/ 2075 h 247"/>
                    <a:gd name="T8" fmla="*/ 22 w 172"/>
                    <a:gd name="T9" fmla="*/ 3591 h 247"/>
                    <a:gd name="T10" fmla="*/ 54 w 172"/>
                    <a:gd name="T11" fmla="*/ 4605 h 247"/>
                    <a:gd name="T12" fmla="*/ 57 w 172"/>
                    <a:gd name="T13" fmla="*/ 4432 h 247"/>
                    <a:gd name="T14" fmla="*/ 59 w 172"/>
                    <a:gd name="T15" fmla="*/ 4102 h 247"/>
                    <a:gd name="T16" fmla="*/ 56 w 172"/>
                    <a:gd name="T17" fmla="*/ 4011 h 247"/>
                    <a:gd name="T18" fmla="*/ 58 w 172"/>
                    <a:gd name="T19" fmla="*/ 3889 h 247"/>
                    <a:gd name="T20" fmla="*/ 60 w 172"/>
                    <a:gd name="T21" fmla="*/ 3093 h 247"/>
                    <a:gd name="T22" fmla="*/ 57 w 172"/>
                    <a:gd name="T23" fmla="*/ 2743 h 247"/>
                    <a:gd name="T24" fmla="*/ 54 w 172"/>
                    <a:gd name="T25" fmla="*/ 2743 h 247"/>
                    <a:gd name="T26" fmla="*/ 54 w 172"/>
                    <a:gd name="T27" fmla="*/ 2358 h 247"/>
                    <a:gd name="T28" fmla="*/ 49 w 172"/>
                    <a:gd name="T29" fmla="*/ 2520 h 247"/>
                    <a:gd name="T30" fmla="*/ 43 w 172"/>
                    <a:gd name="T31" fmla="*/ 2366 h 247"/>
                    <a:gd name="T32" fmla="*/ 39 w 172"/>
                    <a:gd name="T33" fmla="*/ 1870 h 247"/>
                    <a:gd name="T34" fmla="*/ 46 w 172"/>
                    <a:gd name="T35" fmla="*/ 1300 h 247"/>
                    <a:gd name="T36" fmla="*/ 56 w 172"/>
                    <a:gd name="T37" fmla="*/ 1025 h 247"/>
                    <a:gd name="T38" fmla="*/ 54 w 172"/>
                    <a:gd name="T39" fmla="*/ 930 h 247"/>
                    <a:gd name="T40" fmla="*/ 55 w 172"/>
                    <a:gd name="T41" fmla="*/ 624 h 247"/>
                    <a:gd name="T42" fmla="*/ 43 w 172"/>
                    <a:gd name="T43" fmla="*/ 547 h 247"/>
                    <a:gd name="T44" fmla="*/ 29 w 172"/>
                    <a:gd name="T45" fmla="*/ 0 h 247"/>
                    <a:gd name="T46" fmla="*/ 26 w 172"/>
                    <a:gd name="T47" fmla="*/ 419 h 247"/>
                    <a:gd name="T48" fmla="*/ 21 w 172"/>
                    <a:gd name="T49" fmla="*/ 763 h 247"/>
                    <a:gd name="T50" fmla="*/ 21 w 172"/>
                    <a:gd name="T51" fmla="*/ 1216 h 247"/>
                    <a:gd name="T52" fmla="*/ 11 w 172"/>
                    <a:gd name="T53" fmla="*/ 1138 h 247"/>
                    <a:gd name="T54" fmla="*/ 14 w 172"/>
                    <a:gd name="T55" fmla="*/ 872 h 247"/>
                    <a:gd name="T56" fmla="*/ 0 w 172"/>
                    <a:gd name="T57" fmla="*/ 1080 h 247"/>
                    <a:gd name="T58" fmla="*/ 0 w 172"/>
                    <a:gd name="T59" fmla="*/ 1080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47"/>
                    <a:gd name="T92" fmla="*/ 172 w 172"/>
                    <a:gd name="T93" fmla="*/ 247 h 2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47">
                      <a:moveTo>
                        <a:pt x="0" y="58"/>
                      </a:moveTo>
                      <a:lnTo>
                        <a:pt x="0" y="58"/>
                      </a:lnTo>
                      <a:lnTo>
                        <a:pt x="3" y="78"/>
                      </a:lnTo>
                      <a:lnTo>
                        <a:pt x="34" y="112"/>
                      </a:lnTo>
                      <a:lnTo>
                        <a:pt x="68" y="193"/>
                      </a:lnTo>
                      <a:lnTo>
                        <a:pt x="146" y="246"/>
                      </a:lnTo>
                      <a:lnTo>
                        <a:pt x="159" y="237"/>
                      </a:lnTo>
                      <a:lnTo>
                        <a:pt x="167" y="220"/>
                      </a:lnTo>
                      <a:lnTo>
                        <a:pt x="155" y="213"/>
                      </a:lnTo>
                      <a:lnTo>
                        <a:pt x="162" y="209"/>
                      </a:lnTo>
                      <a:lnTo>
                        <a:pt x="171" y="167"/>
                      </a:lnTo>
                      <a:lnTo>
                        <a:pt x="158" y="147"/>
                      </a:lnTo>
                      <a:lnTo>
                        <a:pt x="147" y="147"/>
                      </a:lnTo>
                      <a:lnTo>
                        <a:pt x="147" y="125"/>
                      </a:lnTo>
                      <a:lnTo>
                        <a:pt x="132" y="134"/>
                      </a:lnTo>
                      <a:lnTo>
                        <a:pt x="113" y="126"/>
                      </a:lnTo>
                      <a:lnTo>
                        <a:pt x="102" y="101"/>
                      </a:lnTo>
                      <a:lnTo>
                        <a:pt x="121" y="69"/>
                      </a:lnTo>
                      <a:lnTo>
                        <a:pt x="155" y="55"/>
                      </a:lnTo>
                      <a:lnTo>
                        <a:pt x="145" y="49"/>
                      </a:lnTo>
                      <a:lnTo>
                        <a:pt x="151" y="33"/>
                      </a:lnTo>
                      <a:lnTo>
                        <a:pt x="112" y="30"/>
                      </a:lnTo>
                      <a:lnTo>
                        <a:pt x="83" y="0"/>
                      </a:lnTo>
                      <a:lnTo>
                        <a:pt x="76" y="22"/>
                      </a:lnTo>
                      <a:lnTo>
                        <a:pt x="45" y="41"/>
                      </a:lnTo>
                      <a:lnTo>
                        <a:pt x="29" y="65"/>
                      </a:lnTo>
                      <a:lnTo>
                        <a:pt x="11" y="61"/>
                      </a:lnTo>
                      <a:lnTo>
                        <a:pt x="14" y="4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52" name="Freeform 138"/>
                <p:cNvSpPr>
                  <a:spLocks noChangeAspect="1"/>
                </p:cNvSpPr>
                <p:nvPr/>
              </p:nvSpPr>
              <p:spPr bwMode="gray">
                <a:xfrm>
                  <a:off x="3149991" y="3918264"/>
                  <a:ext cx="101840" cy="109192"/>
                </a:xfrm>
                <a:custGeom>
                  <a:avLst/>
                  <a:gdLst>
                    <a:gd name="T0" fmla="*/ 0 w 72"/>
                    <a:gd name="T1" fmla="*/ 1054 h 74"/>
                    <a:gd name="T2" fmla="*/ 0 w 72"/>
                    <a:gd name="T3" fmla="*/ 1054 h 74"/>
                    <a:gd name="T4" fmla="*/ 12 w 72"/>
                    <a:gd name="T5" fmla="*/ 3 h 74"/>
                    <a:gd name="T6" fmla="*/ 22 w 72"/>
                    <a:gd name="T7" fmla="*/ 0 h 74"/>
                    <a:gd name="T8" fmla="*/ 36 w 72"/>
                    <a:gd name="T9" fmla="*/ 517 h 74"/>
                    <a:gd name="T10" fmla="*/ 36 w 72"/>
                    <a:gd name="T11" fmla="*/ 723 h 74"/>
                    <a:gd name="T12" fmla="*/ 36 w 72"/>
                    <a:gd name="T13" fmla="*/ 987 h 74"/>
                    <a:gd name="T14" fmla="*/ 36 w 72"/>
                    <a:gd name="T15" fmla="*/ 1290 h 74"/>
                    <a:gd name="T16" fmla="*/ 0 w 72"/>
                    <a:gd name="T17" fmla="*/ 1054 h 74"/>
                    <a:gd name="T18" fmla="*/ 0 w 72"/>
                    <a:gd name="T19" fmla="*/ 1054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4"/>
                    <a:gd name="T32" fmla="*/ 72 w 72"/>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4">
                      <a:moveTo>
                        <a:pt x="0" y="59"/>
                      </a:moveTo>
                      <a:lnTo>
                        <a:pt x="0" y="59"/>
                      </a:lnTo>
                      <a:lnTo>
                        <a:pt x="12" y="3"/>
                      </a:lnTo>
                      <a:lnTo>
                        <a:pt x="22" y="0"/>
                      </a:lnTo>
                      <a:lnTo>
                        <a:pt x="63" y="29"/>
                      </a:lnTo>
                      <a:lnTo>
                        <a:pt x="71" y="41"/>
                      </a:lnTo>
                      <a:lnTo>
                        <a:pt x="68" y="55"/>
                      </a:lnTo>
                      <a:lnTo>
                        <a:pt x="49" y="73"/>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4" name="Group 2183"/>
              <p:cNvGrpSpPr/>
              <p:nvPr/>
            </p:nvGrpSpPr>
            <p:grpSpPr>
              <a:xfrm>
                <a:off x="5129406" y="2063375"/>
                <a:ext cx="1718363" cy="1075339"/>
                <a:chOff x="5129406" y="2063375"/>
                <a:chExt cx="1718363" cy="1075339"/>
              </a:xfrm>
              <a:grpFill/>
            </p:grpSpPr>
            <p:sp>
              <p:nvSpPr>
                <p:cNvPr id="2228" name="Freeform 7"/>
                <p:cNvSpPr>
                  <a:spLocks noChangeAspect="1"/>
                </p:cNvSpPr>
                <p:nvPr/>
              </p:nvSpPr>
              <p:spPr bwMode="gray">
                <a:xfrm>
                  <a:off x="5968506" y="2721294"/>
                  <a:ext cx="57375" cy="34555"/>
                </a:xfrm>
                <a:custGeom>
                  <a:avLst/>
                  <a:gdLst>
                    <a:gd name="T0" fmla="*/ 0 w 42"/>
                    <a:gd name="T1" fmla="*/ 90 h 24"/>
                    <a:gd name="T2" fmla="*/ 0 w 42"/>
                    <a:gd name="T3" fmla="*/ 90 h 24"/>
                    <a:gd name="T4" fmla="*/ 5 w 42"/>
                    <a:gd name="T5" fmla="*/ 130 h 24"/>
                    <a:gd name="T6" fmla="*/ 10 w 42"/>
                    <a:gd name="T7" fmla="*/ 110 h 24"/>
                    <a:gd name="T8" fmla="*/ 10 w 42"/>
                    <a:gd name="T9" fmla="*/ 7 h 24"/>
                    <a:gd name="T10" fmla="*/ 10 w 42"/>
                    <a:gd name="T11" fmla="*/ 0 h 24"/>
                    <a:gd name="T12" fmla="*/ 0 w 42"/>
                    <a:gd name="T13" fmla="*/ 90 h 24"/>
                    <a:gd name="T14" fmla="*/ 0 w 42"/>
                    <a:gd name="T15" fmla="*/ 90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9" name="Freeform 12"/>
                <p:cNvSpPr>
                  <a:spLocks noChangeAspect="1"/>
                </p:cNvSpPr>
                <p:nvPr/>
              </p:nvSpPr>
              <p:spPr bwMode="gray">
                <a:xfrm>
                  <a:off x="5677332" y="2114516"/>
                  <a:ext cx="1170437" cy="776787"/>
                </a:xfrm>
                <a:custGeom>
                  <a:avLst/>
                  <a:gdLst>
                    <a:gd name="T0" fmla="*/ 0 w 835"/>
                    <a:gd name="T1" fmla="*/ 4590 h 526"/>
                    <a:gd name="T2" fmla="*/ 21 w 835"/>
                    <a:gd name="T3" fmla="*/ 4142 h 526"/>
                    <a:gd name="T4" fmla="*/ 36 w 835"/>
                    <a:gd name="T5" fmla="*/ 3279 h 526"/>
                    <a:gd name="T6" fmla="*/ 46 w 835"/>
                    <a:gd name="T7" fmla="*/ 2688 h 526"/>
                    <a:gd name="T8" fmla="*/ 59 w 835"/>
                    <a:gd name="T9" fmla="*/ 2091 h 526"/>
                    <a:gd name="T10" fmla="*/ 69 w 835"/>
                    <a:gd name="T11" fmla="*/ 1484 h 526"/>
                    <a:gd name="T12" fmla="*/ 83 w 835"/>
                    <a:gd name="T13" fmla="*/ 1935 h 526"/>
                    <a:gd name="T14" fmla="*/ 106 w 835"/>
                    <a:gd name="T15" fmla="*/ 2948 h 526"/>
                    <a:gd name="T16" fmla="*/ 135 w 835"/>
                    <a:gd name="T17" fmla="*/ 3424 h 526"/>
                    <a:gd name="T18" fmla="*/ 181 w 835"/>
                    <a:gd name="T19" fmla="*/ 3456 h 526"/>
                    <a:gd name="T20" fmla="*/ 189 w 835"/>
                    <a:gd name="T21" fmla="*/ 2763 h 526"/>
                    <a:gd name="T22" fmla="*/ 215 w 835"/>
                    <a:gd name="T23" fmla="*/ 2262 h 526"/>
                    <a:gd name="T24" fmla="*/ 221 w 835"/>
                    <a:gd name="T25" fmla="*/ 1808 h 526"/>
                    <a:gd name="T26" fmla="*/ 208 w 835"/>
                    <a:gd name="T27" fmla="*/ 1425 h 526"/>
                    <a:gd name="T28" fmla="*/ 220 w 835"/>
                    <a:gd name="T29" fmla="*/ 1316 h 526"/>
                    <a:gd name="T30" fmla="*/ 233 w 835"/>
                    <a:gd name="T31" fmla="*/ 511 h 526"/>
                    <a:gd name="T32" fmla="*/ 248 w 835"/>
                    <a:gd name="T33" fmla="*/ 0 h 526"/>
                    <a:gd name="T34" fmla="*/ 266 w 835"/>
                    <a:gd name="T35" fmla="*/ 1294 h 526"/>
                    <a:gd name="T36" fmla="*/ 284 w 835"/>
                    <a:gd name="T37" fmla="*/ 1931 h 526"/>
                    <a:gd name="T38" fmla="*/ 296 w 835"/>
                    <a:gd name="T39" fmla="*/ 2692 h 526"/>
                    <a:gd name="T40" fmla="*/ 284 w 835"/>
                    <a:gd name="T41" fmla="*/ 3279 h 526"/>
                    <a:gd name="T42" fmla="*/ 279 w 835"/>
                    <a:gd name="T43" fmla="*/ 3424 h 526"/>
                    <a:gd name="T44" fmla="*/ 271 w 835"/>
                    <a:gd name="T45" fmla="*/ 3847 h 526"/>
                    <a:gd name="T46" fmla="*/ 252 w 835"/>
                    <a:gd name="T47" fmla="*/ 4274 h 526"/>
                    <a:gd name="T48" fmla="*/ 241 w 835"/>
                    <a:gd name="T49" fmla="*/ 4142 h 526"/>
                    <a:gd name="T50" fmla="*/ 220 w 835"/>
                    <a:gd name="T51" fmla="*/ 4565 h 526"/>
                    <a:gd name="T52" fmla="*/ 225 w 835"/>
                    <a:gd name="T53" fmla="*/ 5089 h 526"/>
                    <a:gd name="T54" fmla="*/ 242 w 835"/>
                    <a:gd name="T55" fmla="*/ 5042 h 526"/>
                    <a:gd name="T56" fmla="*/ 226 w 835"/>
                    <a:gd name="T57" fmla="*/ 5745 h 526"/>
                    <a:gd name="T58" fmla="*/ 231 w 835"/>
                    <a:gd name="T59" fmla="*/ 6534 h 526"/>
                    <a:gd name="T60" fmla="*/ 231 w 835"/>
                    <a:gd name="T61" fmla="*/ 7026 h 526"/>
                    <a:gd name="T62" fmla="*/ 223 w 835"/>
                    <a:gd name="T63" fmla="*/ 8515 h 526"/>
                    <a:gd name="T64" fmla="*/ 201 w 835"/>
                    <a:gd name="T65" fmla="*/ 9085 h 526"/>
                    <a:gd name="T66" fmla="*/ 196 w 835"/>
                    <a:gd name="T67" fmla="*/ 9009 h 526"/>
                    <a:gd name="T68" fmla="*/ 181 w 835"/>
                    <a:gd name="T69" fmla="*/ 9400 h 526"/>
                    <a:gd name="T70" fmla="*/ 179 w 835"/>
                    <a:gd name="T71" fmla="*/ 9331 h 526"/>
                    <a:gd name="T72" fmla="*/ 156 w 835"/>
                    <a:gd name="T73" fmla="*/ 8897 h 526"/>
                    <a:gd name="T74" fmla="*/ 138 w 835"/>
                    <a:gd name="T75" fmla="*/ 9086 h 526"/>
                    <a:gd name="T76" fmla="*/ 137 w 835"/>
                    <a:gd name="T77" fmla="*/ 9331 h 526"/>
                    <a:gd name="T78" fmla="*/ 125 w 835"/>
                    <a:gd name="T79" fmla="*/ 8647 h 526"/>
                    <a:gd name="T80" fmla="*/ 125 w 835"/>
                    <a:gd name="T81" fmla="*/ 7999 h 526"/>
                    <a:gd name="T82" fmla="*/ 117 w 835"/>
                    <a:gd name="T83" fmla="*/ 7572 h 526"/>
                    <a:gd name="T84" fmla="*/ 110 w 835"/>
                    <a:gd name="T85" fmla="*/ 7250 h 526"/>
                    <a:gd name="T86" fmla="*/ 81 w 835"/>
                    <a:gd name="T87" fmla="*/ 7561 h 526"/>
                    <a:gd name="T88" fmla="*/ 75 w 835"/>
                    <a:gd name="T89" fmla="*/ 7597 h 526"/>
                    <a:gd name="T90" fmla="*/ 60 w 835"/>
                    <a:gd name="T91" fmla="*/ 7650 h 526"/>
                    <a:gd name="T92" fmla="*/ 38 w 835"/>
                    <a:gd name="T93" fmla="*/ 7021 h 526"/>
                    <a:gd name="T94" fmla="*/ 21 w 835"/>
                    <a:gd name="T95" fmla="*/ 6379 h 526"/>
                    <a:gd name="T96" fmla="*/ 24 w 835"/>
                    <a:gd name="T97" fmla="*/ 5970 h 526"/>
                    <a:gd name="T98" fmla="*/ 26 w 835"/>
                    <a:gd name="T99" fmla="*/ 5437 h 526"/>
                    <a:gd name="T100" fmla="*/ 13 w 835"/>
                    <a:gd name="T101" fmla="*/ 5092 h 526"/>
                    <a:gd name="T102" fmla="*/ 14 w 835"/>
                    <a:gd name="T103" fmla="*/ 4719 h 526"/>
                    <a:gd name="T104" fmla="*/ 0 w 835"/>
                    <a:gd name="T105" fmla="*/ 459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0" name="Freeform 15"/>
                <p:cNvSpPr>
                  <a:spLocks noChangeAspect="1"/>
                </p:cNvSpPr>
                <p:nvPr/>
              </p:nvSpPr>
              <p:spPr bwMode="gray">
                <a:xfrm>
                  <a:off x="5569755" y="2548522"/>
                  <a:ext cx="562269" cy="590192"/>
                </a:xfrm>
                <a:custGeom>
                  <a:avLst/>
                  <a:gdLst>
                    <a:gd name="T0" fmla="*/ 0 w 401"/>
                    <a:gd name="T1" fmla="*/ 3612 h 399"/>
                    <a:gd name="T2" fmla="*/ 22 w 401"/>
                    <a:gd name="T3" fmla="*/ 3395 h 399"/>
                    <a:gd name="T4" fmla="*/ 22 w 401"/>
                    <a:gd name="T5" fmla="*/ 2352 h 399"/>
                    <a:gd name="T6" fmla="*/ 34 w 401"/>
                    <a:gd name="T7" fmla="*/ 1484 h 399"/>
                    <a:gd name="T8" fmla="*/ 38 w 401"/>
                    <a:gd name="T9" fmla="*/ 1084 h 399"/>
                    <a:gd name="T10" fmla="*/ 29 w 401"/>
                    <a:gd name="T11" fmla="*/ 366 h 399"/>
                    <a:gd name="T12" fmla="*/ 51 w 401"/>
                    <a:gd name="T13" fmla="*/ 174 h 399"/>
                    <a:gd name="T14" fmla="*/ 62 w 401"/>
                    <a:gd name="T15" fmla="*/ 7 h 399"/>
                    <a:gd name="T16" fmla="*/ 59 w 401"/>
                    <a:gd name="T17" fmla="*/ 957 h 399"/>
                    <a:gd name="T18" fmla="*/ 57 w 401"/>
                    <a:gd name="T19" fmla="*/ 1515 h 399"/>
                    <a:gd name="T20" fmla="*/ 61 w 401"/>
                    <a:gd name="T21" fmla="*/ 2135 h 399"/>
                    <a:gd name="T22" fmla="*/ 100 w 401"/>
                    <a:gd name="T23" fmla="*/ 2801 h 399"/>
                    <a:gd name="T24" fmla="*/ 104 w 401"/>
                    <a:gd name="T25" fmla="*/ 2352 h 399"/>
                    <a:gd name="T26" fmla="*/ 106 w 401"/>
                    <a:gd name="T27" fmla="*/ 2754 h 399"/>
                    <a:gd name="T28" fmla="*/ 119 w 401"/>
                    <a:gd name="T29" fmla="*/ 2418 h 399"/>
                    <a:gd name="T30" fmla="*/ 143 w 401"/>
                    <a:gd name="T31" fmla="*/ 2229 h 399"/>
                    <a:gd name="T32" fmla="*/ 146 w 401"/>
                    <a:gd name="T33" fmla="*/ 2606 h 399"/>
                    <a:gd name="T34" fmla="*/ 124 w 401"/>
                    <a:gd name="T35" fmla="*/ 4103 h 399"/>
                    <a:gd name="T36" fmla="*/ 119 w 401"/>
                    <a:gd name="T37" fmla="*/ 3726 h 399"/>
                    <a:gd name="T38" fmla="*/ 122 w 401"/>
                    <a:gd name="T39" fmla="*/ 3172 h 399"/>
                    <a:gd name="T40" fmla="*/ 103 w 401"/>
                    <a:gd name="T41" fmla="*/ 2770 h 399"/>
                    <a:gd name="T42" fmla="*/ 103 w 401"/>
                    <a:gd name="T43" fmla="*/ 3161 h 399"/>
                    <a:gd name="T44" fmla="*/ 103 w 401"/>
                    <a:gd name="T45" fmla="*/ 3418 h 399"/>
                    <a:gd name="T46" fmla="*/ 101 w 401"/>
                    <a:gd name="T47" fmla="*/ 4046 h 399"/>
                    <a:gd name="T48" fmla="*/ 61 w 401"/>
                    <a:gd name="T49" fmla="*/ 5831 h 399"/>
                    <a:gd name="T50" fmla="*/ 49 w 401"/>
                    <a:gd name="T51" fmla="*/ 7855 h 399"/>
                    <a:gd name="T52" fmla="*/ 30 w 401"/>
                    <a:gd name="T53" fmla="*/ 5840 h 399"/>
                    <a:gd name="T54" fmla="*/ 22 w 401"/>
                    <a:gd name="T55" fmla="*/ 3986 h 399"/>
                    <a:gd name="T56" fmla="*/ 22 w 401"/>
                    <a:gd name="T57" fmla="*/ 4267 h 399"/>
                    <a:gd name="T58" fmla="*/ 12 w 401"/>
                    <a:gd name="T59" fmla="*/ 3979 h 399"/>
                    <a:gd name="T60" fmla="*/ 12 w 401"/>
                    <a:gd name="T61" fmla="*/ 3834 h 399"/>
                    <a:gd name="T62" fmla="*/ 0 w 401"/>
                    <a:gd name="T63" fmla="*/ 3612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1" name="Freeform 58"/>
                <p:cNvSpPr>
                  <a:spLocks noChangeAspect="1"/>
                </p:cNvSpPr>
                <p:nvPr/>
              </p:nvSpPr>
              <p:spPr bwMode="gray">
                <a:xfrm>
                  <a:off x="5948425" y="2149070"/>
                  <a:ext cx="606734" cy="272290"/>
                </a:xfrm>
                <a:custGeom>
                  <a:avLst/>
                  <a:gdLst>
                    <a:gd name="T0" fmla="*/ 0 w 434"/>
                    <a:gd name="T1" fmla="*/ 1433 h 183"/>
                    <a:gd name="T2" fmla="*/ 0 w 434"/>
                    <a:gd name="T3" fmla="*/ 1433 h 183"/>
                    <a:gd name="T4" fmla="*/ 14 w 434"/>
                    <a:gd name="T5" fmla="*/ 1925 h 183"/>
                    <a:gd name="T6" fmla="*/ 19 w 434"/>
                    <a:gd name="T7" fmla="*/ 2072 h 183"/>
                    <a:gd name="T8" fmla="*/ 19 w 434"/>
                    <a:gd name="T9" fmla="*/ 3086 h 183"/>
                    <a:gd name="T10" fmla="*/ 35 w 434"/>
                    <a:gd name="T11" fmla="*/ 3462 h 183"/>
                    <a:gd name="T12" fmla="*/ 44 w 434"/>
                    <a:gd name="T13" fmla="*/ 4145 h 183"/>
                    <a:gd name="T14" fmla="*/ 57 w 434"/>
                    <a:gd name="T15" fmla="*/ 4121 h 183"/>
                    <a:gd name="T16" fmla="*/ 76 w 434"/>
                    <a:gd name="T17" fmla="*/ 4649 h 183"/>
                    <a:gd name="T18" fmla="*/ 99 w 434"/>
                    <a:gd name="T19" fmla="*/ 4145 h 183"/>
                    <a:gd name="T20" fmla="*/ 107 w 434"/>
                    <a:gd name="T21" fmla="*/ 3771 h 183"/>
                    <a:gd name="T22" fmla="*/ 107 w 434"/>
                    <a:gd name="T23" fmla="*/ 3226 h 183"/>
                    <a:gd name="T24" fmla="*/ 114 w 434"/>
                    <a:gd name="T25" fmla="*/ 3303 h 183"/>
                    <a:gd name="T26" fmla="*/ 128 w 434"/>
                    <a:gd name="T27" fmla="*/ 2560 h 183"/>
                    <a:gd name="T28" fmla="*/ 141 w 434"/>
                    <a:gd name="T29" fmla="*/ 2474 h 183"/>
                    <a:gd name="T30" fmla="*/ 134 w 434"/>
                    <a:gd name="T31" fmla="*/ 1919 h 183"/>
                    <a:gd name="T32" fmla="*/ 124 w 434"/>
                    <a:gd name="T33" fmla="*/ 2066 h 183"/>
                    <a:gd name="T34" fmla="*/ 124 w 434"/>
                    <a:gd name="T35" fmla="*/ 1371 h 183"/>
                    <a:gd name="T36" fmla="*/ 126 w 434"/>
                    <a:gd name="T37" fmla="*/ 1021 h 183"/>
                    <a:gd name="T38" fmla="*/ 119 w 434"/>
                    <a:gd name="T39" fmla="*/ 919 h 183"/>
                    <a:gd name="T40" fmla="*/ 96 w 434"/>
                    <a:gd name="T41" fmla="*/ 1328 h 183"/>
                    <a:gd name="T42" fmla="*/ 80 w 434"/>
                    <a:gd name="T43" fmla="*/ 737 h 183"/>
                    <a:gd name="T44" fmla="*/ 67 w 434"/>
                    <a:gd name="T45" fmla="*/ 818 h 183"/>
                    <a:gd name="T46" fmla="*/ 62 w 434"/>
                    <a:gd name="T47" fmla="*/ 314 h 183"/>
                    <a:gd name="T48" fmla="*/ 52 w 434"/>
                    <a:gd name="T49" fmla="*/ 0 h 183"/>
                    <a:gd name="T50" fmla="*/ 47 w 434"/>
                    <a:gd name="T51" fmla="*/ 338 h 183"/>
                    <a:gd name="T52" fmla="*/ 47 w 434"/>
                    <a:gd name="T53" fmla="*/ 1021 h 183"/>
                    <a:gd name="T54" fmla="*/ 19 w 434"/>
                    <a:gd name="T55" fmla="*/ 706 h 183"/>
                    <a:gd name="T56" fmla="*/ 0 w 434"/>
                    <a:gd name="T57" fmla="*/ 1433 h 183"/>
                    <a:gd name="T58" fmla="*/ 0 w 434"/>
                    <a:gd name="T59" fmla="*/ 1433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2" name="Freeform 60"/>
                <p:cNvSpPr>
                  <a:spLocks noChangeAspect="1"/>
                </p:cNvSpPr>
                <p:nvPr/>
              </p:nvSpPr>
              <p:spPr bwMode="gray">
                <a:xfrm>
                  <a:off x="5797817" y="2677064"/>
                  <a:ext cx="154910" cy="82931"/>
                </a:xfrm>
                <a:custGeom>
                  <a:avLst/>
                  <a:gdLst>
                    <a:gd name="T0" fmla="*/ 0 w 111"/>
                    <a:gd name="T1" fmla="*/ 199 h 57"/>
                    <a:gd name="T2" fmla="*/ 0 w 111"/>
                    <a:gd name="T3" fmla="*/ 199 h 57"/>
                    <a:gd name="T4" fmla="*/ 14 w 111"/>
                    <a:gd name="T5" fmla="*/ 0 h 57"/>
                    <a:gd name="T6" fmla="*/ 18 w 111"/>
                    <a:gd name="T7" fmla="*/ 132 h 57"/>
                    <a:gd name="T8" fmla="*/ 23 w 111"/>
                    <a:gd name="T9" fmla="*/ 333 h 57"/>
                    <a:gd name="T10" fmla="*/ 35 w 111"/>
                    <a:gd name="T11" fmla="*/ 333 h 57"/>
                    <a:gd name="T12" fmla="*/ 34 w 111"/>
                    <a:gd name="T13" fmla="*/ 535 h 57"/>
                    <a:gd name="T14" fmla="*/ 18 w 111"/>
                    <a:gd name="T15" fmla="*/ 408 h 57"/>
                    <a:gd name="T16" fmla="*/ 0 w 111"/>
                    <a:gd name="T17" fmla="*/ 199 h 57"/>
                    <a:gd name="T18" fmla="*/ 0 w 111"/>
                    <a:gd name="T19" fmla="*/ 19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3" name="Freeform 63"/>
                <p:cNvSpPr>
                  <a:spLocks noChangeAspect="1"/>
                </p:cNvSpPr>
                <p:nvPr/>
              </p:nvSpPr>
              <p:spPr bwMode="gray">
                <a:xfrm>
                  <a:off x="5432056" y="2523642"/>
                  <a:ext cx="322731" cy="295787"/>
                </a:xfrm>
                <a:custGeom>
                  <a:avLst/>
                  <a:gdLst>
                    <a:gd name="T0" fmla="*/ 0 w 230"/>
                    <a:gd name="T1" fmla="*/ 2666 h 199"/>
                    <a:gd name="T2" fmla="*/ 0 w 230"/>
                    <a:gd name="T3" fmla="*/ 2666 h 199"/>
                    <a:gd name="T4" fmla="*/ 22 w 230"/>
                    <a:gd name="T5" fmla="*/ 2827 h 199"/>
                    <a:gd name="T6" fmla="*/ 26 w 230"/>
                    <a:gd name="T7" fmla="*/ 2666 h 199"/>
                    <a:gd name="T8" fmla="*/ 31 w 230"/>
                    <a:gd name="T9" fmla="*/ 2172 h 199"/>
                    <a:gd name="T10" fmla="*/ 48 w 230"/>
                    <a:gd name="T11" fmla="*/ 1883 h 199"/>
                    <a:gd name="T12" fmla="*/ 49 w 230"/>
                    <a:gd name="T13" fmla="*/ 1492 h 199"/>
                    <a:gd name="T14" fmla="*/ 53 w 230"/>
                    <a:gd name="T15" fmla="*/ 1387 h 199"/>
                    <a:gd name="T16" fmla="*/ 51 w 230"/>
                    <a:gd name="T17" fmla="*/ 1152 h 199"/>
                    <a:gd name="T18" fmla="*/ 55 w 230"/>
                    <a:gd name="T19" fmla="*/ 1129 h 199"/>
                    <a:gd name="T20" fmla="*/ 58 w 230"/>
                    <a:gd name="T21" fmla="*/ 693 h 199"/>
                    <a:gd name="T22" fmla="*/ 57 w 230"/>
                    <a:gd name="T23" fmla="*/ 283 h 199"/>
                    <a:gd name="T24" fmla="*/ 71 w 230"/>
                    <a:gd name="T25" fmla="*/ 0 h 199"/>
                    <a:gd name="T26" fmla="*/ 89 w 230"/>
                    <a:gd name="T27" fmla="*/ 599 h 199"/>
                    <a:gd name="T28" fmla="*/ 84 w 230"/>
                    <a:gd name="T29" fmla="*/ 897 h 199"/>
                    <a:gd name="T30" fmla="*/ 67 w 230"/>
                    <a:gd name="T31" fmla="*/ 897 h 199"/>
                    <a:gd name="T32" fmla="*/ 67 w 230"/>
                    <a:gd name="T33" fmla="*/ 1408 h 199"/>
                    <a:gd name="T34" fmla="*/ 75 w 230"/>
                    <a:gd name="T35" fmla="*/ 1751 h 199"/>
                    <a:gd name="T36" fmla="*/ 69 w 230"/>
                    <a:gd name="T37" fmla="*/ 1915 h 199"/>
                    <a:gd name="T38" fmla="*/ 71 w 230"/>
                    <a:gd name="T39" fmla="*/ 2253 h 199"/>
                    <a:gd name="T40" fmla="*/ 59 w 230"/>
                    <a:gd name="T41" fmla="*/ 3359 h 199"/>
                    <a:gd name="T42" fmla="*/ 53 w 230"/>
                    <a:gd name="T43" fmla="*/ 3339 h 199"/>
                    <a:gd name="T44" fmla="*/ 49 w 230"/>
                    <a:gd name="T45" fmla="*/ 3612 h 199"/>
                    <a:gd name="T46" fmla="*/ 56 w 230"/>
                    <a:gd name="T47" fmla="*/ 4596 h 199"/>
                    <a:gd name="T48" fmla="*/ 45 w 230"/>
                    <a:gd name="T49" fmla="*/ 4596 h 199"/>
                    <a:gd name="T50" fmla="*/ 39 w 230"/>
                    <a:gd name="T51" fmla="*/ 4846 h 199"/>
                    <a:gd name="T52" fmla="*/ 28 w 230"/>
                    <a:gd name="T53" fmla="*/ 4227 h 199"/>
                    <a:gd name="T54" fmla="*/ 11 w 230"/>
                    <a:gd name="T55" fmla="*/ 4343 h 199"/>
                    <a:gd name="T56" fmla="*/ 23 w 230"/>
                    <a:gd name="T57" fmla="*/ 3649 h 199"/>
                    <a:gd name="T58" fmla="*/ 0 w 230"/>
                    <a:gd name="T59" fmla="*/ 2666 h 199"/>
                    <a:gd name="T60" fmla="*/ 0 w 230"/>
                    <a:gd name="T61" fmla="*/ 2666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34" name="Freeform 144"/>
                <p:cNvSpPr>
                  <a:spLocks noChangeAspect="1"/>
                </p:cNvSpPr>
                <p:nvPr/>
              </p:nvSpPr>
              <p:spPr bwMode="gray">
                <a:xfrm>
                  <a:off x="5129406" y="2063375"/>
                  <a:ext cx="803241" cy="364896"/>
                </a:xfrm>
                <a:custGeom>
                  <a:avLst/>
                  <a:gdLst>
                    <a:gd name="T0" fmla="*/ 213 w 572"/>
                    <a:gd name="T1" fmla="*/ 2236 h 246"/>
                    <a:gd name="T2" fmla="*/ 191 w 572"/>
                    <a:gd name="T3" fmla="*/ 2108 h 246"/>
                    <a:gd name="T4" fmla="*/ 183 w 572"/>
                    <a:gd name="T5" fmla="*/ 1687 h 246"/>
                    <a:gd name="T6" fmla="*/ 172 w 572"/>
                    <a:gd name="T7" fmla="*/ 1789 h 246"/>
                    <a:gd name="T8" fmla="*/ 161 w 572"/>
                    <a:gd name="T9" fmla="*/ 1572 h 246"/>
                    <a:gd name="T10" fmla="*/ 145 w 572"/>
                    <a:gd name="T11" fmla="*/ 919 h 246"/>
                    <a:gd name="T12" fmla="*/ 119 w 572"/>
                    <a:gd name="T13" fmla="*/ 665 h 246"/>
                    <a:gd name="T14" fmla="*/ 105 w 572"/>
                    <a:gd name="T15" fmla="*/ 394 h 246"/>
                    <a:gd name="T16" fmla="*/ 89 w 572"/>
                    <a:gd name="T17" fmla="*/ 224 h 246"/>
                    <a:gd name="T18" fmla="*/ 71 w 572"/>
                    <a:gd name="T19" fmla="*/ 487 h 246"/>
                    <a:gd name="T20" fmla="*/ 58 w 572"/>
                    <a:gd name="T21" fmla="*/ 487 h 246"/>
                    <a:gd name="T22" fmla="*/ 58 w 572"/>
                    <a:gd name="T23" fmla="*/ 1101 h 246"/>
                    <a:gd name="T24" fmla="*/ 63 w 572"/>
                    <a:gd name="T25" fmla="*/ 1403 h 246"/>
                    <a:gd name="T26" fmla="*/ 63 w 572"/>
                    <a:gd name="T27" fmla="*/ 1809 h 246"/>
                    <a:gd name="T28" fmla="*/ 58 w 572"/>
                    <a:gd name="T29" fmla="*/ 1810 h 246"/>
                    <a:gd name="T30" fmla="*/ 49 w 572"/>
                    <a:gd name="T31" fmla="*/ 1616 h 246"/>
                    <a:gd name="T32" fmla="*/ 40 w 572"/>
                    <a:gd name="T33" fmla="*/ 1687 h 246"/>
                    <a:gd name="T34" fmla="*/ 30 w 572"/>
                    <a:gd name="T35" fmla="*/ 1553 h 246"/>
                    <a:gd name="T36" fmla="*/ 23 w 572"/>
                    <a:gd name="T37" fmla="*/ 1522 h 246"/>
                    <a:gd name="T38" fmla="*/ 20 w 572"/>
                    <a:gd name="T39" fmla="*/ 1752 h 246"/>
                    <a:gd name="T40" fmla="*/ 18 w 572"/>
                    <a:gd name="T41" fmla="*/ 2060 h 246"/>
                    <a:gd name="T42" fmla="*/ 3 w 572"/>
                    <a:gd name="T43" fmla="*/ 1920 h 246"/>
                    <a:gd name="T44" fmla="*/ 0 w 572"/>
                    <a:gd name="T45" fmla="*/ 2494 h 246"/>
                    <a:gd name="T46" fmla="*/ 8 w 572"/>
                    <a:gd name="T47" fmla="*/ 2960 h 246"/>
                    <a:gd name="T48" fmla="*/ 23 w 572"/>
                    <a:gd name="T49" fmla="*/ 2933 h 246"/>
                    <a:gd name="T50" fmla="*/ 23 w 572"/>
                    <a:gd name="T51" fmla="*/ 3496 h 246"/>
                    <a:gd name="T52" fmla="*/ 43 w 572"/>
                    <a:gd name="T53" fmla="*/ 3274 h 246"/>
                    <a:gd name="T54" fmla="*/ 41 w 572"/>
                    <a:gd name="T55" fmla="*/ 3934 h 246"/>
                    <a:gd name="T56" fmla="*/ 24 w 572"/>
                    <a:gd name="T57" fmla="*/ 4264 h 246"/>
                    <a:gd name="T58" fmla="*/ 42 w 572"/>
                    <a:gd name="T59" fmla="*/ 4870 h 246"/>
                    <a:gd name="T60" fmla="*/ 53 w 572"/>
                    <a:gd name="T61" fmla="*/ 4977 h 246"/>
                    <a:gd name="T62" fmla="*/ 59 w 572"/>
                    <a:gd name="T63" fmla="*/ 5054 h 246"/>
                    <a:gd name="T64" fmla="*/ 59 w 572"/>
                    <a:gd name="T65" fmla="*/ 3810 h 246"/>
                    <a:gd name="T66" fmla="*/ 67 w 572"/>
                    <a:gd name="T67" fmla="*/ 3422 h 246"/>
                    <a:gd name="T68" fmla="*/ 69 w 572"/>
                    <a:gd name="T69" fmla="*/ 3274 h 246"/>
                    <a:gd name="T70" fmla="*/ 73 w 572"/>
                    <a:gd name="T71" fmla="*/ 3415 h 246"/>
                    <a:gd name="T72" fmla="*/ 76 w 572"/>
                    <a:gd name="T73" fmla="*/ 3458 h 246"/>
                    <a:gd name="T74" fmla="*/ 83 w 572"/>
                    <a:gd name="T75" fmla="*/ 3983 h 246"/>
                    <a:gd name="T76" fmla="*/ 89 w 572"/>
                    <a:gd name="T77" fmla="*/ 4326 h 246"/>
                    <a:gd name="T78" fmla="*/ 102 w 572"/>
                    <a:gd name="T79" fmla="*/ 4326 h 246"/>
                    <a:gd name="T80" fmla="*/ 107 w 572"/>
                    <a:gd name="T81" fmla="*/ 5207 h 246"/>
                    <a:gd name="T82" fmla="*/ 111 w 572"/>
                    <a:gd name="T83" fmla="*/ 5489 h 246"/>
                    <a:gd name="T84" fmla="*/ 124 w 572"/>
                    <a:gd name="T85" fmla="*/ 5348 h 246"/>
                    <a:gd name="T86" fmla="*/ 140 w 572"/>
                    <a:gd name="T87" fmla="*/ 5348 h 246"/>
                    <a:gd name="T88" fmla="*/ 139 w 572"/>
                    <a:gd name="T89" fmla="*/ 4983 h 246"/>
                    <a:gd name="T90" fmla="*/ 142 w 572"/>
                    <a:gd name="T91" fmla="*/ 4808 h 246"/>
                    <a:gd name="T92" fmla="*/ 151 w 572"/>
                    <a:gd name="T93" fmla="*/ 4863 h 246"/>
                    <a:gd name="T94" fmla="*/ 163 w 572"/>
                    <a:gd name="T95" fmla="*/ 4675 h 246"/>
                    <a:gd name="T96" fmla="*/ 187 w 572"/>
                    <a:gd name="T97" fmla="*/ 4923 h 246"/>
                    <a:gd name="T98" fmla="*/ 187 w 572"/>
                    <a:gd name="T99" fmla="*/ 4175 h 246"/>
                    <a:gd name="T100" fmla="*/ 203 w 572"/>
                    <a:gd name="T101" fmla="*/ 3274 h 246"/>
                    <a:gd name="T102" fmla="*/ 220 w 572"/>
                    <a:gd name="T103" fmla="*/ 2797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5" name="Group 2184"/>
              <p:cNvGrpSpPr/>
              <p:nvPr/>
            </p:nvGrpSpPr>
            <p:grpSpPr>
              <a:xfrm>
                <a:off x="4075152" y="1565790"/>
                <a:ext cx="1174741" cy="2259868"/>
                <a:chOff x="4075152" y="1565790"/>
                <a:chExt cx="1174741" cy="2259868"/>
              </a:xfrm>
              <a:grpFill/>
            </p:grpSpPr>
            <p:sp>
              <p:nvSpPr>
                <p:cNvPr id="2208" name="Freeform 152"/>
                <p:cNvSpPr>
                  <a:spLocks noChangeAspect="1"/>
                </p:cNvSpPr>
                <p:nvPr/>
              </p:nvSpPr>
              <p:spPr bwMode="gray">
                <a:xfrm>
                  <a:off x="4321862" y="2171185"/>
                  <a:ext cx="63112" cy="48376"/>
                </a:xfrm>
                <a:custGeom>
                  <a:avLst/>
                  <a:gdLst>
                    <a:gd name="T0" fmla="*/ 0 w 45"/>
                    <a:gd name="T1" fmla="*/ 6 h 33"/>
                    <a:gd name="T2" fmla="*/ 0 w 45"/>
                    <a:gd name="T3" fmla="*/ 6 h 33"/>
                    <a:gd name="T4" fmla="*/ 10 w 45"/>
                    <a:gd name="T5" fmla="*/ 1 h 33"/>
                    <a:gd name="T6" fmla="*/ 22 w 45"/>
                    <a:gd name="T7" fmla="*/ 0 h 33"/>
                    <a:gd name="T8" fmla="*/ 22 w 45"/>
                    <a:gd name="T9" fmla="*/ 169 h 33"/>
                    <a:gd name="T10" fmla="*/ 22 w 45"/>
                    <a:gd name="T11" fmla="*/ 305 h 33"/>
                    <a:gd name="T12" fmla="*/ 22 w 45"/>
                    <a:gd name="T13" fmla="*/ 421 h 33"/>
                    <a:gd name="T14" fmla="*/ 0 w 45"/>
                    <a:gd name="T15" fmla="*/ 6 h 33"/>
                    <a:gd name="T16" fmla="*/ 0 w 45"/>
                    <a:gd name="T17" fmla="*/ 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9" name="Freeform 155"/>
                <p:cNvSpPr>
                  <a:spLocks noChangeAspect="1"/>
                </p:cNvSpPr>
                <p:nvPr/>
              </p:nvSpPr>
              <p:spPr bwMode="gray">
                <a:xfrm>
                  <a:off x="4422267" y="1997031"/>
                  <a:ext cx="53071" cy="81549"/>
                </a:xfrm>
                <a:custGeom>
                  <a:avLst/>
                  <a:gdLst>
                    <a:gd name="T0" fmla="*/ 0 w 37"/>
                    <a:gd name="T1" fmla="*/ 897 h 55"/>
                    <a:gd name="T2" fmla="*/ 0 w 37"/>
                    <a:gd name="T3" fmla="*/ 897 h 55"/>
                    <a:gd name="T4" fmla="*/ 3 w 37"/>
                    <a:gd name="T5" fmla="*/ 313 h 55"/>
                    <a:gd name="T6" fmla="*/ 31 w 37"/>
                    <a:gd name="T7" fmla="*/ 0 h 55"/>
                    <a:gd name="T8" fmla="*/ 26 w 37"/>
                    <a:gd name="T9" fmla="*/ 476 h 55"/>
                    <a:gd name="T10" fmla="*/ 36 w 37"/>
                    <a:gd name="T11" fmla="*/ 588 h 55"/>
                    <a:gd name="T12" fmla="*/ 18 w 37"/>
                    <a:gd name="T13" fmla="*/ 855 h 55"/>
                    <a:gd name="T14" fmla="*/ 18 w 37"/>
                    <a:gd name="T15" fmla="*/ 1188 h 55"/>
                    <a:gd name="T16" fmla="*/ 7 w 37"/>
                    <a:gd name="T17" fmla="*/ 1188 h 55"/>
                    <a:gd name="T18" fmla="*/ 0 w 37"/>
                    <a:gd name="T19" fmla="*/ 897 h 55"/>
                    <a:gd name="T20" fmla="*/ 0 w 37"/>
                    <a:gd name="T21" fmla="*/ 897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0" name="Freeform 156"/>
                <p:cNvSpPr>
                  <a:spLocks noChangeAspect="1"/>
                </p:cNvSpPr>
                <p:nvPr/>
              </p:nvSpPr>
              <p:spPr bwMode="gray">
                <a:xfrm>
                  <a:off x="4458126" y="2056464"/>
                  <a:ext cx="18647" cy="12439"/>
                </a:xfrm>
                <a:custGeom>
                  <a:avLst/>
                  <a:gdLst>
                    <a:gd name="T0" fmla="*/ 0 w 13"/>
                    <a:gd name="T1" fmla="*/ 390266 h 7"/>
                    <a:gd name="T2" fmla="*/ 0 w 13"/>
                    <a:gd name="T3" fmla="*/ 390266 h 7"/>
                    <a:gd name="T4" fmla="*/ 10 w 13"/>
                    <a:gd name="T5" fmla="*/ 0 h 7"/>
                    <a:gd name="T6" fmla="*/ 12 w 13"/>
                    <a:gd name="T7" fmla="*/ 236087 h 7"/>
                    <a:gd name="T8" fmla="*/ 0 w 13"/>
                    <a:gd name="T9" fmla="*/ 390266 h 7"/>
                    <a:gd name="T10" fmla="*/ 0 w 13"/>
                    <a:gd name="T11" fmla="*/ 39026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1" name="Freeform 157"/>
                <p:cNvSpPr>
                  <a:spLocks noChangeAspect="1"/>
                </p:cNvSpPr>
                <p:nvPr/>
              </p:nvSpPr>
              <p:spPr bwMode="gray">
                <a:xfrm>
                  <a:off x="4481076" y="2039878"/>
                  <a:ext cx="30122" cy="35936"/>
                </a:xfrm>
                <a:custGeom>
                  <a:avLst/>
                  <a:gdLst>
                    <a:gd name="T0" fmla="*/ 0 w 22"/>
                    <a:gd name="T1" fmla="*/ 394 h 24"/>
                    <a:gd name="T2" fmla="*/ 0 w 22"/>
                    <a:gd name="T3" fmla="*/ 394 h 24"/>
                    <a:gd name="T4" fmla="*/ 11 w 22"/>
                    <a:gd name="T5" fmla="*/ 772 h 24"/>
                    <a:gd name="T6" fmla="*/ 11 w 22"/>
                    <a:gd name="T7" fmla="*/ 364 h 24"/>
                    <a:gd name="T8" fmla="*/ 11 w 22"/>
                    <a:gd name="T9" fmla="*/ 0 h 24"/>
                    <a:gd name="T10" fmla="*/ 0 w 22"/>
                    <a:gd name="T11" fmla="*/ 394 h 24"/>
                    <a:gd name="T12" fmla="*/ 0 w 22"/>
                    <a:gd name="T13" fmla="*/ 394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2" name="Freeform 158"/>
                <p:cNvSpPr>
                  <a:spLocks noChangeAspect="1"/>
                </p:cNvSpPr>
                <p:nvPr/>
              </p:nvSpPr>
              <p:spPr bwMode="gray">
                <a:xfrm>
                  <a:off x="4660371" y="1601726"/>
                  <a:ext cx="209416" cy="333106"/>
                </a:xfrm>
                <a:custGeom>
                  <a:avLst/>
                  <a:gdLst>
                    <a:gd name="T0" fmla="*/ 0 w 149"/>
                    <a:gd name="T1" fmla="*/ 589 h 224"/>
                    <a:gd name="T2" fmla="*/ 0 w 149"/>
                    <a:gd name="T3" fmla="*/ 589 h 224"/>
                    <a:gd name="T4" fmla="*/ 10 w 149"/>
                    <a:gd name="T5" fmla="*/ 381 h 224"/>
                    <a:gd name="T6" fmla="*/ 24 w 149"/>
                    <a:gd name="T7" fmla="*/ 736 h 224"/>
                    <a:gd name="T8" fmla="*/ 24 w 149"/>
                    <a:gd name="T9" fmla="*/ 792 h 224"/>
                    <a:gd name="T10" fmla="*/ 26 w 149"/>
                    <a:gd name="T11" fmla="*/ 591 h 224"/>
                    <a:gd name="T12" fmla="*/ 30 w 149"/>
                    <a:gd name="T13" fmla="*/ 5 h 224"/>
                    <a:gd name="T14" fmla="*/ 44 w 149"/>
                    <a:gd name="T15" fmla="*/ 0 h 224"/>
                    <a:gd name="T16" fmla="*/ 51 w 149"/>
                    <a:gd name="T17" fmla="*/ 197 h 224"/>
                    <a:gd name="T18" fmla="*/ 50 w 149"/>
                    <a:gd name="T19" fmla="*/ 589 h 224"/>
                    <a:gd name="T20" fmla="*/ 47 w 149"/>
                    <a:gd name="T21" fmla="*/ 984 h 224"/>
                    <a:gd name="T22" fmla="*/ 56 w 149"/>
                    <a:gd name="T23" fmla="*/ 1427 h 224"/>
                    <a:gd name="T24" fmla="*/ 51 w 149"/>
                    <a:gd name="T25" fmla="*/ 1776 h 224"/>
                    <a:gd name="T26" fmla="*/ 57 w 149"/>
                    <a:gd name="T27" fmla="*/ 2413 h 224"/>
                    <a:gd name="T28" fmla="*/ 55 w 149"/>
                    <a:gd name="T29" fmla="*/ 2964 h 224"/>
                    <a:gd name="T30" fmla="*/ 63 w 149"/>
                    <a:gd name="T31" fmla="*/ 4162 h 224"/>
                    <a:gd name="T32" fmla="*/ 41 w 149"/>
                    <a:gd name="T33" fmla="*/ 5215 h 224"/>
                    <a:gd name="T34" fmla="*/ 24 w 149"/>
                    <a:gd name="T35" fmla="*/ 5577 h 224"/>
                    <a:gd name="T36" fmla="*/ 24 w 149"/>
                    <a:gd name="T37" fmla="*/ 5327 h 224"/>
                    <a:gd name="T38" fmla="*/ 10 w 149"/>
                    <a:gd name="T39" fmla="*/ 5198 h 224"/>
                    <a:gd name="T40" fmla="*/ 7 w 149"/>
                    <a:gd name="T41" fmla="*/ 4088 h 224"/>
                    <a:gd name="T42" fmla="*/ 24 w 149"/>
                    <a:gd name="T43" fmla="*/ 2948 h 224"/>
                    <a:gd name="T44" fmla="*/ 24 w 149"/>
                    <a:gd name="T45" fmla="*/ 2367 h 224"/>
                    <a:gd name="T46" fmla="*/ 24 w 149"/>
                    <a:gd name="T47" fmla="*/ 1179 h 224"/>
                    <a:gd name="T48" fmla="*/ 0 w 149"/>
                    <a:gd name="T49" fmla="*/ 589 h 224"/>
                    <a:gd name="T50" fmla="*/ 0 w 149"/>
                    <a:gd name="T51" fmla="*/ 589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3" name="Freeform 159"/>
                <p:cNvSpPr>
                  <a:spLocks noChangeAspect="1"/>
                </p:cNvSpPr>
                <p:nvPr/>
              </p:nvSpPr>
              <p:spPr bwMode="gray">
                <a:xfrm>
                  <a:off x="4181295" y="2178096"/>
                  <a:ext cx="240972" cy="221149"/>
                </a:xfrm>
                <a:custGeom>
                  <a:avLst/>
                  <a:gdLst>
                    <a:gd name="T0" fmla="*/ 0 w 172"/>
                    <a:gd name="T1" fmla="*/ 754 h 150"/>
                    <a:gd name="T2" fmla="*/ 0 w 172"/>
                    <a:gd name="T3" fmla="*/ 754 h 150"/>
                    <a:gd name="T4" fmla="*/ 5 w 172"/>
                    <a:gd name="T5" fmla="*/ 976 h 150"/>
                    <a:gd name="T6" fmla="*/ 21 w 172"/>
                    <a:gd name="T7" fmla="*/ 1133 h 150"/>
                    <a:gd name="T8" fmla="*/ 21 w 172"/>
                    <a:gd name="T9" fmla="*/ 1263 h 150"/>
                    <a:gd name="T10" fmla="*/ 21 w 172"/>
                    <a:gd name="T11" fmla="*/ 1436 h 150"/>
                    <a:gd name="T12" fmla="*/ 21 w 172"/>
                    <a:gd name="T13" fmla="*/ 1741 h 150"/>
                    <a:gd name="T14" fmla="*/ 21 w 172"/>
                    <a:gd name="T15" fmla="*/ 2257 h 150"/>
                    <a:gd name="T16" fmla="*/ 28 w 172"/>
                    <a:gd name="T17" fmla="*/ 2474 h 150"/>
                    <a:gd name="T18" fmla="*/ 30 w 172"/>
                    <a:gd name="T19" fmla="*/ 2499 h 150"/>
                    <a:gd name="T20" fmla="*/ 40 w 172"/>
                    <a:gd name="T21" fmla="*/ 2564 h 150"/>
                    <a:gd name="T22" fmla="*/ 40 w 172"/>
                    <a:gd name="T23" fmla="*/ 2323 h 150"/>
                    <a:gd name="T24" fmla="*/ 44 w 172"/>
                    <a:gd name="T25" fmla="*/ 2253 h 150"/>
                    <a:gd name="T26" fmla="*/ 54 w 172"/>
                    <a:gd name="T27" fmla="*/ 2343 h 150"/>
                    <a:gd name="T28" fmla="*/ 58 w 172"/>
                    <a:gd name="T29" fmla="*/ 2116 h 150"/>
                    <a:gd name="T30" fmla="*/ 56 w 172"/>
                    <a:gd name="T31" fmla="*/ 1856 h 150"/>
                    <a:gd name="T32" fmla="*/ 57 w 172"/>
                    <a:gd name="T33" fmla="*/ 1532 h 150"/>
                    <a:gd name="T34" fmla="*/ 53 w 172"/>
                    <a:gd name="T35" fmla="*/ 1347 h 150"/>
                    <a:gd name="T36" fmla="*/ 58 w 172"/>
                    <a:gd name="T37" fmla="*/ 1038 h 150"/>
                    <a:gd name="T38" fmla="*/ 60 w 172"/>
                    <a:gd name="T39" fmla="*/ 662 h 150"/>
                    <a:gd name="T40" fmla="*/ 54 w 172"/>
                    <a:gd name="T41" fmla="*/ 480 h 150"/>
                    <a:gd name="T42" fmla="*/ 52 w 172"/>
                    <a:gd name="T43" fmla="*/ 450 h 150"/>
                    <a:gd name="T44" fmla="*/ 38 w 172"/>
                    <a:gd name="T45" fmla="*/ 0 h 150"/>
                    <a:gd name="T46" fmla="*/ 31 w 172"/>
                    <a:gd name="T47" fmla="*/ 4 h 150"/>
                    <a:gd name="T48" fmla="*/ 23 w 172"/>
                    <a:gd name="T49" fmla="*/ 481 h 150"/>
                    <a:gd name="T50" fmla="*/ 21 w 172"/>
                    <a:gd name="T51" fmla="*/ 423 h 150"/>
                    <a:gd name="T52" fmla="*/ 21 w 172"/>
                    <a:gd name="T53" fmla="*/ 753 h 150"/>
                    <a:gd name="T54" fmla="*/ 0 w 172"/>
                    <a:gd name="T55" fmla="*/ 754 h 150"/>
                    <a:gd name="T56" fmla="*/ 0 w 172"/>
                    <a:gd name="T57" fmla="*/ 754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4" name="Freeform 168"/>
                <p:cNvSpPr>
                  <a:spLocks noChangeAspect="1"/>
                </p:cNvSpPr>
                <p:nvPr/>
              </p:nvSpPr>
              <p:spPr bwMode="gray">
                <a:xfrm>
                  <a:off x="4376368" y="2202976"/>
                  <a:ext cx="11475" cy="19350"/>
                </a:xfrm>
                <a:custGeom>
                  <a:avLst/>
                  <a:gdLst>
                    <a:gd name="T0" fmla="*/ 0 w 8"/>
                    <a:gd name="T1" fmla="*/ 7833 h 12"/>
                    <a:gd name="T2" fmla="*/ 0 w 8"/>
                    <a:gd name="T3" fmla="*/ 7833 h 12"/>
                    <a:gd name="T4" fmla="*/ 5 w 8"/>
                    <a:gd name="T5" fmla="*/ 0 h 12"/>
                    <a:gd name="T6" fmla="*/ 7 w 8"/>
                    <a:gd name="T7" fmla="*/ 9138 h 12"/>
                    <a:gd name="T8" fmla="*/ 0 w 8"/>
                    <a:gd name="T9" fmla="*/ 7833 h 12"/>
                    <a:gd name="T10" fmla="*/ 0 w 8"/>
                    <a:gd name="T11" fmla="*/ 7833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5" name="Freeform 169"/>
                <p:cNvSpPr>
                  <a:spLocks noChangeAspect="1"/>
                </p:cNvSpPr>
                <p:nvPr/>
              </p:nvSpPr>
              <p:spPr bwMode="gray">
                <a:xfrm>
                  <a:off x="4336206" y="2121426"/>
                  <a:ext cx="70284" cy="69109"/>
                </a:xfrm>
                <a:custGeom>
                  <a:avLst/>
                  <a:gdLst>
                    <a:gd name="T0" fmla="*/ 0 w 50"/>
                    <a:gd name="T1" fmla="*/ 516 h 47"/>
                    <a:gd name="T2" fmla="*/ 0 w 50"/>
                    <a:gd name="T3" fmla="*/ 516 h 47"/>
                    <a:gd name="T4" fmla="*/ 19 w 50"/>
                    <a:gd name="T5" fmla="*/ 437 h 47"/>
                    <a:gd name="T6" fmla="*/ 9 w 50"/>
                    <a:gd name="T7" fmla="*/ 356 h 47"/>
                    <a:gd name="T8" fmla="*/ 18 w 50"/>
                    <a:gd name="T9" fmla="*/ 7 h 47"/>
                    <a:gd name="T10" fmla="*/ 25 w 50"/>
                    <a:gd name="T11" fmla="*/ 261 h 47"/>
                    <a:gd name="T12" fmla="*/ 25 w 50"/>
                    <a:gd name="T13" fmla="*/ 0 h 47"/>
                    <a:gd name="T14" fmla="*/ 25 w 50"/>
                    <a:gd name="T15" fmla="*/ 0 h 47"/>
                    <a:gd name="T16" fmla="*/ 25 w 50"/>
                    <a:gd name="T17" fmla="*/ 261 h 47"/>
                    <a:gd name="T18" fmla="*/ 25 w 50"/>
                    <a:gd name="T19" fmla="*/ 379 h 47"/>
                    <a:gd name="T20" fmla="*/ 25 w 50"/>
                    <a:gd name="T21" fmla="*/ 703 h 47"/>
                    <a:gd name="T22" fmla="*/ 20 w 50"/>
                    <a:gd name="T23" fmla="*/ 495 h 47"/>
                    <a:gd name="T24" fmla="*/ 0 w 50"/>
                    <a:gd name="T25" fmla="*/ 516 h 47"/>
                    <a:gd name="T26" fmla="*/ 0 w 50"/>
                    <a:gd name="T27" fmla="*/ 51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6" name="Freeform 170"/>
                <p:cNvSpPr>
                  <a:spLocks noChangeAspect="1"/>
                </p:cNvSpPr>
                <p:nvPr/>
              </p:nvSpPr>
              <p:spPr bwMode="gray">
                <a:xfrm>
                  <a:off x="4363458" y="1565790"/>
                  <a:ext cx="496288" cy="420183"/>
                </a:xfrm>
                <a:custGeom>
                  <a:avLst/>
                  <a:gdLst>
                    <a:gd name="T0" fmla="*/ 0 w 354"/>
                    <a:gd name="T1" fmla="*/ 3623 h 285"/>
                    <a:gd name="T2" fmla="*/ 22 w 354"/>
                    <a:gd name="T3" fmla="*/ 3677 h 285"/>
                    <a:gd name="T4" fmla="*/ 1 w 354"/>
                    <a:gd name="T5" fmla="*/ 3892 h 285"/>
                    <a:gd name="T6" fmla="*/ 6 w 354"/>
                    <a:gd name="T7" fmla="*/ 4290 h 285"/>
                    <a:gd name="T8" fmla="*/ 4 w 354"/>
                    <a:gd name="T9" fmla="*/ 4398 h 285"/>
                    <a:gd name="T10" fmla="*/ 9 w 354"/>
                    <a:gd name="T11" fmla="*/ 4718 h 285"/>
                    <a:gd name="T12" fmla="*/ 24 w 354"/>
                    <a:gd name="T13" fmla="*/ 4576 h 285"/>
                    <a:gd name="T14" fmla="*/ 31 w 354"/>
                    <a:gd name="T15" fmla="*/ 4576 h 285"/>
                    <a:gd name="T16" fmla="*/ 37 w 354"/>
                    <a:gd name="T17" fmla="*/ 3878 h 285"/>
                    <a:gd name="T18" fmla="*/ 37 w 354"/>
                    <a:gd name="T19" fmla="*/ 3617 h 285"/>
                    <a:gd name="T20" fmla="*/ 48 w 354"/>
                    <a:gd name="T21" fmla="*/ 2738 h 285"/>
                    <a:gd name="T22" fmla="*/ 50 w 354"/>
                    <a:gd name="T23" fmla="*/ 2023 h 285"/>
                    <a:gd name="T24" fmla="*/ 59 w 354"/>
                    <a:gd name="T25" fmla="*/ 1312 h 285"/>
                    <a:gd name="T26" fmla="*/ 65 w 354"/>
                    <a:gd name="T27" fmla="*/ 1041 h 285"/>
                    <a:gd name="T28" fmla="*/ 76 w 354"/>
                    <a:gd name="T29" fmla="*/ 821 h 285"/>
                    <a:gd name="T30" fmla="*/ 82 w 354"/>
                    <a:gd name="T31" fmla="*/ 707 h 285"/>
                    <a:gd name="T32" fmla="*/ 98 w 354"/>
                    <a:gd name="T33" fmla="*/ 976 h 285"/>
                    <a:gd name="T34" fmla="*/ 105 w 354"/>
                    <a:gd name="T35" fmla="*/ 513 h 285"/>
                    <a:gd name="T36" fmla="*/ 121 w 354"/>
                    <a:gd name="T37" fmla="*/ 547 h 285"/>
                    <a:gd name="T38" fmla="*/ 130 w 354"/>
                    <a:gd name="T39" fmla="*/ 513 h 285"/>
                    <a:gd name="T40" fmla="*/ 124 w 354"/>
                    <a:gd name="T41" fmla="*/ 512 h 285"/>
                    <a:gd name="T42" fmla="*/ 130 w 354"/>
                    <a:gd name="T43" fmla="*/ 253 h 285"/>
                    <a:gd name="T44" fmla="*/ 114 w 354"/>
                    <a:gd name="T45" fmla="*/ 253 h 285"/>
                    <a:gd name="T46" fmla="*/ 112 w 354"/>
                    <a:gd name="T47" fmla="*/ 0 h 285"/>
                    <a:gd name="T48" fmla="*/ 107 w 354"/>
                    <a:gd name="T49" fmla="*/ 270 h 285"/>
                    <a:gd name="T50" fmla="*/ 100 w 354"/>
                    <a:gd name="T51" fmla="*/ 450 h 285"/>
                    <a:gd name="T52" fmla="*/ 100 w 354"/>
                    <a:gd name="T53" fmla="*/ 3 h 285"/>
                    <a:gd name="T54" fmla="*/ 83 w 354"/>
                    <a:gd name="T55" fmla="*/ 307 h 285"/>
                    <a:gd name="T56" fmla="*/ 82 w 354"/>
                    <a:gd name="T57" fmla="*/ 450 h 285"/>
                    <a:gd name="T58" fmla="*/ 77 w 354"/>
                    <a:gd name="T59" fmla="*/ 481 h 285"/>
                    <a:gd name="T60" fmla="*/ 70 w 354"/>
                    <a:gd name="T61" fmla="*/ 546 h 285"/>
                    <a:gd name="T62" fmla="*/ 64 w 354"/>
                    <a:gd name="T63" fmla="*/ 677 h 285"/>
                    <a:gd name="T64" fmla="*/ 59 w 354"/>
                    <a:gd name="T65" fmla="*/ 1062 h 285"/>
                    <a:gd name="T66" fmla="*/ 55 w 354"/>
                    <a:gd name="T67" fmla="*/ 1230 h 285"/>
                    <a:gd name="T68" fmla="*/ 56 w 354"/>
                    <a:gd name="T69" fmla="*/ 1436 h 285"/>
                    <a:gd name="T70" fmla="*/ 39 w 354"/>
                    <a:gd name="T71" fmla="*/ 2323 h 285"/>
                    <a:gd name="T72" fmla="*/ 24 w 354"/>
                    <a:gd name="T73" fmla="*/ 2956 h 285"/>
                    <a:gd name="T74" fmla="*/ 22 w 354"/>
                    <a:gd name="T75" fmla="*/ 3003 h 285"/>
                    <a:gd name="T76" fmla="*/ 22 w 354"/>
                    <a:gd name="T77" fmla="*/ 3322 h 285"/>
                    <a:gd name="T78" fmla="*/ 20 w 354"/>
                    <a:gd name="T79" fmla="*/ 3452 h 285"/>
                    <a:gd name="T80" fmla="*/ 19 w 354"/>
                    <a:gd name="T81" fmla="*/ 3543 h 285"/>
                    <a:gd name="T82" fmla="*/ 0 w 354"/>
                    <a:gd name="T83" fmla="*/ 3623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7" name="Freeform 2216"/>
                <p:cNvSpPr>
                  <a:spLocks noChangeAspect="1"/>
                </p:cNvSpPr>
                <p:nvPr/>
              </p:nvSpPr>
              <p:spPr bwMode="gray">
                <a:xfrm>
                  <a:off x="4482511" y="1636281"/>
                  <a:ext cx="246710" cy="427094"/>
                </a:xfrm>
                <a:custGeom>
                  <a:avLst/>
                  <a:gdLst>
                    <a:gd name="T0" fmla="*/ 0 w 176"/>
                    <a:gd name="T1" fmla="*/ 4111 h 289"/>
                    <a:gd name="T2" fmla="*/ 0 w 176"/>
                    <a:gd name="T3" fmla="*/ 4111 h 289"/>
                    <a:gd name="T4" fmla="*/ 7 w 176"/>
                    <a:gd name="T5" fmla="*/ 4762 h 289"/>
                    <a:gd name="T6" fmla="*/ 22 w 176"/>
                    <a:gd name="T7" fmla="*/ 5024 h 289"/>
                    <a:gd name="T8" fmla="*/ 21 w 176"/>
                    <a:gd name="T9" fmla="*/ 5464 h 289"/>
                    <a:gd name="T10" fmla="*/ 22 w 176"/>
                    <a:gd name="T11" fmla="*/ 5170 h 289"/>
                    <a:gd name="T12" fmla="*/ 26 w 176"/>
                    <a:gd name="T13" fmla="*/ 4329 h 289"/>
                    <a:gd name="T14" fmla="*/ 22 w 176"/>
                    <a:gd name="T15" fmla="*/ 4306 h 289"/>
                    <a:gd name="T16" fmla="*/ 38 w 176"/>
                    <a:gd name="T17" fmla="*/ 4049 h 289"/>
                    <a:gd name="T18" fmla="*/ 23 w 176"/>
                    <a:gd name="T19" fmla="*/ 3931 h 289"/>
                    <a:gd name="T20" fmla="*/ 34 w 176"/>
                    <a:gd name="T21" fmla="*/ 4049 h 289"/>
                    <a:gd name="T22" fmla="*/ 40 w 176"/>
                    <a:gd name="T23" fmla="*/ 3797 h 289"/>
                    <a:gd name="T24" fmla="*/ 31 w 176"/>
                    <a:gd name="T25" fmla="*/ 3542 h 289"/>
                    <a:gd name="T26" fmla="*/ 22 w 176"/>
                    <a:gd name="T27" fmla="*/ 3677 h 289"/>
                    <a:gd name="T28" fmla="*/ 30 w 176"/>
                    <a:gd name="T29" fmla="*/ 3549 h 289"/>
                    <a:gd name="T30" fmla="*/ 30 w 176"/>
                    <a:gd name="T31" fmla="*/ 2747 h 289"/>
                    <a:gd name="T32" fmla="*/ 54 w 176"/>
                    <a:gd name="T33" fmla="*/ 1971 h 289"/>
                    <a:gd name="T34" fmla="*/ 52 w 176"/>
                    <a:gd name="T35" fmla="*/ 1839 h 289"/>
                    <a:gd name="T36" fmla="*/ 56 w 176"/>
                    <a:gd name="T37" fmla="*/ 1476 h 289"/>
                    <a:gd name="T38" fmla="*/ 63 w 176"/>
                    <a:gd name="T39" fmla="*/ 1341 h 289"/>
                    <a:gd name="T40" fmla="*/ 61 w 176"/>
                    <a:gd name="T41" fmla="*/ 448 h 289"/>
                    <a:gd name="T42" fmla="*/ 49 w 176"/>
                    <a:gd name="T43" fmla="*/ 0 h 289"/>
                    <a:gd name="T44" fmla="*/ 47 w 176"/>
                    <a:gd name="T45" fmla="*/ 0 h 289"/>
                    <a:gd name="T46" fmla="*/ 47 w 176"/>
                    <a:gd name="T47" fmla="*/ 263 h 289"/>
                    <a:gd name="T48" fmla="*/ 37 w 176"/>
                    <a:gd name="T49" fmla="*/ 230 h 289"/>
                    <a:gd name="T50" fmla="*/ 34 w 176"/>
                    <a:gd name="T51" fmla="*/ 448 h 289"/>
                    <a:gd name="T52" fmla="*/ 26 w 176"/>
                    <a:gd name="T53" fmla="*/ 512 h 289"/>
                    <a:gd name="T54" fmla="*/ 23 w 176"/>
                    <a:gd name="T55" fmla="*/ 871 h 289"/>
                    <a:gd name="T56" fmla="*/ 22 w 176"/>
                    <a:gd name="T57" fmla="*/ 1302 h 289"/>
                    <a:gd name="T58" fmla="*/ 22 w 176"/>
                    <a:gd name="T59" fmla="*/ 1884 h 289"/>
                    <a:gd name="T60" fmla="*/ 22 w 176"/>
                    <a:gd name="T61" fmla="*/ 2107 h 289"/>
                    <a:gd name="T62" fmla="*/ 14 w 176"/>
                    <a:gd name="T63" fmla="*/ 2302 h 289"/>
                    <a:gd name="T64" fmla="*/ 13 w 176"/>
                    <a:gd name="T65" fmla="*/ 3099 h 289"/>
                    <a:gd name="T66" fmla="*/ 20 w 176"/>
                    <a:gd name="T67" fmla="*/ 3288 h 289"/>
                    <a:gd name="T68" fmla="*/ 13 w 176"/>
                    <a:gd name="T69" fmla="*/ 3363 h 289"/>
                    <a:gd name="T70" fmla="*/ 16 w 176"/>
                    <a:gd name="T71" fmla="*/ 3759 h 289"/>
                    <a:gd name="T72" fmla="*/ 0 w 176"/>
                    <a:gd name="T73" fmla="*/ 4111 h 289"/>
                    <a:gd name="T74" fmla="*/ 0 w 176"/>
                    <a:gd name="T75" fmla="*/ 4111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8" name="Freeform 178"/>
                <p:cNvSpPr>
                  <a:spLocks noChangeAspect="1"/>
                </p:cNvSpPr>
                <p:nvPr/>
              </p:nvSpPr>
              <p:spPr bwMode="gray">
                <a:xfrm>
                  <a:off x="4075152" y="2070286"/>
                  <a:ext cx="78890" cy="98135"/>
                </a:xfrm>
                <a:custGeom>
                  <a:avLst/>
                  <a:gdLst>
                    <a:gd name="T0" fmla="*/ 0 w 57"/>
                    <a:gd name="T1" fmla="*/ 1324 h 66"/>
                    <a:gd name="T2" fmla="*/ 0 w 57"/>
                    <a:gd name="T3" fmla="*/ 1324 h 66"/>
                    <a:gd name="T4" fmla="*/ 7 w 57"/>
                    <a:gd name="T5" fmla="*/ 1514 h 66"/>
                    <a:gd name="T6" fmla="*/ 2 w 57"/>
                    <a:gd name="T7" fmla="*/ 1629 h 66"/>
                    <a:gd name="T8" fmla="*/ 14 w 57"/>
                    <a:gd name="T9" fmla="*/ 1359 h 66"/>
                    <a:gd name="T10" fmla="*/ 14 w 57"/>
                    <a:gd name="T11" fmla="*/ 545 h 66"/>
                    <a:gd name="T12" fmla="*/ 14 w 57"/>
                    <a:gd name="T13" fmla="*/ 306 h 66"/>
                    <a:gd name="T14" fmla="*/ 14 w 57"/>
                    <a:gd name="T15" fmla="*/ 410 h 66"/>
                    <a:gd name="T16" fmla="*/ 14 w 57"/>
                    <a:gd name="T17" fmla="*/ 284 h 66"/>
                    <a:gd name="T18" fmla="*/ 14 w 57"/>
                    <a:gd name="T19" fmla="*/ 4 h 66"/>
                    <a:gd name="T20" fmla="*/ 14 w 57"/>
                    <a:gd name="T21" fmla="*/ 0 h 66"/>
                    <a:gd name="T22" fmla="*/ 14 w 57"/>
                    <a:gd name="T23" fmla="*/ 410 h 66"/>
                    <a:gd name="T24" fmla="*/ 2 w 57"/>
                    <a:gd name="T25" fmla="*/ 545 h 66"/>
                    <a:gd name="T26" fmla="*/ 9 w 57"/>
                    <a:gd name="T27" fmla="*/ 630 h 66"/>
                    <a:gd name="T28" fmla="*/ 5 w 57"/>
                    <a:gd name="T29" fmla="*/ 852 h 66"/>
                    <a:gd name="T30" fmla="*/ 14 w 57"/>
                    <a:gd name="T31" fmla="*/ 907 h 66"/>
                    <a:gd name="T32" fmla="*/ 6 w 57"/>
                    <a:gd name="T33" fmla="*/ 1227 h 66"/>
                    <a:gd name="T34" fmla="*/ 14 w 57"/>
                    <a:gd name="T35" fmla="*/ 1141 h 66"/>
                    <a:gd name="T36" fmla="*/ 0 w 57"/>
                    <a:gd name="T37" fmla="*/ 1324 h 66"/>
                    <a:gd name="T38" fmla="*/ 0 w 57"/>
                    <a:gd name="T39" fmla="*/ 132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19" name="Freeform 179"/>
                <p:cNvSpPr>
                  <a:spLocks noChangeAspect="1"/>
                </p:cNvSpPr>
                <p:nvPr/>
              </p:nvSpPr>
              <p:spPr bwMode="gray">
                <a:xfrm>
                  <a:off x="4115314" y="2064757"/>
                  <a:ext cx="50202" cy="37319"/>
                </a:xfrm>
                <a:custGeom>
                  <a:avLst/>
                  <a:gdLst>
                    <a:gd name="T0" fmla="*/ 0 w 36"/>
                    <a:gd name="T1" fmla="*/ 89 h 26"/>
                    <a:gd name="T2" fmla="*/ 0 w 36"/>
                    <a:gd name="T3" fmla="*/ 89 h 26"/>
                    <a:gd name="T4" fmla="*/ 5 w 36"/>
                    <a:gd name="T5" fmla="*/ 108 h 26"/>
                    <a:gd name="T6" fmla="*/ 18 w 36"/>
                    <a:gd name="T7" fmla="*/ 92 h 26"/>
                    <a:gd name="T8" fmla="*/ 18 w 36"/>
                    <a:gd name="T9" fmla="*/ 125 h 26"/>
                    <a:gd name="T10" fmla="*/ 18 w 36"/>
                    <a:gd name="T11" fmla="*/ 89 h 26"/>
                    <a:gd name="T12" fmla="*/ 18 w 36"/>
                    <a:gd name="T13" fmla="*/ 4 h 26"/>
                    <a:gd name="T14" fmla="*/ 11 w 36"/>
                    <a:gd name="T15" fmla="*/ 0 h 26"/>
                    <a:gd name="T16" fmla="*/ 7 w 36"/>
                    <a:gd name="T17" fmla="*/ 8 h 26"/>
                    <a:gd name="T18" fmla="*/ 0 w 36"/>
                    <a:gd name="T19" fmla="*/ 89 h 26"/>
                    <a:gd name="T20" fmla="*/ 0 w 36"/>
                    <a:gd name="T21" fmla="*/ 8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0" name="Freeform 180"/>
                <p:cNvSpPr>
                  <a:spLocks noChangeAspect="1"/>
                </p:cNvSpPr>
                <p:nvPr/>
              </p:nvSpPr>
              <p:spPr bwMode="gray">
                <a:xfrm>
                  <a:off x="4138264" y="1979062"/>
                  <a:ext cx="12909" cy="19350"/>
                </a:xfrm>
                <a:custGeom>
                  <a:avLst/>
                  <a:gdLst>
                    <a:gd name="T0" fmla="*/ 0 w 10"/>
                    <a:gd name="T1" fmla="*/ 297 h 13"/>
                    <a:gd name="T2" fmla="*/ 0 w 10"/>
                    <a:gd name="T3" fmla="*/ 297 h 13"/>
                    <a:gd name="T4" fmla="*/ 0 w 10"/>
                    <a:gd name="T5" fmla="*/ 3 h 13"/>
                    <a:gd name="T6" fmla="*/ 5 w 10"/>
                    <a:gd name="T7" fmla="*/ 0 h 13"/>
                    <a:gd name="T8" fmla="*/ 0 w 10"/>
                    <a:gd name="T9" fmla="*/ 297 h 13"/>
                    <a:gd name="T10" fmla="*/ 0 w 10"/>
                    <a:gd name="T11" fmla="*/ 297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1" name="Freeform 181"/>
                <p:cNvSpPr>
                  <a:spLocks noChangeAspect="1"/>
                </p:cNvSpPr>
                <p:nvPr/>
              </p:nvSpPr>
              <p:spPr bwMode="gray">
                <a:xfrm>
                  <a:off x="4144001" y="1997031"/>
                  <a:ext cx="11475" cy="11058"/>
                </a:xfrm>
                <a:custGeom>
                  <a:avLst/>
                  <a:gdLst>
                    <a:gd name="T0" fmla="*/ 0 w 9"/>
                    <a:gd name="T1" fmla="*/ 6 h 8"/>
                    <a:gd name="T2" fmla="*/ 0 w 9"/>
                    <a:gd name="T3" fmla="*/ 6 h 8"/>
                    <a:gd name="T4" fmla="*/ 4 w 9"/>
                    <a:gd name="T5" fmla="*/ 0 h 8"/>
                    <a:gd name="T6" fmla="*/ 4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2" name="Freeform 182"/>
                <p:cNvSpPr>
                  <a:spLocks noChangeAspect="1"/>
                </p:cNvSpPr>
                <p:nvPr/>
              </p:nvSpPr>
              <p:spPr bwMode="gray">
                <a:xfrm>
                  <a:off x="4154043" y="1972151"/>
                  <a:ext cx="149173" cy="237735"/>
                </a:xfrm>
                <a:custGeom>
                  <a:avLst/>
                  <a:gdLst>
                    <a:gd name="T0" fmla="*/ 0 w 106"/>
                    <a:gd name="T1" fmla="*/ 688 h 161"/>
                    <a:gd name="T2" fmla="*/ 0 w 106"/>
                    <a:gd name="T3" fmla="*/ 688 h 161"/>
                    <a:gd name="T4" fmla="*/ 4 w 106"/>
                    <a:gd name="T5" fmla="*/ 281 h 161"/>
                    <a:gd name="T6" fmla="*/ 16 w 106"/>
                    <a:gd name="T7" fmla="*/ 0 h 161"/>
                    <a:gd name="T8" fmla="*/ 26 w 106"/>
                    <a:gd name="T9" fmla="*/ 0 h 161"/>
                    <a:gd name="T10" fmla="*/ 26 w 106"/>
                    <a:gd name="T11" fmla="*/ 342 h 161"/>
                    <a:gd name="T12" fmla="*/ 26 w 106"/>
                    <a:gd name="T13" fmla="*/ 432 h 161"/>
                    <a:gd name="T14" fmla="*/ 26 w 106"/>
                    <a:gd name="T15" fmla="*/ 896 h 161"/>
                    <a:gd name="T16" fmla="*/ 26 w 106"/>
                    <a:gd name="T17" fmla="*/ 1066 h 161"/>
                    <a:gd name="T18" fmla="*/ 38 w 106"/>
                    <a:gd name="T19" fmla="*/ 1690 h 161"/>
                    <a:gd name="T20" fmla="*/ 34 w 106"/>
                    <a:gd name="T21" fmla="*/ 1693 h 161"/>
                    <a:gd name="T22" fmla="*/ 39 w 106"/>
                    <a:gd name="T23" fmla="*/ 1854 h 161"/>
                    <a:gd name="T24" fmla="*/ 36 w 106"/>
                    <a:gd name="T25" fmla="*/ 2036 h 161"/>
                    <a:gd name="T26" fmla="*/ 48 w 106"/>
                    <a:gd name="T27" fmla="*/ 2060 h 161"/>
                    <a:gd name="T28" fmla="*/ 41 w 106"/>
                    <a:gd name="T29" fmla="*/ 2429 h 161"/>
                    <a:gd name="T30" fmla="*/ 46 w 106"/>
                    <a:gd name="T31" fmla="*/ 2524 h 161"/>
                    <a:gd name="T32" fmla="*/ 6 w 106"/>
                    <a:gd name="T33" fmla="*/ 2944 h 161"/>
                    <a:gd name="T34" fmla="*/ 26 w 106"/>
                    <a:gd name="T35" fmla="*/ 2363 h 161"/>
                    <a:gd name="T36" fmla="*/ 26 w 106"/>
                    <a:gd name="T37" fmla="*/ 2483 h 161"/>
                    <a:gd name="T38" fmla="*/ 12 w 106"/>
                    <a:gd name="T39" fmla="*/ 2324 h 161"/>
                    <a:gd name="T40" fmla="*/ 26 w 106"/>
                    <a:gd name="T41" fmla="*/ 2116 h 161"/>
                    <a:gd name="T42" fmla="*/ 19 w 106"/>
                    <a:gd name="T43" fmla="*/ 2036 h 161"/>
                    <a:gd name="T44" fmla="*/ 26 w 106"/>
                    <a:gd name="T45" fmla="*/ 1808 h 161"/>
                    <a:gd name="T46" fmla="*/ 26 w 106"/>
                    <a:gd name="T47" fmla="*/ 1520 h 161"/>
                    <a:gd name="T48" fmla="*/ 26 w 106"/>
                    <a:gd name="T49" fmla="*/ 1463 h 161"/>
                    <a:gd name="T50" fmla="*/ 26 w 106"/>
                    <a:gd name="T51" fmla="*/ 1297 h 161"/>
                    <a:gd name="T52" fmla="*/ 15 w 106"/>
                    <a:gd name="T53" fmla="*/ 1369 h 161"/>
                    <a:gd name="T54" fmla="*/ 16 w 106"/>
                    <a:gd name="T55" fmla="*/ 934 h 161"/>
                    <a:gd name="T56" fmla="*/ 4 w 106"/>
                    <a:gd name="T57" fmla="*/ 1139 h 161"/>
                    <a:gd name="T58" fmla="*/ 11 w 106"/>
                    <a:gd name="T59" fmla="*/ 706 h 161"/>
                    <a:gd name="T60" fmla="*/ 0 w 106"/>
                    <a:gd name="T61" fmla="*/ 688 h 161"/>
                    <a:gd name="T62" fmla="*/ 0 w 106"/>
                    <a:gd name="T63" fmla="*/ 688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3" name="Freeform 222"/>
                <p:cNvSpPr>
                  <a:spLocks noChangeAspect="1"/>
                </p:cNvSpPr>
                <p:nvPr/>
              </p:nvSpPr>
              <p:spPr bwMode="gray">
                <a:xfrm>
                  <a:off x="4918555" y="3207822"/>
                  <a:ext cx="152042" cy="186594"/>
                </a:xfrm>
                <a:custGeom>
                  <a:avLst/>
                  <a:gdLst>
                    <a:gd name="T0" fmla="*/ 0 w 109"/>
                    <a:gd name="T1" fmla="*/ 186 h 126"/>
                    <a:gd name="T2" fmla="*/ 0 w 109"/>
                    <a:gd name="T3" fmla="*/ 186 h 126"/>
                    <a:gd name="T4" fmla="*/ 15 w 109"/>
                    <a:gd name="T5" fmla="*/ 711 h 126"/>
                    <a:gd name="T6" fmla="*/ 0 w 109"/>
                    <a:gd name="T7" fmla="*/ 1234 h 126"/>
                    <a:gd name="T8" fmla="*/ 11 w 109"/>
                    <a:gd name="T9" fmla="*/ 1367 h 126"/>
                    <a:gd name="T10" fmla="*/ 3 w 109"/>
                    <a:gd name="T11" fmla="*/ 1565 h 126"/>
                    <a:gd name="T12" fmla="*/ 20 w 109"/>
                    <a:gd name="T13" fmla="*/ 2624 h 126"/>
                    <a:gd name="T14" fmla="*/ 32 w 109"/>
                    <a:gd name="T15" fmla="*/ 1779 h 126"/>
                    <a:gd name="T16" fmla="*/ 30 w 109"/>
                    <a:gd name="T17" fmla="*/ 1549 h 126"/>
                    <a:gd name="T18" fmla="*/ 30 w 109"/>
                    <a:gd name="T19" fmla="*/ 485 h 126"/>
                    <a:gd name="T20" fmla="*/ 34 w 109"/>
                    <a:gd name="T21" fmla="*/ 199 h 126"/>
                    <a:gd name="T22" fmla="*/ 18 w 109"/>
                    <a:gd name="T23" fmla="*/ 300 h 126"/>
                    <a:gd name="T24" fmla="*/ 18 w 109"/>
                    <a:gd name="T25" fmla="*/ 0 h 126"/>
                    <a:gd name="T26" fmla="*/ 0 w 109"/>
                    <a:gd name="T27" fmla="*/ 186 h 126"/>
                    <a:gd name="T28" fmla="*/ 0 w 109"/>
                    <a:gd name="T29" fmla="*/ 186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26"/>
                    <a:gd name="T47" fmla="*/ 109 w 109"/>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26">
                      <a:moveTo>
                        <a:pt x="0" y="8"/>
                      </a:moveTo>
                      <a:lnTo>
                        <a:pt x="0" y="8"/>
                      </a:lnTo>
                      <a:lnTo>
                        <a:pt x="15" y="34"/>
                      </a:lnTo>
                      <a:lnTo>
                        <a:pt x="0" y="59"/>
                      </a:lnTo>
                      <a:lnTo>
                        <a:pt x="11" y="66"/>
                      </a:lnTo>
                      <a:lnTo>
                        <a:pt x="3" y="75"/>
                      </a:lnTo>
                      <a:lnTo>
                        <a:pt x="74" y="125"/>
                      </a:lnTo>
                      <a:lnTo>
                        <a:pt x="104" y="85"/>
                      </a:lnTo>
                      <a:lnTo>
                        <a:pt x="97" y="74"/>
                      </a:lnTo>
                      <a:lnTo>
                        <a:pt x="97" y="23"/>
                      </a:lnTo>
                      <a:lnTo>
                        <a:pt x="108" y="9"/>
                      </a:lnTo>
                      <a:lnTo>
                        <a:pt x="69" y="15"/>
                      </a:lnTo>
                      <a:lnTo>
                        <a:pt x="25"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4" name="Freeform 227"/>
                <p:cNvSpPr>
                  <a:spLocks noChangeAspect="1"/>
                </p:cNvSpPr>
                <p:nvPr/>
              </p:nvSpPr>
              <p:spPr bwMode="gray">
                <a:xfrm>
                  <a:off x="5092113" y="3545075"/>
                  <a:ext cx="136264" cy="280583"/>
                </a:xfrm>
                <a:custGeom>
                  <a:avLst/>
                  <a:gdLst>
                    <a:gd name="T0" fmla="*/ 0 w 97"/>
                    <a:gd name="T1" fmla="*/ 2501 h 190"/>
                    <a:gd name="T2" fmla="*/ 0 w 97"/>
                    <a:gd name="T3" fmla="*/ 2501 h 190"/>
                    <a:gd name="T4" fmla="*/ 9 w 97"/>
                    <a:gd name="T5" fmla="*/ 3205 h 190"/>
                    <a:gd name="T6" fmla="*/ 24 w 97"/>
                    <a:gd name="T7" fmla="*/ 3501 h 190"/>
                    <a:gd name="T8" fmla="*/ 24 w 97"/>
                    <a:gd name="T9" fmla="*/ 3205 h 190"/>
                    <a:gd name="T10" fmla="*/ 37 w 97"/>
                    <a:gd name="T11" fmla="*/ 786 h 190"/>
                    <a:gd name="T12" fmla="*/ 40 w 97"/>
                    <a:gd name="T13" fmla="*/ 874 h 190"/>
                    <a:gd name="T14" fmla="*/ 33 w 97"/>
                    <a:gd name="T15" fmla="*/ 0 h 190"/>
                    <a:gd name="T16" fmla="*/ 24 w 97"/>
                    <a:gd name="T17" fmla="*/ 366 h 190"/>
                    <a:gd name="T18" fmla="*/ 24 w 97"/>
                    <a:gd name="T19" fmla="*/ 623 h 190"/>
                    <a:gd name="T20" fmla="*/ 24 w 97"/>
                    <a:gd name="T21" fmla="*/ 896 h 190"/>
                    <a:gd name="T22" fmla="*/ 17 w 97"/>
                    <a:gd name="T23" fmla="*/ 1024 h 190"/>
                    <a:gd name="T24" fmla="*/ 10 w 97"/>
                    <a:gd name="T25" fmla="*/ 1332 h 190"/>
                    <a:gd name="T26" fmla="*/ 17 w 97"/>
                    <a:gd name="T27" fmla="*/ 1935 h 190"/>
                    <a:gd name="T28" fmla="*/ 0 w 97"/>
                    <a:gd name="T29" fmla="*/ 2501 h 190"/>
                    <a:gd name="T30" fmla="*/ 0 w 97"/>
                    <a:gd name="T31" fmla="*/ 250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190"/>
                    <a:gd name="T50" fmla="*/ 97 w 97"/>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190">
                      <a:moveTo>
                        <a:pt x="0" y="135"/>
                      </a:moveTo>
                      <a:lnTo>
                        <a:pt x="0" y="135"/>
                      </a:lnTo>
                      <a:lnTo>
                        <a:pt x="9" y="173"/>
                      </a:lnTo>
                      <a:lnTo>
                        <a:pt x="27" y="189"/>
                      </a:lnTo>
                      <a:lnTo>
                        <a:pt x="57" y="173"/>
                      </a:lnTo>
                      <a:lnTo>
                        <a:pt x="90" y="43"/>
                      </a:lnTo>
                      <a:lnTo>
                        <a:pt x="96" y="48"/>
                      </a:lnTo>
                      <a:lnTo>
                        <a:pt x="82" y="0"/>
                      </a:lnTo>
                      <a:lnTo>
                        <a:pt x="64" y="20"/>
                      </a:lnTo>
                      <a:lnTo>
                        <a:pt x="65" y="34"/>
                      </a:lnTo>
                      <a:lnTo>
                        <a:pt x="44" y="49"/>
                      </a:lnTo>
                      <a:lnTo>
                        <a:pt x="17" y="56"/>
                      </a:lnTo>
                      <a:lnTo>
                        <a:pt x="10" y="73"/>
                      </a:lnTo>
                      <a:lnTo>
                        <a:pt x="17" y="106"/>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5" name="Freeform 234"/>
                <p:cNvSpPr>
                  <a:spLocks noChangeAspect="1"/>
                </p:cNvSpPr>
                <p:nvPr/>
              </p:nvSpPr>
              <p:spPr bwMode="gray">
                <a:xfrm>
                  <a:off x="4323296" y="3022610"/>
                  <a:ext cx="222325" cy="194888"/>
                </a:xfrm>
                <a:custGeom>
                  <a:avLst/>
                  <a:gdLst>
                    <a:gd name="T0" fmla="*/ 0 w 159"/>
                    <a:gd name="T1" fmla="*/ 1854 h 132"/>
                    <a:gd name="T2" fmla="*/ 0 w 159"/>
                    <a:gd name="T3" fmla="*/ 1854 h 132"/>
                    <a:gd name="T4" fmla="*/ 11 w 159"/>
                    <a:gd name="T5" fmla="*/ 521 h 132"/>
                    <a:gd name="T6" fmla="*/ 19 w 159"/>
                    <a:gd name="T7" fmla="*/ 0 h 132"/>
                    <a:gd name="T8" fmla="*/ 30 w 159"/>
                    <a:gd name="T9" fmla="*/ 253 h 132"/>
                    <a:gd name="T10" fmla="*/ 49 w 159"/>
                    <a:gd name="T11" fmla="*/ 0 h 132"/>
                    <a:gd name="T12" fmla="*/ 51 w 159"/>
                    <a:gd name="T13" fmla="*/ 288 h 132"/>
                    <a:gd name="T14" fmla="*/ 53 w 159"/>
                    <a:gd name="T15" fmla="*/ 521 h 132"/>
                    <a:gd name="T16" fmla="*/ 49 w 159"/>
                    <a:gd name="T17" fmla="*/ 725 h 132"/>
                    <a:gd name="T18" fmla="*/ 40 w 159"/>
                    <a:gd name="T19" fmla="*/ 1807 h 132"/>
                    <a:gd name="T20" fmla="*/ 30 w 159"/>
                    <a:gd name="T21" fmla="*/ 1706 h 132"/>
                    <a:gd name="T22" fmla="*/ 23 w 159"/>
                    <a:gd name="T23" fmla="*/ 2259 h 132"/>
                    <a:gd name="T24" fmla="*/ 19 w 159"/>
                    <a:gd name="T25" fmla="*/ 2372 h 132"/>
                    <a:gd name="T26" fmla="*/ 19 w 159"/>
                    <a:gd name="T27" fmla="*/ 1930 h 132"/>
                    <a:gd name="T28" fmla="*/ 0 w 159"/>
                    <a:gd name="T29" fmla="*/ 1854 h 132"/>
                    <a:gd name="T30" fmla="*/ 0 w 159"/>
                    <a:gd name="T31" fmla="*/ 1854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132"/>
                    <a:gd name="T50" fmla="*/ 159 w 159"/>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132">
                      <a:moveTo>
                        <a:pt x="0" y="102"/>
                      </a:moveTo>
                      <a:lnTo>
                        <a:pt x="0" y="102"/>
                      </a:lnTo>
                      <a:lnTo>
                        <a:pt x="11" y="29"/>
                      </a:lnTo>
                      <a:lnTo>
                        <a:pt x="27" y="0"/>
                      </a:lnTo>
                      <a:lnTo>
                        <a:pt x="89" y="15"/>
                      </a:lnTo>
                      <a:lnTo>
                        <a:pt x="142" y="0"/>
                      </a:lnTo>
                      <a:lnTo>
                        <a:pt x="153" y="17"/>
                      </a:lnTo>
                      <a:lnTo>
                        <a:pt x="158" y="29"/>
                      </a:lnTo>
                      <a:lnTo>
                        <a:pt x="144" y="40"/>
                      </a:lnTo>
                      <a:lnTo>
                        <a:pt x="116" y="99"/>
                      </a:lnTo>
                      <a:lnTo>
                        <a:pt x="90" y="95"/>
                      </a:lnTo>
                      <a:lnTo>
                        <a:pt x="76" y="124"/>
                      </a:lnTo>
                      <a:lnTo>
                        <a:pt x="45" y="131"/>
                      </a:lnTo>
                      <a:lnTo>
                        <a:pt x="27" y="106"/>
                      </a:lnTo>
                      <a:lnTo>
                        <a:pt x="0" y="10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6" name="Freeform 240"/>
                <p:cNvSpPr>
                  <a:spLocks noChangeAspect="1"/>
                </p:cNvSpPr>
                <p:nvPr/>
              </p:nvSpPr>
              <p:spPr bwMode="gray">
                <a:xfrm>
                  <a:off x="5054820" y="3059928"/>
                  <a:ext cx="195073" cy="275054"/>
                </a:xfrm>
                <a:custGeom>
                  <a:avLst/>
                  <a:gdLst>
                    <a:gd name="T0" fmla="*/ 0 w 140"/>
                    <a:gd name="T1" fmla="*/ 3392 h 186"/>
                    <a:gd name="T2" fmla="*/ 0 w 140"/>
                    <a:gd name="T3" fmla="*/ 3392 h 186"/>
                    <a:gd name="T4" fmla="*/ 0 w 140"/>
                    <a:gd name="T5" fmla="*/ 2410 h 186"/>
                    <a:gd name="T6" fmla="*/ 11 w 140"/>
                    <a:gd name="T7" fmla="*/ 2126 h 186"/>
                    <a:gd name="T8" fmla="*/ 17 w 140"/>
                    <a:gd name="T9" fmla="*/ 1846 h 186"/>
                    <a:gd name="T10" fmla="*/ 28 w 140"/>
                    <a:gd name="T11" fmla="*/ 1038 h 186"/>
                    <a:gd name="T12" fmla="*/ 17 w 140"/>
                    <a:gd name="T13" fmla="*/ 768 h 186"/>
                    <a:gd name="T14" fmla="*/ 17 w 140"/>
                    <a:gd name="T15" fmla="*/ 279 h 186"/>
                    <a:gd name="T16" fmla="*/ 17 w 140"/>
                    <a:gd name="T17" fmla="*/ 7 h 186"/>
                    <a:gd name="T18" fmla="*/ 17 w 140"/>
                    <a:gd name="T19" fmla="*/ 419 h 186"/>
                    <a:gd name="T20" fmla="*/ 39 w 140"/>
                    <a:gd name="T21" fmla="*/ 0 h 186"/>
                    <a:gd name="T22" fmla="*/ 41 w 140"/>
                    <a:gd name="T23" fmla="*/ 419 h 186"/>
                    <a:gd name="T24" fmla="*/ 26 w 140"/>
                    <a:gd name="T25" fmla="*/ 2113 h 186"/>
                    <a:gd name="T26" fmla="*/ 7 w 140"/>
                    <a:gd name="T27" fmla="*/ 3614 h 186"/>
                    <a:gd name="T28" fmla="*/ 0 w 140"/>
                    <a:gd name="T29" fmla="*/ 3392 h 186"/>
                    <a:gd name="T30" fmla="*/ 0 w 140"/>
                    <a:gd name="T31" fmla="*/ 3392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186"/>
                    <a:gd name="T50" fmla="*/ 140 w 14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186">
                      <a:moveTo>
                        <a:pt x="0" y="174"/>
                      </a:moveTo>
                      <a:lnTo>
                        <a:pt x="0" y="174"/>
                      </a:lnTo>
                      <a:lnTo>
                        <a:pt x="0" y="123"/>
                      </a:lnTo>
                      <a:lnTo>
                        <a:pt x="11" y="109"/>
                      </a:lnTo>
                      <a:lnTo>
                        <a:pt x="54" y="94"/>
                      </a:lnTo>
                      <a:lnTo>
                        <a:pt x="95" y="53"/>
                      </a:lnTo>
                      <a:lnTo>
                        <a:pt x="41" y="39"/>
                      </a:lnTo>
                      <a:lnTo>
                        <a:pt x="25" y="15"/>
                      </a:lnTo>
                      <a:lnTo>
                        <a:pt x="31" y="7"/>
                      </a:lnTo>
                      <a:lnTo>
                        <a:pt x="52" y="21"/>
                      </a:lnTo>
                      <a:lnTo>
                        <a:pt x="133" y="0"/>
                      </a:lnTo>
                      <a:lnTo>
                        <a:pt x="139" y="21"/>
                      </a:lnTo>
                      <a:lnTo>
                        <a:pt x="90" y="108"/>
                      </a:lnTo>
                      <a:lnTo>
                        <a:pt x="7" y="185"/>
                      </a:lnTo>
                      <a:lnTo>
                        <a:pt x="0" y="17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27" name="Freeform 251"/>
                <p:cNvSpPr>
                  <a:spLocks noChangeAspect="1"/>
                </p:cNvSpPr>
                <p:nvPr/>
              </p:nvSpPr>
              <p:spPr bwMode="gray">
                <a:xfrm>
                  <a:off x="4689058" y="3463526"/>
                  <a:ext cx="226628" cy="197652"/>
                </a:xfrm>
                <a:custGeom>
                  <a:avLst/>
                  <a:gdLst>
                    <a:gd name="T0" fmla="*/ 0 w 162"/>
                    <a:gd name="T1" fmla="*/ 1122 h 134"/>
                    <a:gd name="T2" fmla="*/ 0 w 162"/>
                    <a:gd name="T3" fmla="*/ 1122 h 134"/>
                    <a:gd name="T4" fmla="*/ 0 w 162"/>
                    <a:gd name="T5" fmla="*/ 2014 h 134"/>
                    <a:gd name="T6" fmla="*/ 17 w 162"/>
                    <a:gd name="T7" fmla="*/ 2262 h 134"/>
                    <a:gd name="T8" fmla="*/ 20 w 162"/>
                    <a:gd name="T9" fmla="*/ 2293 h 134"/>
                    <a:gd name="T10" fmla="*/ 20 w 162"/>
                    <a:gd name="T11" fmla="*/ 2323 h 134"/>
                    <a:gd name="T12" fmla="*/ 31 w 162"/>
                    <a:gd name="T13" fmla="*/ 2005 h 134"/>
                    <a:gd name="T14" fmla="*/ 32 w 162"/>
                    <a:gd name="T15" fmla="*/ 1875 h 134"/>
                    <a:gd name="T16" fmla="*/ 40 w 162"/>
                    <a:gd name="T17" fmla="*/ 1768 h 134"/>
                    <a:gd name="T18" fmla="*/ 39 w 162"/>
                    <a:gd name="T19" fmla="*/ 1650 h 134"/>
                    <a:gd name="T20" fmla="*/ 52 w 162"/>
                    <a:gd name="T21" fmla="*/ 1432 h 134"/>
                    <a:gd name="T22" fmla="*/ 51 w 162"/>
                    <a:gd name="T23" fmla="*/ 1300 h 134"/>
                    <a:gd name="T24" fmla="*/ 54 w 162"/>
                    <a:gd name="T25" fmla="*/ 586 h 134"/>
                    <a:gd name="T26" fmla="*/ 51 w 162"/>
                    <a:gd name="T27" fmla="*/ 273 h 134"/>
                    <a:gd name="T28" fmla="*/ 44 w 162"/>
                    <a:gd name="T29" fmla="*/ 5 h 134"/>
                    <a:gd name="T30" fmla="*/ 42 w 162"/>
                    <a:gd name="T31" fmla="*/ 0 h 134"/>
                    <a:gd name="T32" fmla="*/ 32 w 162"/>
                    <a:gd name="T33" fmla="*/ 198 h 134"/>
                    <a:gd name="T34" fmla="*/ 31 w 162"/>
                    <a:gd name="T35" fmla="*/ 825 h 134"/>
                    <a:gd name="T36" fmla="*/ 38 w 162"/>
                    <a:gd name="T37" fmla="*/ 978 h 134"/>
                    <a:gd name="T38" fmla="*/ 38 w 162"/>
                    <a:gd name="T39" fmla="*/ 1197 h 134"/>
                    <a:gd name="T40" fmla="*/ 20 w 162"/>
                    <a:gd name="T41" fmla="*/ 635 h 134"/>
                    <a:gd name="T42" fmla="*/ 20 w 162"/>
                    <a:gd name="T43" fmla="*/ 1122 h 134"/>
                    <a:gd name="T44" fmla="*/ 0 w 162"/>
                    <a:gd name="T45" fmla="*/ 1122 h 134"/>
                    <a:gd name="T46" fmla="*/ 0 w 162"/>
                    <a:gd name="T47" fmla="*/ 1122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34"/>
                    <a:gd name="T74" fmla="*/ 162 w 162"/>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34">
                      <a:moveTo>
                        <a:pt x="0" y="65"/>
                      </a:moveTo>
                      <a:lnTo>
                        <a:pt x="0" y="65"/>
                      </a:lnTo>
                      <a:lnTo>
                        <a:pt x="0" y="116"/>
                      </a:lnTo>
                      <a:lnTo>
                        <a:pt x="17" y="129"/>
                      </a:lnTo>
                      <a:lnTo>
                        <a:pt x="43" y="132"/>
                      </a:lnTo>
                      <a:lnTo>
                        <a:pt x="67" y="133"/>
                      </a:lnTo>
                      <a:lnTo>
                        <a:pt x="91" y="115"/>
                      </a:lnTo>
                      <a:lnTo>
                        <a:pt x="92" y="107"/>
                      </a:lnTo>
                      <a:lnTo>
                        <a:pt x="113" y="102"/>
                      </a:lnTo>
                      <a:lnTo>
                        <a:pt x="109" y="95"/>
                      </a:lnTo>
                      <a:lnTo>
                        <a:pt x="153" y="81"/>
                      </a:lnTo>
                      <a:lnTo>
                        <a:pt x="147" y="75"/>
                      </a:lnTo>
                      <a:lnTo>
                        <a:pt x="161" y="34"/>
                      </a:lnTo>
                      <a:lnTo>
                        <a:pt x="150" y="17"/>
                      </a:lnTo>
                      <a:lnTo>
                        <a:pt x="125" y="5"/>
                      </a:lnTo>
                      <a:lnTo>
                        <a:pt x="118" y="0"/>
                      </a:lnTo>
                      <a:lnTo>
                        <a:pt x="93" y="12"/>
                      </a:lnTo>
                      <a:lnTo>
                        <a:pt x="90" y="48"/>
                      </a:lnTo>
                      <a:lnTo>
                        <a:pt x="106" y="55"/>
                      </a:lnTo>
                      <a:lnTo>
                        <a:pt x="106" y="69"/>
                      </a:lnTo>
                      <a:lnTo>
                        <a:pt x="28" y="37"/>
                      </a:lnTo>
                      <a:lnTo>
                        <a:pt x="31" y="65"/>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nvGrpSpPr>
              <p:cNvPr id="2186" name="Group 2185"/>
              <p:cNvGrpSpPr/>
              <p:nvPr/>
            </p:nvGrpSpPr>
            <p:grpSpPr>
              <a:xfrm>
                <a:off x="4448086" y="2049553"/>
                <a:ext cx="1031304" cy="938502"/>
                <a:chOff x="4448086" y="2049553"/>
                <a:chExt cx="1031304" cy="938502"/>
              </a:xfrm>
              <a:grpFill/>
            </p:grpSpPr>
            <p:sp>
              <p:nvSpPr>
                <p:cNvPr id="2187" name="Freeform 141"/>
                <p:cNvSpPr>
                  <a:spLocks noChangeAspect="1"/>
                </p:cNvSpPr>
                <p:nvPr/>
              </p:nvSpPr>
              <p:spPr bwMode="gray">
                <a:xfrm>
                  <a:off x="5008920" y="2350869"/>
                  <a:ext cx="142002" cy="69109"/>
                </a:xfrm>
                <a:custGeom>
                  <a:avLst/>
                  <a:gdLst>
                    <a:gd name="T0" fmla="*/ 0 w 102"/>
                    <a:gd name="T1" fmla="*/ 2 h 46"/>
                    <a:gd name="T2" fmla="*/ 17 w 102"/>
                    <a:gd name="T3" fmla="*/ 0 h 46"/>
                    <a:gd name="T4" fmla="*/ 17 w 102"/>
                    <a:gd name="T5" fmla="*/ 342 h 46"/>
                    <a:gd name="T6" fmla="*/ 17 w 102"/>
                    <a:gd name="T7" fmla="*/ 774 h 46"/>
                    <a:gd name="T8" fmla="*/ 17 w 102"/>
                    <a:gd name="T9" fmla="*/ 774 h 46"/>
                    <a:gd name="T10" fmla="*/ 20 w 102"/>
                    <a:gd name="T11" fmla="*/ 518 h 46"/>
                    <a:gd name="T12" fmla="*/ 23 w 102"/>
                    <a:gd name="T13" fmla="*/ 477 h 46"/>
                    <a:gd name="T14" fmla="*/ 25 w 102"/>
                    <a:gd name="T15" fmla="*/ 914 h 46"/>
                    <a:gd name="T16" fmla="*/ 29 w 102"/>
                    <a:gd name="T17" fmla="*/ 1009 h 46"/>
                    <a:gd name="T18" fmla="*/ 28 w 102"/>
                    <a:gd name="T19" fmla="*/ 1192 h 46"/>
                    <a:gd name="T20" fmla="*/ 29 w 102"/>
                    <a:gd name="T21" fmla="*/ 1507 h 46"/>
                    <a:gd name="T22" fmla="*/ 29 w 102"/>
                    <a:gd name="T23" fmla="*/ 1714 h 46"/>
                    <a:gd name="T24" fmla="*/ 25 w 102"/>
                    <a:gd name="T25" fmla="*/ 1386 h 46"/>
                    <a:gd name="T26" fmla="*/ 23 w 102"/>
                    <a:gd name="T27" fmla="*/ 1275 h 46"/>
                    <a:gd name="T28" fmla="*/ 20 w 102"/>
                    <a:gd name="T29" fmla="*/ 1275 h 46"/>
                    <a:gd name="T30" fmla="*/ 18 w 102"/>
                    <a:gd name="T31" fmla="*/ 1665 h 46"/>
                    <a:gd name="T32" fmla="*/ 17 w 102"/>
                    <a:gd name="T33" fmla="*/ 1532 h 46"/>
                    <a:gd name="T34" fmla="*/ 17 w 102"/>
                    <a:gd name="T35" fmla="*/ 1780 h 46"/>
                    <a:gd name="T36" fmla="*/ 17 w 102"/>
                    <a:gd name="T37" fmla="*/ 1714 h 46"/>
                    <a:gd name="T38" fmla="*/ 17 w 102"/>
                    <a:gd name="T39" fmla="*/ 1009 h 46"/>
                    <a:gd name="T40" fmla="*/ 13 w 102"/>
                    <a:gd name="T41" fmla="*/ 372 h 46"/>
                    <a:gd name="T42" fmla="*/ 0 w 102"/>
                    <a:gd name="T43" fmla="*/ 2 h 46"/>
                    <a:gd name="T44" fmla="*/ 0 w 102"/>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46"/>
                    <a:gd name="T71" fmla="*/ 102 w 10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46">
                      <a:moveTo>
                        <a:pt x="0" y="2"/>
                      </a:moveTo>
                      <a:lnTo>
                        <a:pt x="24" y="0"/>
                      </a:lnTo>
                      <a:lnTo>
                        <a:pt x="47" y="9"/>
                      </a:lnTo>
                      <a:lnTo>
                        <a:pt x="56" y="19"/>
                      </a:lnTo>
                      <a:lnTo>
                        <a:pt x="68" y="19"/>
                      </a:lnTo>
                      <a:lnTo>
                        <a:pt x="77" y="14"/>
                      </a:lnTo>
                      <a:lnTo>
                        <a:pt x="83" y="13"/>
                      </a:lnTo>
                      <a:lnTo>
                        <a:pt x="89" y="23"/>
                      </a:lnTo>
                      <a:lnTo>
                        <a:pt x="100" y="26"/>
                      </a:lnTo>
                      <a:lnTo>
                        <a:pt x="97" y="30"/>
                      </a:lnTo>
                      <a:lnTo>
                        <a:pt x="101" y="38"/>
                      </a:lnTo>
                      <a:lnTo>
                        <a:pt x="100" y="44"/>
                      </a:lnTo>
                      <a:lnTo>
                        <a:pt x="89" y="35"/>
                      </a:lnTo>
                      <a:lnTo>
                        <a:pt x="83" y="32"/>
                      </a:lnTo>
                      <a:lnTo>
                        <a:pt x="77" y="32"/>
                      </a:lnTo>
                      <a:lnTo>
                        <a:pt x="74" y="42"/>
                      </a:lnTo>
                      <a:lnTo>
                        <a:pt x="67" y="39"/>
                      </a:lnTo>
                      <a:lnTo>
                        <a:pt x="54" y="45"/>
                      </a:lnTo>
                      <a:lnTo>
                        <a:pt x="38" y="44"/>
                      </a:lnTo>
                      <a:lnTo>
                        <a:pt x="38" y="26"/>
                      </a:lnTo>
                      <a:lnTo>
                        <a:pt x="13" y="1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nvGrpSpPr>
                <p:cNvPr id="2188" name="Group 2187"/>
                <p:cNvGrpSpPr/>
                <p:nvPr/>
              </p:nvGrpSpPr>
              <p:grpSpPr>
                <a:xfrm>
                  <a:off x="4448086" y="2049553"/>
                  <a:ext cx="1031304" cy="938502"/>
                  <a:chOff x="4448086" y="2049553"/>
                  <a:chExt cx="1031304" cy="938502"/>
                </a:xfrm>
                <a:grpFill/>
              </p:grpSpPr>
              <p:sp>
                <p:nvSpPr>
                  <p:cNvPr id="2189" name="Freeform 151"/>
                  <p:cNvSpPr>
                    <a:spLocks noChangeAspect="1"/>
                  </p:cNvSpPr>
                  <p:nvPr/>
                </p:nvSpPr>
                <p:spPr bwMode="gray">
                  <a:xfrm>
                    <a:off x="4448086" y="2237530"/>
                    <a:ext cx="147739" cy="60816"/>
                  </a:xfrm>
                  <a:custGeom>
                    <a:avLst/>
                    <a:gdLst>
                      <a:gd name="T0" fmla="*/ 0 w 105"/>
                      <a:gd name="T1" fmla="*/ 523 h 41"/>
                      <a:gd name="T2" fmla="*/ 0 w 105"/>
                      <a:gd name="T3" fmla="*/ 523 h 41"/>
                      <a:gd name="T4" fmla="*/ 1 w 105"/>
                      <a:gd name="T5" fmla="*/ 561 h 41"/>
                      <a:gd name="T6" fmla="*/ 2 w 105"/>
                      <a:gd name="T7" fmla="*/ 714 h 41"/>
                      <a:gd name="T8" fmla="*/ 13 w 105"/>
                      <a:gd name="T9" fmla="*/ 766 h 41"/>
                      <a:gd name="T10" fmla="*/ 26 w 105"/>
                      <a:gd name="T11" fmla="*/ 665 h 41"/>
                      <a:gd name="T12" fmla="*/ 26 w 105"/>
                      <a:gd name="T13" fmla="*/ 891 h 41"/>
                      <a:gd name="T14" fmla="*/ 40 w 105"/>
                      <a:gd name="T15" fmla="*/ 744 h 41"/>
                      <a:gd name="T16" fmla="*/ 47 w 105"/>
                      <a:gd name="T17" fmla="*/ 277 h 41"/>
                      <a:gd name="T18" fmla="*/ 44 w 105"/>
                      <a:gd name="T19" fmla="*/ 0 h 41"/>
                      <a:gd name="T20" fmla="*/ 26 w 105"/>
                      <a:gd name="T21" fmla="*/ 1 h 41"/>
                      <a:gd name="T22" fmla="*/ 26 w 105"/>
                      <a:gd name="T23" fmla="*/ 502 h 41"/>
                      <a:gd name="T24" fmla="*/ 0 w 105"/>
                      <a:gd name="T25" fmla="*/ 523 h 41"/>
                      <a:gd name="T26" fmla="*/ 0 w 105"/>
                      <a:gd name="T27" fmla="*/ 523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90" name="Freeform 154"/>
                  <p:cNvSpPr>
                    <a:spLocks noChangeAspect="1"/>
                  </p:cNvSpPr>
                  <p:nvPr/>
                </p:nvSpPr>
                <p:spPr bwMode="gray">
                  <a:xfrm>
                    <a:off x="4587219" y="2216797"/>
                    <a:ext cx="110446" cy="49759"/>
                  </a:xfrm>
                  <a:custGeom>
                    <a:avLst/>
                    <a:gdLst>
                      <a:gd name="T0" fmla="*/ 0 w 79"/>
                      <a:gd name="T1" fmla="*/ 174 h 34"/>
                      <a:gd name="T2" fmla="*/ 5 w 79"/>
                      <a:gd name="T3" fmla="*/ 344 h 34"/>
                      <a:gd name="T4" fmla="*/ 19 w 79"/>
                      <a:gd name="T5" fmla="*/ 407 h 34"/>
                      <a:gd name="T6" fmla="*/ 19 w 79"/>
                      <a:gd name="T7" fmla="*/ 231 h 34"/>
                      <a:gd name="T8" fmla="*/ 22 w 79"/>
                      <a:gd name="T9" fmla="*/ 274 h 34"/>
                      <a:gd name="T10" fmla="*/ 24 w 79"/>
                      <a:gd name="T11" fmla="*/ 130 h 34"/>
                      <a:gd name="T12" fmla="*/ 19 w 79"/>
                      <a:gd name="T13" fmla="*/ 7 h 34"/>
                      <a:gd name="T14" fmla="*/ 19 w 79"/>
                      <a:gd name="T15" fmla="*/ 0 h 34"/>
                      <a:gd name="T16" fmla="*/ 1 w 79"/>
                      <a:gd name="T17" fmla="*/ 164 h 34"/>
                      <a:gd name="T18" fmla="*/ 0 w 79"/>
                      <a:gd name="T19" fmla="*/ 174 h 34"/>
                      <a:gd name="T20" fmla="*/ 0 w 79"/>
                      <a:gd name="T21" fmla="*/ 174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91" name="Freeform 164"/>
                  <p:cNvSpPr>
                    <a:spLocks noChangeAspect="1"/>
                  </p:cNvSpPr>
                  <p:nvPr/>
                </p:nvSpPr>
                <p:spPr bwMode="gray">
                  <a:xfrm>
                    <a:off x="4574309" y="2245823"/>
                    <a:ext cx="130527" cy="71873"/>
                  </a:xfrm>
                  <a:custGeom>
                    <a:avLst/>
                    <a:gdLst>
                      <a:gd name="T0" fmla="*/ 0 w 93"/>
                      <a:gd name="T1" fmla="*/ 387 h 49"/>
                      <a:gd name="T2" fmla="*/ 0 w 93"/>
                      <a:gd name="T3" fmla="*/ 387 h 49"/>
                      <a:gd name="T4" fmla="*/ 14 w 93"/>
                      <a:gd name="T5" fmla="*/ 8 h 49"/>
                      <a:gd name="T6" fmla="*/ 23 w 93"/>
                      <a:gd name="T7" fmla="*/ 173 h 49"/>
                      <a:gd name="T8" fmla="*/ 23 w 93"/>
                      <a:gd name="T9" fmla="*/ 0 h 49"/>
                      <a:gd name="T10" fmla="*/ 32 w 93"/>
                      <a:gd name="T11" fmla="*/ 3 h 49"/>
                      <a:gd name="T12" fmla="*/ 36 w 93"/>
                      <a:gd name="T13" fmla="*/ 145 h 49"/>
                      <a:gd name="T14" fmla="*/ 23 w 93"/>
                      <a:gd name="T15" fmla="*/ 587 h 49"/>
                      <a:gd name="T16" fmla="*/ 23 w 93"/>
                      <a:gd name="T17" fmla="*/ 661 h 49"/>
                      <a:gd name="T18" fmla="*/ 0 w 93"/>
                      <a:gd name="T19" fmla="*/ 387 h 49"/>
                      <a:gd name="T20" fmla="*/ 0 w 93"/>
                      <a:gd name="T21" fmla="*/ 38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nvGrpSpPr>
                  <p:cNvPr id="2192" name="Group 2191"/>
                  <p:cNvGrpSpPr/>
                  <p:nvPr/>
                </p:nvGrpSpPr>
                <p:grpSpPr>
                  <a:xfrm>
                    <a:off x="4537016" y="2049553"/>
                    <a:ext cx="942374" cy="938502"/>
                    <a:chOff x="4537016" y="2049553"/>
                    <a:chExt cx="942374" cy="938502"/>
                  </a:xfrm>
                  <a:grpFill/>
                </p:grpSpPr>
                <p:sp>
                  <p:nvSpPr>
                    <p:cNvPr id="2194" name="Freeform 177"/>
                    <p:cNvSpPr>
                      <a:spLocks noChangeAspect="1"/>
                    </p:cNvSpPr>
                    <p:nvPr/>
                  </p:nvSpPr>
                  <p:spPr bwMode="gray">
                    <a:xfrm>
                      <a:off x="4766514" y="2410303"/>
                      <a:ext cx="55940" cy="45612"/>
                    </a:xfrm>
                    <a:custGeom>
                      <a:avLst/>
                      <a:gdLst>
                        <a:gd name="T0" fmla="*/ 0 w 39"/>
                        <a:gd name="T1" fmla="*/ 1283 h 30"/>
                        <a:gd name="T2" fmla="*/ 0 w 39"/>
                        <a:gd name="T3" fmla="*/ 1283 h 30"/>
                        <a:gd name="T4" fmla="*/ 5 w 39"/>
                        <a:gd name="T5" fmla="*/ 1 h 30"/>
                        <a:gd name="T6" fmla="*/ 26 w 39"/>
                        <a:gd name="T7" fmla="*/ 0 h 30"/>
                        <a:gd name="T8" fmla="*/ 38 w 39"/>
                        <a:gd name="T9" fmla="*/ 964 h 30"/>
                        <a:gd name="T10" fmla="*/ 21 w 39"/>
                        <a:gd name="T11" fmla="*/ 964 h 30"/>
                        <a:gd name="T12" fmla="*/ 2 w 39"/>
                        <a:gd name="T13" fmla="*/ 1935 h 30"/>
                        <a:gd name="T14" fmla="*/ 10 w 39"/>
                        <a:gd name="T15" fmla="*/ 1322 h 30"/>
                        <a:gd name="T16" fmla="*/ 0 w 39"/>
                        <a:gd name="T17" fmla="*/ 1283 h 30"/>
                        <a:gd name="T18" fmla="*/ 0 w 39"/>
                        <a:gd name="T19" fmla="*/ 128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nvGrpSpPr>
                    <p:cNvPr id="2195" name="Group 2194"/>
                    <p:cNvGrpSpPr/>
                    <p:nvPr/>
                  </p:nvGrpSpPr>
                  <p:grpSpPr>
                    <a:xfrm>
                      <a:off x="4537016" y="2049553"/>
                      <a:ext cx="942374" cy="938502"/>
                      <a:chOff x="4537016" y="2049553"/>
                      <a:chExt cx="942374" cy="938502"/>
                    </a:xfrm>
                    <a:grpFill/>
                  </p:grpSpPr>
                  <p:sp>
                    <p:nvSpPr>
                      <p:cNvPr id="2196" name="Freeform 150"/>
                      <p:cNvSpPr>
                        <a:spLocks noChangeAspect="1"/>
                      </p:cNvSpPr>
                      <p:nvPr/>
                    </p:nvSpPr>
                    <p:spPr bwMode="gray">
                      <a:xfrm>
                        <a:off x="4637421" y="2395099"/>
                        <a:ext cx="34425" cy="70491"/>
                      </a:xfrm>
                      <a:custGeom>
                        <a:avLst/>
                        <a:gdLst>
                          <a:gd name="T0" fmla="*/ 0 w 25"/>
                          <a:gd name="T1" fmla="*/ 1261 h 47"/>
                          <a:gd name="T2" fmla="*/ 0 w 25"/>
                          <a:gd name="T3" fmla="*/ 1261 h 47"/>
                          <a:gd name="T4" fmla="*/ 1 w 25"/>
                          <a:gd name="T5" fmla="*/ 378 h 47"/>
                          <a:gd name="T6" fmla="*/ 12 w 25"/>
                          <a:gd name="T7" fmla="*/ 0 h 47"/>
                          <a:gd name="T8" fmla="*/ 12 w 25"/>
                          <a:gd name="T9" fmla="*/ 980 h 47"/>
                          <a:gd name="T10" fmla="*/ 12 w 25"/>
                          <a:gd name="T11" fmla="*/ 1646 h 47"/>
                          <a:gd name="T12" fmla="*/ 0 w 25"/>
                          <a:gd name="T13" fmla="*/ 1261 h 47"/>
                          <a:gd name="T14" fmla="*/ 0 w 25"/>
                          <a:gd name="T15" fmla="*/ 1261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97" name="Freeform 153"/>
                      <p:cNvSpPr>
                        <a:spLocks noChangeAspect="1"/>
                      </p:cNvSpPr>
                      <p:nvPr/>
                    </p:nvSpPr>
                    <p:spPr bwMode="gray">
                      <a:xfrm>
                        <a:off x="4696230" y="2353634"/>
                        <a:ext cx="120486" cy="71873"/>
                      </a:xfrm>
                      <a:custGeom>
                        <a:avLst/>
                        <a:gdLst>
                          <a:gd name="T0" fmla="*/ 0 w 86"/>
                          <a:gd name="T1" fmla="*/ 1117 h 48"/>
                          <a:gd name="T2" fmla="*/ 0 w 86"/>
                          <a:gd name="T3" fmla="*/ 1117 h 48"/>
                          <a:gd name="T4" fmla="*/ 5 w 86"/>
                          <a:gd name="T5" fmla="*/ 0 h 48"/>
                          <a:gd name="T6" fmla="*/ 30 w 86"/>
                          <a:gd name="T7" fmla="*/ 264 h 48"/>
                          <a:gd name="T8" fmla="*/ 23 w 86"/>
                          <a:gd name="T9" fmla="*/ 906 h 48"/>
                          <a:gd name="T10" fmla="*/ 26 w 86"/>
                          <a:gd name="T11" fmla="*/ 1311 h 48"/>
                          <a:gd name="T12" fmla="*/ 21 w 86"/>
                          <a:gd name="T13" fmla="*/ 1322 h 48"/>
                          <a:gd name="T14" fmla="*/ 21 w 86"/>
                          <a:gd name="T15" fmla="*/ 1587 h 48"/>
                          <a:gd name="T16" fmla="*/ 8 w 86"/>
                          <a:gd name="T17" fmla="*/ 1587 h 48"/>
                          <a:gd name="T18" fmla="*/ 0 w 86"/>
                          <a:gd name="T19" fmla="*/ 1117 h 48"/>
                          <a:gd name="T20" fmla="*/ 0 w 86"/>
                          <a:gd name="T21" fmla="*/ 111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98" name="Freeform 191"/>
                      <p:cNvSpPr>
                        <a:spLocks noChangeAspect="1"/>
                      </p:cNvSpPr>
                      <p:nvPr/>
                    </p:nvSpPr>
                    <p:spPr bwMode="gray">
                      <a:xfrm>
                        <a:off x="4624512" y="2306639"/>
                        <a:ext cx="80324" cy="117485"/>
                      </a:xfrm>
                      <a:custGeom>
                        <a:avLst/>
                        <a:gdLst>
                          <a:gd name="T0" fmla="*/ 14 w 58"/>
                          <a:gd name="T1" fmla="*/ 329 h 79"/>
                          <a:gd name="T2" fmla="*/ 14 w 58"/>
                          <a:gd name="T3" fmla="*/ 0 h 79"/>
                          <a:gd name="T4" fmla="*/ 14 w 58"/>
                          <a:gd name="T5" fmla="*/ 792 h 79"/>
                          <a:gd name="T6" fmla="*/ 14 w 58"/>
                          <a:gd name="T7" fmla="*/ 1326 h 79"/>
                          <a:gd name="T8" fmla="*/ 14 w 58"/>
                          <a:gd name="T9" fmla="*/ 1647 h 79"/>
                          <a:gd name="T10" fmla="*/ 14 w 58"/>
                          <a:gd name="T11" fmla="*/ 1938 h 79"/>
                          <a:gd name="T12" fmla="*/ 0 w 58"/>
                          <a:gd name="T13" fmla="*/ 1581 h 79"/>
                          <a:gd name="T14" fmla="*/ 14 w 58"/>
                          <a:gd name="T15" fmla="*/ 1531 h 79"/>
                          <a:gd name="T16" fmla="*/ 14 w 58"/>
                          <a:gd name="T17" fmla="*/ 1096 h 79"/>
                          <a:gd name="T18" fmla="*/ 14 w 58"/>
                          <a:gd name="T19" fmla="*/ 329 h 79"/>
                          <a:gd name="T20" fmla="*/ 14 w 58"/>
                          <a:gd name="T21" fmla="*/ 32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nvGrpSpPr>
                      <p:cNvPr id="2199" name="Group 2198"/>
                      <p:cNvGrpSpPr/>
                      <p:nvPr/>
                    </p:nvGrpSpPr>
                    <p:grpSpPr>
                      <a:xfrm>
                        <a:off x="4537016" y="2049553"/>
                        <a:ext cx="942374" cy="938502"/>
                        <a:chOff x="4537016" y="2049553"/>
                        <a:chExt cx="942374" cy="938502"/>
                      </a:xfrm>
                      <a:grpFill/>
                    </p:grpSpPr>
                    <p:sp>
                      <p:nvSpPr>
                        <p:cNvPr id="2200" name="Freeform 26"/>
                        <p:cNvSpPr>
                          <a:spLocks noChangeAspect="1"/>
                        </p:cNvSpPr>
                        <p:nvPr/>
                      </p:nvSpPr>
                      <p:spPr bwMode="gray">
                        <a:xfrm>
                          <a:off x="5110760" y="2457297"/>
                          <a:ext cx="368630" cy="333106"/>
                        </a:xfrm>
                        <a:custGeom>
                          <a:avLst/>
                          <a:gdLst>
                            <a:gd name="T0" fmla="*/ 0 w 262"/>
                            <a:gd name="T1" fmla="*/ 197 h 224"/>
                            <a:gd name="T2" fmla="*/ 0 w 262"/>
                            <a:gd name="T3" fmla="*/ 197 h 224"/>
                            <a:gd name="T4" fmla="*/ 7 w 262"/>
                            <a:gd name="T5" fmla="*/ 0 h 224"/>
                            <a:gd name="T6" fmla="*/ 26 w 262"/>
                            <a:gd name="T7" fmla="*/ 410 h 224"/>
                            <a:gd name="T8" fmla="*/ 26 w 262"/>
                            <a:gd name="T9" fmla="*/ 3 h 224"/>
                            <a:gd name="T10" fmla="*/ 26 w 262"/>
                            <a:gd name="T11" fmla="*/ 381 h 224"/>
                            <a:gd name="T12" fmla="*/ 26 w 262"/>
                            <a:gd name="T13" fmla="*/ 547 h 224"/>
                            <a:gd name="T14" fmla="*/ 26 w 262"/>
                            <a:gd name="T15" fmla="*/ 880 h 224"/>
                            <a:gd name="T16" fmla="*/ 47 w 262"/>
                            <a:gd name="T17" fmla="*/ 1268 h 224"/>
                            <a:gd name="T18" fmla="*/ 62 w 262"/>
                            <a:gd name="T19" fmla="*/ 1143 h 224"/>
                            <a:gd name="T20" fmla="*/ 61 w 262"/>
                            <a:gd name="T21" fmla="*/ 947 h 224"/>
                            <a:gd name="T22" fmla="*/ 75 w 262"/>
                            <a:gd name="T23" fmla="*/ 591 h 224"/>
                            <a:gd name="T24" fmla="*/ 102 w 262"/>
                            <a:gd name="T25" fmla="*/ 1230 h 224"/>
                            <a:gd name="T26" fmla="*/ 103 w 262"/>
                            <a:gd name="T27" fmla="*/ 1579 h 224"/>
                            <a:gd name="T28" fmla="*/ 98 w 262"/>
                            <a:gd name="T29" fmla="*/ 2207 h 224"/>
                            <a:gd name="T30" fmla="*/ 99 w 262"/>
                            <a:gd name="T31" fmla="*/ 3115 h 224"/>
                            <a:gd name="T32" fmla="*/ 105 w 262"/>
                            <a:gd name="T33" fmla="*/ 3385 h 224"/>
                            <a:gd name="T34" fmla="*/ 100 w 262"/>
                            <a:gd name="T35" fmla="*/ 3868 h 224"/>
                            <a:gd name="T36" fmla="*/ 113 w 262"/>
                            <a:gd name="T37" fmla="*/ 4847 h 224"/>
                            <a:gd name="T38" fmla="*/ 105 w 262"/>
                            <a:gd name="T39" fmla="*/ 5577 h 224"/>
                            <a:gd name="T40" fmla="*/ 77 w 262"/>
                            <a:gd name="T41" fmla="*/ 5320 h 224"/>
                            <a:gd name="T42" fmla="*/ 73 w 262"/>
                            <a:gd name="T43" fmla="*/ 4879 h 224"/>
                            <a:gd name="T44" fmla="*/ 59 w 262"/>
                            <a:gd name="T45" fmla="*/ 5015 h 224"/>
                            <a:gd name="T46" fmla="*/ 45 w 262"/>
                            <a:gd name="T47" fmla="*/ 4585 h 224"/>
                            <a:gd name="T48" fmla="*/ 35 w 262"/>
                            <a:gd name="T49" fmla="*/ 3695 h 224"/>
                            <a:gd name="T50" fmla="*/ 26 w 262"/>
                            <a:gd name="T51" fmla="*/ 3605 h 224"/>
                            <a:gd name="T52" fmla="*/ 26 w 262"/>
                            <a:gd name="T53" fmla="*/ 3742 h 224"/>
                            <a:gd name="T54" fmla="*/ 26 w 262"/>
                            <a:gd name="T55" fmla="*/ 2905 h 224"/>
                            <a:gd name="T56" fmla="*/ 18 w 262"/>
                            <a:gd name="T57" fmla="*/ 2374 h 224"/>
                            <a:gd name="T58" fmla="*/ 26 w 262"/>
                            <a:gd name="T59" fmla="*/ 1579 h 224"/>
                            <a:gd name="T60" fmla="*/ 19 w 262"/>
                            <a:gd name="T61" fmla="*/ 1468 h 224"/>
                            <a:gd name="T62" fmla="*/ 9 w 262"/>
                            <a:gd name="T63" fmla="*/ 1019 h 224"/>
                            <a:gd name="T64" fmla="*/ 0 w 262"/>
                            <a:gd name="T65" fmla="*/ 197 h 224"/>
                            <a:gd name="T66" fmla="*/ 0 w 262"/>
                            <a:gd name="T67" fmla="*/ 197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1" name="Freeform 91"/>
                        <p:cNvSpPr>
                          <a:spLocks noChangeAspect="1"/>
                        </p:cNvSpPr>
                        <p:nvPr/>
                      </p:nvSpPr>
                      <p:spPr bwMode="gray">
                        <a:xfrm>
                          <a:off x="4772251" y="2404775"/>
                          <a:ext cx="354287" cy="146511"/>
                        </a:xfrm>
                        <a:custGeom>
                          <a:avLst/>
                          <a:gdLst>
                            <a:gd name="T0" fmla="*/ 0 w 252"/>
                            <a:gd name="T1" fmla="*/ 662 h 99"/>
                            <a:gd name="T2" fmla="*/ 0 w 252"/>
                            <a:gd name="T3" fmla="*/ 662 h 99"/>
                            <a:gd name="T4" fmla="*/ 11 w 252"/>
                            <a:gd name="T5" fmla="*/ 1170 h 99"/>
                            <a:gd name="T6" fmla="*/ 1 w 252"/>
                            <a:gd name="T7" fmla="*/ 1246 h 99"/>
                            <a:gd name="T8" fmla="*/ 11 w 252"/>
                            <a:gd name="T9" fmla="*/ 1334 h 99"/>
                            <a:gd name="T10" fmla="*/ 15 w 252"/>
                            <a:gd name="T11" fmla="*/ 1648 h 99"/>
                            <a:gd name="T12" fmla="*/ 25 w 252"/>
                            <a:gd name="T13" fmla="*/ 1611 h 99"/>
                            <a:gd name="T14" fmla="*/ 15 w 252"/>
                            <a:gd name="T15" fmla="*/ 1753 h 99"/>
                            <a:gd name="T16" fmla="*/ 25 w 252"/>
                            <a:gd name="T17" fmla="*/ 1659 h 99"/>
                            <a:gd name="T18" fmla="*/ 25 w 252"/>
                            <a:gd name="T19" fmla="*/ 1890 h 99"/>
                            <a:gd name="T20" fmla="*/ 25 w 252"/>
                            <a:gd name="T21" fmla="*/ 1656 h 99"/>
                            <a:gd name="T22" fmla="*/ 38 w 252"/>
                            <a:gd name="T23" fmla="*/ 1952 h 99"/>
                            <a:gd name="T24" fmla="*/ 58 w 252"/>
                            <a:gd name="T25" fmla="*/ 1656 h 99"/>
                            <a:gd name="T26" fmla="*/ 58 w 252"/>
                            <a:gd name="T27" fmla="*/ 1982 h 99"/>
                            <a:gd name="T28" fmla="*/ 60 w 252"/>
                            <a:gd name="T29" fmla="*/ 1656 h 99"/>
                            <a:gd name="T30" fmla="*/ 93 w 252"/>
                            <a:gd name="T31" fmla="*/ 1611 h 99"/>
                            <a:gd name="T32" fmla="*/ 106 w 252"/>
                            <a:gd name="T33" fmla="*/ 1547 h 99"/>
                            <a:gd name="T34" fmla="*/ 102 w 252"/>
                            <a:gd name="T35" fmla="*/ 870 h 99"/>
                            <a:gd name="T36" fmla="*/ 105 w 252"/>
                            <a:gd name="T37" fmla="*/ 730 h 99"/>
                            <a:gd name="T38" fmla="*/ 94 w 252"/>
                            <a:gd name="T39" fmla="*/ 7 h 99"/>
                            <a:gd name="T40" fmla="*/ 86 w 252"/>
                            <a:gd name="T41" fmla="*/ 7 h 99"/>
                            <a:gd name="T42" fmla="*/ 68 w 252"/>
                            <a:gd name="T43" fmla="*/ 369 h 99"/>
                            <a:gd name="T44" fmla="*/ 54 w 252"/>
                            <a:gd name="T45" fmla="*/ 0 h 99"/>
                            <a:gd name="T46" fmla="*/ 41 w 252"/>
                            <a:gd name="T47" fmla="*/ 1 h 99"/>
                            <a:gd name="T48" fmla="*/ 25 w 252"/>
                            <a:gd name="T49" fmla="*/ 345 h 99"/>
                            <a:gd name="T50" fmla="*/ 25 w 252"/>
                            <a:gd name="T51" fmla="*/ 245 h 99"/>
                            <a:gd name="T52" fmla="*/ 25 w 252"/>
                            <a:gd name="T53" fmla="*/ 453 h 99"/>
                            <a:gd name="T54" fmla="*/ 0 w 252"/>
                            <a:gd name="T55" fmla="*/ 662 h 99"/>
                            <a:gd name="T56" fmla="*/ 0 w 252"/>
                            <a:gd name="T57" fmla="*/ 662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99"/>
                            <a:gd name="T89" fmla="*/ 252 w 252"/>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99">
                              <a:moveTo>
                                <a:pt x="0" y="33"/>
                              </a:moveTo>
                              <a:lnTo>
                                <a:pt x="0" y="33"/>
                              </a:lnTo>
                              <a:lnTo>
                                <a:pt x="11" y="58"/>
                              </a:lnTo>
                              <a:lnTo>
                                <a:pt x="1" y="61"/>
                              </a:lnTo>
                              <a:lnTo>
                                <a:pt x="11" y="65"/>
                              </a:lnTo>
                              <a:lnTo>
                                <a:pt x="15" y="81"/>
                              </a:lnTo>
                              <a:lnTo>
                                <a:pt x="29" y="79"/>
                              </a:lnTo>
                              <a:lnTo>
                                <a:pt x="15" y="86"/>
                              </a:lnTo>
                              <a:lnTo>
                                <a:pt x="31" y="83"/>
                              </a:lnTo>
                              <a:lnTo>
                                <a:pt x="48" y="93"/>
                              </a:lnTo>
                              <a:lnTo>
                                <a:pt x="64" y="82"/>
                              </a:lnTo>
                              <a:lnTo>
                                <a:pt x="89" y="96"/>
                              </a:lnTo>
                              <a:lnTo>
                                <a:pt x="132" y="82"/>
                              </a:lnTo>
                              <a:lnTo>
                                <a:pt x="131" y="98"/>
                              </a:lnTo>
                              <a:lnTo>
                                <a:pt x="139" y="82"/>
                              </a:lnTo>
                              <a:lnTo>
                                <a:pt x="221" y="79"/>
                              </a:lnTo>
                              <a:lnTo>
                                <a:pt x="251" y="77"/>
                              </a:lnTo>
                              <a:lnTo>
                                <a:pt x="242" y="43"/>
                              </a:lnTo>
                              <a:lnTo>
                                <a:pt x="249" y="36"/>
                              </a:lnTo>
                              <a:lnTo>
                                <a:pt x="223" y="7"/>
                              </a:lnTo>
                              <a:lnTo>
                                <a:pt x="206" y="7"/>
                              </a:lnTo>
                              <a:lnTo>
                                <a:pt x="161" y="19"/>
                              </a:lnTo>
                              <a:lnTo>
                                <a:pt x="121" y="0"/>
                              </a:lnTo>
                              <a:lnTo>
                                <a:pt x="96" y="1"/>
                              </a:lnTo>
                              <a:lnTo>
                                <a:pt x="65" y="18"/>
                              </a:lnTo>
                              <a:lnTo>
                                <a:pt x="39" y="13"/>
                              </a:lnTo>
                              <a:lnTo>
                                <a:pt x="47" y="22"/>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2" name="Freeform 171"/>
                        <p:cNvSpPr>
                          <a:spLocks noChangeAspect="1"/>
                        </p:cNvSpPr>
                        <p:nvPr/>
                      </p:nvSpPr>
                      <p:spPr bwMode="gray">
                        <a:xfrm>
                          <a:off x="4537016" y="2079961"/>
                          <a:ext cx="192204" cy="153423"/>
                        </a:xfrm>
                        <a:custGeom>
                          <a:avLst/>
                          <a:gdLst>
                            <a:gd name="T0" fmla="*/ 0 w 137"/>
                            <a:gd name="T1" fmla="*/ 474 h 103"/>
                            <a:gd name="T2" fmla="*/ 0 w 137"/>
                            <a:gd name="T3" fmla="*/ 474 h 103"/>
                            <a:gd name="T4" fmla="*/ 8 w 137"/>
                            <a:gd name="T5" fmla="*/ 1961 h 103"/>
                            <a:gd name="T6" fmla="*/ 30 w 137"/>
                            <a:gd name="T7" fmla="*/ 2651 h 103"/>
                            <a:gd name="T8" fmla="*/ 47 w 137"/>
                            <a:gd name="T9" fmla="*/ 2790 h 103"/>
                            <a:gd name="T10" fmla="*/ 54 w 137"/>
                            <a:gd name="T11" fmla="*/ 2002 h 103"/>
                            <a:gd name="T12" fmla="*/ 50 w 137"/>
                            <a:gd name="T13" fmla="*/ 1177 h 103"/>
                            <a:gd name="T14" fmla="*/ 53 w 137"/>
                            <a:gd name="T15" fmla="*/ 1003 h 103"/>
                            <a:gd name="T16" fmla="*/ 51 w 137"/>
                            <a:gd name="T17" fmla="*/ 327 h 103"/>
                            <a:gd name="T18" fmla="*/ 28 w 137"/>
                            <a:gd name="T19" fmla="*/ 5 h 103"/>
                            <a:gd name="T20" fmla="*/ 22 w 137"/>
                            <a:gd name="T21" fmla="*/ 0 h 103"/>
                            <a:gd name="T22" fmla="*/ 0 w 137"/>
                            <a:gd name="T23" fmla="*/ 474 h 103"/>
                            <a:gd name="T24" fmla="*/ 0 w 137"/>
                            <a:gd name="T25" fmla="*/ 47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3" name="Freeform 173"/>
                        <p:cNvSpPr>
                          <a:spLocks noChangeAspect="1"/>
                        </p:cNvSpPr>
                        <p:nvPr/>
                      </p:nvSpPr>
                      <p:spPr bwMode="gray">
                        <a:xfrm>
                          <a:off x="4654634" y="2252734"/>
                          <a:ext cx="180729" cy="114721"/>
                        </a:xfrm>
                        <a:custGeom>
                          <a:avLst/>
                          <a:gdLst>
                            <a:gd name="T0" fmla="*/ 0 w 130"/>
                            <a:gd name="T1" fmla="*/ 1012 h 77"/>
                            <a:gd name="T2" fmla="*/ 0 w 130"/>
                            <a:gd name="T3" fmla="*/ 1012 h 77"/>
                            <a:gd name="T4" fmla="*/ 16 w 130"/>
                            <a:gd name="T5" fmla="*/ 1867 h 77"/>
                            <a:gd name="T6" fmla="*/ 31 w 130"/>
                            <a:gd name="T7" fmla="*/ 2084 h 77"/>
                            <a:gd name="T8" fmla="*/ 35 w 130"/>
                            <a:gd name="T9" fmla="*/ 1329 h 77"/>
                            <a:gd name="T10" fmla="*/ 29 w 130"/>
                            <a:gd name="T11" fmla="*/ 1285 h 77"/>
                            <a:gd name="T12" fmla="*/ 29 w 130"/>
                            <a:gd name="T13" fmla="*/ 676 h 77"/>
                            <a:gd name="T14" fmla="*/ 23 w 130"/>
                            <a:gd name="T15" fmla="*/ 0 h 77"/>
                            <a:gd name="T16" fmla="*/ 16 w 130"/>
                            <a:gd name="T17" fmla="*/ 5 h 77"/>
                            <a:gd name="T18" fmla="*/ 0 w 130"/>
                            <a:gd name="T19" fmla="*/ 1012 h 77"/>
                            <a:gd name="T20" fmla="*/ 0 w 130"/>
                            <a:gd name="T21" fmla="*/ 101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4" name="Freeform 183"/>
                        <p:cNvSpPr>
                          <a:spLocks noChangeAspect="1"/>
                        </p:cNvSpPr>
                        <p:nvPr/>
                      </p:nvSpPr>
                      <p:spPr bwMode="gray">
                        <a:xfrm>
                          <a:off x="4713442" y="2049553"/>
                          <a:ext cx="153476" cy="132689"/>
                        </a:xfrm>
                        <a:custGeom>
                          <a:avLst/>
                          <a:gdLst>
                            <a:gd name="T0" fmla="*/ 27 w 109"/>
                            <a:gd name="T1" fmla="*/ 5 h 90"/>
                            <a:gd name="T2" fmla="*/ 27 w 109"/>
                            <a:gd name="T3" fmla="*/ 3 h 90"/>
                            <a:gd name="T4" fmla="*/ 27 w 109"/>
                            <a:gd name="T5" fmla="*/ 0 h 90"/>
                            <a:gd name="T6" fmla="*/ 27 w 109"/>
                            <a:gd name="T7" fmla="*/ 208 h 90"/>
                            <a:gd name="T8" fmla="*/ 38 w 109"/>
                            <a:gd name="T9" fmla="*/ 237 h 90"/>
                            <a:gd name="T10" fmla="*/ 41 w 109"/>
                            <a:gd name="T11" fmla="*/ 423 h 90"/>
                            <a:gd name="T12" fmla="*/ 44 w 109"/>
                            <a:gd name="T13" fmla="*/ 663 h 90"/>
                            <a:gd name="T14" fmla="*/ 45 w 109"/>
                            <a:gd name="T15" fmla="*/ 753 h 90"/>
                            <a:gd name="T16" fmla="*/ 48 w 109"/>
                            <a:gd name="T17" fmla="*/ 821 h 90"/>
                            <a:gd name="T18" fmla="*/ 50 w 109"/>
                            <a:gd name="T19" fmla="*/ 914 h 90"/>
                            <a:gd name="T20" fmla="*/ 50 w 109"/>
                            <a:gd name="T21" fmla="*/ 976 h 90"/>
                            <a:gd name="T22" fmla="*/ 47 w 109"/>
                            <a:gd name="T23" fmla="*/ 976 h 90"/>
                            <a:gd name="T24" fmla="*/ 42 w 109"/>
                            <a:gd name="T25" fmla="*/ 976 h 90"/>
                            <a:gd name="T26" fmla="*/ 44 w 109"/>
                            <a:gd name="T27" fmla="*/ 1062 h 90"/>
                            <a:gd name="T28" fmla="*/ 46 w 109"/>
                            <a:gd name="T29" fmla="*/ 1133 h 90"/>
                            <a:gd name="T30" fmla="*/ 47 w 109"/>
                            <a:gd name="T31" fmla="*/ 1262 h 90"/>
                            <a:gd name="T32" fmla="*/ 44 w 109"/>
                            <a:gd name="T33" fmla="*/ 1312 h 90"/>
                            <a:gd name="T34" fmla="*/ 40 w 109"/>
                            <a:gd name="T35" fmla="*/ 1312 h 90"/>
                            <a:gd name="T36" fmla="*/ 39 w 109"/>
                            <a:gd name="T37" fmla="*/ 1312 h 90"/>
                            <a:gd name="T38" fmla="*/ 38 w 109"/>
                            <a:gd name="T39" fmla="*/ 1376 h 90"/>
                            <a:gd name="T40" fmla="*/ 38 w 109"/>
                            <a:gd name="T41" fmla="*/ 1492 h 90"/>
                            <a:gd name="T42" fmla="*/ 33 w 109"/>
                            <a:gd name="T43" fmla="*/ 1530 h 90"/>
                            <a:gd name="T44" fmla="*/ 27 w 109"/>
                            <a:gd name="T45" fmla="*/ 1468 h 90"/>
                            <a:gd name="T46" fmla="*/ 27 w 109"/>
                            <a:gd name="T47" fmla="*/ 1436 h 90"/>
                            <a:gd name="T48" fmla="*/ 27 w 109"/>
                            <a:gd name="T49" fmla="*/ 1376 h 90"/>
                            <a:gd name="T50" fmla="*/ 27 w 109"/>
                            <a:gd name="T51" fmla="*/ 1399 h 90"/>
                            <a:gd name="T52" fmla="*/ 25 w 109"/>
                            <a:gd name="T53" fmla="*/ 1262 h 90"/>
                            <a:gd name="T54" fmla="*/ 16 w 109"/>
                            <a:gd name="T55" fmla="*/ 1290 h 90"/>
                            <a:gd name="T56" fmla="*/ 9 w 109"/>
                            <a:gd name="T57" fmla="*/ 1262 h 90"/>
                            <a:gd name="T58" fmla="*/ 5 w 109"/>
                            <a:gd name="T59" fmla="*/ 1376 h 90"/>
                            <a:gd name="T60" fmla="*/ 0 w 109"/>
                            <a:gd name="T61" fmla="*/ 1110 h 90"/>
                            <a:gd name="T62" fmla="*/ 6 w 109"/>
                            <a:gd name="T63" fmla="*/ 976 h 90"/>
                            <a:gd name="T64" fmla="*/ 5 w 109"/>
                            <a:gd name="T65" fmla="*/ 677 h 90"/>
                            <a:gd name="T66" fmla="*/ 15 w 109"/>
                            <a:gd name="T67" fmla="*/ 237 h 90"/>
                            <a:gd name="T68" fmla="*/ 24 w 109"/>
                            <a:gd name="T69" fmla="*/ 195 h 90"/>
                            <a:gd name="T70" fmla="*/ 27 w 109"/>
                            <a:gd name="T71" fmla="*/ 5 h 90"/>
                            <a:gd name="T72" fmla="*/ 27 w 109"/>
                            <a:gd name="T73" fmla="*/ 5 h 90"/>
                            <a:gd name="T74" fmla="*/ 27 w 109"/>
                            <a:gd name="T75" fmla="*/ 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5" name="Freeform 184"/>
                        <p:cNvSpPr>
                          <a:spLocks noChangeAspect="1"/>
                        </p:cNvSpPr>
                        <p:nvPr/>
                      </p:nvSpPr>
                      <p:spPr bwMode="gray">
                        <a:xfrm>
                          <a:off x="4691927" y="2144923"/>
                          <a:ext cx="337075" cy="205945"/>
                        </a:xfrm>
                        <a:custGeom>
                          <a:avLst/>
                          <a:gdLst>
                            <a:gd name="T0" fmla="*/ 43 w 241"/>
                            <a:gd name="T1" fmla="*/ 5 h 139"/>
                            <a:gd name="T2" fmla="*/ 47 w 241"/>
                            <a:gd name="T3" fmla="*/ 0 h 139"/>
                            <a:gd name="T4" fmla="*/ 51 w 241"/>
                            <a:gd name="T5" fmla="*/ 200 h 139"/>
                            <a:gd name="T6" fmla="*/ 53 w 241"/>
                            <a:gd name="T7" fmla="*/ 428 h 139"/>
                            <a:gd name="T8" fmla="*/ 57 w 241"/>
                            <a:gd name="T9" fmla="*/ 624 h 139"/>
                            <a:gd name="T10" fmla="*/ 64 w 241"/>
                            <a:gd name="T11" fmla="*/ 947 h 139"/>
                            <a:gd name="T12" fmla="*/ 70 w 241"/>
                            <a:gd name="T13" fmla="*/ 947 h 139"/>
                            <a:gd name="T14" fmla="*/ 78 w 241"/>
                            <a:gd name="T15" fmla="*/ 1088 h 139"/>
                            <a:gd name="T16" fmla="*/ 76 w 241"/>
                            <a:gd name="T17" fmla="*/ 1589 h 139"/>
                            <a:gd name="T18" fmla="*/ 68 w 241"/>
                            <a:gd name="T19" fmla="*/ 2032 h 139"/>
                            <a:gd name="T20" fmla="*/ 58 w 241"/>
                            <a:gd name="T21" fmla="*/ 2393 h 139"/>
                            <a:gd name="T22" fmla="*/ 58 w 241"/>
                            <a:gd name="T23" fmla="*/ 2584 h 139"/>
                            <a:gd name="T24" fmla="*/ 54 w 241"/>
                            <a:gd name="T25" fmla="*/ 2912 h 139"/>
                            <a:gd name="T26" fmla="*/ 54 w 241"/>
                            <a:gd name="T27" fmla="*/ 2360 h 139"/>
                            <a:gd name="T28" fmla="*/ 47 w 241"/>
                            <a:gd name="T29" fmla="*/ 2321 h 139"/>
                            <a:gd name="T30" fmla="*/ 47 w 241"/>
                            <a:gd name="T31" fmla="*/ 2098 h 139"/>
                            <a:gd name="T32" fmla="*/ 36 w 241"/>
                            <a:gd name="T33" fmla="*/ 2584 h 139"/>
                            <a:gd name="T34" fmla="*/ 31 w 241"/>
                            <a:gd name="T35" fmla="*/ 2327 h 139"/>
                            <a:gd name="T36" fmla="*/ 36 w 241"/>
                            <a:gd name="T37" fmla="*/ 2165 h 139"/>
                            <a:gd name="T38" fmla="*/ 38 w 241"/>
                            <a:gd name="T39" fmla="*/ 1979 h 139"/>
                            <a:gd name="T40" fmla="*/ 33 w 241"/>
                            <a:gd name="T41" fmla="*/ 1690 h 139"/>
                            <a:gd name="T42" fmla="*/ 22 w 241"/>
                            <a:gd name="T43" fmla="*/ 1498 h 139"/>
                            <a:gd name="T44" fmla="*/ 20 w 241"/>
                            <a:gd name="T45" fmla="*/ 1589 h 139"/>
                            <a:gd name="T46" fmla="*/ 9 w 241"/>
                            <a:gd name="T47" fmla="*/ 1644 h 139"/>
                            <a:gd name="T48" fmla="*/ 6 w 241"/>
                            <a:gd name="T49" fmla="*/ 1203 h 139"/>
                            <a:gd name="T50" fmla="*/ 20 w 241"/>
                            <a:gd name="T51" fmla="*/ 650 h 139"/>
                            <a:gd name="T52" fmla="*/ 20 w 241"/>
                            <a:gd name="T53" fmla="*/ 245 h 139"/>
                            <a:gd name="T54" fmla="*/ 20 w 241"/>
                            <a:gd name="T55" fmla="*/ 229 h 139"/>
                            <a:gd name="T56" fmla="*/ 20 w 241"/>
                            <a:gd name="T57" fmla="*/ 263 h 139"/>
                            <a:gd name="T58" fmla="*/ 21 w 241"/>
                            <a:gd name="T59" fmla="*/ 302 h 139"/>
                            <a:gd name="T60" fmla="*/ 29 w 241"/>
                            <a:gd name="T61" fmla="*/ 459 h 139"/>
                            <a:gd name="T62" fmla="*/ 35 w 241"/>
                            <a:gd name="T63" fmla="*/ 473 h 139"/>
                            <a:gd name="T64" fmla="*/ 36 w 241"/>
                            <a:gd name="T65" fmla="*/ 245 h 139"/>
                            <a:gd name="T66" fmla="*/ 41 w 241"/>
                            <a:gd name="T67" fmla="*/ 229 h 139"/>
                            <a:gd name="T68" fmla="*/ 42 w 241"/>
                            <a:gd name="T69" fmla="*/ 174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6" name="Freeform 195"/>
                        <p:cNvSpPr>
                          <a:spLocks noChangeAspect="1"/>
                        </p:cNvSpPr>
                        <p:nvPr/>
                      </p:nvSpPr>
                      <p:spPr bwMode="gray">
                        <a:xfrm>
                          <a:off x="4931465" y="2634216"/>
                          <a:ext cx="403054" cy="353839"/>
                        </a:xfrm>
                        <a:custGeom>
                          <a:avLst/>
                          <a:gdLst>
                            <a:gd name="T0" fmla="*/ 0 w 288"/>
                            <a:gd name="T1" fmla="*/ 1041 h 240"/>
                            <a:gd name="T2" fmla="*/ 0 w 288"/>
                            <a:gd name="T3" fmla="*/ 1041 h 240"/>
                            <a:gd name="T4" fmla="*/ 4 w 288"/>
                            <a:gd name="T5" fmla="*/ 706 h 240"/>
                            <a:gd name="T6" fmla="*/ 19 w 288"/>
                            <a:gd name="T7" fmla="*/ 770 h 240"/>
                            <a:gd name="T8" fmla="*/ 20 w 288"/>
                            <a:gd name="T9" fmla="*/ 547 h 240"/>
                            <a:gd name="T10" fmla="*/ 20 w 288"/>
                            <a:gd name="T11" fmla="*/ 422 h 240"/>
                            <a:gd name="T12" fmla="*/ 20 w 288"/>
                            <a:gd name="T13" fmla="*/ 172 h 240"/>
                            <a:gd name="T14" fmla="*/ 20 w 288"/>
                            <a:gd name="T15" fmla="*/ 0 h 240"/>
                            <a:gd name="T16" fmla="*/ 44 w 288"/>
                            <a:gd name="T17" fmla="*/ 451 h 240"/>
                            <a:gd name="T18" fmla="*/ 44 w 288"/>
                            <a:gd name="T19" fmla="*/ 622 h 240"/>
                            <a:gd name="T20" fmla="*/ 49 w 288"/>
                            <a:gd name="T21" fmla="*/ 753 h 240"/>
                            <a:gd name="T22" fmla="*/ 53 w 288"/>
                            <a:gd name="T23" fmla="*/ 858 h 240"/>
                            <a:gd name="T24" fmla="*/ 56 w 288"/>
                            <a:gd name="T25" fmla="*/ 770 h 240"/>
                            <a:gd name="T26" fmla="*/ 62 w 288"/>
                            <a:gd name="T27" fmla="*/ 915 h 240"/>
                            <a:gd name="T28" fmla="*/ 76 w 288"/>
                            <a:gd name="T29" fmla="*/ 1857 h 240"/>
                            <a:gd name="T30" fmla="*/ 78 w 288"/>
                            <a:gd name="T31" fmla="*/ 1900 h 240"/>
                            <a:gd name="T32" fmla="*/ 82 w 288"/>
                            <a:gd name="T33" fmla="*/ 2257 h 240"/>
                            <a:gd name="T34" fmla="*/ 96 w 288"/>
                            <a:gd name="T35" fmla="*/ 2403 h 240"/>
                            <a:gd name="T36" fmla="*/ 98 w 288"/>
                            <a:gd name="T37" fmla="*/ 2564 h 240"/>
                            <a:gd name="T38" fmla="*/ 94 w 288"/>
                            <a:gd name="T39" fmla="*/ 3007 h 240"/>
                            <a:gd name="T40" fmla="*/ 82 w 288"/>
                            <a:gd name="T41" fmla="*/ 3314 h 240"/>
                            <a:gd name="T42" fmla="*/ 65 w 288"/>
                            <a:gd name="T43" fmla="*/ 3409 h 240"/>
                            <a:gd name="T44" fmla="*/ 55 w 288"/>
                            <a:gd name="T45" fmla="*/ 4081 h 240"/>
                            <a:gd name="T46" fmla="*/ 55 w 288"/>
                            <a:gd name="T47" fmla="*/ 3826 h 240"/>
                            <a:gd name="T48" fmla="*/ 48 w 288"/>
                            <a:gd name="T49" fmla="*/ 3645 h 240"/>
                            <a:gd name="T50" fmla="*/ 39 w 288"/>
                            <a:gd name="T51" fmla="*/ 3878 h 240"/>
                            <a:gd name="T52" fmla="*/ 28 w 288"/>
                            <a:gd name="T53" fmla="*/ 3152 h 240"/>
                            <a:gd name="T54" fmla="*/ 20 w 288"/>
                            <a:gd name="T55" fmla="*/ 2844 h 240"/>
                            <a:gd name="T56" fmla="*/ 20 w 288"/>
                            <a:gd name="T57" fmla="*/ 2112 h 240"/>
                            <a:gd name="T58" fmla="*/ 0 w 288"/>
                            <a:gd name="T59" fmla="*/ 1041 h 240"/>
                            <a:gd name="T60" fmla="*/ 0 w 288"/>
                            <a:gd name="T61" fmla="*/ 1041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8"/>
                            <a:gd name="T94" fmla="*/ 0 h 240"/>
                            <a:gd name="T95" fmla="*/ 288 w 288"/>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8" h="240">
                              <a:moveTo>
                                <a:pt x="0" y="62"/>
                              </a:moveTo>
                              <a:lnTo>
                                <a:pt x="0" y="62"/>
                              </a:lnTo>
                              <a:lnTo>
                                <a:pt x="4" y="41"/>
                              </a:lnTo>
                              <a:lnTo>
                                <a:pt x="19" y="46"/>
                              </a:lnTo>
                              <a:lnTo>
                                <a:pt x="38" y="33"/>
                              </a:lnTo>
                              <a:lnTo>
                                <a:pt x="46" y="24"/>
                              </a:lnTo>
                              <a:lnTo>
                                <a:pt x="30" y="10"/>
                              </a:lnTo>
                              <a:lnTo>
                                <a:pt x="61" y="0"/>
                              </a:lnTo>
                              <a:lnTo>
                                <a:pt x="123" y="27"/>
                              </a:lnTo>
                              <a:lnTo>
                                <a:pt x="123" y="37"/>
                              </a:lnTo>
                              <a:lnTo>
                                <a:pt x="138" y="44"/>
                              </a:lnTo>
                              <a:lnTo>
                                <a:pt x="151" y="51"/>
                              </a:lnTo>
                              <a:lnTo>
                                <a:pt x="163" y="46"/>
                              </a:lnTo>
                              <a:lnTo>
                                <a:pt x="187" y="54"/>
                              </a:lnTo>
                              <a:lnTo>
                                <a:pt x="220" y="108"/>
                              </a:lnTo>
                              <a:lnTo>
                                <a:pt x="224" y="112"/>
                              </a:lnTo>
                              <a:lnTo>
                                <a:pt x="237" y="133"/>
                              </a:lnTo>
                              <a:lnTo>
                                <a:pt x="280" y="139"/>
                              </a:lnTo>
                              <a:lnTo>
                                <a:pt x="287" y="149"/>
                              </a:lnTo>
                              <a:lnTo>
                                <a:pt x="277" y="177"/>
                              </a:lnTo>
                              <a:lnTo>
                                <a:pt x="237" y="191"/>
                              </a:lnTo>
                              <a:lnTo>
                                <a:pt x="193" y="200"/>
                              </a:lnTo>
                              <a:lnTo>
                                <a:pt x="159" y="239"/>
                              </a:lnTo>
                              <a:lnTo>
                                <a:pt x="159" y="224"/>
                              </a:lnTo>
                              <a:lnTo>
                                <a:pt x="134" y="214"/>
                              </a:lnTo>
                              <a:lnTo>
                                <a:pt x="109" y="227"/>
                              </a:lnTo>
                              <a:lnTo>
                                <a:pt x="84" y="184"/>
                              </a:lnTo>
                              <a:lnTo>
                                <a:pt x="64" y="167"/>
                              </a:lnTo>
                              <a:lnTo>
                                <a:pt x="51" y="122"/>
                              </a:lnTo>
                              <a:lnTo>
                                <a:pt x="0" y="6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207" name="Freeform 249"/>
                        <p:cNvSpPr>
                          <a:spLocks noChangeAspect="1"/>
                        </p:cNvSpPr>
                        <p:nvPr/>
                      </p:nvSpPr>
                      <p:spPr bwMode="gray">
                        <a:xfrm>
                          <a:off x="4737826" y="2645274"/>
                          <a:ext cx="215154" cy="212856"/>
                        </a:xfrm>
                        <a:custGeom>
                          <a:avLst/>
                          <a:gdLst>
                            <a:gd name="T0" fmla="*/ 0 w 154"/>
                            <a:gd name="T1" fmla="*/ 475 h 144"/>
                            <a:gd name="T2" fmla="*/ 0 w 154"/>
                            <a:gd name="T3" fmla="*/ 475 h 144"/>
                            <a:gd name="T4" fmla="*/ 6 w 154"/>
                            <a:gd name="T5" fmla="*/ 2706 h 144"/>
                            <a:gd name="T6" fmla="*/ 43 w 154"/>
                            <a:gd name="T7" fmla="*/ 2736 h 144"/>
                            <a:gd name="T8" fmla="*/ 49 w 154"/>
                            <a:gd name="T9" fmla="*/ 2392 h 144"/>
                            <a:gd name="T10" fmla="*/ 49 w 154"/>
                            <a:gd name="T11" fmla="*/ 2161 h 144"/>
                            <a:gd name="T12" fmla="*/ 36 w 154"/>
                            <a:gd name="T13" fmla="*/ 581 h 144"/>
                            <a:gd name="T14" fmla="*/ 43 w 154"/>
                            <a:gd name="T15" fmla="*/ 1098 h 144"/>
                            <a:gd name="T16" fmla="*/ 46 w 154"/>
                            <a:gd name="T17" fmla="*/ 664 h 144"/>
                            <a:gd name="T18" fmla="*/ 43 w 154"/>
                            <a:gd name="T19" fmla="*/ 5 h 144"/>
                            <a:gd name="T20" fmla="*/ 33 w 154"/>
                            <a:gd name="T21" fmla="*/ 197 h 144"/>
                            <a:gd name="T22" fmla="*/ 33 w 154"/>
                            <a:gd name="T23" fmla="*/ 2 h 144"/>
                            <a:gd name="T24" fmla="*/ 27 w 154"/>
                            <a:gd name="T25" fmla="*/ 2 h 144"/>
                            <a:gd name="T26" fmla="*/ 19 w 154"/>
                            <a:gd name="T27" fmla="*/ 226 h 144"/>
                            <a:gd name="T28" fmla="*/ 6 w 154"/>
                            <a:gd name="T29" fmla="*/ 0 h 144"/>
                            <a:gd name="T30" fmla="*/ 0 w 154"/>
                            <a:gd name="T31" fmla="*/ 475 h 144"/>
                            <a:gd name="T32" fmla="*/ 0 w 154"/>
                            <a:gd name="T33" fmla="*/ 475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grpSp>
              <p:sp>
                <p:nvSpPr>
                  <p:cNvPr id="2193" name="Freeform 256"/>
                  <p:cNvSpPr>
                    <a:spLocks noChangeAspect="1"/>
                  </p:cNvSpPr>
                  <p:nvPr/>
                </p:nvSpPr>
                <p:spPr bwMode="gray">
                  <a:xfrm>
                    <a:off x="4495419" y="2178096"/>
                    <a:ext cx="127658" cy="63580"/>
                  </a:xfrm>
                  <a:custGeom>
                    <a:avLst/>
                    <a:gdLst>
                      <a:gd name="T0" fmla="*/ 0 w 90"/>
                      <a:gd name="T1" fmla="*/ 279 h 43"/>
                      <a:gd name="T2" fmla="*/ 0 w 90"/>
                      <a:gd name="T3" fmla="*/ 279 h 43"/>
                      <a:gd name="T4" fmla="*/ 24 w 90"/>
                      <a:gd name="T5" fmla="*/ 819 h 43"/>
                      <a:gd name="T6" fmla="*/ 45 w 90"/>
                      <a:gd name="T7" fmla="*/ 789 h 43"/>
                      <a:gd name="T8" fmla="*/ 45 w 90"/>
                      <a:gd name="T9" fmla="*/ 510 h 43"/>
                      <a:gd name="T10" fmla="*/ 37 w 90"/>
                      <a:gd name="T11" fmla="*/ 6 h 43"/>
                      <a:gd name="T12" fmla="*/ 30 w 90"/>
                      <a:gd name="T13" fmla="*/ 0 h 43"/>
                      <a:gd name="T14" fmla="*/ 0 w 90"/>
                      <a:gd name="T15" fmla="*/ 279 h 43"/>
                      <a:gd name="T16" fmla="*/ 0 w 90"/>
                      <a:gd name="T17" fmla="*/ 27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grpSp>
        <p:grpSp>
          <p:nvGrpSpPr>
            <p:cNvPr id="1559" name="Group 1558"/>
            <p:cNvGrpSpPr/>
            <p:nvPr/>
          </p:nvGrpSpPr>
          <p:grpSpPr>
            <a:xfrm>
              <a:off x="2546126" y="1032267"/>
              <a:ext cx="5377411" cy="2982749"/>
              <a:chOff x="2546126" y="1032267"/>
              <a:chExt cx="5377411" cy="2982749"/>
            </a:xfrm>
            <a:grpFill/>
          </p:grpSpPr>
          <p:sp>
            <p:nvSpPr>
              <p:cNvPr id="1560" name="Freeform 3"/>
              <p:cNvSpPr>
                <a:spLocks noChangeAspect="1"/>
              </p:cNvSpPr>
              <p:nvPr/>
            </p:nvSpPr>
            <p:spPr bwMode="gray">
              <a:xfrm>
                <a:off x="5426318" y="2490469"/>
                <a:ext cx="272528" cy="205945"/>
              </a:xfrm>
              <a:custGeom>
                <a:avLst/>
                <a:gdLst>
                  <a:gd name="T0" fmla="*/ 0 w 194"/>
                  <a:gd name="T1" fmla="*/ 1397 h 139"/>
                  <a:gd name="T2" fmla="*/ 0 w 194"/>
                  <a:gd name="T3" fmla="*/ 1397 h 139"/>
                  <a:gd name="T4" fmla="*/ 2 w 194"/>
                  <a:gd name="T5" fmla="*/ 2171 h 139"/>
                  <a:gd name="T6" fmla="*/ 16 w 194"/>
                  <a:gd name="T7" fmla="*/ 2393 h 139"/>
                  <a:gd name="T8" fmla="*/ 4 w 194"/>
                  <a:gd name="T9" fmla="*/ 2770 h 139"/>
                  <a:gd name="T10" fmla="*/ 24 w 194"/>
                  <a:gd name="T11" fmla="*/ 2912 h 139"/>
                  <a:gd name="T12" fmla="*/ 30 w 194"/>
                  <a:gd name="T13" fmla="*/ 2770 h 139"/>
                  <a:gd name="T14" fmla="*/ 34 w 194"/>
                  <a:gd name="T15" fmla="*/ 2360 h 139"/>
                  <a:gd name="T16" fmla="*/ 51 w 194"/>
                  <a:gd name="T17" fmla="*/ 2121 h 139"/>
                  <a:gd name="T18" fmla="*/ 52 w 194"/>
                  <a:gd name="T19" fmla="*/ 1762 h 139"/>
                  <a:gd name="T20" fmla="*/ 56 w 194"/>
                  <a:gd name="T21" fmla="*/ 1690 h 139"/>
                  <a:gd name="T22" fmla="*/ 55 w 194"/>
                  <a:gd name="T23" fmla="*/ 1482 h 139"/>
                  <a:gd name="T24" fmla="*/ 59 w 194"/>
                  <a:gd name="T25" fmla="*/ 1471 h 139"/>
                  <a:gd name="T26" fmla="*/ 62 w 194"/>
                  <a:gd name="T27" fmla="*/ 1114 h 139"/>
                  <a:gd name="T28" fmla="*/ 60 w 194"/>
                  <a:gd name="T29" fmla="*/ 747 h 139"/>
                  <a:gd name="T30" fmla="*/ 76 w 194"/>
                  <a:gd name="T31" fmla="*/ 492 h 139"/>
                  <a:gd name="T32" fmla="*/ 77 w 194"/>
                  <a:gd name="T33" fmla="*/ 399 h 139"/>
                  <a:gd name="T34" fmla="*/ 70 w 194"/>
                  <a:gd name="T35" fmla="*/ 324 h 139"/>
                  <a:gd name="T36" fmla="*/ 62 w 194"/>
                  <a:gd name="T37" fmla="*/ 582 h 139"/>
                  <a:gd name="T38" fmla="*/ 58 w 194"/>
                  <a:gd name="T39" fmla="*/ 0 h 139"/>
                  <a:gd name="T40" fmla="*/ 52 w 194"/>
                  <a:gd name="T41" fmla="*/ 459 h 139"/>
                  <a:gd name="T42" fmla="*/ 24 w 194"/>
                  <a:gd name="T43" fmla="*/ 399 h 139"/>
                  <a:gd name="T44" fmla="*/ 24 w 194"/>
                  <a:gd name="T45" fmla="*/ 1088 h 139"/>
                  <a:gd name="T46" fmla="*/ 9 w 194"/>
                  <a:gd name="T47" fmla="*/ 859 h 139"/>
                  <a:gd name="T48" fmla="*/ 0 w 194"/>
                  <a:gd name="T49" fmla="*/ 1397 h 139"/>
                  <a:gd name="T50" fmla="*/ 0 w 194"/>
                  <a:gd name="T51" fmla="*/ 1397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1" name="Freeform 11"/>
              <p:cNvSpPr>
                <a:spLocks noChangeAspect="1"/>
              </p:cNvSpPr>
              <p:nvPr/>
            </p:nvSpPr>
            <p:spPr bwMode="gray">
              <a:xfrm>
                <a:off x="5796383" y="3104158"/>
                <a:ext cx="35859" cy="77402"/>
              </a:xfrm>
              <a:custGeom>
                <a:avLst/>
                <a:gdLst>
                  <a:gd name="T0" fmla="*/ 0 w 26"/>
                  <a:gd name="T1" fmla="*/ 0 h 51"/>
                  <a:gd name="T2" fmla="*/ 0 w 26"/>
                  <a:gd name="T3" fmla="*/ 0 h 51"/>
                  <a:gd name="T4" fmla="*/ 5 w 26"/>
                  <a:gd name="T5" fmla="*/ 3038 h 51"/>
                  <a:gd name="T6" fmla="*/ 13 w 26"/>
                  <a:gd name="T7" fmla="*/ 2462 h 51"/>
                  <a:gd name="T8" fmla="*/ 13 w 26"/>
                  <a:gd name="T9" fmla="*/ 703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2" name="Freeform 27"/>
              <p:cNvSpPr>
                <a:spLocks noChangeAspect="1"/>
              </p:cNvSpPr>
              <p:nvPr/>
            </p:nvSpPr>
            <p:spPr bwMode="gray">
              <a:xfrm>
                <a:off x="6748797" y="2598280"/>
                <a:ext cx="44465" cy="55288"/>
              </a:xfrm>
              <a:custGeom>
                <a:avLst/>
                <a:gdLst>
                  <a:gd name="T0" fmla="*/ 0 w 33"/>
                  <a:gd name="T1" fmla="*/ 107 h 38"/>
                  <a:gd name="T2" fmla="*/ 0 w 33"/>
                  <a:gd name="T3" fmla="*/ 107 h 38"/>
                  <a:gd name="T4" fmla="*/ 1 w 33"/>
                  <a:gd name="T5" fmla="*/ 171 h 38"/>
                  <a:gd name="T6" fmla="*/ 8 w 33"/>
                  <a:gd name="T7" fmla="*/ 107 h 38"/>
                  <a:gd name="T8" fmla="*/ 8 w 33"/>
                  <a:gd name="T9" fmla="*/ 139 h 38"/>
                  <a:gd name="T10" fmla="*/ 8 w 33"/>
                  <a:gd name="T11" fmla="*/ 351 h 38"/>
                  <a:gd name="T12" fmla="*/ 8 w 33"/>
                  <a:gd name="T13" fmla="*/ 351 h 38"/>
                  <a:gd name="T14" fmla="*/ 8 w 33"/>
                  <a:gd name="T15" fmla="*/ 132 h 38"/>
                  <a:gd name="T16" fmla="*/ 8 w 33"/>
                  <a:gd name="T17" fmla="*/ 1 h 38"/>
                  <a:gd name="T18" fmla="*/ 8 w 33"/>
                  <a:gd name="T19" fmla="*/ 0 h 38"/>
                  <a:gd name="T20" fmla="*/ 0 w 33"/>
                  <a:gd name="T21" fmla="*/ 107 h 38"/>
                  <a:gd name="T22" fmla="*/ 0 w 33"/>
                  <a:gd name="T23" fmla="*/ 10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3" name="Freeform 28"/>
              <p:cNvSpPr>
                <a:spLocks noChangeAspect="1"/>
              </p:cNvSpPr>
              <p:nvPr/>
            </p:nvSpPr>
            <p:spPr bwMode="gray">
              <a:xfrm>
                <a:off x="6771747" y="2422743"/>
                <a:ext cx="216588" cy="183830"/>
              </a:xfrm>
              <a:custGeom>
                <a:avLst/>
                <a:gdLst>
                  <a:gd name="T0" fmla="*/ 0 w 155"/>
                  <a:gd name="T1" fmla="*/ 1777 h 125"/>
                  <a:gd name="T2" fmla="*/ 0 w 155"/>
                  <a:gd name="T3" fmla="*/ 1777 h 125"/>
                  <a:gd name="T4" fmla="*/ 19 w 155"/>
                  <a:gd name="T5" fmla="*/ 1425 h 125"/>
                  <a:gd name="T6" fmla="*/ 19 w 155"/>
                  <a:gd name="T7" fmla="*/ 1425 h 125"/>
                  <a:gd name="T8" fmla="*/ 26 w 155"/>
                  <a:gd name="T9" fmla="*/ 983 h 125"/>
                  <a:gd name="T10" fmla="*/ 29 w 155"/>
                  <a:gd name="T11" fmla="*/ 978 h 125"/>
                  <a:gd name="T12" fmla="*/ 29 w 155"/>
                  <a:gd name="T13" fmla="*/ 1127 h 125"/>
                  <a:gd name="T14" fmla="*/ 36 w 155"/>
                  <a:gd name="T15" fmla="*/ 978 h 125"/>
                  <a:gd name="T16" fmla="*/ 41 w 155"/>
                  <a:gd name="T17" fmla="*/ 637 h 125"/>
                  <a:gd name="T18" fmla="*/ 44 w 155"/>
                  <a:gd name="T19" fmla="*/ 6 h 125"/>
                  <a:gd name="T20" fmla="*/ 47 w 155"/>
                  <a:gd name="T21" fmla="*/ 143 h 125"/>
                  <a:gd name="T22" fmla="*/ 46 w 155"/>
                  <a:gd name="T23" fmla="*/ 0 h 125"/>
                  <a:gd name="T24" fmla="*/ 48 w 155"/>
                  <a:gd name="T25" fmla="*/ 1 h 125"/>
                  <a:gd name="T26" fmla="*/ 50 w 155"/>
                  <a:gd name="T27" fmla="*/ 463 h 125"/>
                  <a:gd name="T28" fmla="*/ 47 w 155"/>
                  <a:gd name="T29" fmla="*/ 767 h 125"/>
                  <a:gd name="T30" fmla="*/ 47 w 155"/>
                  <a:gd name="T31" fmla="*/ 1059 h 125"/>
                  <a:gd name="T32" fmla="*/ 44 w 155"/>
                  <a:gd name="T33" fmla="*/ 1510 h 125"/>
                  <a:gd name="T34" fmla="*/ 42 w 155"/>
                  <a:gd name="T35" fmla="*/ 1570 h 125"/>
                  <a:gd name="T36" fmla="*/ 42 w 155"/>
                  <a:gd name="T37" fmla="*/ 1400 h 125"/>
                  <a:gd name="T38" fmla="*/ 34 w 155"/>
                  <a:gd name="T39" fmla="*/ 1635 h 125"/>
                  <a:gd name="T40" fmla="*/ 26 w 155"/>
                  <a:gd name="T41" fmla="*/ 1518 h 125"/>
                  <a:gd name="T42" fmla="*/ 26 w 155"/>
                  <a:gd name="T43" fmla="*/ 1718 h 125"/>
                  <a:gd name="T44" fmla="*/ 19 w 155"/>
                  <a:gd name="T45" fmla="*/ 1909 h 125"/>
                  <a:gd name="T46" fmla="*/ 19 w 155"/>
                  <a:gd name="T47" fmla="*/ 1615 h 125"/>
                  <a:gd name="T48" fmla="*/ 0 w 155"/>
                  <a:gd name="T49" fmla="*/ 1777 h 125"/>
                  <a:gd name="T50" fmla="*/ 0 w 155"/>
                  <a:gd name="T51" fmla="*/ 177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7" name="Freeform 29"/>
              <p:cNvSpPr>
                <a:spLocks noChangeAspect="1"/>
              </p:cNvSpPr>
              <p:nvPr/>
            </p:nvSpPr>
            <p:spPr bwMode="gray">
              <a:xfrm>
                <a:off x="6796131" y="2588605"/>
                <a:ext cx="45899" cy="34555"/>
              </a:xfrm>
              <a:custGeom>
                <a:avLst/>
                <a:gdLst>
                  <a:gd name="T0" fmla="*/ 0 w 32"/>
                  <a:gd name="T1" fmla="*/ 439 h 23"/>
                  <a:gd name="T2" fmla="*/ 0 w 32"/>
                  <a:gd name="T3" fmla="*/ 439 h 23"/>
                  <a:gd name="T4" fmla="*/ 10 w 32"/>
                  <a:gd name="T5" fmla="*/ 854 h 23"/>
                  <a:gd name="T6" fmla="*/ 28 w 32"/>
                  <a:gd name="T7" fmla="*/ 518 h 23"/>
                  <a:gd name="T8" fmla="*/ 31 w 32"/>
                  <a:gd name="T9" fmla="*/ 0 h 23"/>
                  <a:gd name="T10" fmla="*/ 0 w 32"/>
                  <a:gd name="T11" fmla="*/ 439 h 23"/>
                  <a:gd name="T12" fmla="*/ 0 w 32"/>
                  <a:gd name="T13" fmla="*/ 439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8" name="Freeform 30"/>
              <p:cNvSpPr>
                <a:spLocks noChangeAspect="1"/>
              </p:cNvSpPr>
              <p:nvPr/>
            </p:nvSpPr>
            <p:spPr bwMode="gray">
              <a:xfrm>
                <a:off x="6945304" y="2325990"/>
                <a:ext cx="113314" cy="98135"/>
              </a:xfrm>
              <a:custGeom>
                <a:avLst/>
                <a:gdLst>
                  <a:gd name="T0" fmla="*/ 0 w 81"/>
                  <a:gd name="T1" fmla="*/ 601 h 67"/>
                  <a:gd name="T2" fmla="*/ 0 w 81"/>
                  <a:gd name="T3" fmla="*/ 601 h 67"/>
                  <a:gd name="T4" fmla="*/ 3 w 81"/>
                  <a:gd name="T5" fmla="*/ 848 h 67"/>
                  <a:gd name="T6" fmla="*/ 17 w 81"/>
                  <a:gd name="T7" fmla="*/ 758 h 67"/>
                  <a:gd name="T8" fmla="*/ 8 w 81"/>
                  <a:gd name="T9" fmla="*/ 615 h 67"/>
                  <a:gd name="T10" fmla="*/ 20 w 81"/>
                  <a:gd name="T11" fmla="*/ 745 h 67"/>
                  <a:gd name="T12" fmla="*/ 20 w 81"/>
                  <a:gd name="T13" fmla="*/ 547 h 67"/>
                  <a:gd name="T14" fmla="*/ 26 w 81"/>
                  <a:gd name="T15" fmla="*/ 469 h 67"/>
                  <a:gd name="T16" fmla="*/ 21 w 81"/>
                  <a:gd name="T17" fmla="*/ 351 h 67"/>
                  <a:gd name="T18" fmla="*/ 23 w 81"/>
                  <a:gd name="T19" fmla="*/ 217 h 67"/>
                  <a:gd name="T20" fmla="*/ 20 w 81"/>
                  <a:gd name="T21" fmla="*/ 244 h 67"/>
                  <a:gd name="T22" fmla="*/ 20 w 81"/>
                  <a:gd name="T23" fmla="*/ 0 h 67"/>
                  <a:gd name="T24" fmla="*/ 18 w 81"/>
                  <a:gd name="T25" fmla="*/ 487 h 67"/>
                  <a:gd name="T26" fmla="*/ 7 w 81"/>
                  <a:gd name="T27" fmla="*/ 443 h 67"/>
                  <a:gd name="T28" fmla="*/ 0 w 81"/>
                  <a:gd name="T29" fmla="*/ 601 h 67"/>
                  <a:gd name="T30" fmla="*/ 0 w 81"/>
                  <a:gd name="T31" fmla="*/ 601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69" name="Freeform 31"/>
              <p:cNvSpPr>
                <a:spLocks noChangeAspect="1"/>
              </p:cNvSpPr>
              <p:nvPr/>
            </p:nvSpPr>
            <p:spPr bwMode="gray">
              <a:xfrm>
                <a:off x="6646958" y="2386805"/>
                <a:ext cx="123355" cy="124397"/>
              </a:xfrm>
              <a:custGeom>
                <a:avLst/>
                <a:gdLst>
                  <a:gd name="T0" fmla="*/ 0 w 87"/>
                  <a:gd name="T1" fmla="*/ 967 h 84"/>
                  <a:gd name="T2" fmla="*/ 0 w 87"/>
                  <a:gd name="T3" fmla="*/ 967 h 84"/>
                  <a:gd name="T4" fmla="*/ 16 w 87"/>
                  <a:gd name="T5" fmla="*/ 1110 h 84"/>
                  <a:gd name="T6" fmla="*/ 6 w 87"/>
                  <a:gd name="T7" fmla="*/ 1621 h 84"/>
                  <a:gd name="T8" fmla="*/ 30 w 87"/>
                  <a:gd name="T9" fmla="*/ 1732 h 84"/>
                  <a:gd name="T10" fmla="*/ 43 w 87"/>
                  <a:gd name="T11" fmla="*/ 1423 h 84"/>
                  <a:gd name="T12" fmla="*/ 43 w 87"/>
                  <a:gd name="T13" fmla="*/ 1036 h 84"/>
                  <a:gd name="T14" fmla="*/ 43 w 87"/>
                  <a:gd name="T15" fmla="*/ 660 h 84"/>
                  <a:gd name="T16" fmla="*/ 43 w 87"/>
                  <a:gd name="T17" fmla="*/ 186 h 84"/>
                  <a:gd name="T18" fmla="*/ 43 w 87"/>
                  <a:gd name="T19" fmla="*/ 5 h 84"/>
                  <a:gd name="T20" fmla="*/ 43 w 87"/>
                  <a:gd name="T21" fmla="*/ 0 h 84"/>
                  <a:gd name="T22" fmla="*/ 43 w 87"/>
                  <a:gd name="T23" fmla="*/ 321 h 84"/>
                  <a:gd name="T24" fmla="*/ 43 w 87"/>
                  <a:gd name="T25" fmla="*/ 520 h 84"/>
                  <a:gd name="T26" fmla="*/ 35 w 87"/>
                  <a:gd name="T27" fmla="*/ 468 h 84"/>
                  <a:gd name="T28" fmla="*/ 0 w 87"/>
                  <a:gd name="T29" fmla="*/ 967 h 84"/>
                  <a:gd name="T30" fmla="*/ 0 w 87"/>
                  <a:gd name="T31" fmla="*/ 96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76" name="Freeform 32"/>
              <p:cNvSpPr>
                <a:spLocks noChangeAspect="1"/>
              </p:cNvSpPr>
              <p:nvPr/>
            </p:nvSpPr>
            <p:spPr bwMode="gray">
              <a:xfrm>
                <a:off x="6681382" y="2490469"/>
                <a:ext cx="67415" cy="96753"/>
              </a:xfrm>
              <a:custGeom>
                <a:avLst/>
                <a:gdLst>
                  <a:gd name="T0" fmla="*/ 0 w 48"/>
                  <a:gd name="T1" fmla="*/ 864 h 66"/>
                  <a:gd name="T2" fmla="*/ 0 w 48"/>
                  <a:gd name="T3" fmla="*/ 864 h 66"/>
                  <a:gd name="T4" fmla="*/ 5 w 48"/>
                  <a:gd name="T5" fmla="*/ 179 h 66"/>
                  <a:gd name="T6" fmla="*/ 24 w 48"/>
                  <a:gd name="T7" fmla="*/ 0 h 66"/>
                  <a:gd name="T8" fmla="*/ 24 w 48"/>
                  <a:gd name="T9" fmla="*/ 533 h 66"/>
                  <a:gd name="T10" fmla="*/ 24 w 48"/>
                  <a:gd name="T11" fmla="*/ 793 h 66"/>
                  <a:gd name="T12" fmla="*/ 0 w 48"/>
                  <a:gd name="T13" fmla="*/ 864 h 66"/>
                  <a:gd name="T14" fmla="*/ 0 w 48"/>
                  <a:gd name="T15" fmla="*/ 864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77" name="Freeform 55"/>
              <p:cNvSpPr>
                <a:spLocks noChangeAspect="1"/>
              </p:cNvSpPr>
              <p:nvPr/>
            </p:nvSpPr>
            <p:spPr bwMode="gray">
              <a:xfrm>
                <a:off x="2870291" y="1032267"/>
                <a:ext cx="1164699" cy="894272"/>
              </a:xfrm>
              <a:custGeom>
                <a:avLst/>
                <a:gdLst>
                  <a:gd name="T0" fmla="*/ 23 w 830"/>
                  <a:gd name="T1" fmla="*/ 2569 h 606"/>
                  <a:gd name="T2" fmla="*/ 49 w 830"/>
                  <a:gd name="T3" fmla="*/ 2157 h 606"/>
                  <a:gd name="T4" fmla="*/ 38 w 830"/>
                  <a:gd name="T5" fmla="*/ 2071 h 606"/>
                  <a:gd name="T6" fmla="*/ 62 w 830"/>
                  <a:gd name="T7" fmla="*/ 1383 h 606"/>
                  <a:gd name="T8" fmla="*/ 67 w 830"/>
                  <a:gd name="T9" fmla="*/ 934 h 606"/>
                  <a:gd name="T10" fmla="*/ 102 w 830"/>
                  <a:gd name="T11" fmla="*/ 914 h 606"/>
                  <a:gd name="T12" fmla="*/ 112 w 830"/>
                  <a:gd name="T13" fmla="*/ 802 h 606"/>
                  <a:gd name="T14" fmla="*/ 143 w 830"/>
                  <a:gd name="T15" fmla="*/ 914 h 606"/>
                  <a:gd name="T16" fmla="*/ 138 w 830"/>
                  <a:gd name="T17" fmla="*/ 457 h 606"/>
                  <a:gd name="T18" fmla="*/ 150 w 830"/>
                  <a:gd name="T19" fmla="*/ 425 h 606"/>
                  <a:gd name="T20" fmla="*/ 152 w 830"/>
                  <a:gd name="T21" fmla="*/ 170 h 606"/>
                  <a:gd name="T22" fmla="*/ 173 w 830"/>
                  <a:gd name="T23" fmla="*/ 207 h 606"/>
                  <a:gd name="T24" fmla="*/ 241 w 830"/>
                  <a:gd name="T25" fmla="*/ 170 h 606"/>
                  <a:gd name="T26" fmla="*/ 190 w 830"/>
                  <a:gd name="T27" fmla="*/ 425 h 606"/>
                  <a:gd name="T28" fmla="*/ 251 w 830"/>
                  <a:gd name="T29" fmla="*/ 425 h 606"/>
                  <a:gd name="T30" fmla="*/ 218 w 830"/>
                  <a:gd name="T31" fmla="*/ 880 h 606"/>
                  <a:gd name="T32" fmla="*/ 243 w 830"/>
                  <a:gd name="T33" fmla="*/ 1004 h 606"/>
                  <a:gd name="T34" fmla="*/ 250 w 830"/>
                  <a:gd name="T35" fmla="*/ 1798 h 606"/>
                  <a:gd name="T36" fmla="*/ 288 w 830"/>
                  <a:gd name="T37" fmla="*/ 1004 h 606"/>
                  <a:gd name="T38" fmla="*/ 302 w 830"/>
                  <a:gd name="T39" fmla="*/ 1577 h 606"/>
                  <a:gd name="T40" fmla="*/ 275 w 830"/>
                  <a:gd name="T41" fmla="*/ 2189 h 606"/>
                  <a:gd name="T42" fmla="*/ 281 w 830"/>
                  <a:gd name="T43" fmla="*/ 2459 h 606"/>
                  <a:gd name="T44" fmla="*/ 281 w 830"/>
                  <a:gd name="T45" fmla="*/ 3246 h 606"/>
                  <a:gd name="T46" fmla="*/ 284 w 830"/>
                  <a:gd name="T47" fmla="*/ 3700 h 606"/>
                  <a:gd name="T48" fmla="*/ 267 w 830"/>
                  <a:gd name="T49" fmla="*/ 4018 h 606"/>
                  <a:gd name="T50" fmla="*/ 278 w 830"/>
                  <a:gd name="T51" fmla="*/ 4580 h 606"/>
                  <a:gd name="T52" fmla="*/ 272 w 830"/>
                  <a:gd name="T53" fmla="*/ 4640 h 606"/>
                  <a:gd name="T54" fmla="*/ 263 w 830"/>
                  <a:gd name="T55" fmla="*/ 4954 h 606"/>
                  <a:gd name="T56" fmla="*/ 253 w 830"/>
                  <a:gd name="T57" fmla="*/ 5193 h 606"/>
                  <a:gd name="T58" fmla="*/ 251 w 830"/>
                  <a:gd name="T59" fmla="*/ 5723 h 606"/>
                  <a:gd name="T60" fmla="*/ 259 w 830"/>
                  <a:gd name="T61" fmla="*/ 6246 h 606"/>
                  <a:gd name="T62" fmla="*/ 268 w 830"/>
                  <a:gd name="T63" fmla="*/ 6717 h 606"/>
                  <a:gd name="T64" fmla="*/ 251 w 830"/>
                  <a:gd name="T65" fmla="*/ 6315 h 606"/>
                  <a:gd name="T66" fmla="*/ 229 w 830"/>
                  <a:gd name="T67" fmla="*/ 6717 h 606"/>
                  <a:gd name="T68" fmla="*/ 263 w 830"/>
                  <a:gd name="T69" fmla="*/ 6918 h 606"/>
                  <a:gd name="T70" fmla="*/ 211 w 830"/>
                  <a:gd name="T71" fmla="*/ 7468 h 606"/>
                  <a:gd name="T72" fmla="*/ 194 w 830"/>
                  <a:gd name="T73" fmla="*/ 8420 h 606"/>
                  <a:gd name="T74" fmla="*/ 187 w 830"/>
                  <a:gd name="T75" fmla="*/ 8462 h 606"/>
                  <a:gd name="T76" fmla="*/ 171 w 830"/>
                  <a:gd name="T77" fmla="*/ 8968 h 606"/>
                  <a:gd name="T78" fmla="*/ 169 w 830"/>
                  <a:gd name="T79" fmla="*/ 9465 h 606"/>
                  <a:gd name="T80" fmla="*/ 159 w 830"/>
                  <a:gd name="T81" fmla="*/ 9685 h 606"/>
                  <a:gd name="T82" fmla="*/ 156 w 830"/>
                  <a:gd name="T83" fmla="*/ 10620 h 606"/>
                  <a:gd name="T84" fmla="*/ 144 w 830"/>
                  <a:gd name="T85" fmla="*/ 10500 h 606"/>
                  <a:gd name="T86" fmla="*/ 129 w 830"/>
                  <a:gd name="T87" fmla="*/ 10299 h 606"/>
                  <a:gd name="T88" fmla="*/ 112 w 830"/>
                  <a:gd name="T89" fmla="*/ 9480 h 606"/>
                  <a:gd name="T90" fmla="*/ 109 w 830"/>
                  <a:gd name="T91" fmla="*/ 9264 h 606"/>
                  <a:gd name="T92" fmla="*/ 101 w 830"/>
                  <a:gd name="T93" fmla="*/ 8058 h 606"/>
                  <a:gd name="T94" fmla="*/ 113 w 830"/>
                  <a:gd name="T95" fmla="*/ 7591 h 606"/>
                  <a:gd name="T96" fmla="*/ 117 w 830"/>
                  <a:gd name="T97" fmla="*/ 6879 h 606"/>
                  <a:gd name="T98" fmla="*/ 112 w 830"/>
                  <a:gd name="T99" fmla="*/ 6669 h 606"/>
                  <a:gd name="T100" fmla="*/ 107 w 830"/>
                  <a:gd name="T101" fmla="*/ 6402 h 606"/>
                  <a:gd name="T102" fmla="*/ 102 w 830"/>
                  <a:gd name="T103" fmla="*/ 6029 h 606"/>
                  <a:gd name="T104" fmla="*/ 97 w 830"/>
                  <a:gd name="T105" fmla="*/ 6029 h 606"/>
                  <a:gd name="T106" fmla="*/ 95 w 830"/>
                  <a:gd name="T107" fmla="*/ 5374 h 606"/>
                  <a:gd name="T108" fmla="*/ 75 w 830"/>
                  <a:gd name="T109" fmla="*/ 4290 h 606"/>
                  <a:gd name="T110" fmla="*/ 32 w 830"/>
                  <a:gd name="T111" fmla="*/ 4018 h 606"/>
                  <a:gd name="T112" fmla="*/ 23 w 830"/>
                  <a:gd name="T113" fmla="*/ 3806 h 606"/>
                  <a:gd name="T114" fmla="*/ 40 w 830"/>
                  <a:gd name="T115" fmla="*/ 3490 h 606"/>
                  <a:gd name="T116" fmla="*/ 0 w 830"/>
                  <a:gd name="T117" fmla="*/ 3036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0"/>
                  <a:gd name="T178" fmla="*/ 0 h 606"/>
                  <a:gd name="T179" fmla="*/ 830 w 830"/>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0" h="606">
                    <a:moveTo>
                      <a:pt x="0" y="170"/>
                    </a:moveTo>
                    <a:lnTo>
                      <a:pt x="0" y="170"/>
                    </a:lnTo>
                    <a:lnTo>
                      <a:pt x="5" y="161"/>
                    </a:lnTo>
                    <a:lnTo>
                      <a:pt x="59" y="144"/>
                    </a:lnTo>
                    <a:lnTo>
                      <a:pt x="93" y="144"/>
                    </a:lnTo>
                    <a:lnTo>
                      <a:pt x="112" y="130"/>
                    </a:lnTo>
                    <a:lnTo>
                      <a:pt x="107" y="126"/>
                    </a:lnTo>
                    <a:lnTo>
                      <a:pt x="118" y="121"/>
                    </a:lnTo>
                    <a:lnTo>
                      <a:pt x="108" y="118"/>
                    </a:lnTo>
                    <a:lnTo>
                      <a:pt x="127" y="112"/>
                    </a:lnTo>
                    <a:lnTo>
                      <a:pt x="120" y="108"/>
                    </a:lnTo>
                    <a:lnTo>
                      <a:pt x="96" y="117"/>
                    </a:lnTo>
                    <a:lnTo>
                      <a:pt x="72" y="105"/>
                    </a:lnTo>
                    <a:lnTo>
                      <a:pt x="103" y="98"/>
                    </a:lnTo>
                    <a:lnTo>
                      <a:pt x="120" y="79"/>
                    </a:lnTo>
                    <a:lnTo>
                      <a:pt x="157" y="78"/>
                    </a:lnTo>
                    <a:lnTo>
                      <a:pt x="155" y="57"/>
                    </a:lnTo>
                    <a:lnTo>
                      <a:pt x="183" y="57"/>
                    </a:lnTo>
                    <a:lnTo>
                      <a:pt x="211" y="72"/>
                    </a:lnTo>
                    <a:lnTo>
                      <a:pt x="178" y="52"/>
                    </a:lnTo>
                    <a:lnTo>
                      <a:pt x="240" y="40"/>
                    </a:lnTo>
                    <a:lnTo>
                      <a:pt x="255" y="49"/>
                    </a:lnTo>
                    <a:lnTo>
                      <a:pt x="257" y="67"/>
                    </a:lnTo>
                    <a:lnTo>
                      <a:pt x="265" y="51"/>
                    </a:lnTo>
                    <a:lnTo>
                      <a:pt x="305" y="63"/>
                    </a:lnTo>
                    <a:lnTo>
                      <a:pt x="291" y="54"/>
                    </a:lnTo>
                    <a:lnTo>
                      <a:pt x="311" y="55"/>
                    </a:lnTo>
                    <a:lnTo>
                      <a:pt x="294" y="45"/>
                    </a:lnTo>
                    <a:lnTo>
                      <a:pt x="289" y="36"/>
                    </a:lnTo>
                    <a:lnTo>
                      <a:pt x="298" y="35"/>
                    </a:lnTo>
                    <a:lnTo>
                      <a:pt x="378" y="60"/>
                    </a:lnTo>
                    <a:lnTo>
                      <a:pt x="372" y="51"/>
                    </a:lnTo>
                    <a:lnTo>
                      <a:pt x="389" y="50"/>
                    </a:lnTo>
                    <a:lnTo>
                      <a:pt x="378" y="43"/>
                    </a:lnTo>
                    <a:lnTo>
                      <a:pt x="405" y="45"/>
                    </a:lnTo>
                    <a:lnTo>
                      <a:pt x="362" y="26"/>
                    </a:lnTo>
                    <a:lnTo>
                      <a:pt x="440" y="36"/>
                    </a:lnTo>
                    <a:lnTo>
                      <a:pt x="422" y="26"/>
                    </a:lnTo>
                    <a:lnTo>
                      <a:pt x="377" y="24"/>
                    </a:lnTo>
                    <a:lnTo>
                      <a:pt x="392" y="23"/>
                    </a:lnTo>
                    <a:lnTo>
                      <a:pt x="364" y="14"/>
                    </a:lnTo>
                    <a:lnTo>
                      <a:pt x="397" y="16"/>
                    </a:lnTo>
                    <a:lnTo>
                      <a:pt x="383" y="12"/>
                    </a:lnTo>
                    <a:lnTo>
                      <a:pt x="398" y="9"/>
                    </a:lnTo>
                    <a:lnTo>
                      <a:pt x="455" y="26"/>
                    </a:lnTo>
                    <a:lnTo>
                      <a:pt x="449" y="20"/>
                    </a:lnTo>
                    <a:lnTo>
                      <a:pt x="474" y="14"/>
                    </a:lnTo>
                    <a:lnTo>
                      <a:pt x="453" y="12"/>
                    </a:lnTo>
                    <a:lnTo>
                      <a:pt x="452" y="4"/>
                    </a:lnTo>
                    <a:lnTo>
                      <a:pt x="466" y="0"/>
                    </a:lnTo>
                    <a:lnTo>
                      <a:pt x="619" y="4"/>
                    </a:lnTo>
                    <a:lnTo>
                      <a:pt x="630" y="9"/>
                    </a:lnTo>
                    <a:lnTo>
                      <a:pt x="626" y="12"/>
                    </a:lnTo>
                    <a:lnTo>
                      <a:pt x="523" y="13"/>
                    </a:lnTo>
                    <a:lnTo>
                      <a:pt x="535" y="18"/>
                    </a:lnTo>
                    <a:lnTo>
                      <a:pt x="495" y="23"/>
                    </a:lnTo>
                    <a:lnTo>
                      <a:pt x="640" y="14"/>
                    </a:lnTo>
                    <a:lnTo>
                      <a:pt x="645" y="22"/>
                    </a:lnTo>
                    <a:lnTo>
                      <a:pt x="626" y="27"/>
                    </a:lnTo>
                    <a:lnTo>
                      <a:pt x="659" y="23"/>
                    </a:lnTo>
                    <a:lnTo>
                      <a:pt x="697" y="33"/>
                    </a:lnTo>
                    <a:lnTo>
                      <a:pt x="640" y="49"/>
                    </a:lnTo>
                    <a:lnTo>
                      <a:pt x="548" y="47"/>
                    </a:lnTo>
                    <a:lnTo>
                      <a:pt x="570" y="50"/>
                    </a:lnTo>
                    <a:lnTo>
                      <a:pt x="531" y="57"/>
                    </a:lnTo>
                    <a:lnTo>
                      <a:pt x="531" y="65"/>
                    </a:lnTo>
                    <a:lnTo>
                      <a:pt x="632" y="52"/>
                    </a:lnTo>
                    <a:lnTo>
                      <a:pt x="640" y="57"/>
                    </a:lnTo>
                    <a:lnTo>
                      <a:pt x="619" y="70"/>
                    </a:lnTo>
                    <a:lnTo>
                      <a:pt x="684" y="50"/>
                    </a:lnTo>
                    <a:lnTo>
                      <a:pt x="688" y="69"/>
                    </a:lnTo>
                    <a:lnTo>
                      <a:pt x="656" y="101"/>
                    </a:lnTo>
                    <a:lnTo>
                      <a:pt x="718" y="64"/>
                    </a:lnTo>
                    <a:lnTo>
                      <a:pt x="718" y="70"/>
                    </a:lnTo>
                    <a:lnTo>
                      <a:pt x="747" y="69"/>
                    </a:lnTo>
                    <a:lnTo>
                      <a:pt x="756" y="57"/>
                    </a:lnTo>
                    <a:lnTo>
                      <a:pt x="789" y="55"/>
                    </a:lnTo>
                    <a:lnTo>
                      <a:pt x="829" y="66"/>
                    </a:lnTo>
                    <a:lnTo>
                      <a:pt x="790" y="82"/>
                    </a:lnTo>
                    <a:lnTo>
                      <a:pt x="792" y="89"/>
                    </a:lnTo>
                    <a:lnTo>
                      <a:pt x="702" y="98"/>
                    </a:lnTo>
                    <a:lnTo>
                      <a:pt x="774" y="99"/>
                    </a:lnTo>
                    <a:lnTo>
                      <a:pt x="715" y="113"/>
                    </a:lnTo>
                    <a:lnTo>
                      <a:pt x="719" y="123"/>
                    </a:lnTo>
                    <a:lnTo>
                      <a:pt x="759" y="113"/>
                    </a:lnTo>
                    <a:lnTo>
                      <a:pt x="730" y="126"/>
                    </a:lnTo>
                    <a:lnTo>
                      <a:pt x="726" y="142"/>
                    </a:lnTo>
                    <a:lnTo>
                      <a:pt x="736" y="138"/>
                    </a:lnTo>
                    <a:lnTo>
                      <a:pt x="708" y="153"/>
                    </a:lnTo>
                    <a:lnTo>
                      <a:pt x="698" y="183"/>
                    </a:lnTo>
                    <a:lnTo>
                      <a:pt x="713" y="177"/>
                    </a:lnTo>
                    <a:lnTo>
                      <a:pt x="734" y="183"/>
                    </a:lnTo>
                    <a:lnTo>
                      <a:pt x="715" y="183"/>
                    </a:lnTo>
                    <a:lnTo>
                      <a:pt x="715" y="192"/>
                    </a:lnTo>
                    <a:lnTo>
                      <a:pt x="746" y="196"/>
                    </a:lnTo>
                    <a:lnTo>
                      <a:pt x="747" y="208"/>
                    </a:lnTo>
                    <a:lnTo>
                      <a:pt x="700" y="205"/>
                    </a:lnTo>
                    <a:lnTo>
                      <a:pt x="713" y="210"/>
                    </a:lnTo>
                    <a:lnTo>
                      <a:pt x="687" y="214"/>
                    </a:lnTo>
                    <a:lnTo>
                      <a:pt x="700" y="226"/>
                    </a:lnTo>
                    <a:lnTo>
                      <a:pt x="724" y="227"/>
                    </a:lnTo>
                    <a:lnTo>
                      <a:pt x="710" y="234"/>
                    </a:lnTo>
                    <a:lnTo>
                      <a:pt x="729" y="241"/>
                    </a:lnTo>
                    <a:lnTo>
                      <a:pt x="728" y="257"/>
                    </a:lnTo>
                    <a:lnTo>
                      <a:pt x="693" y="247"/>
                    </a:lnTo>
                    <a:lnTo>
                      <a:pt x="714" y="255"/>
                    </a:lnTo>
                    <a:lnTo>
                      <a:pt x="701" y="261"/>
                    </a:lnTo>
                    <a:lnTo>
                      <a:pt x="713" y="260"/>
                    </a:lnTo>
                    <a:lnTo>
                      <a:pt x="710" y="270"/>
                    </a:lnTo>
                    <a:lnTo>
                      <a:pt x="735" y="275"/>
                    </a:lnTo>
                    <a:lnTo>
                      <a:pt x="695" y="272"/>
                    </a:lnTo>
                    <a:lnTo>
                      <a:pt x="688" y="278"/>
                    </a:lnTo>
                    <a:lnTo>
                      <a:pt x="718" y="290"/>
                    </a:lnTo>
                    <a:lnTo>
                      <a:pt x="714" y="301"/>
                    </a:lnTo>
                    <a:lnTo>
                      <a:pt x="689" y="307"/>
                    </a:lnTo>
                    <a:lnTo>
                      <a:pt x="665" y="292"/>
                    </a:lnTo>
                    <a:lnTo>
                      <a:pt x="629" y="305"/>
                    </a:lnTo>
                    <a:lnTo>
                      <a:pt x="655" y="313"/>
                    </a:lnTo>
                    <a:lnTo>
                      <a:pt x="630" y="320"/>
                    </a:lnTo>
                    <a:lnTo>
                      <a:pt x="657" y="321"/>
                    </a:lnTo>
                    <a:lnTo>
                      <a:pt x="648" y="336"/>
                    </a:lnTo>
                    <a:lnTo>
                      <a:pt x="659" y="327"/>
                    </a:lnTo>
                    <a:lnTo>
                      <a:pt x="688" y="340"/>
                    </a:lnTo>
                    <a:lnTo>
                      <a:pt x="679" y="350"/>
                    </a:lnTo>
                    <a:lnTo>
                      <a:pt x="695" y="346"/>
                    </a:lnTo>
                    <a:lnTo>
                      <a:pt x="688" y="356"/>
                    </a:lnTo>
                    <a:lnTo>
                      <a:pt x="699" y="351"/>
                    </a:lnTo>
                    <a:lnTo>
                      <a:pt x="701" y="377"/>
                    </a:lnTo>
                    <a:lnTo>
                      <a:pt x="688" y="368"/>
                    </a:lnTo>
                    <a:lnTo>
                      <a:pt x="688" y="377"/>
                    </a:lnTo>
                    <a:lnTo>
                      <a:pt x="675" y="377"/>
                    </a:lnTo>
                    <a:lnTo>
                      <a:pt x="659" y="355"/>
                    </a:lnTo>
                    <a:lnTo>
                      <a:pt x="619" y="344"/>
                    </a:lnTo>
                    <a:lnTo>
                      <a:pt x="647" y="358"/>
                    </a:lnTo>
                    <a:lnTo>
                      <a:pt x="611" y="365"/>
                    </a:lnTo>
                    <a:lnTo>
                      <a:pt x="600" y="377"/>
                    </a:lnTo>
                    <a:lnTo>
                      <a:pt x="634" y="380"/>
                    </a:lnTo>
                    <a:lnTo>
                      <a:pt x="605" y="387"/>
                    </a:lnTo>
                    <a:lnTo>
                      <a:pt x="649" y="378"/>
                    </a:lnTo>
                    <a:lnTo>
                      <a:pt x="691" y="389"/>
                    </a:lnTo>
                    <a:lnTo>
                      <a:pt x="636" y="419"/>
                    </a:lnTo>
                    <a:lnTo>
                      <a:pt x="584" y="432"/>
                    </a:lnTo>
                    <a:lnTo>
                      <a:pt x="565" y="433"/>
                    </a:lnTo>
                    <a:lnTo>
                      <a:pt x="552" y="420"/>
                    </a:lnTo>
                    <a:lnTo>
                      <a:pt x="558" y="433"/>
                    </a:lnTo>
                    <a:lnTo>
                      <a:pt x="543" y="441"/>
                    </a:lnTo>
                    <a:lnTo>
                      <a:pt x="523" y="473"/>
                    </a:lnTo>
                    <a:lnTo>
                      <a:pt x="507" y="473"/>
                    </a:lnTo>
                    <a:lnTo>
                      <a:pt x="503" y="482"/>
                    </a:lnTo>
                    <a:lnTo>
                      <a:pt x="487" y="484"/>
                    </a:lnTo>
                    <a:lnTo>
                      <a:pt x="480" y="480"/>
                    </a:lnTo>
                    <a:lnTo>
                      <a:pt x="490" y="474"/>
                    </a:lnTo>
                    <a:lnTo>
                      <a:pt x="479" y="473"/>
                    </a:lnTo>
                    <a:lnTo>
                      <a:pt x="473" y="489"/>
                    </a:lnTo>
                    <a:lnTo>
                      <a:pt x="448" y="491"/>
                    </a:lnTo>
                    <a:lnTo>
                      <a:pt x="449" y="504"/>
                    </a:lnTo>
                    <a:lnTo>
                      <a:pt x="433" y="505"/>
                    </a:lnTo>
                    <a:lnTo>
                      <a:pt x="447" y="515"/>
                    </a:lnTo>
                    <a:lnTo>
                      <a:pt x="429" y="518"/>
                    </a:lnTo>
                    <a:lnTo>
                      <a:pt x="443" y="529"/>
                    </a:lnTo>
                    <a:lnTo>
                      <a:pt x="431" y="529"/>
                    </a:lnTo>
                    <a:lnTo>
                      <a:pt x="440" y="532"/>
                    </a:lnTo>
                    <a:lnTo>
                      <a:pt x="431" y="545"/>
                    </a:lnTo>
                    <a:lnTo>
                      <a:pt x="422" y="543"/>
                    </a:lnTo>
                    <a:lnTo>
                      <a:pt x="429" y="549"/>
                    </a:lnTo>
                    <a:lnTo>
                      <a:pt x="412" y="554"/>
                    </a:lnTo>
                    <a:lnTo>
                      <a:pt x="422" y="572"/>
                    </a:lnTo>
                    <a:lnTo>
                      <a:pt x="412" y="596"/>
                    </a:lnTo>
                    <a:lnTo>
                      <a:pt x="400" y="597"/>
                    </a:lnTo>
                    <a:lnTo>
                      <a:pt x="409" y="605"/>
                    </a:lnTo>
                    <a:lnTo>
                      <a:pt x="381" y="605"/>
                    </a:lnTo>
                    <a:lnTo>
                      <a:pt x="378" y="589"/>
                    </a:lnTo>
                    <a:lnTo>
                      <a:pt x="339" y="591"/>
                    </a:lnTo>
                    <a:lnTo>
                      <a:pt x="348" y="587"/>
                    </a:lnTo>
                    <a:lnTo>
                      <a:pt x="328" y="580"/>
                    </a:lnTo>
                    <a:lnTo>
                      <a:pt x="338" y="577"/>
                    </a:lnTo>
                    <a:lnTo>
                      <a:pt x="323" y="577"/>
                    </a:lnTo>
                    <a:lnTo>
                      <a:pt x="328" y="564"/>
                    </a:lnTo>
                    <a:lnTo>
                      <a:pt x="320" y="567"/>
                    </a:lnTo>
                    <a:lnTo>
                      <a:pt x="294" y="532"/>
                    </a:lnTo>
                    <a:lnTo>
                      <a:pt x="294" y="522"/>
                    </a:lnTo>
                    <a:lnTo>
                      <a:pt x="313" y="510"/>
                    </a:lnTo>
                    <a:lnTo>
                      <a:pt x="305" y="507"/>
                    </a:lnTo>
                    <a:lnTo>
                      <a:pt x="286" y="520"/>
                    </a:lnTo>
                    <a:lnTo>
                      <a:pt x="286" y="494"/>
                    </a:lnTo>
                    <a:lnTo>
                      <a:pt x="268" y="480"/>
                    </a:lnTo>
                    <a:lnTo>
                      <a:pt x="273" y="460"/>
                    </a:lnTo>
                    <a:lnTo>
                      <a:pt x="262" y="452"/>
                    </a:lnTo>
                    <a:lnTo>
                      <a:pt x="277" y="434"/>
                    </a:lnTo>
                    <a:lnTo>
                      <a:pt x="268" y="432"/>
                    </a:lnTo>
                    <a:lnTo>
                      <a:pt x="301" y="432"/>
                    </a:lnTo>
                    <a:lnTo>
                      <a:pt x="298" y="425"/>
                    </a:lnTo>
                    <a:lnTo>
                      <a:pt x="275" y="426"/>
                    </a:lnTo>
                    <a:lnTo>
                      <a:pt x="309" y="410"/>
                    </a:lnTo>
                    <a:lnTo>
                      <a:pt x="301" y="405"/>
                    </a:lnTo>
                    <a:lnTo>
                      <a:pt x="309" y="387"/>
                    </a:lnTo>
                    <a:lnTo>
                      <a:pt x="281" y="387"/>
                    </a:lnTo>
                    <a:lnTo>
                      <a:pt x="251" y="372"/>
                    </a:lnTo>
                    <a:lnTo>
                      <a:pt x="305" y="380"/>
                    </a:lnTo>
                    <a:lnTo>
                      <a:pt x="296" y="374"/>
                    </a:lnTo>
                    <a:lnTo>
                      <a:pt x="305" y="371"/>
                    </a:lnTo>
                    <a:lnTo>
                      <a:pt x="284" y="360"/>
                    </a:lnTo>
                    <a:lnTo>
                      <a:pt x="291" y="355"/>
                    </a:lnTo>
                    <a:lnTo>
                      <a:pt x="280" y="359"/>
                    </a:lnTo>
                    <a:lnTo>
                      <a:pt x="288" y="352"/>
                    </a:lnTo>
                    <a:lnTo>
                      <a:pt x="274" y="352"/>
                    </a:lnTo>
                    <a:lnTo>
                      <a:pt x="289" y="347"/>
                    </a:lnTo>
                    <a:lnTo>
                      <a:pt x="265" y="338"/>
                    </a:lnTo>
                    <a:lnTo>
                      <a:pt x="260" y="352"/>
                    </a:lnTo>
                    <a:lnTo>
                      <a:pt x="240" y="352"/>
                    </a:lnTo>
                    <a:lnTo>
                      <a:pt x="236" y="347"/>
                    </a:lnTo>
                    <a:lnTo>
                      <a:pt x="249" y="338"/>
                    </a:lnTo>
                    <a:lnTo>
                      <a:pt x="239" y="338"/>
                    </a:lnTo>
                    <a:lnTo>
                      <a:pt x="251" y="316"/>
                    </a:lnTo>
                    <a:lnTo>
                      <a:pt x="237" y="312"/>
                    </a:lnTo>
                    <a:lnTo>
                      <a:pt x="244" y="302"/>
                    </a:lnTo>
                    <a:lnTo>
                      <a:pt x="221" y="275"/>
                    </a:lnTo>
                    <a:lnTo>
                      <a:pt x="229" y="274"/>
                    </a:lnTo>
                    <a:lnTo>
                      <a:pt x="198" y="250"/>
                    </a:lnTo>
                    <a:lnTo>
                      <a:pt x="198" y="241"/>
                    </a:lnTo>
                    <a:lnTo>
                      <a:pt x="165" y="229"/>
                    </a:lnTo>
                    <a:lnTo>
                      <a:pt x="134" y="222"/>
                    </a:lnTo>
                    <a:lnTo>
                      <a:pt x="106" y="234"/>
                    </a:lnTo>
                    <a:lnTo>
                      <a:pt x="83" y="226"/>
                    </a:lnTo>
                    <a:lnTo>
                      <a:pt x="91" y="235"/>
                    </a:lnTo>
                    <a:lnTo>
                      <a:pt x="67" y="231"/>
                    </a:lnTo>
                    <a:lnTo>
                      <a:pt x="46" y="222"/>
                    </a:lnTo>
                    <a:lnTo>
                      <a:pt x="67" y="214"/>
                    </a:lnTo>
                    <a:lnTo>
                      <a:pt x="21" y="205"/>
                    </a:lnTo>
                    <a:lnTo>
                      <a:pt x="38" y="198"/>
                    </a:lnTo>
                    <a:lnTo>
                      <a:pt x="93" y="200"/>
                    </a:lnTo>
                    <a:lnTo>
                      <a:pt x="100" y="197"/>
                    </a:lnTo>
                    <a:lnTo>
                      <a:pt x="90" y="192"/>
                    </a:lnTo>
                    <a:lnTo>
                      <a:pt x="99" y="187"/>
                    </a:lnTo>
                    <a:lnTo>
                      <a:pt x="50" y="191"/>
                    </a:lnTo>
                    <a:lnTo>
                      <a:pt x="0" y="1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78" name="Freeform 59"/>
              <p:cNvSpPr>
                <a:spLocks noChangeAspect="1"/>
              </p:cNvSpPr>
              <p:nvPr/>
            </p:nvSpPr>
            <p:spPr bwMode="gray">
              <a:xfrm>
                <a:off x="5262802" y="2791785"/>
                <a:ext cx="147739" cy="176920"/>
              </a:xfrm>
              <a:custGeom>
                <a:avLst/>
                <a:gdLst>
                  <a:gd name="T0" fmla="*/ 0 w 105"/>
                  <a:gd name="T1" fmla="*/ 2054 h 119"/>
                  <a:gd name="T2" fmla="*/ 0 w 105"/>
                  <a:gd name="T3" fmla="*/ 2054 h 119"/>
                  <a:gd name="T4" fmla="*/ 14 w 105"/>
                  <a:gd name="T5" fmla="*/ 2924 h 119"/>
                  <a:gd name="T6" fmla="*/ 26 w 105"/>
                  <a:gd name="T7" fmla="*/ 2778 h 119"/>
                  <a:gd name="T8" fmla="*/ 34 w 105"/>
                  <a:gd name="T9" fmla="*/ 2046 h 119"/>
                  <a:gd name="T10" fmla="*/ 33 w 105"/>
                  <a:gd name="T11" fmla="*/ 1733 h 119"/>
                  <a:gd name="T12" fmla="*/ 46 w 105"/>
                  <a:gd name="T13" fmla="*/ 1052 h 119"/>
                  <a:gd name="T14" fmla="*/ 47 w 105"/>
                  <a:gd name="T15" fmla="*/ 866 h 119"/>
                  <a:gd name="T16" fmla="*/ 40 w 105"/>
                  <a:gd name="T17" fmla="*/ 509 h 119"/>
                  <a:gd name="T18" fmla="*/ 26 w 105"/>
                  <a:gd name="T19" fmla="*/ 0 h 119"/>
                  <a:gd name="T20" fmla="*/ 26 w 105"/>
                  <a:gd name="T21" fmla="*/ 1 h 119"/>
                  <a:gd name="T22" fmla="*/ 26 w 105"/>
                  <a:gd name="T23" fmla="*/ 264 h 119"/>
                  <a:gd name="T24" fmla="*/ 26 w 105"/>
                  <a:gd name="T25" fmla="*/ 786 h 119"/>
                  <a:gd name="T26" fmla="*/ 26 w 105"/>
                  <a:gd name="T27" fmla="*/ 1050 h 119"/>
                  <a:gd name="T28" fmla="*/ 26 w 105"/>
                  <a:gd name="T29" fmla="*/ 1748 h 119"/>
                  <a:gd name="T30" fmla="*/ 0 w 105"/>
                  <a:gd name="T31" fmla="*/ 2054 h 119"/>
                  <a:gd name="T32" fmla="*/ 0 w 105"/>
                  <a:gd name="T33" fmla="*/ 2054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82" name="Freeform 64"/>
              <p:cNvSpPr>
                <a:spLocks noChangeAspect="1"/>
              </p:cNvSpPr>
              <p:nvPr/>
            </p:nvSpPr>
            <p:spPr bwMode="gray">
              <a:xfrm>
                <a:off x="6966820" y="3351569"/>
                <a:ext cx="190769" cy="157568"/>
              </a:xfrm>
              <a:custGeom>
                <a:avLst/>
                <a:gdLst>
                  <a:gd name="T0" fmla="*/ 0 w 136"/>
                  <a:gd name="T1" fmla="*/ 0 h 107"/>
                  <a:gd name="T2" fmla="*/ 0 w 136"/>
                  <a:gd name="T3" fmla="*/ 0 h 107"/>
                  <a:gd name="T4" fmla="*/ 2 w 136"/>
                  <a:gd name="T5" fmla="*/ 1431 h 107"/>
                  <a:gd name="T6" fmla="*/ 22 w 136"/>
                  <a:gd name="T7" fmla="*/ 1495 h 107"/>
                  <a:gd name="T8" fmla="*/ 22 w 136"/>
                  <a:gd name="T9" fmla="*/ 1091 h 107"/>
                  <a:gd name="T10" fmla="*/ 25 w 136"/>
                  <a:gd name="T11" fmla="*/ 1261 h 107"/>
                  <a:gd name="T12" fmla="*/ 36 w 136"/>
                  <a:gd name="T13" fmla="*/ 1648 h 107"/>
                  <a:gd name="T14" fmla="*/ 53 w 136"/>
                  <a:gd name="T15" fmla="*/ 1721 h 107"/>
                  <a:gd name="T16" fmla="*/ 33 w 136"/>
                  <a:gd name="T17" fmla="*/ 1091 h 107"/>
                  <a:gd name="T18" fmla="*/ 35 w 136"/>
                  <a:gd name="T19" fmla="*/ 752 h 107"/>
                  <a:gd name="T20" fmla="*/ 23 w 136"/>
                  <a:gd name="T21" fmla="*/ 663 h 107"/>
                  <a:gd name="T22" fmla="*/ 22 w 136"/>
                  <a:gd name="T23" fmla="*/ 253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86" name="Freeform 65"/>
              <p:cNvSpPr>
                <a:spLocks noChangeAspect="1"/>
              </p:cNvSpPr>
              <p:nvPr/>
            </p:nvSpPr>
            <p:spPr bwMode="gray">
              <a:xfrm>
                <a:off x="7105953" y="3386124"/>
                <a:ext cx="78890" cy="41465"/>
              </a:xfrm>
              <a:custGeom>
                <a:avLst/>
                <a:gdLst>
                  <a:gd name="T0" fmla="*/ 0 w 57"/>
                  <a:gd name="T1" fmla="*/ 369 h 28"/>
                  <a:gd name="T2" fmla="*/ 0 w 57"/>
                  <a:gd name="T3" fmla="*/ 369 h 28"/>
                  <a:gd name="T4" fmla="*/ 14 w 57"/>
                  <a:gd name="T5" fmla="*/ 557 h 28"/>
                  <a:gd name="T6" fmla="*/ 14 w 57"/>
                  <a:gd name="T7" fmla="*/ 186 h 28"/>
                  <a:gd name="T8" fmla="*/ 14 w 57"/>
                  <a:gd name="T9" fmla="*/ 0 h 28"/>
                  <a:gd name="T10" fmla="*/ 14 w 57"/>
                  <a:gd name="T11" fmla="*/ 213 h 28"/>
                  <a:gd name="T12" fmla="*/ 0 w 57"/>
                  <a:gd name="T13" fmla="*/ 369 h 28"/>
                  <a:gd name="T14" fmla="*/ 0 w 57"/>
                  <a:gd name="T15" fmla="*/ 369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87" name="Freeform 66"/>
              <p:cNvSpPr>
                <a:spLocks noChangeAspect="1"/>
              </p:cNvSpPr>
              <p:nvPr/>
            </p:nvSpPr>
            <p:spPr bwMode="gray">
              <a:xfrm>
                <a:off x="7153286" y="3354334"/>
                <a:ext cx="43031" cy="41465"/>
              </a:xfrm>
              <a:custGeom>
                <a:avLst/>
                <a:gdLst>
                  <a:gd name="T0" fmla="*/ 0 w 31"/>
                  <a:gd name="T1" fmla="*/ 0 h 28"/>
                  <a:gd name="T2" fmla="*/ 0 w 31"/>
                  <a:gd name="T3" fmla="*/ 0 h 28"/>
                  <a:gd name="T4" fmla="*/ 15 w 31"/>
                  <a:gd name="T5" fmla="*/ 244 h 28"/>
                  <a:gd name="T6" fmla="*/ 15 w 31"/>
                  <a:gd name="T7" fmla="*/ 557 h 28"/>
                  <a:gd name="T8" fmla="*/ 15 w 31"/>
                  <a:gd name="T9" fmla="*/ 321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88" name="Freeform 73"/>
              <p:cNvSpPr>
                <a:spLocks noChangeAspect="1"/>
              </p:cNvSpPr>
              <p:nvPr/>
            </p:nvSpPr>
            <p:spPr bwMode="gray">
              <a:xfrm>
                <a:off x="4780857" y="1304557"/>
                <a:ext cx="3128336" cy="1102982"/>
              </a:xfrm>
              <a:custGeom>
                <a:avLst/>
                <a:gdLst>
                  <a:gd name="T0" fmla="*/ 21 w 2232"/>
                  <a:gd name="T1" fmla="*/ 7210 h 748"/>
                  <a:gd name="T2" fmla="*/ 21 w 2232"/>
                  <a:gd name="T3" fmla="*/ 4479 h 748"/>
                  <a:gd name="T4" fmla="*/ 30 w 2232"/>
                  <a:gd name="T5" fmla="*/ 3784 h 748"/>
                  <a:gd name="T6" fmla="*/ 42 w 2232"/>
                  <a:gd name="T7" fmla="*/ 5655 h 748"/>
                  <a:gd name="T8" fmla="*/ 70 w 2232"/>
                  <a:gd name="T9" fmla="*/ 5655 h 748"/>
                  <a:gd name="T10" fmla="*/ 99 w 2232"/>
                  <a:gd name="T11" fmla="*/ 4362 h 748"/>
                  <a:gd name="T12" fmla="*/ 138 w 2232"/>
                  <a:gd name="T13" fmla="*/ 4268 h 748"/>
                  <a:gd name="T14" fmla="*/ 205 w 2232"/>
                  <a:gd name="T15" fmla="*/ 4235 h 748"/>
                  <a:gd name="T16" fmla="*/ 205 w 2232"/>
                  <a:gd name="T17" fmla="*/ 2739 h 748"/>
                  <a:gd name="T18" fmla="*/ 230 w 2232"/>
                  <a:gd name="T19" fmla="*/ 4136 h 748"/>
                  <a:gd name="T20" fmla="*/ 235 w 2232"/>
                  <a:gd name="T21" fmla="*/ 4036 h 748"/>
                  <a:gd name="T22" fmla="*/ 254 w 2232"/>
                  <a:gd name="T23" fmla="*/ 4203 h 748"/>
                  <a:gd name="T24" fmla="*/ 240 w 2232"/>
                  <a:gd name="T25" fmla="*/ 2406 h 748"/>
                  <a:gd name="T26" fmla="*/ 255 w 2232"/>
                  <a:gd name="T27" fmla="*/ 2489 h 748"/>
                  <a:gd name="T28" fmla="*/ 265 w 2232"/>
                  <a:gd name="T29" fmla="*/ 1982 h 748"/>
                  <a:gd name="T30" fmla="*/ 324 w 2232"/>
                  <a:gd name="T31" fmla="*/ 773 h 748"/>
                  <a:gd name="T32" fmla="*/ 365 w 2232"/>
                  <a:gd name="T33" fmla="*/ 549 h 748"/>
                  <a:gd name="T34" fmla="*/ 417 w 2232"/>
                  <a:gd name="T35" fmla="*/ 480 h 748"/>
                  <a:gd name="T36" fmla="*/ 397 w 2232"/>
                  <a:gd name="T37" fmla="*/ 2255 h 748"/>
                  <a:gd name="T38" fmla="*/ 428 w 2232"/>
                  <a:gd name="T39" fmla="*/ 2114 h 748"/>
                  <a:gd name="T40" fmla="*/ 477 w 2232"/>
                  <a:gd name="T41" fmla="*/ 2201 h 748"/>
                  <a:gd name="T42" fmla="*/ 527 w 2232"/>
                  <a:gd name="T43" fmla="*/ 2915 h 748"/>
                  <a:gd name="T44" fmla="*/ 607 w 2232"/>
                  <a:gd name="T45" fmla="*/ 2732 h 748"/>
                  <a:gd name="T46" fmla="*/ 664 w 2232"/>
                  <a:gd name="T47" fmla="*/ 3780 h 748"/>
                  <a:gd name="T48" fmla="*/ 707 w 2232"/>
                  <a:gd name="T49" fmla="*/ 3648 h 748"/>
                  <a:gd name="T50" fmla="*/ 787 w 2232"/>
                  <a:gd name="T51" fmla="*/ 4654 h 748"/>
                  <a:gd name="T52" fmla="*/ 795 w 2232"/>
                  <a:gd name="T53" fmla="*/ 5709 h 748"/>
                  <a:gd name="T54" fmla="*/ 763 w 2232"/>
                  <a:gd name="T55" fmla="*/ 4969 h 748"/>
                  <a:gd name="T56" fmla="*/ 754 w 2232"/>
                  <a:gd name="T57" fmla="*/ 6190 h 748"/>
                  <a:gd name="T58" fmla="*/ 688 w 2232"/>
                  <a:gd name="T59" fmla="*/ 7325 h 748"/>
                  <a:gd name="T60" fmla="*/ 673 w 2232"/>
                  <a:gd name="T61" fmla="*/ 8608 h 748"/>
                  <a:gd name="T62" fmla="*/ 648 w 2232"/>
                  <a:gd name="T63" fmla="*/ 9964 h 748"/>
                  <a:gd name="T64" fmla="*/ 676 w 2232"/>
                  <a:gd name="T65" fmla="*/ 6981 h 748"/>
                  <a:gd name="T66" fmla="*/ 644 w 2232"/>
                  <a:gd name="T67" fmla="*/ 6713 h 748"/>
                  <a:gd name="T68" fmla="*/ 603 w 2232"/>
                  <a:gd name="T69" fmla="*/ 7563 h 748"/>
                  <a:gd name="T70" fmla="*/ 551 w 2232"/>
                  <a:gd name="T71" fmla="*/ 9336 h 748"/>
                  <a:gd name="T72" fmla="*/ 565 w 2232"/>
                  <a:gd name="T73" fmla="*/ 9877 h 748"/>
                  <a:gd name="T74" fmla="*/ 513 w 2232"/>
                  <a:gd name="T75" fmla="*/ 12721 h 748"/>
                  <a:gd name="T76" fmla="*/ 498 w 2232"/>
                  <a:gd name="T77" fmla="*/ 10632 h 748"/>
                  <a:gd name="T78" fmla="*/ 441 w 2232"/>
                  <a:gd name="T79" fmla="*/ 10546 h 748"/>
                  <a:gd name="T80" fmla="*/ 351 w 2232"/>
                  <a:gd name="T81" fmla="*/ 10117 h 748"/>
                  <a:gd name="T82" fmla="*/ 268 w 2232"/>
                  <a:gd name="T83" fmla="*/ 10546 h 748"/>
                  <a:gd name="T84" fmla="*/ 236 w 2232"/>
                  <a:gd name="T85" fmla="*/ 10124 h 748"/>
                  <a:gd name="T86" fmla="*/ 182 w 2232"/>
                  <a:gd name="T87" fmla="*/ 8889 h 748"/>
                  <a:gd name="T88" fmla="*/ 144 w 2232"/>
                  <a:gd name="T89" fmla="*/ 9266 h 748"/>
                  <a:gd name="T90" fmla="*/ 150 w 2232"/>
                  <a:gd name="T91" fmla="*/ 10124 h 748"/>
                  <a:gd name="T92" fmla="*/ 130 w 2232"/>
                  <a:gd name="T93" fmla="*/ 10032 h 748"/>
                  <a:gd name="T94" fmla="*/ 97 w 2232"/>
                  <a:gd name="T95" fmla="*/ 10240 h 748"/>
                  <a:gd name="T96" fmla="*/ 95 w 2232"/>
                  <a:gd name="T97" fmla="*/ 11094 h 748"/>
                  <a:gd name="T98" fmla="*/ 105 w 2232"/>
                  <a:gd name="T99" fmla="*/ 11760 h 748"/>
                  <a:gd name="T100" fmla="*/ 97 w 2232"/>
                  <a:gd name="T101" fmla="*/ 12691 h 748"/>
                  <a:gd name="T102" fmla="*/ 67 w 2232"/>
                  <a:gd name="T103" fmla="*/ 12181 h 748"/>
                  <a:gd name="T104" fmla="*/ 63 w 2232"/>
                  <a:gd name="T105" fmla="*/ 11057 h 748"/>
                  <a:gd name="T106" fmla="*/ 33 w 2232"/>
                  <a:gd name="T107" fmla="*/ 10123 h 748"/>
                  <a:gd name="T108" fmla="*/ 21 w 2232"/>
                  <a:gd name="T109" fmla="*/ 9649 h 748"/>
                  <a:gd name="T110" fmla="*/ 4 w 2232"/>
                  <a:gd name="T111" fmla="*/ 8904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89" name="Freeform 74"/>
              <p:cNvSpPr>
                <a:spLocks noChangeAspect="1"/>
              </p:cNvSpPr>
              <p:nvPr/>
            </p:nvSpPr>
            <p:spPr bwMode="gray">
              <a:xfrm>
                <a:off x="5159528" y="1162193"/>
                <a:ext cx="96102" cy="44230"/>
              </a:xfrm>
              <a:custGeom>
                <a:avLst/>
                <a:gdLst>
                  <a:gd name="T0" fmla="*/ 0 w 69"/>
                  <a:gd name="T1" fmla="*/ 85 h 31"/>
                  <a:gd name="T2" fmla="*/ 0 w 69"/>
                  <a:gd name="T3" fmla="*/ 85 h 31"/>
                  <a:gd name="T4" fmla="*/ 14 w 69"/>
                  <a:gd name="T5" fmla="*/ 14 h 31"/>
                  <a:gd name="T6" fmla="*/ 4 w 69"/>
                  <a:gd name="T7" fmla="*/ 9 h 31"/>
                  <a:gd name="T8" fmla="*/ 17 w 69"/>
                  <a:gd name="T9" fmla="*/ 0 h 31"/>
                  <a:gd name="T10" fmla="*/ 17 w 69"/>
                  <a:gd name="T11" fmla="*/ 1 h 31"/>
                  <a:gd name="T12" fmla="*/ 17 w 69"/>
                  <a:gd name="T13" fmla="*/ 8 h 31"/>
                  <a:gd name="T14" fmla="*/ 17 w 69"/>
                  <a:gd name="T15" fmla="*/ 8 h 31"/>
                  <a:gd name="T16" fmla="*/ 17 w 69"/>
                  <a:gd name="T17" fmla="*/ 94 h 31"/>
                  <a:gd name="T18" fmla="*/ 14 w 69"/>
                  <a:gd name="T19" fmla="*/ 113 h 31"/>
                  <a:gd name="T20" fmla="*/ 16 w 69"/>
                  <a:gd name="T21" fmla="*/ 88 h 31"/>
                  <a:gd name="T22" fmla="*/ 0 w 69"/>
                  <a:gd name="T23" fmla="*/ 85 h 31"/>
                  <a:gd name="T24" fmla="*/ 0 w 69"/>
                  <a:gd name="T25" fmla="*/ 8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31"/>
                  <a:gd name="T41" fmla="*/ 69 w 6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31">
                    <a:moveTo>
                      <a:pt x="0" y="21"/>
                    </a:moveTo>
                    <a:lnTo>
                      <a:pt x="0" y="21"/>
                    </a:lnTo>
                    <a:lnTo>
                      <a:pt x="14" y="14"/>
                    </a:lnTo>
                    <a:lnTo>
                      <a:pt x="4" y="9"/>
                    </a:lnTo>
                    <a:lnTo>
                      <a:pt x="52" y="0"/>
                    </a:lnTo>
                    <a:lnTo>
                      <a:pt x="61" y="1"/>
                    </a:lnTo>
                    <a:lnTo>
                      <a:pt x="51" y="8"/>
                    </a:lnTo>
                    <a:lnTo>
                      <a:pt x="68" y="8"/>
                    </a:lnTo>
                    <a:lnTo>
                      <a:pt x="24" y="24"/>
                    </a:lnTo>
                    <a:lnTo>
                      <a:pt x="14" y="30"/>
                    </a:lnTo>
                    <a:lnTo>
                      <a:pt x="16"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0" name="Freeform 75"/>
              <p:cNvSpPr>
                <a:spLocks noChangeAspect="1"/>
              </p:cNvSpPr>
              <p:nvPr/>
            </p:nvSpPr>
            <p:spPr bwMode="gray">
              <a:xfrm>
                <a:off x="5188215" y="1625223"/>
                <a:ext cx="38728" cy="23497"/>
              </a:xfrm>
              <a:custGeom>
                <a:avLst/>
                <a:gdLst>
                  <a:gd name="T0" fmla="*/ 0 w 28"/>
                  <a:gd name="T1" fmla="*/ 199 h 16"/>
                  <a:gd name="T2" fmla="*/ 0 w 28"/>
                  <a:gd name="T3" fmla="*/ 199 h 16"/>
                  <a:gd name="T4" fmla="*/ 8 w 28"/>
                  <a:gd name="T5" fmla="*/ 0 h 16"/>
                  <a:gd name="T6" fmla="*/ 14 w 28"/>
                  <a:gd name="T7" fmla="*/ 130 h 16"/>
                  <a:gd name="T8" fmla="*/ 0 w 28"/>
                  <a:gd name="T9" fmla="*/ 199 h 16"/>
                  <a:gd name="T10" fmla="*/ 0 w 28"/>
                  <a:gd name="T11" fmla="*/ 199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15"/>
                    </a:moveTo>
                    <a:lnTo>
                      <a:pt x="0" y="15"/>
                    </a:lnTo>
                    <a:lnTo>
                      <a:pt x="8" y="0"/>
                    </a:lnTo>
                    <a:lnTo>
                      <a:pt x="27" y="8"/>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1" name="Freeform 76"/>
              <p:cNvSpPr>
                <a:spLocks noChangeAspect="1"/>
              </p:cNvSpPr>
              <p:nvPr/>
            </p:nvSpPr>
            <p:spPr bwMode="gray">
              <a:xfrm>
                <a:off x="5252761" y="1487005"/>
                <a:ext cx="117617" cy="92606"/>
              </a:xfrm>
              <a:custGeom>
                <a:avLst/>
                <a:gdLst>
                  <a:gd name="T0" fmla="*/ 0 w 84"/>
                  <a:gd name="T1" fmla="*/ 440 h 63"/>
                  <a:gd name="T2" fmla="*/ 0 w 84"/>
                  <a:gd name="T3" fmla="*/ 440 h 63"/>
                  <a:gd name="T4" fmla="*/ 7 w 84"/>
                  <a:gd name="T5" fmla="*/ 669 h 63"/>
                  <a:gd name="T6" fmla="*/ 16 w 84"/>
                  <a:gd name="T7" fmla="*/ 591 h 63"/>
                  <a:gd name="T8" fmla="*/ 21 w 84"/>
                  <a:gd name="T9" fmla="*/ 717 h 63"/>
                  <a:gd name="T10" fmla="*/ 21 w 84"/>
                  <a:gd name="T11" fmla="*/ 669 h 63"/>
                  <a:gd name="T12" fmla="*/ 21 w 84"/>
                  <a:gd name="T13" fmla="*/ 909 h 63"/>
                  <a:gd name="T14" fmla="*/ 28 w 84"/>
                  <a:gd name="T15" fmla="*/ 924 h 63"/>
                  <a:gd name="T16" fmla="*/ 21 w 84"/>
                  <a:gd name="T17" fmla="*/ 763 h 63"/>
                  <a:gd name="T18" fmla="*/ 21 w 84"/>
                  <a:gd name="T19" fmla="*/ 468 h 63"/>
                  <a:gd name="T20" fmla="*/ 21 w 84"/>
                  <a:gd name="T21" fmla="*/ 165 h 63"/>
                  <a:gd name="T22" fmla="*/ 21 w 84"/>
                  <a:gd name="T23" fmla="*/ 0 h 63"/>
                  <a:gd name="T24" fmla="*/ 21 w 84"/>
                  <a:gd name="T25" fmla="*/ 4 h 63"/>
                  <a:gd name="T26" fmla="*/ 11 w 84"/>
                  <a:gd name="T27" fmla="*/ 440 h 63"/>
                  <a:gd name="T28" fmla="*/ 0 w 84"/>
                  <a:gd name="T29" fmla="*/ 440 h 63"/>
                  <a:gd name="T30" fmla="*/ 0 w 84"/>
                  <a:gd name="T31" fmla="*/ 44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63"/>
                  <a:gd name="T50" fmla="*/ 84 w 84"/>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63">
                    <a:moveTo>
                      <a:pt x="0" y="30"/>
                    </a:moveTo>
                    <a:lnTo>
                      <a:pt x="0" y="30"/>
                    </a:lnTo>
                    <a:lnTo>
                      <a:pt x="7" y="44"/>
                    </a:lnTo>
                    <a:lnTo>
                      <a:pt x="16" y="39"/>
                    </a:lnTo>
                    <a:lnTo>
                      <a:pt x="26" y="48"/>
                    </a:lnTo>
                    <a:lnTo>
                      <a:pt x="34" y="44"/>
                    </a:lnTo>
                    <a:lnTo>
                      <a:pt x="31" y="60"/>
                    </a:lnTo>
                    <a:lnTo>
                      <a:pt x="83" y="62"/>
                    </a:lnTo>
                    <a:lnTo>
                      <a:pt x="63" y="51"/>
                    </a:lnTo>
                    <a:lnTo>
                      <a:pt x="53" y="32"/>
                    </a:lnTo>
                    <a:lnTo>
                      <a:pt x="54" y="11"/>
                    </a:lnTo>
                    <a:lnTo>
                      <a:pt x="67" y="0"/>
                    </a:lnTo>
                    <a:lnTo>
                      <a:pt x="22" y="4"/>
                    </a:lnTo>
                    <a:lnTo>
                      <a:pt x="11" y="30"/>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2" name="Freeform 77"/>
              <p:cNvSpPr>
                <a:spLocks noChangeAspect="1"/>
              </p:cNvSpPr>
              <p:nvPr/>
            </p:nvSpPr>
            <p:spPr bwMode="gray">
              <a:xfrm>
                <a:off x="5292923" y="1334965"/>
                <a:ext cx="295478" cy="152040"/>
              </a:xfrm>
              <a:custGeom>
                <a:avLst/>
                <a:gdLst>
                  <a:gd name="T0" fmla="*/ 0 w 211"/>
                  <a:gd name="T1" fmla="*/ 1577 h 103"/>
                  <a:gd name="T2" fmla="*/ 0 w 211"/>
                  <a:gd name="T3" fmla="*/ 1577 h 103"/>
                  <a:gd name="T4" fmla="*/ 20 w 211"/>
                  <a:gd name="T5" fmla="*/ 1615 h 103"/>
                  <a:gd name="T6" fmla="*/ 7 w 211"/>
                  <a:gd name="T7" fmla="*/ 1797 h 103"/>
                  <a:gd name="T8" fmla="*/ 21 w 211"/>
                  <a:gd name="T9" fmla="*/ 1824 h 103"/>
                  <a:gd name="T10" fmla="*/ 21 w 211"/>
                  <a:gd name="T11" fmla="*/ 1615 h 103"/>
                  <a:gd name="T12" fmla="*/ 21 w 211"/>
                  <a:gd name="T13" fmla="*/ 1683 h 103"/>
                  <a:gd name="T14" fmla="*/ 21 w 211"/>
                  <a:gd name="T15" fmla="*/ 1567 h 103"/>
                  <a:gd name="T16" fmla="*/ 21 w 211"/>
                  <a:gd name="T17" fmla="*/ 1577 h 103"/>
                  <a:gd name="T18" fmla="*/ 21 w 211"/>
                  <a:gd name="T19" fmla="*/ 1362 h 103"/>
                  <a:gd name="T20" fmla="*/ 21 w 211"/>
                  <a:gd name="T21" fmla="*/ 1489 h 103"/>
                  <a:gd name="T22" fmla="*/ 22 w 211"/>
                  <a:gd name="T23" fmla="*/ 1382 h 103"/>
                  <a:gd name="T24" fmla="*/ 21 w 211"/>
                  <a:gd name="T25" fmla="*/ 1213 h 103"/>
                  <a:gd name="T26" fmla="*/ 30 w 211"/>
                  <a:gd name="T27" fmla="*/ 1222 h 103"/>
                  <a:gd name="T28" fmla="*/ 27 w 211"/>
                  <a:gd name="T29" fmla="*/ 1136 h 103"/>
                  <a:gd name="T30" fmla="*/ 32 w 211"/>
                  <a:gd name="T31" fmla="*/ 1163 h 103"/>
                  <a:gd name="T32" fmla="*/ 35 w 211"/>
                  <a:gd name="T33" fmla="*/ 980 h 103"/>
                  <a:gd name="T34" fmla="*/ 69 w 211"/>
                  <a:gd name="T35" fmla="*/ 400 h 103"/>
                  <a:gd name="T36" fmla="*/ 73 w 211"/>
                  <a:gd name="T37" fmla="*/ 171 h 103"/>
                  <a:gd name="T38" fmla="*/ 65 w 211"/>
                  <a:gd name="T39" fmla="*/ 0 h 103"/>
                  <a:gd name="T40" fmla="*/ 53 w 211"/>
                  <a:gd name="T41" fmla="*/ 375 h 103"/>
                  <a:gd name="T42" fmla="*/ 37 w 211"/>
                  <a:gd name="T43" fmla="*/ 375 h 103"/>
                  <a:gd name="T44" fmla="*/ 21 w 211"/>
                  <a:gd name="T45" fmla="*/ 860 h 103"/>
                  <a:gd name="T46" fmla="*/ 21 w 211"/>
                  <a:gd name="T47" fmla="*/ 939 h 103"/>
                  <a:gd name="T48" fmla="*/ 21 w 211"/>
                  <a:gd name="T49" fmla="*/ 1136 h 103"/>
                  <a:gd name="T50" fmla="*/ 21 w 211"/>
                  <a:gd name="T51" fmla="*/ 1163 h 103"/>
                  <a:gd name="T52" fmla="*/ 21 w 211"/>
                  <a:gd name="T53" fmla="*/ 1163 h 103"/>
                  <a:gd name="T54" fmla="*/ 21 w 211"/>
                  <a:gd name="T55" fmla="*/ 1275 h 103"/>
                  <a:gd name="T56" fmla="*/ 20 w 211"/>
                  <a:gd name="T57" fmla="*/ 1382 h 103"/>
                  <a:gd name="T58" fmla="*/ 21 w 211"/>
                  <a:gd name="T59" fmla="*/ 1476 h 103"/>
                  <a:gd name="T60" fmla="*/ 0 w 211"/>
                  <a:gd name="T61" fmla="*/ 1577 h 103"/>
                  <a:gd name="T62" fmla="*/ 0 w 211"/>
                  <a:gd name="T63" fmla="*/ 157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103"/>
                  <a:gd name="T98" fmla="*/ 211 w 21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103">
                    <a:moveTo>
                      <a:pt x="0" y="88"/>
                    </a:moveTo>
                    <a:lnTo>
                      <a:pt x="0" y="88"/>
                    </a:lnTo>
                    <a:lnTo>
                      <a:pt x="20" y="90"/>
                    </a:lnTo>
                    <a:lnTo>
                      <a:pt x="7" y="99"/>
                    </a:lnTo>
                    <a:lnTo>
                      <a:pt x="42" y="102"/>
                    </a:lnTo>
                    <a:lnTo>
                      <a:pt x="43" y="90"/>
                    </a:lnTo>
                    <a:lnTo>
                      <a:pt x="53" y="93"/>
                    </a:lnTo>
                    <a:lnTo>
                      <a:pt x="43" y="86"/>
                    </a:lnTo>
                    <a:lnTo>
                      <a:pt x="57" y="88"/>
                    </a:lnTo>
                    <a:lnTo>
                      <a:pt x="53" y="75"/>
                    </a:lnTo>
                    <a:lnTo>
                      <a:pt x="61" y="83"/>
                    </a:lnTo>
                    <a:lnTo>
                      <a:pt x="70" y="76"/>
                    </a:lnTo>
                    <a:lnTo>
                      <a:pt x="64" y="67"/>
                    </a:lnTo>
                    <a:lnTo>
                      <a:pt x="85" y="68"/>
                    </a:lnTo>
                    <a:lnTo>
                      <a:pt x="80" y="63"/>
                    </a:lnTo>
                    <a:lnTo>
                      <a:pt x="89" y="65"/>
                    </a:lnTo>
                    <a:lnTo>
                      <a:pt x="95" y="54"/>
                    </a:lnTo>
                    <a:lnTo>
                      <a:pt x="199" y="22"/>
                    </a:lnTo>
                    <a:lnTo>
                      <a:pt x="210" y="9"/>
                    </a:lnTo>
                    <a:lnTo>
                      <a:pt x="190" y="0"/>
                    </a:lnTo>
                    <a:lnTo>
                      <a:pt x="146" y="21"/>
                    </a:lnTo>
                    <a:lnTo>
                      <a:pt x="100" y="21"/>
                    </a:lnTo>
                    <a:lnTo>
                      <a:pt x="52" y="48"/>
                    </a:lnTo>
                    <a:lnTo>
                      <a:pt x="26" y="52"/>
                    </a:lnTo>
                    <a:lnTo>
                      <a:pt x="27" y="63"/>
                    </a:lnTo>
                    <a:lnTo>
                      <a:pt x="41" y="65"/>
                    </a:lnTo>
                    <a:lnTo>
                      <a:pt x="25" y="65"/>
                    </a:lnTo>
                    <a:lnTo>
                      <a:pt x="32" y="70"/>
                    </a:lnTo>
                    <a:lnTo>
                      <a:pt x="20" y="76"/>
                    </a:lnTo>
                    <a:lnTo>
                      <a:pt x="34" y="8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3" name="Freeform 78"/>
              <p:cNvSpPr>
                <a:spLocks noChangeAspect="1"/>
              </p:cNvSpPr>
              <p:nvPr/>
            </p:nvSpPr>
            <p:spPr bwMode="gray">
              <a:xfrm>
                <a:off x="5463612" y="1138695"/>
                <a:ext cx="57375" cy="30408"/>
              </a:xfrm>
              <a:custGeom>
                <a:avLst/>
                <a:gdLst>
                  <a:gd name="T0" fmla="*/ 0 w 41"/>
                  <a:gd name="T1" fmla="*/ 110 h 21"/>
                  <a:gd name="T2" fmla="*/ 0 w 41"/>
                  <a:gd name="T3" fmla="*/ 110 h 21"/>
                  <a:gd name="T4" fmla="*/ 12 w 41"/>
                  <a:gd name="T5" fmla="*/ 145 h 21"/>
                  <a:gd name="T6" fmla="*/ 20 w 41"/>
                  <a:gd name="T7" fmla="*/ 105 h 21"/>
                  <a:gd name="T8" fmla="*/ 20 w 41"/>
                  <a:gd name="T9" fmla="*/ 0 h 21"/>
                  <a:gd name="T10" fmla="*/ 0 w 41"/>
                  <a:gd name="T11" fmla="*/ 110 h 21"/>
                  <a:gd name="T12" fmla="*/ 0 w 41"/>
                  <a:gd name="T13" fmla="*/ 110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0" y="14"/>
                    </a:moveTo>
                    <a:lnTo>
                      <a:pt x="0" y="14"/>
                    </a:lnTo>
                    <a:lnTo>
                      <a:pt x="12" y="20"/>
                    </a:lnTo>
                    <a:lnTo>
                      <a:pt x="40" y="13"/>
                    </a:lnTo>
                    <a:lnTo>
                      <a:pt x="2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7" name="Freeform 79"/>
              <p:cNvSpPr>
                <a:spLocks noChangeAspect="1"/>
              </p:cNvSpPr>
              <p:nvPr/>
            </p:nvSpPr>
            <p:spPr bwMode="gray">
              <a:xfrm>
                <a:off x="6008668" y="1199511"/>
                <a:ext cx="53071" cy="20733"/>
              </a:xfrm>
              <a:custGeom>
                <a:avLst/>
                <a:gdLst>
                  <a:gd name="T0" fmla="*/ 0 w 38"/>
                  <a:gd name="T1" fmla="*/ 0 h 14"/>
                  <a:gd name="T2" fmla="*/ 0 w 38"/>
                  <a:gd name="T3" fmla="*/ 0 h 14"/>
                  <a:gd name="T4" fmla="*/ 16 w 38"/>
                  <a:gd name="T5" fmla="*/ 213 h 14"/>
                  <a:gd name="T6" fmla="*/ 11 w 38"/>
                  <a:gd name="T7" fmla="*/ 261 h 14"/>
                  <a:gd name="T8" fmla="*/ 19 w 38"/>
                  <a:gd name="T9" fmla="*/ 261 h 14"/>
                  <a:gd name="T10" fmla="*/ 19 w 38"/>
                  <a:gd name="T11" fmla="*/ 6 h 14"/>
                  <a:gd name="T12" fmla="*/ 0 w 38"/>
                  <a:gd name="T13" fmla="*/ 0 h 14"/>
                  <a:gd name="T14" fmla="*/ 0 w 3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4"/>
                  <a:gd name="T26" fmla="*/ 38 w 3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4">
                    <a:moveTo>
                      <a:pt x="0" y="0"/>
                    </a:moveTo>
                    <a:lnTo>
                      <a:pt x="0" y="0"/>
                    </a:lnTo>
                    <a:lnTo>
                      <a:pt x="16" y="10"/>
                    </a:lnTo>
                    <a:lnTo>
                      <a:pt x="11" y="13"/>
                    </a:lnTo>
                    <a:lnTo>
                      <a:pt x="25" y="13"/>
                    </a:lnTo>
                    <a:lnTo>
                      <a:pt x="37" y="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598" name="Freeform 80"/>
              <p:cNvSpPr>
                <a:spLocks noChangeAspect="1"/>
              </p:cNvSpPr>
              <p:nvPr/>
            </p:nvSpPr>
            <p:spPr bwMode="gray">
              <a:xfrm>
                <a:off x="6017274" y="1145606"/>
                <a:ext cx="123355" cy="55288"/>
              </a:xfrm>
              <a:custGeom>
                <a:avLst/>
                <a:gdLst>
                  <a:gd name="T0" fmla="*/ 0 w 88"/>
                  <a:gd name="T1" fmla="*/ 300 h 38"/>
                  <a:gd name="T2" fmla="*/ 0 w 88"/>
                  <a:gd name="T3" fmla="*/ 300 h 38"/>
                  <a:gd name="T4" fmla="*/ 22 w 88"/>
                  <a:gd name="T5" fmla="*/ 107 h 38"/>
                  <a:gd name="T6" fmla="*/ 22 w 88"/>
                  <a:gd name="T7" fmla="*/ 0 h 38"/>
                  <a:gd name="T8" fmla="*/ 32 w 88"/>
                  <a:gd name="T9" fmla="*/ 162 h 38"/>
                  <a:gd name="T10" fmla="*/ 27 w 88"/>
                  <a:gd name="T11" fmla="*/ 189 h 38"/>
                  <a:gd name="T12" fmla="*/ 28 w 88"/>
                  <a:gd name="T13" fmla="*/ 285 h 38"/>
                  <a:gd name="T14" fmla="*/ 22 w 88"/>
                  <a:gd name="T15" fmla="*/ 351 h 38"/>
                  <a:gd name="T16" fmla="*/ 0 w 88"/>
                  <a:gd name="T17" fmla="*/ 300 h 38"/>
                  <a:gd name="T18" fmla="*/ 0 w 88"/>
                  <a:gd name="T19" fmla="*/ 30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0" y="31"/>
                    </a:moveTo>
                    <a:lnTo>
                      <a:pt x="0" y="31"/>
                    </a:lnTo>
                    <a:lnTo>
                      <a:pt x="23" y="10"/>
                    </a:lnTo>
                    <a:lnTo>
                      <a:pt x="56" y="0"/>
                    </a:lnTo>
                    <a:lnTo>
                      <a:pt x="87" y="18"/>
                    </a:lnTo>
                    <a:lnTo>
                      <a:pt x="77" y="21"/>
                    </a:lnTo>
                    <a:lnTo>
                      <a:pt x="79" y="29"/>
                    </a:lnTo>
                    <a:lnTo>
                      <a:pt x="34" y="37"/>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4" name="Freeform 81"/>
              <p:cNvSpPr>
                <a:spLocks noChangeAspect="1"/>
              </p:cNvSpPr>
              <p:nvPr/>
            </p:nvSpPr>
            <p:spPr bwMode="gray">
              <a:xfrm>
                <a:off x="6043093" y="1192600"/>
                <a:ext cx="136264" cy="67727"/>
              </a:xfrm>
              <a:custGeom>
                <a:avLst/>
                <a:gdLst>
                  <a:gd name="T0" fmla="*/ 0 w 98"/>
                  <a:gd name="T1" fmla="*/ 812 h 45"/>
                  <a:gd name="T2" fmla="*/ 0 w 98"/>
                  <a:gd name="T3" fmla="*/ 812 h 45"/>
                  <a:gd name="T4" fmla="*/ 16 w 98"/>
                  <a:gd name="T5" fmla="*/ 895 h 45"/>
                  <a:gd name="T6" fmla="*/ 16 w 98"/>
                  <a:gd name="T7" fmla="*/ 1592 h 45"/>
                  <a:gd name="T8" fmla="*/ 16 w 98"/>
                  <a:gd name="T9" fmla="*/ 1355 h 45"/>
                  <a:gd name="T10" fmla="*/ 20 w 98"/>
                  <a:gd name="T11" fmla="*/ 1888 h 45"/>
                  <a:gd name="T12" fmla="*/ 25 w 98"/>
                  <a:gd name="T13" fmla="*/ 1626 h 45"/>
                  <a:gd name="T14" fmla="*/ 21 w 98"/>
                  <a:gd name="T15" fmla="*/ 1156 h 45"/>
                  <a:gd name="T16" fmla="*/ 24 w 98"/>
                  <a:gd name="T17" fmla="*/ 1343 h 45"/>
                  <a:gd name="T18" fmla="*/ 26 w 98"/>
                  <a:gd name="T19" fmla="*/ 531 h 45"/>
                  <a:gd name="T20" fmla="*/ 18 w 98"/>
                  <a:gd name="T21" fmla="*/ 4 h 45"/>
                  <a:gd name="T22" fmla="*/ 16 w 98"/>
                  <a:gd name="T23" fmla="*/ 746 h 45"/>
                  <a:gd name="T24" fmla="*/ 16 w 98"/>
                  <a:gd name="T25" fmla="*/ 411 h 45"/>
                  <a:gd name="T26" fmla="*/ 16 w 98"/>
                  <a:gd name="T27" fmla="*/ 0 h 45"/>
                  <a:gd name="T28" fmla="*/ 16 w 98"/>
                  <a:gd name="T29" fmla="*/ 4 h 45"/>
                  <a:gd name="T30" fmla="*/ 0 w 98"/>
                  <a:gd name="T31" fmla="*/ 812 h 45"/>
                  <a:gd name="T32" fmla="*/ 0 w 98"/>
                  <a:gd name="T33" fmla="*/ 8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45"/>
                  <a:gd name="T53" fmla="*/ 98 w 9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45">
                    <a:moveTo>
                      <a:pt x="0" y="19"/>
                    </a:moveTo>
                    <a:lnTo>
                      <a:pt x="0" y="19"/>
                    </a:lnTo>
                    <a:lnTo>
                      <a:pt x="18" y="22"/>
                    </a:lnTo>
                    <a:lnTo>
                      <a:pt x="30" y="37"/>
                    </a:lnTo>
                    <a:lnTo>
                      <a:pt x="40" y="32"/>
                    </a:lnTo>
                    <a:lnTo>
                      <a:pt x="80" y="44"/>
                    </a:lnTo>
                    <a:lnTo>
                      <a:pt x="94" y="39"/>
                    </a:lnTo>
                    <a:lnTo>
                      <a:pt x="83" y="28"/>
                    </a:lnTo>
                    <a:lnTo>
                      <a:pt x="91" y="31"/>
                    </a:lnTo>
                    <a:lnTo>
                      <a:pt x="97" y="13"/>
                    </a:lnTo>
                    <a:lnTo>
                      <a:pt x="76" y="4"/>
                    </a:lnTo>
                    <a:lnTo>
                      <a:pt x="55" y="17"/>
                    </a:lnTo>
                    <a:lnTo>
                      <a:pt x="72" y="10"/>
                    </a:lnTo>
                    <a:lnTo>
                      <a:pt x="62" y="0"/>
                    </a:lnTo>
                    <a:lnTo>
                      <a:pt x="28" y="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5" name="Freeform 82"/>
              <p:cNvSpPr>
                <a:spLocks noChangeAspect="1"/>
              </p:cNvSpPr>
              <p:nvPr/>
            </p:nvSpPr>
            <p:spPr bwMode="gray">
              <a:xfrm>
                <a:off x="6170751" y="1227155"/>
                <a:ext cx="116183" cy="67727"/>
              </a:xfrm>
              <a:custGeom>
                <a:avLst/>
                <a:gdLst>
                  <a:gd name="T0" fmla="*/ 0 w 82"/>
                  <a:gd name="T1" fmla="*/ 616 h 46"/>
                  <a:gd name="T2" fmla="*/ 0 w 82"/>
                  <a:gd name="T3" fmla="*/ 616 h 46"/>
                  <a:gd name="T4" fmla="*/ 6 w 82"/>
                  <a:gd name="T5" fmla="*/ 734 h 46"/>
                  <a:gd name="T6" fmla="*/ 41 w 82"/>
                  <a:gd name="T7" fmla="*/ 578 h 46"/>
                  <a:gd name="T8" fmla="*/ 41 w 82"/>
                  <a:gd name="T9" fmla="*/ 344 h 46"/>
                  <a:gd name="T10" fmla="*/ 41 w 82"/>
                  <a:gd name="T11" fmla="*/ 152 h 46"/>
                  <a:gd name="T12" fmla="*/ 41 w 82"/>
                  <a:gd name="T13" fmla="*/ 222 h 46"/>
                  <a:gd name="T14" fmla="*/ 41 w 82"/>
                  <a:gd name="T15" fmla="*/ 4 h 46"/>
                  <a:gd name="T16" fmla="*/ 39 w 82"/>
                  <a:gd name="T17" fmla="*/ 0 h 46"/>
                  <a:gd name="T18" fmla="*/ 8 w 82"/>
                  <a:gd name="T19" fmla="*/ 535 h 46"/>
                  <a:gd name="T20" fmla="*/ 0 w 82"/>
                  <a:gd name="T21" fmla="*/ 616 h 46"/>
                  <a:gd name="T22" fmla="*/ 0 w 82"/>
                  <a:gd name="T23" fmla="*/ 61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46"/>
                  <a:gd name="T38" fmla="*/ 82 w 8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46">
                    <a:moveTo>
                      <a:pt x="0" y="38"/>
                    </a:moveTo>
                    <a:lnTo>
                      <a:pt x="0" y="38"/>
                    </a:lnTo>
                    <a:lnTo>
                      <a:pt x="6" y="45"/>
                    </a:lnTo>
                    <a:lnTo>
                      <a:pt x="74" y="36"/>
                    </a:lnTo>
                    <a:lnTo>
                      <a:pt x="81" y="21"/>
                    </a:lnTo>
                    <a:lnTo>
                      <a:pt x="62" y="9"/>
                    </a:lnTo>
                    <a:lnTo>
                      <a:pt x="46" y="14"/>
                    </a:lnTo>
                    <a:lnTo>
                      <a:pt x="48" y="4"/>
                    </a:lnTo>
                    <a:lnTo>
                      <a:pt x="39" y="0"/>
                    </a:lnTo>
                    <a:lnTo>
                      <a:pt x="8" y="33"/>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6" name="Freeform 83"/>
              <p:cNvSpPr>
                <a:spLocks noChangeAspect="1"/>
              </p:cNvSpPr>
              <p:nvPr/>
            </p:nvSpPr>
            <p:spPr bwMode="gray">
              <a:xfrm>
                <a:off x="6882193" y="1368137"/>
                <a:ext cx="127658" cy="62198"/>
              </a:xfrm>
              <a:custGeom>
                <a:avLst/>
                <a:gdLst>
                  <a:gd name="T0" fmla="*/ 0 w 92"/>
                  <a:gd name="T1" fmla="*/ 158 h 43"/>
                  <a:gd name="T2" fmla="*/ 0 w 92"/>
                  <a:gd name="T3" fmla="*/ 158 h 43"/>
                  <a:gd name="T4" fmla="*/ 15 w 92"/>
                  <a:gd name="T5" fmla="*/ 1 h 43"/>
                  <a:gd name="T6" fmla="*/ 15 w 92"/>
                  <a:gd name="T7" fmla="*/ 0 h 43"/>
                  <a:gd name="T8" fmla="*/ 15 w 92"/>
                  <a:gd name="T9" fmla="*/ 115 h 43"/>
                  <a:gd name="T10" fmla="*/ 15 w 92"/>
                  <a:gd name="T11" fmla="*/ 4 h 43"/>
                  <a:gd name="T12" fmla="*/ 17 w 92"/>
                  <a:gd name="T13" fmla="*/ 105 h 43"/>
                  <a:gd name="T14" fmla="*/ 17 w 92"/>
                  <a:gd name="T15" fmla="*/ 207 h 43"/>
                  <a:gd name="T16" fmla="*/ 22 w 92"/>
                  <a:gd name="T17" fmla="*/ 261 h 43"/>
                  <a:gd name="T18" fmla="*/ 15 w 92"/>
                  <a:gd name="T19" fmla="*/ 273 h 43"/>
                  <a:gd name="T20" fmla="*/ 15 w 92"/>
                  <a:gd name="T21" fmla="*/ 227 h 43"/>
                  <a:gd name="T22" fmla="*/ 15 w 92"/>
                  <a:gd name="T23" fmla="*/ 306 h 43"/>
                  <a:gd name="T24" fmla="*/ 0 w 92"/>
                  <a:gd name="T25" fmla="*/ 158 h 43"/>
                  <a:gd name="T26" fmla="*/ 0 w 92"/>
                  <a:gd name="T27" fmla="*/ 158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43"/>
                  <a:gd name="T44" fmla="*/ 92 w 92"/>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43">
                    <a:moveTo>
                      <a:pt x="0" y="23"/>
                    </a:moveTo>
                    <a:lnTo>
                      <a:pt x="0" y="23"/>
                    </a:lnTo>
                    <a:lnTo>
                      <a:pt x="18" y="1"/>
                    </a:lnTo>
                    <a:lnTo>
                      <a:pt x="31" y="0"/>
                    </a:lnTo>
                    <a:lnTo>
                      <a:pt x="52" y="16"/>
                    </a:lnTo>
                    <a:lnTo>
                      <a:pt x="55" y="4"/>
                    </a:lnTo>
                    <a:lnTo>
                      <a:pt x="78" y="14"/>
                    </a:lnTo>
                    <a:lnTo>
                      <a:pt x="76" y="29"/>
                    </a:lnTo>
                    <a:lnTo>
                      <a:pt x="91" y="35"/>
                    </a:lnTo>
                    <a:lnTo>
                      <a:pt x="43" y="37"/>
                    </a:lnTo>
                    <a:lnTo>
                      <a:pt x="40" y="31"/>
                    </a:lnTo>
                    <a:lnTo>
                      <a:pt x="32" y="4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7" name="Freeform 84"/>
              <p:cNvSpPr>
                <a:spLocks noChangeAspect="1"/>
              </p:cNvSpPr>
              <p:nvPr/>
            </p:nvSpPr>
            <p:spPr bwMode="gray">
              <a:xfrm>
                <a:off x="6969688" y="1369520"/>
                <a:ext cx="80324" cy="44230"/>
              </a:xfrm>
              <a:custGeom>
                <a:avLst/>
                <a:gdLst>
                  <a:gd name="T0" fmla="*/ 0 w 57"/>
                  <a:gd name="T1" fmla="*/ 0 h 30"/>
                  <a:gd name="T2" fmla="*/ 0 w 57"/>
                  <a:gd name="T3" fmla="*/ 0 h 30"/>
                  <a:gd name="T4" fmla="*/ 19 w 57"/>
                  <a:gd name="T5" fmla="*/ 183 h 30"/>
                  <a:gd name="T6" fmla="*/ 14 w 57"/>
                  <a:gd name="T7" fmla="*/ 349 h 30"/>
                  <a:gd name="T8" fmla="*/ 23 w 57"/>
                  <a:gd name="T9" fmla="*/ 481 h 30"/>
                  <a:gd name="T10" fmla="*/ 28 w 57"/>
                  <a:gd name="T11" fmla="*/ 481 h 30"/>
                  <a:gd name="T12" fmla="*/ 28 w 57"/>
                  <a:gd name="T13" fmla="*/ 288 h 30"/>
                  <a:gd name="T14" fmla="*/ 0 w 57"/>
                  <a:gd name="T15" fmla="*/ 0 h 30"/>
                  <a:gd name="T16" fmla="*/ 0 w 5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0"/>
                  <a:gd name="T29" fmla="*/ 57 w 5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0">
                    <a:moveTo>
                      <a:pt x="0" y="0"/>
                    </a:moveTo>
                    <a:lnTo>
                      <a:pt x="0" y="0"/>
                    </a:lnTo>
                    <a:lnTo>
                      <a:pt x="19" y="11"/>
                    </a:lnTo>
                    <a:lnTo>
                      <a:pt x="14" y="21"/>
                    </a:lnTo>
                    <a:lnTo>
                      <a:pt x="23" y="29"/>
                    </a:lnTo>
                    <a:lnTo>
                      <a:pt x="40" y="29"/>
                    </a:lnTo>
                    <a:lnTo>
                      <a:pt x="56" y="1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8" name="Freeform 85"/>
              <p:cNvSpPr>
                <a:spLocks noChangeAspect="1"/>
              </p:cNvSpPr>
              <p:nvPr/>
            </p:nvSpPr>
            <p:spPr bwMode="gray">
              <a:xfrm>
                <a:off x="6976860" y="2092401"/>
                <a:ext cx="63112" cy="221149"/>
              </a:xfrm>
              <a:custGeom>
                <a:avLst/>
                <a:gdLst>
                  <a:gd name="T0" fmla="*/ 0 w 43"/>
                  <a:gd name="T1" fmla="*/ 885 h 149"/>
                  <a:gd name="T2" fmla="*/ 0 w 43"/>
                  <a:gd name="T3" fmla="*/ 885 h 149"/>
                  <a:gd name="T4" fmla="*/ 7 w 43"/>
                  <a:gd name="T5" fmla="*/ 1275 h 149"/>
                  <a:gd name="T6" fmla="*/ 7 w 43"/>
                  <a:gd name="T7" fmla="*/ 3426 h 149"/>
                  <a:gd name="T8" fmla="*/ 14 w 43"/>
                  <a:gd name="T9" fmla="*/ 3186 h 149"/>
                  <a:gd name="T10" fmla="*/ 73 w 43"/>
                  <a:gd name="T11" fmla="*/ 3306 h 149"/>
                  <a:gd name="T12" fmla="*/ 13 w 43"/>
                  <a:gd name="T13" fmla="*/ 2763 h 149"/>
                  <a:gd name="T14" fmla="*/ 20 w 43"/>
                  <a:gd name="T15" fmla="*/ 2118 h 149"/>
                  <a:gd name="T16" fmla="*/ 107 w 43"/>
                  <a:gd name="T17" fmla="*/ 2315 h 149"/>
                  <a:gd name="T18" fmla="*/ 21 w 43"/>
                  <a:gd name="T19" fmla="*/ 1187 h 149"/>
                  <a:gd name="T20" fmla="*/ 14 w 43"/>
                  <a:gd name="T21" fmla="*/ 0 h 149"/>
                  <a:gd name="T22" fmla="*/ 0 w 43"/>
                  <a:gd name="T23" fmla="*/ 885 h 149"/>
                  <a:gd name="T24" fmla="*/ 0 w 43"/>
                  <a:gd name="T25" fmla="*/ 885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29" name="Freeform 86"/>
              <p:cNvSpPr>
                <a:spLocks noChangeAspect="1"/>
              </p:cNvSpPr>
              <p:nvPr/>
            </p:nvSpPr>
            <p:spPr bwMode="gray">
              <a:xfrm>
                <a:off x="7065791" y="1394399"/>
                <a:ext cx="88930" cy="33173"/>
              </a:xfrm>
              <a:custGeom>
                <a:avLst/>
                <a:gdLst>
                  <a:gd name="T0" fmla="*/ 0 w 64"/>
                  <a:gd name="T1" fmla="*/ 0 h 22"/>
                  <a:gd name="T2" fmla="*/ 0 w 64"/>
                  <a:gd name="T3" fmla="*/ 0 h 22"/>
                  <a:gd name="T4" fmla="*/ 11 w 64"/>
                  <a:gd name="T5" fmla="*/ 611 h 22"/>
                  <a:gd name="T6" fmla="*/ 16 w 64"/>
                  <a:gd name="T7" fmla="*/ 945 h 22"/>
                  <a:gd name="T8" fmla="*/ 16 w 64"/>
                  <a:gd name="T9" fmla="*/ 794 h 22"/>
                  <a:gd name="T10" fmla="*/ 0 w 64"/>
                  <a:gd name="T11" fmla="*/ 0 h 22"/>
                  <a:gd name="T12" fmla="*/ 0 w 64"/>
                  <a:gd name="T13" fmla="*/ 0 h 22"/>
                  <a:gd name="T14" fmla="*/ 0 60000 65536"/>
                  <a:gd name="T15" fmla="*/ 0 60000 65536"/>
                  <a:gd name="T16" fmla="*/ 0 60000 65536"/>
                  <a:gd name="T17" fmla="*/ 0 60000 65536"/>
                  <a:gd name="T18" fmla="*/ 0 60000 65536"/>
                  <a:gd name="T19" fmla="*/ 0 60000 65536"/>
                  <a:gd name="T20" fmla="*/ 0 60000 65536"/>
                  <a:gd name="T21" fmla="*/ 0 w 64"/>
                  <a:gd name="T22" fmla="*/ 0 h 22"/>
                  <a:gd name="T23" fmla="*/ 64 w 6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2">
                    <a:moveTo>
                      <a:pt x="0" y="0"/>
                    </a:moveTo>
                    <a:lnTo>
                      <a:pt x="0" y="0"/>
                    </a:lnTo>
                    <a:lnTo>
                      <a:pt x="11" y="14"/>
                    </a:lnTo>
                    <a:lnTo>
                      <a:pt x="40" y="21"/>
                    </a:lnTo>
                    <a:lnTo>
                      <a:pt x="63"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0" name="Freeform 87"/>
              <p:cNvSpPr>
                <a:spLocks noChangeAspect="1"/>
              </p:cNvSpPr>
              <p:nvPr/>
            </p:nvSpPr>
            <p:spPr bwMode="gray">
              <a:xfrm>
                <a:off x="4472470" y="1198129"/>
                <a:ext cx="205114" cy="153423"/>
              </a:xfrm>
              <a:custGeom>
                <a:avLst/>
                <a:gdLst>
                  <a:gd name="T0" fmla="*/ 0 w 146"/>
                  <a:gd name="T1" fmla="*/ 212 h 104"/>
                  <a:gd name="T2" fmla="*/ 0 w 146"/>
                  <a:gd name="T3" fmla="*/ 212 h 104"/>
                  <a:gd name="T4" fmla="*/ 1 w 146"/>
                  <a:gd name="T5" fmla="*/ 432 h 104"/>
                  <a:gd name="T6" fmla="*/ 16 w 146"/>
                  <a:gd name="T7" fmla="*/ 432 h 104"/>
                  <a:gd name="T8" fmla="*/ 12 w 146"/>
                  <a:gd name="T9" fmla="*/ 525 h 104"/>
                  <a:gd name="T10" fmla="*/ 22 w 146"/>
                  <a:gd name="T11" fmla="*/ 598 h 104"/>
                  <a:gd name="T12" fmla="*/ 8 w 146"/>
                  <a:gd name="T13" fmla="*/ 591 h 104"/>
                  <a:gd name="T14" fmla="*/ 24 w 146"/>
                  <a:gd name="T15" fmla="*/ 776 h 104"/>
                  <a:gd name="T16" fmla="*/ 23 w 146"/>
                  <a:gd name="T17" fmla="*/ 865 h 104"/>
                  <a:gd name="T18" fmla="*/ 24 w 146"/>
                  <a:gd name="T19" fmla="*/ 995 h 104"/>
                  <a:gd name="T20" fmla="*/ 24 w 146"/>
                  <a:gd name="T21" fmla="*/ 923 h 104"/>
                  <a:gd name="T22" fmla="*/ 24 w 146"/>
                  <a:gd name="T23" fmla="*/ 727 h 104"/>
                  <a:gd name="T24" fmla="*/ 24 w 146"/>
                  <a:gd name="T25" fmla="*/ 673 h 104"/>
                  <a:gd name="T26" fmla="*/ 24 w 146"/>
                  <a:gd name="T27" fmla="*/ 873 h 104"/>
                  <a:gd name="T28" fmla="*/ 32 w 146"/>
                  <a:gd name="T29" fmla="*/ 727 h 104"/>
                  <a:gd name="T30" fmla="*/ 31 w 146"/>
                  <a:gd name="T31" fmla="*/ 873 h 104"/>
                  <a:gd name="T32" fmla="*/ 37 w 146"/>
                  <a:gd name="T33" fmla="*/ 873 h 104"/>
                  <a:gd name="T34" fmla="*/ 24 w 146"/>
                  <a:gd name="T35" fmla="*/ 1074 h 104"/>
                  <a:gd name="T36" fmla="*/ 24 w 146"/>
                  <a:gd name="T37" fmla="*/ 1262 h 104"/>
                  <a:gd name="T38" fmla="*/ 34 w 146"/>
                  <a:gd name="T39" fmla="*/ 1122 h 104"/>
                  <a:gd name="T40" fmla="*/ 24 w 146"/>
                  <a:gd name="T41" fmla="*/ 1279 h 104"/>
                  <a:gd name="T42" fmla="*/ 28 w 146"/>
                  <a:gd name="T43" fmla="*/ 1365 h 104"/>
                  <a:gd name="T44" fmla="*/ 24 w 146"/>
                  <a:gd name="T45" fmla="*/ 1449 h 104"/>
                  <a:gd name="T46" fmla="*/ 35 w 146"/>
                  <a:gd name="T47" fmla="*/ 1798 h 104"/>
                  <a:gd name="T48" fmla="*/ 49 w 146"/>
                  <a:gd name="T49" fmla="*/ 873 h 104"/>
                  <a:gd name="T50" fmla="*/ 61 w 146"/>
                  <a:gd name="T51" fmla="*/ 638 h 104"/>
                  <a:gd name="T52" fmla="*/ 47 w 146"/>
                  <a:gd name="T53" fmla="*/ 486 h 104"/>
                  <a:gd name="T54" fmla="*/ 44 w 146"/>
                  <a:gd name="T55" fmla="*/ 241 h 104"/>
                  <a:gd name="T56" fmla="*/ 39 w 146"/>
                  <a:gd name="T57" fmla="*/ 405 h 104"/>
                  <a:gd name="T58" fmla="*/ 42 w 146"/>
                  <a:gd name="T59" fmla="*/ 174 h 104"/>
                  <a:gd name="T60" fmla="*/ 30 w 146"/>
                  <a:gd name="T61" fmla="*/ 0 h 104"/>
                  <a:gd name="T62" fmla="*/ 24 w 146"/>
                  <a:gd name="T63" fmla="*/ 174 h 104"/>
                  <a:gd name="T64" fmla="*/ 31 w 146"/>
                  <a:gd name="T65" fmla="*/ 598 h 104"/>
                  <a:gd name="T66" fmla="*/ 24 w 146"/>
                  <a:gd name="T67" fmla="*/ 174 h 104"/>
                  <a:gd name="T68" fmla="*/ 24 w 146"/>
                  <a:gd name="T69" fmla="*/ 241 h 104"/>
                  <a:gd name="T70" fmla="*/ 24 w 146"/>
                  <a:gd name="T71" fmla="*/ 486 h 104"/>
                  <a:gd name="T72" fmla="*/ 22 w 146"/>
                  <a:gd name="T73" fmla="*/ 257 h 104"/>
                  <a:gd name="T74" fmla="*/ 24 w 146"/>
                  <a:gd name="T75" fmla="*/ 163 h 104"/>
                  <a:gd name="T76" fmla="*/ 0 w 146"/>
                  <a:gd name="T77" fmla="*/ 212 h 104"/>
                  <a:gd name="T78" fmla="*/ 0 w 146"/>
                  <a:gd name="T79" fmla="*/ 212 h 1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
                  <a:gd name="T121" fmla="*/ 0 h 104"/>
                  <a:gd name="T122" fmla="*/ 146 w 146"/>
                  <a:gd name="T123" fmla="*/ 104 h 1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 h="104">
                    <a:moveTo>
                      <a:pt x="0" y="13"/>
                    </a:moveTo>
                    <a:lnTo>
                      <a:pt x="0" y="13"/>
                    </a:lnTo>
                    <a:lnTo>
                      <a:pt x="1" y="25"/>
                    </a:lnTo>
                    <a:lnTo>
                      <a:pt x="16" y="25"/>
                    </a:lnTo>
                    <a:lnTo>
                      <a:pt x="12" y="31"/>
                    </a:lnTo>
                    <a:lnTo>
                      <a:pt x="22" y="35"/>
                    </a:lnTo>
                    <a:lnTo>
                      <a:pt x="8" y="34"/>
                    </a:lnTo>
                    <a:lnTo>
                      <a:pt x="34" y="45"/>
                    </a:lnTo>
                    <a:lnTo>
                      <a:pt x="23" y="49"/>
                    </a:lnTo>
                    <a:lnTo>
                      <a:pt x="31" y="57"/>
                    </a:lnTo>
                    <a:lnTo>
                      <a:pt x="53" y="52"/>
                    </a:lnTo>
                    <a:lnTo>
                      <a:pt x="53" y="42"/>
                    </a:lnTo>
                    <a:lnTo>
                      <a:pt x="64" y="38"/>
                    </a:lnTo>
                    <a:lnTo>
                      <a:pt x="66" y="50"/>
                    </a:lnTo>
                    <a:lnTo>
                      <a:pt x="80" y="42"/>
                    </a:lnTo>
                    <a:lnTo>
                      <a:pt x="77" y="50"/>
                    </a:lnTo>
                    <a:lnTo>
                      <a:pt x="90" y="50"/>
                    </a:lnTo>
                    <a:lnTo>
                      <a:pt x="40" y="62"/>
                    </a:lnTo>
                    <a:lnTo>
                      <a:pt x="43" y="71"/>
                    </a:lnTo>
                    <a:lnTo>
                      <a:pt x="84" y="64"/>
                    </a:lnTo>
                    <a:lnTo>
                      <a:pt x="55" y="73"/>
                    </a:lnTo>
                    <a:lnTo>
                      <a:pt x="72" y="78"/>
                    </a:lnTo>
                    <a:lnTo>
                      <a:pt x="44" y="82"/>
                    </a:lnTo>
                    <a:lnTo>
                      <a:pt x="86" y="103"/>
                    </a:lnTo>
                    <a:lnTo>
                      <a:pt x="113" y="50"/>
                    </a:lnTo>
                    <a:lnTo>
                      <a:pt x="145" y="37"/>
                    </a:lnTo>
                    <a:lnTo>
                      <a:pt x="109" y="28"/>
                    </a:lnTo>
                    <a:lnTo>
                      <a:pt x="104" y="15"/>
                    </a:lnTo>
                    <a:lnTo>
                      <a:pt x="94" y="23"/>
                    </a:lnTo>
                    <a:lnTo>
                      <a:pt x="99" y="10"/>
                    </a:lnTo>
                    <a:lnTo>
                      <a:pt x="75" y="0"/>
                    </a:lnTo>
                    <a:lnTo>
                      <a:pt x="67" y="10"/>
                    </a:lnTo>
                    <a:lnTo>
                      <a:pt x="78" y="35"/>
                    </a:lnTo>
                    <a:lnTo>
                      <a:pt x="51" y="10"/>
                    </a:lnTo>
                    <a:lnTo>
                      <a:pt x="43" y="15"/>
                    </a:lnTo>
                    <a:lnTo>
                      <a:pt x="48" y="28"/>
                    </a:lnTo>
                    <a:lnTo>
                      <a:pt x="22" y="16"/>
                    </a:lnTo>
                    <a:lnTo>
                      <a:pt x="40" y="9"/>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1" name="Freeform 88"/>
              <p:cNvSpPr>
                <a:spLocks noChangeAspect="1"/>
              </p:cNvSpPr>
              <p:nvPr/>
            </p:nvSpPr>
            <p:spPr bwMode="gray">
              <a:xfrm>
                <a:off x="4602996" y="1177396"/>
                <a:ext cx="186466" cy="64962"/>
              </a:xfrm>
              <a:custGeom>
                <a:avLst/>
                <a:gdLst>
                  <a:gd name="T0" fmla="*/ 0 w 132"/>
                  <a:gd name="T1" fmla="*/ 199 h 44"/>
                  <a:gd name="T2" fmla="*/ 0 w 132"/>
                  <a:gd name="T3" fmla="*/ 199 h 44"/>
                  <a:gd name="T4" fmla="*/ 19 w 132"/>
                  <a:gd name="T5" fmla="*/ 261 h 44"/>
                  <a:gd name="T6" fmla="*/ 7 w 132"/>
                  <a:gd name="T7" fmla="*/ 363 h 44"/>
                  <a:gd name="T8" fmla="*/ 12 w 132"/>
                  <a:gd name="T9" fmla="*/ 442 h 44"/>
                  <a:gd name="T10" fmla="*/ 33 w 132"/>
                  <a:gd name="T11" fmla="*/ 428 h 44"/>
                  <a:gd name="T12" fmla="*/ 30 w 132"/>
                  <a:gd name="T13" fmla="*/ 521 h 44"/>
                  <a:gd name="T14" fmla="*/ 34 w 132"/>
                  <a:gd name="T15" fmla="*/ 774 h 44"/>
                  <a:gd name="T16" fmla="*/ 60 w 132"/>
                  <a:gd name="T17" fmla="*/ 636 h 44"/>
                  <a:gd name="T18" fmla="*/ 70 w 132"/>
                  <a:gd name="T19" fmla="*/ 363 h 44"/>
                  <a:gd name="T20" fmla="*/ 67 w 132"/>
                  <a:gd name="T21" fmla="*/ 213 h 44"/>
                  <a:gd name="T22" fmla="*/ 50 w 132"/>
                  <a:gd name="T23" fmla="*/ 228 h 44"/>
                  <a:gd name="T24" fmla="*/ 54 w 132"/>
                  <a:gd name="T25" fmla="*/ 5 h 44"/>
                  <a:gd name="T26" fmla="*/ 33 w 132"/>
                  <a:gd name="T27" fmla="*/ 228 h 44"/>
                  <a:gd name="T28" fmla="*/ 33 w 132"/>
                  <a:gd name="T29" fmla="*/ 0 h 44"/>
                  <a:gd name="T30" fmla="*/ 33 w 132"/>
                  <a:gd name="T31" fmla="*/ 298 h 44"/>
                  <a:gd name="T32" fmla="*/ 30 w 132"/>
                  <a:gd name="T33" fmla="*/ 0 h 44"/>
                  <a:gd name="T34" fmla="*/ 31 w 132"/>
                  <a:gd name="T35" fmla="*/ 186 h 44"/>
                  <a:gd name="T36" fmla="*/ 20 w 132"/>
                  <a:gd name="T37" fmla="*/ 5 h 44"/>
                  <a:gd name="T38" fmla="*/ 25 w 132"/>
                  <a:gd name="T39" fmla="*/ 261 h 44"/>
                  <a:gd name="T40" fmla="*/ 0 w 132"/>
                  <a:gd name="T41" fmla="*/ 199 h 44"/>
                  <a:gd name="T42" fmla="*/ 0 w 132"/>
                  <a:gd name="T43" fmla="*/ 199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44"/>
                  <a:gd name="T68" fmla="*/ 132 w 13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44">
                    <a:moveTo>
                      <a:pt x="0" y="11"/>
                    </a:moveTo>
                    <a:lnTo>
                      <a:pt x="0" y="11"/>
                    </a:lnTo>
                    <a:lnTo>
                      <a:pt x="19" y="15"/>
                    </a:lnTo>
                    <a:lnTo>
                      <a:pt x="7" y="20"/>
                    </a:lnTo>
                    <a:lnTo>
                      <a:pt x="12" y="24"/>
                    </a:lnTo>
                    <a:lnTo>
                      <a:pt x="60" y="23"/>
                    </a:lnTo>
                    <a:lnTo>
                      <a:pt x="30" y="29"/>
                    </a:lnTo>
                    <a:lnTo>
                      <a:pt x="78" y="43"/>
                    </a:lnTo>
                    <a:lnTo>
                      <a:pt x="110" y="35"/>
                    </a:lnTo>
                    <a:lnTo>
                      <a:pt x="131" y="20"/>
                    </a:lnTo>
                    <a:lnTo>
                      <a:pt x="125" y="12"/>
                    </a:lnTo>
                    <a:lnTo>
                      <a:pt x="94" y="13"/>
                    </a:lnTo>
                    <a:lnTo>
                      <a:pt x="99" y="5"/>
                    </a:lnTo>
                    <a:lnTo>
                      <a:pt x="74" y="13"/>
                    </a:lnTo>
                    <a:lnTo>
                      <a:pt x="71" y="0"/>
                    </a:lnTo>
                    <a:lnTo>
                      <a:pt x="65" y="17"/>
                    </a:lnTo>
                    <a:lnTo>
                      <a:pt x="30" y="0"/>
                    </a:lnTo>
                    <a:lnTo>
                      <a:pt x="31" y="10"/>
                    </a:lnTo>
                    <a:lnTo>
                      <a:pt x="20" y="5"/>
                    </a:lnTo>
                    <a:lnTo>
                      <a:pt x="25" y="15"/>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2" name="Freeform 89"/>
              <p:cNvSpPr>
                <a:spLocks noChangeAspect="1"/>
              </p:cNvSpPr>
              <p:nvPr/>
            </p:nvSpPr>
            <p:spPr bwMode="gray">
              <a:xfrm>
                <a:off x="4667543" y="1281060"/>
                <a:ext cx="80324" cy="42847"/>
              </a:xfrm>
              <a:custGeom>
                <a:avLst/>
                <a:gdLst>
                  <a:gd name="T0" fmla="*/ 0 w 57"/>
                  <a:gd name="T1" fmla="*/ 419 h 29"/>
                  <a:gd name="T2" fmla="*/ 0 w 57"/>
                  <a:gd name="T3" fmla="*/ 419 h 29"/>
                  <a:gd name="T4" fmla="*/ 5 w 57"/>
                  <a:gd name="T5" fmla="*/ 165 h 29"/>
                  <a:gd name="T6" fmla="*/ 28 w 57"/>
                  <a:gd name="T7" fmla="*/ 0 h 29"/>
                  <a:gd name="T8" fmla="*/ 28 w 57"/>
                  <a:gd name="T9" fmla="*/ 165 h 29"/>
                  <a:gd name="T10" fmla="*/ 28 w 57"/>
                  <a:gd name="T11" fmla="*/ 246 h 29"/>
                  <a:gd name="T12" fmla="*/ 22 w 57"/>
                  <a:gd name="T13" fmla="*/ 512 h 29"/>
                  <a:gd name="T14" fmla="*/ 28 w 57"/>
                  <a:gd name="T15" fmla="*/ 392 h 29"/>
                  <a:gd name="T16" fmla="*/ 0 w 57"/>
                  <a:gd name="T17" fmla="*/ 419 h 29"/>
                  <a:gd name="T18" fmla="*/ 0 w 57"/>
                  <a:gd name="T19" fmla="*/ 41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9"/>
                  <a:gd name="T32" fmla="*/ 57 w 5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9">
                    <a:moveTo>
                      <a:pt x="0" y="22"/>
                    </a:moveTo>
                    <a:lnTo>
                      <a:pt x="0" y="22"/>
                    </a:lnTo>
                    <a:lnTo>
                      <a:pt x="5" y="8"/>
                    </a:lnTo>
                    <a:lnTo>
                      <a:pt x="28" y="0"/>
                    </a:lnTo>
                    <a:lnTo>
                      <a:pt x="32" y="8"/>
                    </a:lnTo>
                    <a:lnTo>
                      <a:pt x="56" y="14"/>
                    </a:lnTo>
                    <a:lnTo>
                      <a:pt x="22" y="28"/>
                    </a:lnTo>
                    <a:lnTo>
                      <a:pt x="28" y="21"/>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3" name="Freeform 103"/>
              <p:cNvSpPr>
                <a:spLocks noChangeAspect="1"/>
              </p:cNvSpPr>
              <p:nvPr/>
            </p:nvSpPr>
            <p:spPr bwMode="gray">
              <a:xfrm>
                <a:off x="7863294" y="1818729"/>
                <a:ext cx="60243" cy="19350"/>
              </a:xfrm>
              <a:custGeom>
                <a:avLst/>
                <a:gdLst>
                  <a:gd name="T0" fmla="*/ 0 w 43"/>
                  <a:gd name="T1" fmla="*/ 4 h 14"/>
                  <a:gd name="T2" fmla="*/ 0 w 43"/>
                  <a:gd name="T3" fmla="*/ 4 h 14"/>
                  <a:gd name="T4" fmla="*/ 21 w 43"/>
                  <a:gd name="T5" fmla="*/ 0 h 14"/>
                  <a:gd name="T6" fmla="*/ 21 w 43"/>
                  <a:gd name="T7" fmla="*/ 6 h 14"/>
                  <a:gd name="T8" fmla="*/ 21 w 43"/>
                  <a:gd name="T9" fmla="*/ 13 h 14"/>
                  <a:gd name="T10" fmla="*/ 0 w 43"/>
                  <a:gd name="T11" fmla="*/ 4 h 14"/>
                  <a:gd name="T12" fmla="*/ 0 w 43"/>
                  <a:gd name="T13" fmla="*/ 4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0" y="4"/>
                    </a:moveTo>
                    <a:lnTo>
                      <a:pt x="0" y="4"/>
                    </a:lnTo>
                    <a:lnTo>
                      <a:pt x="25" y="0"/>
                    </a:lnTo>
                    <a:lnTo>
                      <a:pt x="42" y="6"/>
                    </a:lnTo>
                    <a:lnTo>
                      <a:pt x="33" y="13"/>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4" name="Freeform 104"/>
              <p:cNvSpPr>
                <a:spLocks noChangeAspect="1"/>
              </p:cNvSpPr>
              <p:nvPr/>
            </p:nvSpPr>
            <p:spPr bwMode="gray">
              <a:xfrm>
                <a:off x="2982171" y="2927239"/>
                <a:ext cx="28687" cy="11058"/>
              </a:xfrm>
              <a:custGeom>
                <a:avLst/>
                <a:gdLst>
                  <a:gd name="T0" fmla="*/ 0 w 21"/>
                  <a:gd name="T1" fmla="*/ 0 h 8"/>
                  <a:gd name="T2" fmla="*/ 0 w 21"/>
                  <a:gd name="T3" fmla="*/ 0 h 8"/>
                  <a:gd name="T4" fmla="*/ 2 w 21"/>
                  <a:gd name="T5" fmla="*/ 7 h 8"/>
                  <a:gd name="T6" fmla="*/ 10 w 21"/>
                  <a:gd name="T7" fmla="*/ 4 h 8"/>
                  <a:gd name="T8" fmla="*/ 0 w 21"/>
                  <a:gd name="T9" fmla="*/ 0 h 8"/>
                  <a:gd name="T10" fmla="*/ 0 w 21"/>
                  <a:gd name="T11" fmla="*/ 0 h 8"/>
                  <a:gd name="T12" fmla="*/ 0 60000 65536"/>
                  <a:gd name="T13" fmla="*/ 0 60000 65536"/>
                  <a:gd name="T14" fmla="*/ 0 60000 65536"/>
                  <a:gd name="T15" fmla="*/ 0 60000 65536"/>
                  <a:gd name="T16" fmla="*/ 0 60000 65536"/>
                  <a:gd name="T17" fmla="*/ 0 60000 65536"/>
                  <a:gd name="T18" fmla="*/ 0 w 21"/>
                  <a:gd name="T19" fmla="*/ 0 h 8"/>
                  <a:gd name="T20" fmla="*/ 21 w 2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1" h="8">
                    <a:moveTo>
                      <a:pt x="0" y="0"/>
                    </a:moveTo>
                    <a:lnTo>
                      <a:pt x="0" y="0"/>
                    </a:lnTo>
                    <a:lnTo>
                      <a:pt x="2" y="7"/>
                    </a:lnTo>
                    <a:lnTo>
                      <a:pt x="20" y="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5" name="Freeform 119"/>
              <p:cNvSpPr>
                <a:spLocks noChangeAspect="1"/>
              </p:cNvSpPr>
              <p:nvPr/>
            </p:nvSpPr>
            <p:spPr bwMode="gray">
              <a:xfrm>
                <a:off x="2761280" y="3051636"/>
                <a:ext cx="229497" cy="334488"/>
              </a:xfrm>
              <a:custGeom>
                <a:avLst/>
                <a:gdLst>
                  <a:gd name="T0" fmla="*/ 0 w 164"/>
                  <a:gd name="T1" fmla="*/ 3049 h 226"/>
                  <a:gd name="T2" fmla="*/ 0 w 164"/>
                  <a:gd name="T3" fmla="*/ 3049 h 226"/>
                  <a:gd name="T4" fmla="*/ 20 w 164"/>
                  <a:gd name="T5" fmla="*/ 3417 h 226"/>
                  <a:gd name="T6" fmla="*/ 20 w 164"/>
                  <a:gd name="T7" fmla="*/ 3448 h 226"/>
                  <a:gd name="T8" fmla="*/ 25 w 164"/>
                  <a:gd name="T9" fmla="*/ 4034 h 226"/>
                  <a:gd name="T10" fmla="*/ 42 w 164"/>
                  <a:gd name="T11" fmla="*/ 4109 h 226"/>
                  <a:gd name="T12" fmla="*/ 40 w 164"/>
                  <a:gd name="T13" fmla="*/ 4444 h 226"/>
                  <a:gd name="T14" fmla="*/ 43 w 164"/>
                  <a:gd name="T15" fmla="*/ 4584 h 226"/>
                  <a:gd name="T16" fmla="*/ 45 w 164"/>
                  <a:gd name="T17" fmla="*/ 3757 h 226"/>
                  <a:gd name="T18" fmla="*/ 43 w 164"/>
                  <a:gd name="T19" fmla="*/ 3273 h 226"/>
                  <a:gd name="T20" fmla="*/ 47 w 164"/>
                  <a:gd name="T21" fmla="*/ 3256 h 226"/>
                  <a:gd name="T22" fmla="*/ 44 w 164"/>
                  <a:gd name="T23" fmla="*/ 2985 h 226"/>
                  <a:gd name="T24" fmla="*/ 54 w 164"/>
                  <a:gd name="T25" fmla="*/ 2855 h 226"/>
                  <a:gd name="T26" fmla="*/ 56 w 164"/>
                  <a:gd name="T27" fmla="*/ 3057 h 226"/>
                  <a:gd name="T28" fmla="*/ 53 w 164"/>
                  <a:gd name="T29" fmla="*/ 2659 h 226"/>
                  <a:gd name="T30" fmla="*/ 54 w 164"/>
                  <a:gd name="T31" fmla="*/ 1724 h 226"/>
                  <a:gd name="T32" fmla="*/ 46 w 164"/>
                  <a:gd name="T33" fmla="*/ 1764 h 226"/>
                  <a:gd name="T34" fmla="*/ 43 w 164"/>
                  <a:gd name="T35" fmla="*/ 1507 h 226"/>
                  <a:gd name="T36" fmla="*/ 33 w 164"/>
                  <a:gd name="T37" fmla="*/ 1440 h 226"/>
                  <a:gd name="T38" fmla="*/ 24 w 164"/>
                  <a:gd name="T39" fmla="*/ 892 h 226"/>
                  <a:gd name="T40" fmla="*/ 37 w 164"/>
                  <a:gd name="T41" fmla="*/ 175 h 226"/>
                  <a:gd name="T42" fmla="*/ 35 w 164"/>
                  <a:gd name="T43" fmla="*/ 0 h 226"/>
                  <a:gd name="T44" fmla="*/ 20 w 164"/>
                  <a:gd name="T45" fmla="*/ 395 h 226"/>
                  <a:gd name="T46" fmla="*/ 20 w 164"/>
                  <a:gd name="T47" fmla="*/ 1227 h 226"/>
                  <a:gd name="T48" fmla="*/ 19 w 164"/>
                  <a:gd name="T49" fmla="*/ 1023 h 226"/>
                  <a:gd name="T50" fmla="*/ 13 w 164"/>
                  <a:gd name="T51" fmla="*/ 1436 h 226"/>
                  <a:gd name="T52" fmla="*/ 19 w 164"/>
                  <a:gd name="T53" fmla="*/ 2325 h 226"/>
                  <a:gd name="T54" fmla="*/ 20 w 164"/>
                  <a:gd name="T55" fmla="*/ 2325 h 226"/>
                  <a:gd name="T56" fmla="*/ 0 w 164"/>
                  <a:gd name="T57" fmla="*/ 3049 h 226"/>
                  <a:gd name="T58" fmla="*/ 0 w 164"/>
                  <a:gd name="T59" fmla="*/ 3049 h 2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226"/>
                  <a:gd name="T92" fmla="*/ 164 w 164"/>
                  <a:gd name="T93" fmla="*/ 226 h 2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226">
                    <a:moveTo>
                      <a:pt x="0" y="150"/>
                    </a:moveTo>
                    <a:lnTo>
                      <a:pt x="0" y="150"/>
                    </a:lnTo>
                    <a:lnTo>
                      <a:pt x="20" y="166"/>
                    </a:lnTo>
                    <a:lnTo>
                      <a:pt x="49" y="170"/>
                    </a:lnTo>
                    <a:lnTo>
                      <a:pt x="78" y="200"/>
                    </a:lnTo>
                    <a:lnTo>
                      <a:pt x="117" y="203"/>
                    </a:lnTo>
                    <a:lnTo>
                      <a:pt x="111" y="219"/>
                    </a:lnTo>
                    <a:lnTo>
                      <a:pt x="121" y="225"/>
                    </a:lnTo>
                    <a:lnTo>
                      <a:pt x="127" y="186"/>
                    </a:lnTo>
                    <a:lnTo>
                      <a:pt x="120" y="162"/>
                    </a:lnTo>
                    <a:lnTo>
                      <a:pt x="133" y="160"/>
                    </a:lnTo>
                    <a:lnTo>
                      <a:pt x="123" y="146"/>
                    </a:lnTo>
                    <a:lnTo>
                      <a:pt x="155" y="141"/>
                    </a:lnTo>
                    <a:lnTo>
                      <a:pt x="163" y="151"/>
                    </a:lnTo>
                    <a:lnTo>
                      <a:pt x="151" y="131"/>
                    </a:lnTo>
                    <a:lnTo>
                      <a:pt x="155" y="84"/>
                    </a:lnTo>
                    <a:lnTo>
                      <a:pt x="128" y="86"/>
                    </a:lnTo>
                    <a:lnTo>
                      <a:pt x="120" y="74"/>
                    </a:lnTo>
                    <a:lnTo>
                      <a:pt x="93" y="71"/>
                    </a:lnTo>
                    <a:lnTo>
                      <a:pt x="76" y="44"/>
                    </a:lnTo>
                    <a:lnTo>
                      <a:pt x="102" y="8"/>
                    </a:lnTo>
                    <a:lnTo>
                      <a:pt x="98" y="0"/>
                    </a:lnTo>
                    <a:lnTo>
                      <a:pt x="52" y="20"/>
                    </a:lnTo>
                    <a:lnTo>
                      <a:pt x="27" y="60"/>
                    </a:lnTo>
                    <a:lnTo>
                      <a:pt x="19" y="50"/>
                    </a:lnTo>
                    <a:lnTo>
                      <a:pt x="13" y="70"/>
                    </a:lnTo>
                    <a:lnTo>
                      <a:pt x="19" y="115"/>
                    </a:lnTo>
                    <a:lnTo>
                      <a:pt x="25" y="115"/>
                    </a:lnTo>
                    <a:lnTo>
                      <a:pt x="0" y="1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6" name="Freeform 120"/>
              <p:cNvSpPr>
                <a:spLocks noChangeAspect="1"/>
              </p:cNvSpPr>
              <p:nvPr/>
            </p:nvSpPr>
            <p:spPr bwMode="gray">
              <a:xfrm>
                <a:off x="2629319" y="3080661"/>
                <a:ext cx="61678" cy="53905"/>
              </a:xfrm>
              <a:custGeom>
                <a:avLst/>
                <a:gdLst>
                  <a:gd name="T0" fmla="*/ 0 w 44"/>
                  <a:gd name="T1" fmla="*/ 0 h 37"/>
                  <a:gd name="T2" fmla="*/ 0 w 44"/>
                  <a:gd name="T3" fmla="*/ 0 h 37"/>
                  <a:gd name="T4" fmla="*/ 1 w 44"/>
                  <a:gd name="T5" fmla="*/ 138 h 37"/>
                  <a:gd name="T6" fmla="*/ 10 w 44"/>
                  <a:gd name="T7" fmla="*/ 124 h 37"/>
                  <a:gd name="T8" fmla="*/ 22 w 44"/>
                  <a:gd name="T9" fmla="*/ 355 h 37"/>
                  <a:gd name="T10" fmla="*/ 22 w 44"/>
                  <a:gd name="T11" fmla="*/ 170 h 37"/>
                  <a:gd name="T12" fmla="*/ 22 w 44"/>
                  <a:gd name="T13" fmla="*/ 1 h 37"/>
                  <a:gd name="T14" fmla="*/ 0 w 44"/>
                  <a:gd name="T15" fmla="*/ 0 h 37"/>
                  <a:gd name="T16" fmla="*/ 0 w 4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0"/>
                    </a:moveTo>
                    <a:lnTo>
                      <a:pt x="0" y="0"/>
                    </a:lnTo>
                    <a:lnTo>
                      <a:pt x="1" y="14"/>
                    </a:lnTo>
                    <a:lnTo>
                      <a:pt x="10" y="12"/>
                    </a:lnTo>
                    <a:lnTo>
                      <a:pt x="37" y="36"/>
                    </a:lnTo>
                    <a:lnTo>
                      <a:pt x="43" y="18"/>
                    </a:lnTo>
                    <a:lnTo>
                      <a:pt x="28"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7" name="Freeform 121"/>
              <p:cNvSpPr>
                <a:spLocks noChangeAspect="1"/>
              </p:cNvSpPr>
              <p:nvPr/>
            </p:nvSpPr>
            <p:spPr bwMode="gray">
              <a:xfrm>
                <a:off x="2643663" y="2830487"/>
                <a:ext cx="206548" cy="69109"/>
              </a:xfrm>
              <a:custGeom>
                <a:avLst/>
                <a:gdLst>
                  <a:gd name="T0" fmla="*/ 0 w 148"/>
                  <a:gd name="T1" fmla="*/ 261 h 47"/>
                  <a:gd name="T2" fmla="*/ 0 w 148"/>
                  <a:gd name="T3" fmla="*/ 261 h 47"/>
                  <a:gd name="T4" fmla="*/ 18 w 148"/>
                  <a:gd name="T5" fmla="*/ 2 h 47"/>
                  <a:gd name="T6" fmla="*/ 18 w 148"/>
                  <a:gd name="T7" fmla="*/ 0 h 47"/>
                  <a:gd name="T8" fmla="*/ 46 w 148"/>
                  <a:gd name="T9" fmla="*/ 597 h 47"/>
                  <a:gd name="T10" fmla="*/ 31 w 148"/>
                  <a:gd name="T11" fmla="*/ 703 h 47"/>
                  <a:gd name="T12" fmla="*/ 34 w 148"/>
                  <a:gd name="T13" fmla="*/ 561 h 47"/>
                  <a:gd name="T14" fmla="*/ 25 w 148"/>
                  <a:gd name="T15" fmla="*/ 335 h 47"/>
                  <a:gd name="T16" fmla="*/ 18 w 148"/>
                  <a:gd name="T17" fmla="*/ 203 h 47"/>
                  <a:gd name="T18" fmla="*/ 18 w 148"/>
                  <a:gd name="T19" fmla="*/ 7 h 47"/>
                  <a:gd name="T20" fmla="*/ 0 w 148"/>
                  <a:gd name="T21" fmla="*/ 261 h 47"/>
                  <a:gd name="T22" fmla="*/ 0 w 148"/>
                  <a:gd name="T23" fmla="*/ 261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47"/>
                  <a:gd name="T38" fmla="*/ 148 w 14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47">
                    <a:moveTo>
                      <a:pt x="0" y="18"/>
                    </a:moveTo>
                    <a:lnTo>
                      <a:pt x="0" y="18"/>
                    </a:lnTo>
                    <a:lnTo>
                      <a:pt x="20" y="2"/>
                    </a:lnTo>
                    <a:lnTo>
                      <a:pt x="58" y="0"/>
                    </a:lnTo>
                    <a:lnTo>
                      <a:pt x="147" y="39"/>
                    </a:lnTo>
                    <a:lnTo>
                      <a:pt x="99" y="46"/>
                    </a:lnTo>
                    <a:lnTo>
                      <a:pt x="107" y="37"/>
                    </a:lnTo>
                    <a:lnTo>
                      <a:pt x="84" y="22"/>
                    </a:lnTo>
                    <a:lnTo>
                      <a:pt x="40" y="14"/>
                    </a:lnTo>
                    <a:lnTo>
                      <a:pt x="42" y="7"/>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8" name="Freeform 122"/>
              <p:cNvSpPr>
                <a:spLocks noChangeAspect="1"/>
              </p:cNvSpPr>
              <p:nvPr/>
            </p:nvSpPr>
            <p:spPr bwMode="gray">
              <a:xfrm>
                <a:off x="2893241" y="2898213"/>
                <a:ext cx="67415" cy="40083"/>
              </a:xfrm>
              <a:custGeom>
                <a:avLst/>
                <a:gdLst>
                  <a:gd name="T0" fmla="*/ 0 w 47"/>
                  <a:gd name="T1" fmla="*/ 0 h 27"/>
                  <a:gd name="T2" fmla="*/ 0 w 47"/>
                  <a:gd name="T3" fmla="*/ 0 h 27"/>
                  <a:gd name="T4" fmla="*/ 0 w 47"/>
                  <a:gd name="T5" fmla="*/ 611 h 27"/>
                  <a:gd name="T6" fmla="*/ 46 w 47"/>
                  <a:gd name="T7" fmla="*/ 375 h 27"/>
                  <a:gd name="T8" fmla="*/ 26 w 47"/>
                  <a:gd name="T9" fmla="*/ 3 h 27"/>
                  <a:gd name="T10" fmla="*/ 0 w 47"/>
                  <a:gd name="T11" fmla="*/ 0 h 27"/>
                  <a:gd name="T12" fmla="*/ 0 w 47"/>
                  <a:gd name="T13" fmla="*/ 0 h 27"/>
                  <a:gd name="T14" fmla="*/ 0 60000 65536"/>
                  <a:gd name="T15" fmla="*/ 0 60000 65536"/>
                  <a:gd name="T16" fmla="*/ 0 60000 65536"/>
                  <a:gd name="T17" fmla="*/ 0 60000 65536"/>
                  <a:gd name="T18" fmla="*/ 0 60000 65536"/>
                  <a:gd name="T19" fmla="*/ 0 60000 65536"/>
                  <a:gd name="T20" fmla="*/ 0 60000 65536"/>
                  <a:gd name="T21" fmla="*/ 0 w 47"/>
                  <a:gd name="T22" fmla="*/ 0 h 27"/>
                  <a:gd name="T23" fmla="*/ 47 w 4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7">
                    <a:moveTo>
                      <a:pt x="0" y="0"/>
                    </a:moveTo>
                    <a:lnTo>
                      <a:pt x="0" y="0"/>
                    </a:lnTo>
                    <a:lnTo>
                      <a:pt x="0" y="26"/>
                    </a:lnTo>
                    <a:lnTo>
                      <a:pt x="46" y="17"/>
                    </a:lnTo>
                    <a:lnTo>
                      <a:pt x="26" y="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39" name="Freeform 123"/>
              <p:cNvSpPr>
                <a:spLocks noChangeAspect="1"/>
              </p:cNvSpPr>
              <p:nvPr/>
            </p:nvSpPr>
            <p:spPr bwMode="gray">
              <a:xfrm>
                <a:off x="2723986" y="3274167"/>
                <a:ext cx="107577" cy="125779"/>
              </a:xfrm>
              <a:custGeom>
                <a:avLst/>
                <a:gdLst>
                  <a:gd name="T0" fmla="*/ 0 w 77"/>
                  <a:gd name="T1" fmla="*/ 382 h 86"/>
                  <a:gd name="T2" fmla="*/ 0 w 77"/>
                  <a:gd name="T3" fmla="*/ 382 h 86"/>
                  <a:gd name="T4" fmla="*/ 1 w 77"/>
                  <a:gd name="T5" fmla="*/ 584 h 86"/>
                  <a:gd name="T6" fmla="*/ 14 w 77"/>
                  <a:gd name="T7" fmla="*/ 634 h 86"/>
                  <a:gd name="T8" fmla="*/ 7 w 77"/>
                  <a:gd name="T9" fmla="*/ 802 h 86"/>
                  <a:gd name="T10" fmla="*/ 4 w 77"/>
                  <a:gd name="T11" fmla="*/ 971 h 86"/>
                  <a:gd name="T12" fmla="*/ 19 w 77"/>
                  <a:gd name="T13" fmla="*/ 1025 h 86"/>
                  <a:gd name="T14" fmla="*/ 19 w 77"/>
                  <a:gd name="T15" fmla="*/ 732 h 86"/>
                  <a:gd name="T16" fmla="*/ 19 w 77"/>
                  <a:gd name="T17" fmla="*/ 506 h 86"/>
                  <a:gd name="T18" fmla="*/ 22 w 77"/>
                  <a:gd name="T19" fmla="*/ 229 h 86"/>
                  <a:gd name="T20" fmla="*/ 19 w 77"/>
                  <a:gd name="T21" fmla="*/ 182 h 86"/>
                  <a:gd name="T22" fmla="*/ 19 w 77"/>
                  <a:gd name="T23" fmla="*/ 0 h 86"/>
                  <a:gd name="T24" fmla="*/ 9 w 77"/>
                  <a:gd name="T25" fmla="*/ 8 h 86"/>
                  <a:gd name="T26" fmla="*/ 0 w 77"/>
                  <a:gd name="T27" fmla="*/ 382 h 86"/>
                  <a:gd name="T28" fmla="*/ 0 w 77"/>
                  <a:gd name="T29" fmla="*/ 38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6"/>
                  <a:gd name="T47" fmla="*/ 77 w 77"/>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6">
                    <a:moveTo>
                      <a:pt x="0" y="32"/>
                    </a:moveTo>
                    <a:lnTo>
                      <a:pt x="0" y="32"/>
                    </a:lnTo>
                    <a:lnTo>
                      <a:pt x="1" y="49"/>
                    </a:lnTo>
                    <a:lnTo>
                      <a:pt x="14" y="53"/>
                    </a:lnTo>
                    <a:lnTo>
                      <a:pt x="7" y="67"/>
                    </a:lnTo>
                    <a:lnTo>
                      <a:pt x="4" y="81"/>
                    </a:lnTo>
                    <a:lnTo>
                      <a:pt x="22" y="85"/>
                    </a:lnTo>
                    <a:lnTo>
                      <a:pt x="38" y="61"/>
                    </a:lnTo>
                    <a:lnTo>
                      <a:pt x="69" y="42"/>
                    </a:lnTo>
                    <a:lnTo>
                      <a:pt x="76" y="20"/>
                    </a:lnTo>
                    <a:lnTo>
                      <a:pt x="47" y="16"/>
                    </a:lnTo>
                    <a:lnTo>
                      <a:pt x="27" y="0"/>
                    </a:lnTo>
                    <a:lnTo>
                      <a:pt x="9" y="8"/>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0" name="Freeform 124"/>
              <p:cNvSpPr>
                <a:spLocks noChangeAspect="1"/>
              </p:cNvSpPr>
              <p:nvPr/>
            </p:nvSpPr>
            <p:spPr bwMode="gray">
              <a:xfrm>
                <a:off x="2546126" y="3008788"/>
                <a:ext cx="45899" cy="22115"/>
              </a:xfrm>
              <a:custGeom>
                <a:avLst/>
                <a:gdLst>
                  <a:gd name="T0" fmla="*/ 0 w 33"/>
                  <a:gd name="T1" fmla="*/ 183 h 15"/>
                  <a:gd name="T2" fmla="*/ 0 w 33"/>
                  <a:gd name="T3" fmla="*/ 183 h 15"/>
                  <a:gd name="T4" fmla="*/ 9 w 33"/>
                  <a:gd name="T5" fmla="*/ 0 h 15"/>
                  <a:gd name="T6" fmla="*/ 16 w 33"/>
                  <a:gd name="T7" fmla="*/ 222 h 15"/>
                  <a:gd name="T8" fmla="*/ 0 w 33"/>
                  <a:gd name="T9" fmla="*/ 183 h 15"/>
                  <a:gd name="T10" fmla="*/ 0 w 33"/>
                  <a:gd name="T11" fmla="*/ 183 h 15"/>
                  <a:gd name="T12" fmla="*/ 0 60000 65536"/>
                  <a:gd name="T13" fmla="*/ 0 60000 65536"/>
                  <a:gd name="T14" fmla="*/ 0 60000 65536"/>
                  <a:gd name="T15" fmla="*/ 0 60000 65536"/>
                  <a:gd name="T16" fmla="*/ 0 60000 65536"/>
                  <a:gd name="T17" fmla="*/ 0 60000 65536"/>
                  <a:gd name="T18" fmla="*/ 0 w 33"/>
                  <a:gd name="T19" fmla="*/ 0 h 15"/>
                  <a:gd name="T20" fmla="*/ 33 w 3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3" h="15">
                    <a:moveTo>
                      <a:pt x="0" y="11"/>
                    </a:moveTo>
                    <a:lnTo>
                      <a:pt x="0" y="11"/>
                    </a:lnTo>
                    <a:lnTo>
                      <a:pt x="9" y="0"/>
                    </a:lnTo>
                    <a:lnTo>
                      <a:pt x="32" y="14"/>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1" name="Freeform 127"/>
              <p:cNvSpPr>
                <a:spLocks noChangeAspect="1"/>
              </p:cNvSpPr>
              <p:nvPr/>
            </p:nvSpPr>
            <p:spPr bwMode="gray">
              <a:xfrm>
                <a:off x="3227446" y="3188472"/>
                <a:ext cx="57375" cy="70491"/>
              </a:xfrm>
              <a:custGeom>
                <a:avLst/>
                <a:gdLst>
                  <a:gd name="T0" fmla="*/ 0 w 41"/>
                  <a:gd name="T1" fmla="*/ 652 h 48"/>
                  <a:gd name="T2" fmla="*/ 0 w 41"/>
                  <a:gd name="T3" fmla="*/ 652 h 48"/>
                  <a:gd name="T4" fmla="*/ 6 w 41"/>
                  <a:gd name="T5" fmla="*/ 0 h 48"/>
                  <a:gd name="T6" fmla="*/ 20 w 41"/>
                  <a:gd name="T7" fmla="*/ 303 h 48"/>
                  <a:gd name="T8" fmla="*/ 20 w 41"/>
                  <a:gd name="T9" fmla="*/ 668 h 48"/>
                  <a:gd name="T10" fmla="*/ 0 w 41"/>
                  <a:gd name="T11" fmla="*/ 652 h 48"/>
                  <a:gd name="T12" fmla="*/ 0 w 41"/>
                  <a:gd name="T13" fmla="*/ 652 h 48"/>
                  <a:gd name="T14" fmla="*/ 0 60000 65536"/>
                  <a:gd name="T15" fmla="*/ 0 60000 65536"/>
                  <a:gd name="T16" fmla="*/ 0 60000 65536"/>
                  <a:gd name="T17" fmla="*/ 0 60000 65536"/>
                  <a:gd name="T18" fmla="*/ 0 60000 65536"/>
                  <a:gd name="T19" fmla="*/ 0 60000 65536"/>
                  <a:gd name="T20" fmla="*/ 0 60000 65536"/>
                  <a:gd name="T21" fmla="*/ 0 w 41"/>
                  <a:gd name="T22" fmla="*/ 0 h 48"/>
                  <a:gd name="T23" fmla="*/ 41 w 4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8">
                    <a:moveTo>
                      <a:pt x="0" y="45"/>
                    </a:moveTo>
                    <a:lnTo>
                      <a:pt x="0" y="45"/>
                    </a:lnTo>
                    <a:lnTo>
                      <a:pt x="6" y="0"/>
                    </a:lnTo>
                    <a:lnTo>
                      <a:pt x="40" y="21"/>
                    </a:lnTo>
                    <a:lnTo>
                      <a:pt x="20" y="47"/>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2" name="Freeform 129"/>
              <p:cNvSpPr>
                <a:spLocks noChangeAspect="1"/>
              </p:cNvSpPr>
              <p:nvPr/>
            </p:nvSpPr>
            <p:spPr bwMode="gray">
              <a:xfrm>
                <a:off x="3096920" y="3133184"/>
                <a:ext cx="91799" cy="139600"/>
              </a:xfrm>
              <a:custGeom>
                <a:avLst/>
                <a:gdLst>
                  <a:gd name="T0" fmla="*/ 0 w 66"/>
                  <a:gd name="T1" fmla="*/ 726 h 94"/>
                  <a:gd name="T2" fmla="*/ 0 w 66"/>
                  <a:gd name="T3" fmla="*/ 726 h 94"/>
                  <a:gd name="T4" fmla="*/ 9 w 66"/>
                  <a:gd name="T5" fmla="*/ 1039 h 94"/>
                  <a:gd name="T6" fmla="*/ 16 w 66"/>
                  <a:gd name="T7" fmla="*/ 1272 h 94"/>
                  <a:gd name="T8" fmla="*/ 16 w 66"/>
                  <a:gd name="T9" fmla="*/ 1846 h 94"/>
                  <a:gd name="T10" fmla="*/ 16 w 66"/>
                  <a:gd name="T11" fmla="*/ 2171 h 94"/>
                  <a:gd name="T12" fmla="*/ 16 w 66"/>
                  <a:gd name="T13" fmla="*/ 2021 h 94"/>
                  <a:gd name="T14" fmla="*/ 16 w 66"/>
                  <a:gd name="T15" fmla="*/ 1384 h 94"/>
                  <a:gd name="T16" fmla="*/ 16 w 66"/>
                  <a:gd name="T17" fmla="*/ 827 h 94"/>
                  <a:gd name="T18" fmla="*/ 16 w 66"/>
                  <a:gd name="T19" fmla="*/ 0 h 94"/>
                  <a:gd name="T20" fmla="*/ 6 w 66"/>
                  <a:gd name="T21" fmla="*/ 230 h 94"/>
                  <a:gd name="T22" fmla="*/ 11 w 66"/>
                  <a:gd name="T23" fmla="*/ 438 h 94"/>
                  <a:gd name="T24" fmla="*/ 0 w 66"/>
                  <a:gd name="T25" fmla="*/ 726 h 94"/>
                  <a:gd name="T26" fmla="*/ 0 w 66"/>
                  <a:gd name="T27" fmla="*/ 726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94"/>
                  <a:gd name="T44" fmla="*/ 66 w 66"/>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94">
                    <a:moveTo>
                      <a:pt x="0" y="31"/>
                    </a:moveTo>
                    <a:lnTo>
                      <a:pt x="0" y="31"/>
                    </a:lnTo>
                    <a:lnTo>
                      <a:pt x="9" y="44"/>
                    </a:lnTo>
                    <a:lnTo>
                      <a:pt x="22" y="53"/>
                    </a:lnTo>
                    <a:lnTo>
                      <a:pt x="19" y="79"/>
                    </a:lnTo>
                    <a:lnTo>
                      <a:pt x="26" y="93"/>
                    </a:lnTo>
                    <a:lnTo>
                      <a:pt x="65" y="87"/>
                    </a:lnTo>
                    <a:lnTo>
                      <a:pt x="43" y="59"/>
                    </a:lnTo>
                    <a:lnTo>
                      <a:pt x="58" y="34"/>
                    </a:lnTo>
                    <a:lnTo>
                      <a:pt x="19" y="0"/>
                    </a:lnTo>
                    <a:lnTo>
                      <a:pt x="6" y="10"/>
                    </a:lnTo>
                    <a:lnTo>
                      <a:pt x="11" y="19"/>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3" name="Freeform 130"/>
              <p:cNvSpPr>
                <a:spLocks noChangeAspect="1"/>
              </p:cNvSpPr>
              <p:nvPr/>
            </p:nvSpPr>
            <p:spPr bwMode="gray">
              <a:xfrm>
                <a:off x="2845907" y="2898213"/>
                <a:ext cx="48768" cy="40083"/>
              </a:xfrm>
              <a:custGeom>
                <a:avLst/>
                <a:gdLst>
                  <a:gd name="T0" fmla="*/ 0 w 36"/>
                  <a:gd name="T1" fmla="*/ 433 h 27"/>
                  <a:gd name="T2" fmla="*/ 0 w 36"/>
                  <a:gd name="T3" fmla="*/ 433 h 27"/>
                  <a:gd name="T4" fmla="*/ 9 w 36"/>
                  <a:gd name="T5" fmla="*/ 433 h 27"/>
                  <a:gd name="T6" fmla="*/ 9 w 36"/>
                  <a:gd name="T7" fmla="*/ 2 h 27"/>
                  <a:gd name="T8" fmla="*/ 9 w 36"/>
                  <a:gd name="T9" fmla="*/ 0 h 27"/>
                  <a:gd name="T10" fmla="*/ 9 w 36"/>
                  <a:gd name="T11" fmla="*/ 611 h 27"/>
                  <a:gd name="T12" fmla="*/ 0 w 36"/>
                  <a:gd name="T13" fmla="*/ 433 h 27"/>
                  <a:gd name="T14" fmla="*/ 0 w 36"/>
                  <a:gd name="T15" fmla="*/ 433 h 2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7"/>
                  <a:gd name="T26" fmla="*/ 36 w 3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7">
                    <a:moveTo>
                      <a:pt x="0" y="19"/>
                    </a:moveTo>
                    <a:lnTo>
                      <a:pt x="0" y="19"/>
                    </a:lnTo>
                    <a:lnTo>
                      <a:pt x="27" y="19"/>
                    </a:lnTo>
                    <a:lnTo>
                      <a:pt x="14" y="2"/>
                    </a:lnTo>
                    <a:lnTo>
                      <a:pt x="35" y="0"/>
                    </a:lnTo>
                    <a:lnTo>
                      <a:pt x="35" y="26"/>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4" name="Freeform 131"/>
              <p:cNvSpPr>
                <a:spLocks noChangeAspect="1"/>
              </p:cNvSpPr>
              <p:nvPr/>
            </p:nvSpPr>
            <p:spPr bwMode="gray">
              <a:xfrm>
                <a:off x="2557601" y="2979762"/>
                <a:ext cx="120486" cy="62198"/>
              </a:xfrm>
              <a:custGeom>
                <a:avLst/>
                <a:gdLst>
                  <a:gd name="T0" fmla="*/ 0 w 85"/>
                  <a:gd name="T1" fmla="*/ 423 h 42"/>
                  <a:gd name="T2" fmla="*/ 0 w 85"/>
                  <a:gd name="T3" fmla="*/ 423 h 42"/>
                  <a:gd name="T4" fmla="*/ 15 w 85"/>
                  <a:gd name="T5" fmla="*/ 2 h 42"/>
                  <a:gd name="T6" fmla="*/ 42 w 85"/>
                  <a:gd name="T7" fmla="*/ 0 h 42"/>
                  <a:gd name="T8" fmla="*/ 42 w 85"/>
                  <a:gd name="T9" fmla="*/ 261 h 42"/>
                  <a:gd name="T10" fmla="*/ 42 w 85"/>
                  <a:gd name="T11" fmla="*/ 300 h 42"/>
                  <a:gd name="T12" fmla="*/ 29 w 85"/>
                  <a:gd name="T13" fmla="*/ 843 h 42"/>
                  <a:gd name="T14" fmla="*/ 23 w 85"/>
                  <a:gd name="T15" fmla="*/ 707 h 42"/>
                  <a:gd name="T16" fmla="*/ 0 w 85"/>
                  <a:gd name="T17" fmla="*/ 423 h 42"/>
                  <a:gd name="T18" fmla="*/ 0 w 85"/>
                  <a:gd name="T19" fmla="*/ 423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0"/>
                    </a:moveTo>
                    <a:lnTo>
                      <a:pt x="0" y="20"/>
                    </a:lnTo>
                    <a:lnTo>
                      <a:pt x="15" y="2"/>
                    </a:lnTo>
                    <a:lnTo>
                      <a:pt x="60" y="0"/>
                    </a:lnTo>
                    <a:lnTo>
                      <a:pt x="84" y="13"/>
                    </a:lnTo>
                    <a:lnTo>
                      <a:pt x="64" y="15"/>
                    </a:lnTo>
                    <a:lnTo>
                      <a:pt x="29" y="41"/>
                    </a:lnTo>
                    <a:lnTo>
                      <a:pt x="23" y="3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5" name="Freeform 132"/>
              <p:cNvSpPr>
                <a:spLocks noChangeAspect="1"/>
              </p:cNvSpPr>
              <p:nvPr/>
            </p:nvSpPr>
            <p:spPr bwMode="gray">
              <a:xfrm>
                <a:off x="2599198" y="2997731"/>
                <a:ext cx="78890" cy="85695"/>
              </a:xfrm>
              <a:custGeom>
                <a:avLst/>
                <a:gdLst>
                  <a:gd name="T0" fmla="*/ 0 w 56"/>
                  <a:gd name="T1" fmla="*/ 1120 h 57"/>
                  <a:gd name="T2" fmla="*/ 0 w 56"/>
                  <a:gd name="T3" fmla="*/ 1120 h 57"/>
                  <a:gd name="T4" fmla="*/ 22 w 56"/>
                  <a:gd name="T5" fmla="*/ 2215 h 57"/>
                  <a:gd name="T6" fmla="*/ 28 w 56"/>
                  <a:gd name="T7" fmla="*/ 2235 h 57"/>
                  <a:gd name="T8" fmla="*/ 28 w 56"/>
                  <a:gd name="T9" fmla="*/ 0 h 57"/>
                  <a:gd name="T10" fmla="*/ 28 w 56"/>
                  <a:gd name="T11" fmla="*/ 2 h 57"/>
                  <a:gd name="T12" fmla="*/ 0 w 56"/>
                  <a:gd name="T13" fmla="*/ 1120 h 57"/>
                  <a:gd name="T14" fmla="*/ 0 w 56"/>
                  <a:gd name="T15" fmla="*/ 1120 h 5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7"/>
                  <a:gd name="T26" fmla="*/ 56 w 5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7">
                    <a:moveTo>
                      <a:pt x="0" y="28"/>
                    </a:moveTo>
                    <a:lnTo>
                      <a:pt x="0" y="28"/>
                    </a:lnTo>
                    <a:lnTo>
                      <a:pt x="22" y="55"/>
                    </a:lnTo>
                    <a:lnTo>
                      <a:pt x="50" y="56"/>
                    </a:lnTo>
                    <a:lnTo>
                      <a:pt x="55" y="0"/>
                    </a:lnTo>
                    <a:lnTo>
                      <a:pt x="35" y="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6" name="Freeform 133"/>
              <p:cNvSpPr>
                <a:spLocks noChangeAspect="1"/>
              </p:cNvSpPr>
              <p:nvPr/>
            </p:nvSpPr>
            <p:spPr bwMode="gray">
              <a:xfrm>
                <a:off x="2682390" y="3105540"/>
                <a:ext cx="107577" cy="52523"/>
              </a:xfrm>
              <a:custGeom>
                <a:avLst/>
                <a:gdLst>
                  <a:gd name="T0" fmla="*/ 0 w 77"/>
                  <a:gd name="T1" fmla="*/ 689 h 35"/>
                  <a:gd name="T2" fmla="*/ 0 w 77"/>
                  <a:gd name="T3" fmla="*/ 689 h 35"/>
                  <a:gd name="T4" fmla="*/ 6 w 77"/>
                  <a:gd name="T5" fmla="*/ 0 h 35"/>
                  <a:gd name="T6" fmla="*/ 19 w 77"/>
                  <a:gd name="T7" fmla="*/ 388 h 35"/>
                  <a:gd name="T8" fmla="*/ 19 w 77"/>
                  <a:gd name="T9" fmla="*/ 0 h 35"/>
                  <a:gd name="T10" fmla="*/ 22 w 77"/>
                  <a:gd name="T11" fmla="*/ 457 h 35"/>
                  <a:gd name="T12" fmla="*/ 19 w 77"/>
                  <a:gd name="T13" fmla="*/ 1226 h 35"/>
                  <a:gd name="T14" fmla="*/ 19 w 77"/>
                  <a:gd name="T15" fmla="*/ 635 h 35"/>
                  <a:gd name="T16" fmla="*/ 19 w 77"/>
                  <a:gd name="T17" fmla="*/ 388 h 35"/>
                  <a:gd name="T18" fmla="*/ 19 w 77"/>
                  <a:gd name="T19" fmla="*/ 773 h 35"/>
                  <a:gd name="T20" fmla="*/ 19 w 77"/>
                  <a:gd name="T21" fmla="*/ 1129 h 35"/>
                  <a:gd name="T22" fmla="*/ 19 w 77"/>
                  <a:gd name="T23" fmla="*/ 1266 h 35"/>
                  <a:gd name="T24" fmla="*/ 0 w 77"/>
                  <a:gd name="T25" fmla="*/ 689 h 35"/>
                  <a:gd name="T26" fmla="*/ 0 w 77"/>
                  <a:gd name="T27" fmla="*/ 689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35"/>
                  <a:gd name="T44" fmla="*/ 77 w 7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35">
                    <a:moveTo>
                      <a:pt x="0" y="18"/>
                    </a:moveTo>
                    <a:lnTo>
                      <a:pt x="0" y="18"/>
                    </a:lnTo>
                    <a:lnTo>
                      <a:pt x="6" y="0"/>
                    </a:lnTo>
                    <a:lnTo>
                      <a:pt x="22" y="11"/>
                    </a:lnTo>
                    <a:lnTo>
                      <a:pt x="51" y="0"/>
                    </a:lnTo>
                    <a:lnTo>
                      <a:pt x="76" y="13"/>
                    </a:lnTo>
                    <a:lnTo>
                      <a:pt x="70" y="33"/>
                    </a:lnTo>
                    <a:lnTo>
                      <a:pt x="67" y="17"/>
                    </a:lnTo>
                    <a:lnTo>
                      <a:pt x="51" y="11"/>
                    </a:lnTo>
                    <a:lnTo>
                      <a:pt x="36" y="21"/>
                    </a:lnTo>
                    <a:lnTo>
                      <a:pt x="39" y="30"/>
                    </a:lnTo>
                    <a:lnTo>
                      <a:pt x="33" y="34"/>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7" name="Freeform 136"/>
              <p:cNvSpPr>
                <a:spLocks noChangeAspect="1"/>
              </p:cNvSpPr>
              <p:nvPr/>
            </p:nvSpPr>
            <p:spPr bwMode="gray">
              <a:xfrm>
                <a:off x="3157163" y="3182943"/>
                <a:ext cx="78890" cy="78785"/>
              </a:xfrm>
              <a:custGeom>
                <a:avLst/>
                <a:gdLst>
                  <a:gd name="T0" fmla="*/ 0 w 57"/>
                  <a:gd name="T1" fmla="*/ 269 h 54"/>
                  <a:gd name="T2" fmla="*/ 0 w 57"/>
                  <a:gd name="T3" fmla="*/ 269 h 54"/>
                  <a:gd name="T4" fmla="*/ 14 w 57"/>
                  <a:gd name="T5" fmla="*/ 0 h 54"/>
                  <a:gd name="T6" fmla="*/ 14 w 57"/>
                  <a:gd name="T7" fmla="*/ 4 h 54"/>
                  <a:gd name="T8" fmla="*/ 14 w 57"/>
                  <a:gd name="T9" fmla="*/ 533 h 54"/>
                  <a:gd name="T10" fmla="*/ 14 w 57"/>
                  <a:gd name="T11" fmla="*/ 575 h 54"/>
                  <a:gd name="T12" fmla="*/ 0 w 57"/>
                  <a:gd name="T13" fmla="*/ 269 h 54"/>
                  <a:gd name="T14" fmla="*/ 0 w 57"/>
                  <a:gd name="T15" fmla="*/ 269 h 5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54"/>
                  <a:gd name="T26" fmla="*/ 57 w 57"/>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54">
                    <a:moveTo>
                      <a:pt x="0" y="25"/>
                    </a:moveTo>
                    <a:lnTo>
                      <a:pt x="0" y="25"/>
                    </a:lnTo>
                    <a:lnTo>
                      <a:pt x="15" y="0"/>
                    </a:lnTo>
                    <a:lnTo>
                      <a:pt x="56" y="4"/>
                    </a:lnTo>
                    <a:lnTo>
                      <a:pt x="50" y="49"/>
                    </a:lnTo>
                    <a:lnTo>
                      <a:pt x="22" y="53"/>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8" name="Freeform 137"/>
              <p:cNvSpPr>
                <a:spLocks noChangeAspect="1"/>
              </p:cNvSpPr>
              <p:nvPr/>
            </p:nvSpPr>
            <p:spPr bwMode="gray">
              <a:xfrm>
                <a:off x="3082576" y="3084808"/>
                <a:ext cx="20081" cy="15204"/>
              </a:xfrm>
              <a:custGeom>
                <a:avLst/>
                <a:gdLst>
                  <a:gd name="T0" fmla="*/ 0 w 14"/>
                  <a:gd name="T1" fmla="*/ 10 h 11"/>
                  <a:gd name="T2" fmla="*/ 0 w 14"/>
                  <a:gd name="T3" fmla="*/ 10 h 11"/>
                  <a:gd name="T4" fmla="*/ 12 w 14"/>
                  <a:gd name="T5" fmla="*/ 8 h 11"/>
                  <a:gd name="T6" fmla="*/ 13 w 14"/>
                  <a:gd name="T7" fmla="*/ 0 h 11"/>
                  <a:gd name="T8" fmla="*/ 0 w 14"/>
                  <a:gd name="T9" fmla="*/ 10 h 11"/>
                  <a:gd name="T10" fmla="*/ 0 w 14"/>
                  <a:gd name="T11" fmla="*/ 1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0"/>
                    </a:moveTo>
                    <a:lnTo>
                      <a:pt x="0" y="10"/>
                    </a:lnTo>
                    <a:lnTo>
                      <a:pt x="12" y="8"/>
                    </a:lnTo>
                    <a:lnTo>
                      <a:pt x="13"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49" name="Freeform 139"/>
              <p:cNvSpPr>
                <a:spLocks noChangeAspect="1"/>
              </p:cNvSpPr>
              <p:nvPr/>
            </p:nvSpPr>
            <p:spPr bwMode="gray">
              <a:xfrm>
                <a:off x="2868857" y="3054400"/>
                <a:ext cx="255316" cy="232206"/>
              </a:xfrm>
              <a:custGeom>
                <a:avLst/>
                <a:gdLst>
                  <a:gd name="T0" fmla="*/ 0 w 184"/>
                  <a:gd name="T1" fmla="*/ 823 h 157"/>
                  <a:gd name="T2" fmla="*/ 0 w 184"/>
                  <a:gd name="T3" fmla="*/ 823 h 157"/>
                  <a:gd name="T4" fmla="*/ 15 w 184"/>
                  <a:gd name="T5" fmla="*/ 1360 h 157"/>
                  <a:gd name="T6" fmla="*/ 15 w 184"/>
                  <a:gd name="T7" fmla="*/ 1417 h 157"/>
                  <a:gd name="T8" fmla="*/ 15 w 184"/>
                  <a:gd name="T9" fmla="*/ 1647 h 157"/>
                  <a:gd name="T10" fmla="*/ 18 w 184"/>
                  <a:gd name="T11" fmla="*/ 1622 h 157"/>
                  <a:gd name="T12" fmla="*/ 16 w 184"/>
                  <a:gd name="T13" fmla="*/ 2564 h 157"/>
                  <a:gd name="T14" fmla="*/ 20 w 184"/>
                  <a:gd name="T15" fmla="*/ 2941 h 157"/>
                  <a:gd name="T16" fmla="*/ 26 w 184"/>
                  <a:gd name="T17" fmla="*/ 3066 h 157"/>
                  <a:gd name="T18" fmla="*/ 34 w 184"/>
                  <a:gd name="T19" fmla="*/ 2727 h 157"/>
                  <a:gd name="T20" fmla="*/ 31 w 184"/>
                  <a:gd name="T21" fmla="*/ 2617 h 157"/>
                  <a:gd name="T22" fmla="*/ 29 w 184"/>
                  <a:gd name="T23" fmla="*/ 2127 h 157"/>
                  <a:gd name="T24" fmla="*/ 35 w 184"/>
                  <a:gd name="T25" fmla="*/ 2239 h 157"/>
                  <a:gd name="T26" fmla="*/ 41 w 184"/>
                  <a:gd name="T27" fmla="*/ 1908 h 157"/>
                  <a:gd name="T28" fmla="*/ 40 w 184"/>
                  <a:gd name="T29" fmla="*/ 1647 h 157"/>
                  <a:gd name="T30" fmla="*/ 42 w 184"/>
                  <a:gd name="T31" fmla="*/ 1417 h 157"/>
                  <a:gd name="T32" fmla="*/ 41 w 184"/>
                  <a:gd name="T33" fmla="*/ 1237 h 157"/>
                  <a:gd name="T34" fmla="*/ 43 w 184"/>
                  <a:gd name="T35" fmla="*/ 1056 h 157"/>
                  <a:gd name="T36" fmla="*/ 40 w 184"/>
                  <a:gd name="T37" fmla="*/ 1009 h 157"/>
                  <a:gd name="T38" fmla="*/ 40 w 184"/>
                  <a:gd name="T39" fmla="*/ 769 h 157"/>
                  <a:gd name="T40" fmla="*/ 35 w 184"/>
                  <a:gd name="T41" fmla="*/ 482 h 157"/>
                  <a:gd name="T42" fmla="*/ 37 w 184"/>
                  <a:gd name="T43" fmla="*/ 419 h 157"/>
                  <a:gd name="T44" fmla="*/ 15 w 184"/>
                  <a:gd name="T45" fmla="*/ 479 h 157"/>
                  <a:gd name="T46" fmla="*/ 15 w 184"/>
                  <a:gd name="T47" fmla="*/ 0 h 157"/>
                  <a:gd name="T48" fmla="*/ 15 w 184"/>
                  <a:gd name="T49" fmla="*/ 213 h 157"/>
                  <a:gd name="T50" fmla="*/ 15 w 184"/>
                  <a:gd name="T51" fmla="*/ 392 h 157"/>
                  <a:gd name="T52" fmla="*/ 15 w 184"/>
                  <a:gd name="T53" fmla="*/ 769 h 157"/>
                  <a:gd name="T54" fmla="*/ 15 w 184"/>
                  <a:gd name="T55" fmla="*/ 886 h 157"/>
                  <a:gd name="T56" fmla="*/ 15 w 184"/>
                  <a:gd name="T57" fmla="*/ 552 h 157"/>
                  <a:gd name="T58" fmla="*/ 15 w 184"/>
                  <a:gd name="T59" fmla="*/ 6 h 157"/>
                  <a:gd name="T60" fmla="*/ 0 w 184"/>
                  <a:gd name="T61" fmla="*/ 823 h 157"/>
                  <a:gd name="T62" fmla="*/ 0 w 184"/>
                  <a:gd name="T63" fmla="*/ 82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57"/>
                  <a:gd name="T98" fmla="*/ 184 w 18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57">
                    <a:moveTo>
                      <a:pt x="0" y="42"/>
                    </a:moveTo>
                    <a:lnTo>
                      <a:pt x="0" y="42"/>
                    </a:lnTo>
                    <a:lnTo>
                      <a:pt x="17" y="69"/>
                    </a:lnTo>
                    <a:lnTo>
                      <a:pt x="44" y="72"/>
                    </a:lnTo>
                    <a:lnTo>
                      <a:pt x="52" y="84"/>
                    </a:lnTo>
                    <a:lnTo>
                      <a:pt x="79" y="82"/>
                    </a:lnTo>
                    <a:lnTo>
                      <a:pt x="75" y="129"/>
                    </a:lnTo>
                    <a:lnTo>
                      <a:pt x="87" y="149"/>
                    </a:lnTo>
                    <a:lnTo>
                      <a:pt x="103" y="156"/>
                    </a:lnTo>
                    <a:lnTo>
                      <a:pt x="136" y="137"/>
                    </a:lnTo>
                    <a:lnTo>
                      <a:pt x="123" y="134"/>
                    </a:lnTo>
                    <a:lnTo>
                      <a:pt x="116" y="108"/>
                    </a:lnTo>
                    <a:lnTo>
                      <a:pt x="139" y="113"/>
                    </a:lnTo>
                    <a:lnTo>
                      <a:pt x="173" y="97"/>
                    </a:lnTo>
                    <a:lnTo>
                      <a:pt x="164" y="84"/>
                    </a:lnTo>
                    <a:lnTo>
                      <a:pt x="175" y="72"/>
                    </a:lnTo>
                    <a:lnTo>
                      <a:pt x="170" y="63"/>
                    </a:lnTo>
                    <a:lnTo>
                      <a:pt x="183" y="53"/>
                    </a:lnTo>
                    <a:lnTo>
                      <a:pt x="167" y="51"/>
                    </a:lnTo>
                    <a:lnTo>
                      <a:pt x="167" y="39"/>
                    </a:lnTo>
                    <a:lnTo>
                      <a:pt x="141" y="25"/>
                    </a:lnTo>
                    <a:lnTo>
                      <a:pt x="152" y="21"/>
                    </a:lnTo>
                    <a:lnTo>
                      <a:pt x="72" y="24"/>
                    </a:lnTo>
                    <a:lnTo>
                      <a:pt x="46" y="0"/>
                    </a:lnTo>
                    <a:lnTo>
                      <a:pt x="47" y="11"/>
                    </a:lnTo>
                    <a:lnTo>
                      <a:pt x="24" y="20"/>
                    </a:lnTo>
                    <a:lnTo>
                      <a:pt x="31" y="39"/>
                    </a:lnTo>
                    <a:lnTo>
                      <a:pt x="22" y="46"/>
                    </a:lnTo>
                    <a:lnTo>
                      <a:pt x="17" y="29"/>
                    </a:lnTo>
                    <a:lnTo>
                      <a:pt x="26" y="6"/>
                    </a:lnTo>
                    <a:lnTo>
                      <a:pt x="0" y="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0" name="Freeform 140"/>
              <p:cNvSpPr>
                <a:spLocks noChangeAspect="1"/>
              </p:cNvSpPr>
              <p:nvPr/>
            </p:nvSpPr>
            <p:spPr bwMode="gray">
              <a:xfrm>
                <a:off x="6222388" y="2829104"/>
                <a:ext cx="133396" cy="299933"/>
              </a:xfrm>
              <a:custGeom>
                <a:avLst/>
                <a:gdLst>
                  <a:gd name="T0" fmla="*/ 0 w 95"/>
                  <a:gd name="T1" fmla="*/ 188 h 203"/>
                  <a:gd name="T2" fmla="*/ 0 w 95"/>
                  <a:gd name="T3" fmla="*/ 188 h 203"/>
                  <a:gd name="T4" fmla="*/ 14 w 95"/>
                  <a:gd name="T5" fmla="*/ 584 h 203"/>
                  <a:gd name="T6" fmla="*/ 23 w 95"/>
                  <a:gd name="T7" fmla="*/ 762 h 203"/>
                  <a:gd name="T8" fmla="*/ 23 w 95"/>
                  <a:gd name="T9" fmla="*/ 1026 h 203"/>
                  <a:gd name="T10" fmla="*/ 23 w 95"/>
                  <a:gd name="T11" fmla="*/ 1531 h 203"/>
                  <a:gd name="T12" fmla="*/ 27 w 95"/>
                  <a:gd name="T13" fmla="*/ 2221 h 203"/>
                  <a:gd name="T14" fmla="*/ 28 w 95"/>
                  <a:gd name="T15" fmla="*/ 2827 h 203"/>
                  <a:gd name="T16" fmla="*/ 23 w 95"/>
                  <a:gd name="T17" fmla="*/ 3314 h 203"/>
                  <a:gd name="T18" fmla="*/ 23 w 95"/>
                  <a:gd name="T19" fmla="*/ 3787 h 203"/>
                  <a:gd name="T20" fmla="*/ 23 w 95"/>
                  <a:gd name="T21" fmla="*/ 3509 h 203"/>
                  <a:gd name="T22" fmla="*/ 23 w 95"/>
                  <a:gd name="T23" fmla="*/ 3582 h 203"/>
                  <a:gd name="T24" fmla="*/ 23 w 95"/>
                  <a:gd name="T25" fmla="*/ 3351 h 203"/>
                  <a:gd name="T26" fmla="*/ 38 w 95"/>
                  <a:gd name="T27" fmla="*/ 3022 h 203"/>
                  <a:gd name="T28" fmla="*/ 36 w 95"/>
                  <a:gd name="T29" fmla="*/ 2072 h 203"/>
                  <a:gd name="T30" fmla="*/ 23 w 95"/>
                  <a:gd name="T31" fmla="*/ 1166 h 203"/>
                  <a:gd name="T32" fmla="*/ 23 w 95"/>
                  <a:gd name="T33" fmla="*/ 871 h 203"/>
                  <a:gd name="T34" fmla="*/ 30 w 95"/>
                  <a:gd name="T35" fmla="*/ 447 h 203"/>
                  <a:gd name="T36" fmla="*/ 23 w 95"/>
                  <a:gd name="T37" fmla="*/ 0 h 203"/>
                  <a:gd name="T38" fmla="*/ 0 w 95"/>
                  <a:gd name="T39" fmla="*/ 188 h 203"/>
                  <a:gd name="T40" fmla="*/ 0 w 95"/>
                  <a:gd name="T41" fmla="*/ 18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1" name="Freeform 142"/>
              <p:cNvSpPr>
                <a:spLocks noChangeAspect="1"/>
              </p:cNvSpPr>
              <p:nvPr/>
            </p:nvSpPr>
            <p:spPr bwMode="gray">
              <a:xfrm>
                <a:off x="5110760" y="2388188"/>
                <a:ext cx="119051" cy="102282"/>
              </a:xfrm>
              <a:custGeom>
                <a:avLst/>
                <a:gdLst>
                  <a:gd name="T0" fmla="*/ 21 w 85"/>
                  <a:gd name="T1" fmla="*/ 2 h 69"/>
                  <a:gd name="T2" fmla="*/ 21 w 85"/>
                  <a:gd name="T3" fmla="*/ 2 h 69"/>
                  <a:gd name="T4" fmla="*/ 21 w 85"/>
                  <a:gd name="T5" fmla="*/ 6 h 69"/>
                  <a:gd name="T6" fmla="*/ 21 w 85"/>
                  <a:gd name="T7" fmla="*/ 309 h 69"/>
                  <a:gd name="T8" fmla="*/ 21 w 85"/>
                  <a:gd name="T9" fmla="*/ 560 h 69"/>
                  <a:gd name="T10" fmla="*/ 29 w 85"/>
                  <a:gd name="T11" fmla="*/ 824 h 69"/>
                  <a:gd name="T12" fmla="*/ 25 w 85"/>
                  <a:gd name="T13" fmla="*/ 884 h 69"/>
                  <a:gd name="T14" fmla="*/ 22 w 85"/>
                  <a:gd name="T15" fmla="*/ 1062 h 69"/>
                  <a:gd name="T16" fmla="*/ 22 w 85"/>
                  <a:gd name="T17" fmla="*/ 1139 h 69"/>
                  <a:gd name="T18" fmla="*/ 21 w 85"/>
                  <a:gd name="T19" fmla="*/ 1494 h 69"/>
                  <a:gd name="T20" fmla="*/ 21 w 85"/>
                  <a:gd name="T21" fmla="*/ 1397 h 69"/>
                  <a:gd name="T22" fmla="*/ 21 w 85"/>
                  <a:gd name="T23" fmla="*/ 1129 h 69"/>
                  <a:gd name="T24" fmla="*/ 21 w 85"/>
                  <a:gd name="T25" fmla="*/ 1215 h 69"/>
                  <a:gd name="T26" fmla="*/ 21 w 85"/>
                  <a:gd name="T27" fmla="*/ 1393 h 69"/>
                  <a:gd name="T28" fmla="*/ 21 w 85"/>
                  <a:gd name="T29" fmla="*/ 1346 h 69"/>
                  <a:gd name="T30" fmla="*/ 16 w 85"/>
                  <a:gd name="T31" fmla="*/ 1211 h 69"/>
                  <a:gd name="T32" fmla="*/ 12 w 85"/>
                  <a:gd name="T33" fmla="*/ 1062 h 69"/>
                  <a:gd name="T34" fmla="*/ 17 w 85"/>
                  <a:gd name="T35" fmla="*/ 923 h 69"/>
                  <a:gd name="T36" fmla="*/ 20 w 85"/>
                  <a:gd name="T37" fmla="*/ 1053 h 69"/>
                  <a:gd name="T38" fmla="*/ 21 w 85"/>
                  <a:gd name="T39" fmla="*/ 1211 h 69"/>
                  <a:gd name="T40" fmla="*/ 21 w 85"/>
                  <a:gd name="T41" fmla="*/ 1062 h 69"/>
                  <a:gd name="T42" fmla="*/ 21 w 85"/>
                  <a:gd name="T43" fmla="*/ 824 h 69"/>
                  <a:gd name="T44" fmla="*/ 20 w 85"/>
                  <a:gd name="T45" fmla="*/ 623 h 69"/>
                  <a:gd name="T46" fmla="*/ 15 w 85"/>
                  <a:gd name="T47" fmla="*/ 560 h 69"/>
                  <a:gd name="T48" fmla="*/ 15 w 85"/>
                  <a:gd name="T49" fmla="*/ 439 h 69"/>
                  <a:gd name="T50" fmla="*/ 9 w 85"/>
                  <a:gd name="T51" fmla="*/ 381 h 69"/>
                  <a:gd name="T52" fmla="*/ 0 w 85"/>
                  <a:gd name="T53" fmla="*/ 355 h 69"/>
                  <a:gd name="T54" fmla="*/ 3 w 85"/>
                  <a:gd name="T55" fmla="*/ 218 h 69"/>
                  <a:gd name="T56" fmla="*/ 4 w 85"/>
                  <a:gd name="T57" fmla="*/ 6 h 69"/>
                  <a:gd name="T58" fmla="*/ 11 w 85"/>
                  <a:gd name="T59" fmla="*/ 6 h 69"/>
                  <a:gd name="T60" fmla="*/ 15 w 85"/>
                  <a:gd name="T61" fmla="*/ 203 h 69"/>
                  <a:gd name="T62" fmla="*/ 21 w 85"/>
                  <a:gd name="T63" fmla="*/ 381 h 69"/>
                  <a:gd name="T64" fmla="*/ 21 w 85"/>
                  <a:gd name="T65" fmla="*/ 251 h 69"/>
                  <a:gd name="T66" fmla="*/ 21 w 85"/>
                  <a:gd name="T67" fmla="*/ 5 h 69"/>
                  <a:gd name="T68" fmla="*/ 21 w 85"/>
                  <a:gd name="T69" fmla="*/ 0 h 69"/>
                  <a:gd name="T70" fmla="*/ 21 w 85"/>
                  <a:gd name="T71" fmla="*/ 2 h 69"/>
                  <a:gd name="T72" fmla="*/ 21 w 85"/>
                  <a:gd name="T73" fmla="*/ 2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69"/>
                  <a:gd name="T113" fmla="*/ 85 w 85"/>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69">
                    <a:moveTo>
                      <a:pt x="32" y="2"/>
                    </a:moveTo>
                    <a:lnTo>
                      <a:pt x="36" y="2"/>
                    </a:lnTo>
                    <a:lnTo>
                      <a:pt x="49" y="6"/>
                    </a:lnTo>
                    <a:lnTo>
                      <a:pt x="61" y="15"/>
                    </a:lnTo>
                    <a:lnTo>
                      <a:pt x="68" y="26"/>
                    </a:lnTo>
                    <a:lnTo>
                      <a:pt x="84" y="38"/>
                    </a:lnTo>
                    <a:lnTo>
                      <a:pt x="76" y="41"/>
                    </a:lnTo>
                    <a:lnTo>
                      <a:pt x="70" y="49"/>
                    </a:lnTo>
                    <a:lnTo>
                      <a:pt x="69" y="53"/>
                    </a:lnTo>
                    <a:lnTo>
                      <a:pt x="66" y="68"/>
                    </a:lnTo>
                    <a:lnTo>
                      <a:pt x="54" y="64"/>
                    </a:lnTo>
                    <a:lnTo>
                      <a:pt x="52" y="51"/>
                    </a:lnTo>
                    <a:lnTo>
                      <a:pt x="40" y="56"/>
                    </a:lnTo>
                    <a:lnTo>
                      <a:pt x="29" y="63"/>
                    </a:lnTo>
                    <a:lnTo>
                      <a:pt x="22" y="62"/>
                    </a:lnTo>
                    <a:lnTo>
                      <a:pt x="16" y="55"/>
                    </a:lnTo>
                    <a:lnTo>
                      <a:pt x="12" y="49"/>
                    </a:lnTo>
                    <a:lnTo>
                      <a:pt x="17" y="43"/>
                    </a:lnTo>
                    <a:lnTo>
                      <a:pt x="20" y="48"/>
                    </a:lnTo>
                    <a:lnTo>
                      <a:pt x="35" y="55"/>
                    </a:lnTo>
                    <a:lnTo>
                      <a:pt x="38" y="49"/>
                    </a:lnTo>
                    <a:lnTo>
                      <a:pt x="24" y="38"/>
                    </a:lnTo>
                    <a:lnTo>
                      <a:pt x="20" y="29"/>
                    </a:lnTo>
                    <a:lnTo>
                      <a:pt x="15" y="26"/>
                    </a:lnTo>
                    <a:lnTo>
                      <a:pt x="15" y="20"/>
                    </a:lnTo>
                    <a:lnTo>
                      <a:pt x="9" y="18"/>
                    </a:lnTo>
                    <a:lnTo>
                      <a:pt x="0" y="17"/>
                    </a:lnTo>
                    <a:lnTo>
                      <a:pt x="3" y="10"/>
                    </a:lnTo>
                    <a:lnTo>
                      <a:pt x="4" y="6"/>
                    </a:lnTo>
                    <a:lnTo>
                      <a:pt x="11" y="6"/>
                    </a:lnTo>
                    <a:lnTo>
                      <a:pt x="15" y="9"/>
                    </a:lnTo>
                    <a:lnTo>
                      <a:pt x="26" y="18"/>
                    </a:lnTo>
                    <a:lnTo>
                      <a:pt x="27" y="12"/>
                    </a:lnTo>
                    <a:lnTo>
                      <a:pt x="23" y="5"/>
                    </a:lnTo>
                    <a:lnTo>
                      <a:pt x="26" y="0"/>
                    </a:lnTo>
                    <a:lnTo>
                      <a:pt x="32"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2" name="Freeform 143"/>
              <p:cNvSpPr>
                <a:spLocks noChangeAspect="1"/>
              </p:cNvSpPr>
              <p:nvPr/>
            </p:nvSpPr>
            <p:spPr bwMode="gray">
              <a:xfrm>
                <a:off x="5084941" y="2407538"/>
                <a:ext cx="81758" cy="64962"/>
              </a:xfrm>
              <a:custGeom>
                <a:avLst/>
                <a:gdLst>
                  <a:gd name="T0" fmla="*/ 0 w 57"/>
                  <a:gd name="T1" fmla="*/ 334 h 43"/>
                  <a:gd name="T2" fmla="*/ 7 w 57"/>
                  <a:gd name="T3" fmla="*/ 622 h 43"/>
                  <a:gd name="T4" fmla="*/ 15 w 57"/>
                  <a:gd name="T5" fmla="*/ 1160 h 43"/>
                  <a:gd name="T6" fmla="*/ 28 w 57"/>
                  <a:gd name="T7" fmla="*/ 1823 h 43"/>
                  <a:gd name="T8" fmla="*/ 36 w 57"/>
                  <a:gd name="T9" fmla="*/ 1507 h 43"/>
                  <a:gd name="T10" fmla="*/ 37 w 57"/>
                  <a:gd name="T11" fmla="*/ 1810 h 43"/>
                  <a:gd name="T12" fmla="*/ 43 w 57"/>
                  <a:gd name="T13" fmla="*/ 1823 h 43"/>
                  <a:gd name="T14" fmla="*/ 52 w 57"/>
                  <a:gd name="T15" fmla="*/ 2150 h 43"/>
                  <a:gd name="T16" fmla="*/ 56 w 57"/>
                  <a:gd name="T17" fmla="*/ 1810 h 43"/>
                  <a:gd name="T18" fmla="*/ 42 w 57"/>
                  <a:gd name="T19" fmla="*/ 1268 h 43"/>
                  <a:gd name="T20" fmla="*/ 39 w 57"/>
                  <a:gd name="T21" fmla="*/ 812 h 43"/>
                  <a:gd name="T22" fmla="*/ 33 w 57"/>
                  <a:gd name="T23" fmla="*/ 622 h 43"/>
                  <a:gd name="T24" fmla="*/ 33 w 57"/>
                  <a:gd name="T25" fmla="*/ 365 h 43"/>
                  <a:gd name="T26" fmla="*/ 27 w 57"/>
                  <a:gd name="T27" fmla="*/ 5 h 43"/>
                  <a:gd name="T28" fmla="*/ 18 w 57"/>
                  <a:gd name="T29" fmla="*/ 3 h 43"/>
                  <a:gd name="T30" fmla="*/ 10 w 57"/>
                  <a:gd name="T31" fmla="*/ 0 h 43"/>
                  <a:gd name="T32" fmla="*/ 3 w 57"/>
                  <a:gd name="T33" fmla="*/ 1 h 43"/>
                  <a:gd name="T34" fmla="*/ 0 w 57"/>
                  <a:gd name="T35" fmla="*/ 334 h 43"/>
                  <a:gd name="T36" fmla="*/ 0 w 57"/>
                  <a:gd name="T37" fmla="*/ 334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3" name="Freeform 145"/>
              <p:cNvSpPr>
                <a:spLocks noChangeAspect="1"/>
              </p:cNvSpPr>
              <p:nvPr/>
            </p:nvSpPr>
            <p:spPr bwMode="gray">
              <a:xfrm>
                <a:off x="5323045" y="2296964"/>
                <a:ext cx="351418" cy="226678"/>
              </a:xfrm>
              <a:custGeom>
                <a:avLst/>
                <a:gdLst>
                  <a:gd name="T0" fmla="*/ 24 w 250"/>
                  <a:gd name="T1" fmla="*/ 1435 h 153"/>
                  <a:gd name="T2" fmla="*/ 25 w 250"/>
                  <a:gd name="T3" fmla="*/ 1195 h 153"/>
                  <a:gd name="T4" fmla="*/ 25 w 250"/>
                  <a:gd name="T5" fmla="*/ 1114 h 153"/>
                  <a:gd name="T6" fmla="*/ 25 w 250"/>
                  <a:gd name="T7" fmla="*/ 1134 h 153"/>
                  <a:gd name="T8" fmla="*/ 25 w 250"/>
                  <a:gd name="T9" fmla="*/ 1216 h 153"/>
                  <a:gd name="T10" fmla="*/ 25 w 250"/>
                  <a:gd name="T11" fmla="*/ 1281 h 153"/>
                  <a:gd name="T12" fmla="*/ 25 w 250"/>
                  <a:gd name="T13" fmla="*/ 1435 h 153"/>
                  <a:gd name="T14" fmla="*/ 30 w 250"/>
                  <a:gd name="T15" fmla="*/ 1813 h 153"/>
                  <a:gd name="T16" fmla="*/ 35 w 250"/>
                  <a:gd name="T17" fmla="*/ 1768 h 153"/>
                  <a:gd name="T18" fmla="*/ 42 w 250"/>
                  <a:gd name="T19" fmla="*/ 1813 h 153"/>
                  <a:gd name="T20" fmla="*/ 52 w 250"/>
                  <a:gd name="T21" fmla="*/ 2233 h 153"/>
                  <a:gd name="T22" fmla="*/ 60 w 250"/>
                  <a:gd name="T23" fmla="*/ 2502 h 153"/>
                  <a:gd name="T24" fmla="*/ 67 w 250"/>
                  <a:gd name="T25" fmla="*/ 2750 h 153"/>
                  <a:gd name="T26" fmla="*/ 69 w 250"/>
                  <a:gd name="T27" fmla="*/ 3255 h 153"/>
                  <a:gd name="T28" fmla="*/ 73 w 250"/>
                  <a:gd name="T29" fmla="*/ 2875 h 153"/>
                  <a:gd name="T30" fmla="*/ 73 w 250"/>
                  <a:gd name="T31" fmla="*/ 2532 h 153"/>
                  <a:gd name="T32" fmla="*/ 71 w 250"/>
                  <a:gd name="T33" fmla="*/ 2053 h 153"/>
                  <a:gd name="T34" fmla="*/ 77 w 250"/>
                  <a:gd name="T35" fmla="*/ 1943 h 153"/>
                  <a:gd name="T36" fmla="*/ 87 w 250"/>
                  <a:gd name="T37" fmla="*/ 2053 h 153"/>
                  <a:gd name="T38" fmla="*/ 102 w 250"/>
                  <a:gd name="T39" fmla="*/ 2010 h 153"/>
                  <a:gd name="T40" fmla="*/ 102 w 250"/>
                  <a:gd name="T41" fmla="*/ 1720 h 153"/>
                  <a:gd name="T42" fmla="*/ 84 w 250"/>
                  <a:gd name="T43" fmla="*/ 1720 h 153"/>
                  <a:gd name="T44" fmla="*/ 74 w 250"/>
                  <a:gd name="T45" fmla="*/ 1690 h 153"/>
                  <a:gd name="T46" fmla="*/ 69 w 250"/>
                  <a:gd name="T47" fmla="*/ 1813 h 153"/>
                  <a:gd name="T48" fmla="*/ 65 w 250"/>
                  <a:gd name="T49" fmla="*/ 1768 h 153"/>
                  <a:gd name="T50" fmla="*/ 62 w 250"/>
                  <a:gd name="T51" fmla="*/ 1812 h 153"/>
                  <a:gd name="T52" fmla="*/ 58 w 250"/>
                  <a:gd name="T53" fmla="*/ 1690 h 153"/>
                  <a:gd name="T54" fmla="*/ 58 w 250"/>
                  <a:gd name="T55" fmla="*/ 1577 h 153"/>
                  <a:gd name="T56" fmla="*/ 57 w 250"/>
                  <a:gd name="T57" fmla="*/ 1195 h 153"/>
                  <a:gd name="T58" fmla="*/ 38 w 250"/>
                  <a:gd name="T59" fmla="*/ 905 h 153"/>
                  <a:gd name="T60" fmla="*/ 26 w 250"/>
                  <a:gd name="T61" fmla="*/ 624 h 153"/>
                  <a:gd name="T62" fmla="*/ 25 w 250"/>
                  <a:gd name="T63" fmla="*/ 769 h 153"/>
                  <a:gd name="T64" fmla="*/ 25 w 250"/>
                  <a:gd name="T65" fmla="*/ 324 h 153"/>
                  <a:gd name="T66" fmla="*/ 25 w 250"/>
                  <a:gd name="T67" fmla="*/ 0 h 153"/>
                  <a:gd name="T68" fmla="*/ 18 w 250"/>
                  <a:gd name="T69" fmla="*/ 1472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4" name="Freeform 146"/>
              <p:cNvSpPr>
                <a:spLocks noChangeAspect="1"/>
              </p:cNvSpPr>
              <p:nvPr/>
            </p:nvSpPr>
            <p:spPr bwMode="gray">
              <a:xfrm>
                <a:off x="5278579" y="2370220"/>
                <a:ext cx="266791" cy="197652"/>
              </a:xfrm>
              <a:custGeom>
                <a:avLst/>
                <a:gdLst>
                  <a:gd name="T0" fmla="*/ 0 w 191"/>
                  <a:gd name="T1" fmla="*/ 311 h 134"/>
                  <a:gd name="T2" fmla="*/ 1 w 191"/>
                  <a:gd name="T3" fmla="*/ 635 h 134"/>
                  <a:gd name="T4" fmla="*/ 11 w 191"/>
                  <a:gd name="T5" fmla="*/ 452 h 134"/>
                  <a:gd name="T6" fmla="*/ 19 w 191"/>
                  <a:gd name="T7" fmla="*/ 706 h 134"/>
                  <a:gd name="T8" fmla="*/ 19 w 191"/>
                  <a:gd name="T9" fmla="*/ 825 h 134"/>
                  <a:gd name="T10" fmla="*/ 2 w 191"/>
                  <a:gd name="T11" fmla="*/ 706 h 134"/>
                  <a:gd name="T12" fmla="*/ 0 w 191"/>
                  <a:gd name="T13" fmla="*/ 916 h 134"/>
                  <a:gd name="T14" fmla="*/ 2 w 191"/>
                  <a:gd name="T15" fmla="*/ 1044 h 134"/>
                  <a:gd name="T16" fmla="*/ 11 w 191"/>
                  <a:gd name="T17" fmla="*/ 1048 h 134"/>
                  <a:gd name="T18" fmla="*/ 7 w 191"/>
                  <a:gd name="T19" fmla="*/ 1193 h 134"/>
                  <a:gd name="T20" fmla="*/ 15 w 191"/>
                  <a:gd name="T21" fmla="*/ 1273 h 134"/>
                  <a:gd name="T22" fmla="*/ 15 w 191"/>
                  <a:gd name="T23" fmla="*/ 1685 h 134"/>
                  <a:gd name="T24" fmla="*/ 19 w 191"/>
                  <a:gd name="T25" fmla="*/ 1553 h 134"/>
                  <a:gd name="T26" fmla="*/ 19 w 191"/>
                  <a:gd name="T27" fmla="*/ 1449 h 134"/>
                  <a:gd name="T28" fmla="*/ 29 w 191"/>
                  <a:gd name="T29" fmla="*/ 1745 h 134"/>
                  <a:gd name="T30" fmla="*/ 37 w 191"/>
                  <a:gd name="T31" fmla="*/ 1879 h 134"/>
                  <a:gd name="T32" fmla="*/ 38 w 191"/>
                  <a:gd name="T33" fmla="*/ 1987 h 134"/>
                  <a:gd name="T34" fmla="*/ 39 w 191"/>
                  <a:gd name="T35" fmla="*/ 2149 h 134"/>
                  <a:gd name="T36" fmla="*/ 45 w 191"/>
                  <a:gd name="T37" fmla="*/ 2323 h 134"/>
                  <a:gd name="T38" fmla="*/ 52 w 191"/>
                  <a:gd name="T39" fmla="*/ 1761 h 134"/>
                  <a:gd name="T40" fmla="*/ 56 w 191"/>
                  <a:gd name="T41" fmla="*/ 1761 h 134"/>
                  <a:gd name="T42" fmla="*/ 57 w 191"/>
                  <a:gd name="T43" fmla="*/ 1542 h 134"/>
                  <a:gd name="T44" fmla="*/ 58 w 191"/>
                  <a:gd name="T45" fmla="*/ 1445 h 134"/>
                  <a:gd name="T46" fmla="*/ 56 w 191"/>
                  <a:gd name="T47" fmla="*/ 1277 h 134"/>
                  <a:gd name="T48" fmla="*/ 53 w 191"/>
                  <a:gd name="T49" fmla="*/ 1197 h 134"/>
                  <a:gd name="T50" fmla="*/ 53 w 191"/>
                  <a:gd name="T51" fmla="*/ 1069 h 134"/>
                  <a:gd name="T52" fmla="*/ 48 w 191"/>
                  <a:gd name="T53" fmla="*/ 985 h 134"/>
                  <a:gd name="T54" fmla="*/ 45 w 191"/>
                  <a:gd name="T55" fmla="*/ 773 h 134"/>
                  <a:gd name="T56" fmla="*/ 44 w 191"/>
                  <a:gd name="T57" fmla="*/ 667 h 134"/>
                  <a:gd name="T58" fmla="*/ 41 w 191"/>
                  <a:gd name="T59" fmla="*/ 523 h 134"/>
                  <a:gd name="T60" fmla="*/ 39 w 191"/>
                  <a:gd name="T61" fmla="*/ 595 h 134"/>
                  <a:gd name="T62" fmla="*/ 38 w 191"/>
                  <a:gd name="T63" fmla="*/ 667 h 134"/>
                  <a:gd name="T64" fmla="*/ 35 w 191"/>
                  <a:gd name="T65" fmla="*/ 635 h 134"/>
                  <a:gd name="T66" fmla="*/ 33 w 191"/>
                  <a:gd name="T67" fmla="*/ 452 h 134"/>
                  <a:gd name="T68" fmla="*/ 33 w 191"/>
                  <a:gd name="T69" fmla="*/ 311 h 134"/>
                  <a:gd name="T70" fmla="*/ 31 w 191"/>
                  <a:gd name="T71" fmla="*/ 273 h 134"/>
                  <a:gd name="T72" fmla="*/ 30 w 191"/>
                  <a:gd name="T73" fmla="*/ 186 h 134"/>
                  <a:gd name="T74" fmla="*/ 26 w 191"/>
                  <a:gd name="T75" fmla="*/ 5 h 134"/>
                  <a:gd name="T76" fmla="*/ 23 w 191"/>
                  <a:gd name="T77" fmla="*/ 5 h 134"/>
                  <a:gd name="T78" fmla="*/ 21 w 191"/>
                  <a:gd name="T79" fmla="*/ 0 h 134"/>
                  <a:gd name="T80" fmla="*/ 19 w 191"/>
                  <a:gd name="T81" fmla="*/ 3 h 134"/>
                  <a:gd name="T82" fmla="*/ 19 w 191"/>
                  <a:gd name="T83" fmla="*/ 186 h 134"/>
                  <a:gd name="T84" fmla="*/ 19 w 191"/>
                  <a:gd name="T85" fmla="*/ 163 h 134"/>
                  <a:gd name="T86" fmla="*/ 19 w 191"/>
                  <a:gd name="T87" fmla="*/ 153 h 134"/>
                  <a:gd name="T88" fmla="*/ 19 w 191"/>
                  <a:gd name="T89" fmla="*/ 311 h 134"/>
                  <a:gd name="T90" fmla="*/ 19 w 191"/>
                  <a:gd name="T91" fmla="*/ 354 h 134"/>
                  <a:gd name="T92" fmla="*/ 19 w 191"/>
                  <a:gd name="T93" fmla="*/ 311 h 134"/>
                  <a:gd name="T94" fmla="*/ 19 w 191"/>
                  <a:gd name="T95" fmla="*/ 424 h 134"/>
                  <a:gd name="T96" fmla="*/ 19 w 191"/>
                  <a:gd name="T97" fmla="*/ 311 h 134"/>
                  <a:gd name="T98" fmla="*/ 19 w 191"/>
                  <a:gd name="T99" fmla="*/ 225 h 134"/>
                  <a:gd name="T100" fmla="*/ 0 w 191"/>
                  <a:gd name="T101" fmla="*/ 311 h 134"/>
                  <a:gd name="T102" fmla="*/ 0 w 191"/>
                  <a:gd name="T103" fmla="*/ 311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5" name="Freeform 147"/>
              <p:cNvSpPr>
                <a:spLocks noChangeAspect="1"/>
              </p:cNvSpPr>
              <p:nvPr/>
            </p:nvSpPr>
            <p:spPr bwMode="gray">
              <a:xfrm>
                <a:off x="5578361" y="2368837"/>
                <a:ext cx="222325" cy="100900"/>
              </a:xfrm>
              <a:custGeom>
                <a:avLst/>
                <a:gdLst>
                  <a:gd name="T0" fmla="*/ 16 w 160"/>
                  <a:gd name="T1" fmla="*/ 571 h 69"/>
                  <a:gd name="T2" fmla="*/ 16 w 160"/>
                  <a:gd name="T3" fmla="*/ 571 h 69"/>
                  <a:gd name="T4" fmla="*/ 6 w 160"/>
                  <a:gd name="T5" fmla="*/ 604 h 69"/>
                  <a:gd name="T6" fmla="*/ 0 w 160"/>
                  <a:gd name="T7" fmla="*/ 692 h 69"/>
                  <a:gd name="T8" fmla="*/ 6 w 160"/>
                  <a:gd name="T9" fmla="*/ 732 h 69"/>
                  <a:gd name="T10" fmla="*/ 11 w 160"/>
                  <a:gd name="T11" fmla="*/ 769 h 69"/>
                  <a:gd name="T12" fmla="*/ 16 w 160"/>
                  <a:gd name="T13" fmla="*/ 756 h 69"/>
                  <a:gd name="T14" fmla="*/ 16 w 160"/>
                  <a:gd name="T15" fmla="*/ 756 h 69"/>
                  <a:gd name="T16" fmla="*/ 16 w 160"/>
                  <a:gd name="T17" fmla="*/ 814 h 69"/>
                  <a:gd name="T18" fmla="*/ 18 w 160"/>
                  <a:gd name="T19" fmla="*/ 710 h 69"/>
                  <a:gd name="T20" fmla="*/ 21 w 160"/>
                  <a:gd name="T21" fmla="*/ 692 h 69"/>
                  <a:gd name="T22" fmla="*/ 25 w 160"/>
                  <a:gd name="T23" fmla="*/ 654 h 69"/>
                  <a:gd name="T24" fmla="*/ 29 w 160"/>
                  <a:gd name="T25" fmla="*/ 634 h 69"/>
                  <a:gd name="T26" fmla="*/ 34 w 160"/>
                  <a:gd name="T27" fmla="*/ 506 h 69"/>
                  <a:gd name="T28" fmla="*/ 39 w 160"/>
                  <a:gd name="T29" fmla="*/ 364 h 69"/>
                  <a:gd name="T30" fmla="*/ 40 w 160"/>
                  <a:gd name="T31" fmla="*/ 304 h 69"/>
                  <a:gd name="T32" fmla="*/ 40 w 160"/>
                  <a:gd name="T33" fmla="*/ 172 h 69"/>
                  <a:gd name="T34" fmla="*/ 38 w 160"/>
                  <a:gd name="T35" fmla="*/ 172 h 69"/>
                  <a:gd name="T36" fmla="*/ 35 w 160"/>
                  <a:gd name="T37" fmla="*/ 130 h 69"/>
                  <a:gd name="T38" fmla="*/ 33 w 160"/>
                  <a:gd name="T39" fmla="*/ 6 h 69"/>
                  <a:gd name="T40" fmla="*/ 25 w 160"/>
                  <a:gd name="T41" fmla="*/ 4 h 69"/>
                  <a:gd name="T42" fmla="*/ 16 w 160"/>
                  <a:gd name="T43" fmla="*/ 0 h 69"/>
                  <a:gd name="T44" fmla="*/ 16 w 160"/>
                  <a:gd name="T45" fmla="*/ 1 h 69"/>
                  <a:gd name="T46" fmla="*/ 16 w 160"/>
                  <a:gd name="T47" fmla="*/ 6 h 69"/>
                  <a:gd name="T48" fmla="*/ 16 w 160"/>
                  <a:gd name="T49" fmla="*/ 146 h 69"/>
                  <a:gd name="T50" fmla="*/ 16 w 160"/>
                  <a:gd name="T51" fmla="*/ 154 h 69"/>
                  <a:gd name="T52" fmla="*/ 16 w 160"/>
                  <a:gd name="T53" fmla="*/ 130 h 69"/>
                  <a:gd name="T54" fmla="*/ 16 w 160"/>
                  <a:gd name="T55" fmla="*/ 123 h 69"/>
                  <a:gd name="T56" fmla="*/ 16 w 160"/>
                  <a:gd name="T57" fmla="*/ 130 h 69"/>
                  <a:gd name="T58" fmla="*/ 16 w 160"/>
                  <a:gd name="T59" fmla="*/ 154 h 69"/>
                  <a:gd name="T60" fmla="*/ 16 w 160"/>
                  <a:gd name="T61" fmla="*/ 193 h 69"/>
                  <a:gd name="T62" fmla="*/ 16 w 160"/>
                  <a:gd name="T63" fmla="*/ 256 h 69"/>
                  <a:gd name="T64" fmla="*/ 16 w 160"/>
                  <a:gd name="T65" fmla="*/ 344 h 69"/>
                  <a:gd name="T66" fmla="*/ 16 w 160"/>
                  <a:gd name="T67" fmla="*/ 385 h 69"/>
                  <a:gd name="T68" fmla="*/ 16 w 160"/>
                  <a:gd name="T69" fmla="*/ 385 h 69"/>
                  <a:gd name="T70" fmla="*/ 16 w 160"/>
                  <a:gd name="T71" fmla="*/ 385 h 69"/>
                  <a:gd name="T72" fmla="*/ 16 w 160"/>
                  <a:gd name="T73" fmla="*/ 456 h 69"/>
                  <a:gd name="T74" fmla="*/ 16 w 160"/>
                  <a:gd name="T75" fmla="*/ 566 h 69"/>
                  <a:gd name="T76" fmla="*/ 16 w 160"/>
                  <a:gd name="T77" fmla="*/ 566 h 69"/>
                  <a:gd name="T78" fmla="*/ 16 w 160"/>
                  <a:gd name="T79" fmla="*/ 552 h 69"/>
                  <a:gd name="T80" fmla="*/ 16 w 160"/>
                  <a:gd name="T81" fmla="*/ 566 h 69"/>
                  <a:gd name="T82" fmla="*/ 16 w 160"/>
                  <a:gd name="T83" fmla="*/ 571 h 69"/>
                  <a:gd name="T84" fmla="*/ 16 w 160"/>
                  <a:gd name="T85" fmla="*/ 571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6" name="Freeform 148"/>
              <p:cNvSpPr>
                <a:spLocks noChangeAspect="1"/>
              </p:cNvSpPr>
              <p:nvPr/>
            </p:nvSpPr>
            <p:spPr bwMode="gray">
              <a:xfrm>
                <a:off x="5556845" y="2429654"/>
                <a:ext cx="142002" cy="105046"/>
              </a:xfrm>
              <a:custGeom>
                <a:avLst/>
                <a:gdLst>
                  <a:gd name="T0" fmla="*/ 0 w 102"/>
                  <a:gd name="T1" fmla="*/ 1171 h 71"/>
                  <a:gd name="T2" fmla="*/ 1 w 102"/>
                  <a:gd name="T3" fmla="*/ 1251 h 71"/>
                  <a:gd name="T4" fmla="*/ 8 w 102"/>
                  <a:gd name="T5" fmla="*/ 1253 h 71"/>
                  <a:gd name="T6" fmla="*/ 17 w 102"/>
                  <a:gd name="T7" fmla="*/ 1299 h 71"/>
                  <a:gd name="T8" fmla="*/ 17 w 102"/>
                  <a:gd name="T9" fmla="*/ 833 h 71"/>
                  <a:gd name="T10" fmla="*/ 17 w 102"/>
                  <a:gd name="T11" fmla="*/ 1134 h 71"/>
                  <a:gd name="T12" fmla="*/ 17 w 102"/>
                  <a:gd name="T13" fmla="*/ 1398 h 71"/>
                  <a:gd name="T14" fmla="*/ 17 w 102"/>
                  <a:gd name="T15" fmla="*/ 1299 h 71"/>
                  <a:gd name="T16" fmla="*/ 24 w 102"/>
                  <a:gd name="T17" fmla="*/ 1171 h 71"/>
                  <a:gd name="T18" fmla="*/ 29 w 102"/>
                  <a:gd name="T19" fmla="*/ 1253 h 71"/>
                  <a:gd name="T20" fmla="*/ 29 w 102"/>
                  <a:gd name="T21" fmla="*/ 833 h 71"/>
                  <a:gd name="T22" fmla="*/ 26 w 102"/>
                  <a:gd name="T23" fmla="*/ 776 h 71"/>
                  <a:gd name="T24" fmla="*/ 24 w 102"/>
                  <a:gd name="T25" fmla="*/ 778 h 71"/>
                  <a:gd name="T26" fmla="*/ 25 w 102"/>
                  <a:gd name="T27" fmla="*/ 517 h 71"/>
                  <a:gd name="T28" fmla="*/ 20 w 102"/>
                  <a:gd name="T29" fmla="*/ 468 h 71"/>
                  <a:gd name="T30" fmla="*/ 17 w 102"/>
                  <a:gd name="T31" fmla="*/ 451 h 71"/>
                  <a:gd name="T32" fmla="*/ 17 w 102"/>
                  <a:gd name="T33" fmla="*/ 451 h 71"/>
                  <a:gd name="T34" fmla="*/ 17 w 102"/>
                  <a:gd name="T35" fmla="*/ 451 h 71"/>
                  <a:gd name="T36" fmla="*/ 17 w 102"/>
                  <a:gd name="T37" fmla="*/ 451 h 71"/>
                  <a:gd name="T38" fmla="*/ 17 w 102"/>
                  <a:gd name="T39" fmla="*/ 393 h 71"/>
                  <a:gd name="T40" fmla="*/ 15 w 102"/>
                  <a:gd name="T41" fmla="*/ 343 h 71"/>
                  <a:gd name="T42" fmla="*/ 17 w 102"/>
                  <a:gd name="T43" fmla="*/ 244 h 71"/>
                  <a:gd name="T44" fmla="*/ 17 w 102"/>
                  <a:gd name="T45" fmla="*/ 199 h 71"/>
                  <a:gd name="T46" fmla="*/ 17 w 102"/>
                  <a:gd name="T47" fmla="*/ 6 h 71"/>
                  <a:gd name="T48" fmla="*/ 17 w 102"/>
                  <a:gd name="T49" fmla="*/ 0 h 71"/>
                  <a:gd name="T50" fmla="*/ 17 w 102"/>
                  <a:gd name="T51" fmla="*/ 2 h 71"/>
                  <a:gd name="T52" fmla="*/ 13 w 102"/>
                  <a:gd name="T53" fmla="*/ 1 h 71"/>
                  <a:gd name="T54" fmla="*/ 5 w 102"/>
                  <a:gd name="T55" fmla="*/ 174 h 71"/>
                  <a:gd name="T56" fmla="*/ 2 w 102"/>
                  <a:gd name="T57" fmla="*/ 451 h 71"/>
                  <a:gd name="T58" fmla="*/ 3 w 102"/>
                  <a:gd name="T59" fmla="*/ 517 h 71"/>
                  <a:gd name="T60" fmla="*/ 2 w 102"/>
                  <a:gd name="T61" fmla="*/ 536 h 71"/>
                  <a:gd name="T62" fmla="*/ 11 w 102"/>
                  <a:gd name="T63" fmla="*/ 574 h 71"/>
                  <a:gd name="T64" fmla="*/ 15 w 102"/>
                  <a:gd name="T65" fmla="*/ 753 h 71"/>
                  <a:gd name="T66" fmla="*/ 13 w 102"/>
                  <a:gd name="T67" fmla="*/ 924 h 71"/>
                  <a:gd name="T68" fmla="*/ 10 w 102"/>
                  <a:gd name="T69" fmla="*/ 953 h 71"/>
                  <a:gd name="T70" fmla="*/ 7 w 102"/>
                  <a:gd name="T71" fmla="*/ 1022 h 71"/>
                  <a:gd name="T72" fmla="*/ 0 w 102"/>
                  <a:gd name="T73" fmla="*/ 1171 h 71"/>
                  <a:gd name="T74" fmla="*/ 0 w 102"/>
                  <a:gd name="T75" fmla="*/ 11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7" name="Freeform 149"/>
              <p:cNvSpPr>
                <a:spLocks noChangeAspect="1"/>
              </p:cNvSpPr>
              <p:nvPr/>
            </p:nvSpPr>
            <p:spPr bwMode="gray">
              <a:xfrm>
                <a:off x="4601562" y="2331519"/>
                <a:ext cx="67415" cy="71873"/>
              </a:xfrm>
              <a:custGeom>
                <a:avLst/>
                <a:gdLst>
                  <a:gd name="T0" fmla="*/ 0 w 48"/>
                  <a:gd name="T1" fmla="*/ 163 h 49"/>
                  <a:gd name="T2" fmla="*/ 24 w 48"/>
                  <a:gd name="T3" fmla="*/ 154 h 49"/>
                  <a:gd name="T4" fmla="*/ 24 w 48"/>
                  <a:gd name="T5" fmla="*/ 0 h 49"/>
                  <a:gd name="T6" fmla="*/ 24 w 48"/>
                  <a:gd name="T7" fmla="*/ 397 h 49"/>
                  <a:gd name="T8" fmla="*/ 24 w 48"/>
                  <a:gd name="T9" fmla="*/ 623 h 49"/>
                  <a:gd name="T10" fmla="*/ 18 w 48"/>
                  <a:gd name="T11" fmla="*/ 661 h 49"/>
                  <a:gd name="T12" fmla="*/ 9 w 48"/>
                  <a:gd name="T13" fmla="*/ 623 h 49"/>
                  <a:gd name="T14" fmla="*/ 8 w 48"/>
                  <a:gd name="T15" fmla="*/ 397 h 49"/>
                  <a:gd name="T16" fmla="*/ 0 w 48"/>
                  <a:gd name="T17" fmla="*/ 173 h 49"/>
                  <a:gd name="T18" fmla="*/ 0 w 48"/>
                  <a:gd name="T19" fmla="*/ 163 h 49"/>
                  <a:gd name="T20" fmla="*/ 0 w 48"/>
                  <a:gd name="T21" fmla="*/ 163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8" name="Freeform 160"/>
              <p:cNvSpPr>
                <a:spLocks noChangeAspect="1"/>
              </p:cNvSpPr>
              <p:nvPr/>
            </p:nvSpPr>
            <p:spPr bwMode="gray">
              <a:xfrm>
                <a:off x="4433742" y="2382660"/>
                <a:ext cx="14343" cy="42847"/>
              </a:xfrm>
              <a:custGeom>
                <a:avLst/>
                <a:gdLst>
                  <a:gd name="T0" fmla="*/ 0 w 11"/>
                  <a:gd name="T1" fmla="*/ 246 h 29"/>
                  <a:gd name="T2" fmla="*/ 0 w 11"/>
                  <a:gd name="T3" fmla="*/ 246 h 29"/>
                  <a:gd name="T4" fmla="*/ 5 w 11"/>
                  <a:gd name="T5" fmla="*/ 512 h 29"/>
                  <a:gd name="T6" fmla="*/ 5 w 11"/>
                  <a:gd name="T7" fmla="*/ 0 h 29"/>
                  <a:gd name="T8" fmla="*/ 0 w 11"/>
                  <a:gd name="T9" fmla="*/ 246 h 29"/>
                  <a:gd name="T10" fmla="*/ 0 w 11"/>
                  <a:gd name="T11" fmla="*/ 246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59" name="Freeform 161"/>
              <p:cNvSpPr>
                <a:spLocks noChangeAspect="1"/>
              </p:cNvSpPr>
              <p:nvPr/>
            </p:nvSpPr>
            <p:spPr bwMode="gray">
              <a:xfrm>
                <a:off x="4382105" y="2077197"/>
                <a:ext cx="166386" cy="196270"/>
              </a:xfrm>
              <a:custGeom>
                <a:avLst/>
                <a:gdLst>
                  <a:gd name="T0" fmla="*/ 0 w 119"/>
                  <a:gd name="T1" fmla="*/ 976 h 133"/>
                  <a:gd name="T2" fmla="*/ 0 w 119"/>
                  <a:gd name="T3" fmla="*/ 976 h 133"/>
                  <a:gd name="T4" fmla="*/ 0 w 119"/>
                  <a:gd name="T5" fmla="*/ 1359 h 133"/>
                  <a:gd name="T6" fmla="*/ 1 w 119"/>
                  <a:gd name="T7" fmla="*/ 1549 h 133"/>
                  <a:gd name="T8" fmla="*/ 3 w 119"/>
                  <a:gd name="T9" fmla="*/ 1760 h 133"/>
                  <a:gd name="T10" fmla="*/ 19 w 119"/>
                  <a:gd name="T11" fmla="*/ 1907 h 133"/>
                  <a:gd name="T12" fmla="*/ 19 w 119"/>
                  <a:gd name="T13" fmla="*/ 2303 h 133"/>
                  <a:gd name="T14" fmla="*/ 19 w 119"/>
                  <a:gd name="T15" fmla="*/ 2352 h 133"/>
                  <a:gd name="T16" fmla="*/ 32 w 119"/>
                  <a:gd name="T17" fmla="*/ 2337 h 133"/>
                  <a:gd name="T18" fmla="*/ 37 w 119"/>
                  <a:gd name="T19" fmla="*/ 1940 h 133"/>
                  <a:gd name="T20" fmla="*/ 26 w 119"/>
                  <a:gd name="T21" fmla="*/ 1477 h 133"/>
                  <a:gd name="T22" fmla="*/ 38 w 119"/>
                  <a:gd name="T23" fmla="*/ 1213 h 133"/>
                  <a:gd name="T24" fmla="*/ 41 w 119"/>
                  <a:gd name="T25" fmla="*/ 1295 h 133"/>
                  <a:gd name="T26" fmla="*/ 38 w 119"/>
                  <a:gd name="T27" fmla="*/ 349 h 133"/>
                  <a:gd name="T28" fmla="*/ 29 w 119"/>
                  <a:gd name="T29" fmla="*/ 7 h 133"/>
                  <a:gd name="T30" fmla="*/ 19 w 119"/>
                  <a:gd name="T31" fmla="*/ 269 h 133"/>
                  <a:gd name="T32" fmla="*/ 19 w 119"/>
                  <a:gd name="T33" fmla="*/ 182 h 133"/>
                  <a:gd name="T34" fmla="*/ 19 w 119"/>
                  <a:gd name="T35" fmla="*/ 0 h 133"/>
                  <a:gd name="T36" fmla="*/ 19 w 119"/>
                  <a:gd name="T37" fmla="*/ 0 h 133"/>
                  <a:gd name="T38" fmla="*/ 19 w 119"/>
                  <a:gd name="T39" fmla="*/ 518 h 133"/>
                  <a:gd name="T40" fmla="*/ 19 w 119"/>
                  <a:gd name="T41" fmla="*/ 373 h 133"/>
                  <a:gd name="T42" fmla="*/ 16 w 119"/>
                  <a:gd name="T43" fmla="*/ 521 h 133"/>
                  <a:gd name="T44" fmla="*/ 14 w 119"/>
                  <a:gd name="T45" fmla="*/ 856 h 133"/>
                  <a:gd name="T46" fmla="*/ 0 w 119"/>
                  <a:gd name="T47" fmla="*/ 976 h 133"/>
                  <a:gd name="T48" fmla="*/ 0 w 119"/>
                  <a:gd name="T49" fmla="*/ 97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0" name="Freeform 162"/>
              <p:cNvSpPr>
                <a:spLocks noChangeAspect="1"/>
              </p:cNvSpPr>
              <p:nvPr/>
            </p:nvSpPr>
            <p:spPr bwMode="gray">
              <a:xfrm>
                <a:off x="4654634" y="2411685"/>
                <a:ext cx="120486" cy="128543"/>
              </a:xfrm>
              <a:custGeom>
                <a:avLst/>
                <a:gdLst>
                  <a:gd name="T0" fmla="*/ 0 w 86"/>
                  <a:gd name="T1" fmla="*/ 1069 h 86"/>
                  <a:gd name="T2" fmla="*/ 0 w 86"/>
                  <a:gd name="T3" fmla="*/ 1069 h 86"/>
                  <a:gd name="T4" fmla="*/ 11 w 86"/>
                  <a:gd name="T5" fmla="*/ 452 h 86"/>
                  <a:gd name="T6" fmla="*/ 21 w 86"/>
                  <a:gd name="T7" fmla="*/ 262 h 86"/>
                  <a:gd name="T8" fmla="*/ 24 w 86"/>
                  <a:gd name="T9" fmla="*/ 262 h 86"/>
                  <a:gd name="T10" fmla="*/ 30 w 86"/>
                  <a:gd name="T11" fmla="*/ 0 h 86"/>
                  <a:gd name="T12" fmla="*/ 28 w 86"/>
                  <a:gd name="T13" fmla="*/ 572 h 86"/>
                  <a:gd name="T14" fmla="*/ 21 w 86"/>
                  <a:gd name="T15" fmla="*/ 418 h 86"/>
                  <a:gd name="T16" fmla="*/ 21 w 86"/>
                  <a:gd name="T17" fmla="*/ 915 h 86"/>
                  <a:gd name="T18" fmla="*/ 21 w 86"/>
                  <a:gd name="T19" fmla="*/ 669 h 86"/>
                  <a:gd name="T20" fmla="*/ 21 w 86"/>
                  <a:gd name="T21" fmla="*/ 1352 h 86"/>
                  <a:gd name="T22" fmla="*/ 21 w 86"/>
                  <a:gd name="T23" fmla="*/ 1512 h 86"/>
                  <a:gd name="T24" fmla="*/ 21 w 86"/>
                  <a:gd name="T25" fmla="*/ 1769 h 86"/>
                  <a:gd name="T26" fmla="*/ 21 w 86"/>
                  <a:gd name="T27" fmla="*/ 2068 h 86"/>
                  <a:gd name="T28" fmla="*/ 21 w 86"/>
                  <a:gd name="T29" fmla="*/ 2162 h 86"/>
                  <a:gd name="T30" fmla="*/ 21 w 86"/>
                  <a:gd name="T31" fmla="*/ 2652 h 86"/>
                  <a:gd name="T32" fmla="*/ 20 w 86"/>
                  <a:gd name="T33" fmla="*/ 2520 h 86"/>
                  <a:gd name="T34" fmla="*/ 14 w 86"/>
                  <a:gd name="T35" fmla="*/ 2061 h 86"/>
                  <a:gd name="T36" fmla="*/ 21 w 86"/>
                  <a:gd name="T37" fmla="*/ 1843 h 86"/>
                  <a:gd name="T38" fmla="*/ 14 w 86"/>
                  <a:gd name="T39" fmla="*/ 1768 h 86"/>
                  <a:gd name="T40" fmla="*/ 0 w 86"/>
                  <a:gd name="T41" fmla="*/ 1069 h 86"/>
                  <a:gd name="T42" fmla="*/ 0 w 86"/>
                  <a:gd name="T43" fmla="*/ 106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6"/>
                  <a:gd name="T68" fmla="*/ 86 w 8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6">
                    <a:moveTo>
                      <a:pt x="0" y="34"/>
                    </a:moveTo>
                    <a:lnTo>
                      <a:pt x="0" y="34"/>
                    </a:lnTo>
                    <a:lnTo>
                      <a:pt x="11" y="15"/>
                    </a:lnTo>
                    <a:lnTo>
                      <a:pt x="38" y="8"/>
                    </a:lnTo>
                    <a:lnTo>
                      <a:pt x="72" y="8"/>
                    </a:lnTo>
                    <a:lnTo>
                      <a:pt x="85" y="0"/>
                    </a:lnTo>
                    <a:lnTo>
                      <a:pt x="80" y="18"/>
                    </a:lnTo>
                    <a:lnTo>
                      <a:pt x="57" y="14"/>
                    </a:lnTo>
                    <a:lnTo>
                      <a:pt x="46" y="29"/>
                    </a:lnTo>
                    <a:lnTo>
                      <a:pt x="33" y="21"/>
                    </a:lnTo>
                    <a:lnTo>
                      <a:pt x="42" y="43"/>
                    </a:lnTo>
                    <a:lnTo>
                      <a:pt x="31" y="48"/>
                    </a:lnTo>
                    <a:lnTo>
                      <a:pt x="52" y="57"/>
                    </a:lnTo>
                    <a:lnTo>
                      <a:pt x="52" y="66"/>
                    </a:lnTo>
                    <a:lnTo>
                      <a:pt x="35" y="69"/>
                    </a:lnTo>
                    <a:lnTo>
                      <a:pt x="41" y="85"/>
                    </a:lnTo>
                    <a:lnTo>
                      <a:pt x="20" y="80"/>
                    </a:lnTo>
                    <a:lnTo>
                      <a:pt x="14" y="65"/>
                    </a:lnTo>
                    <a:lnTo>
                      <a:pt x="41" y="58"/>
                    </a:lnTo>
                    <a:lnTo>
                      <a:pt x="14" y="56"/>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1" name="Freeform 163"/>
              <p:cNvSpPr>
                <a:spLocks noChangeAspect="1"/>
              </p:cNvSpPr>
              <p:nvPr/>
            </p:nvSpPr>
            <p:spPr bwMode="gray">
              <a:xfrm>
                <a:off x="4717745" y="2559579"/>
                <a:ext cx="57375" cy="11058"/>
              </a:xfrm>
              <a:custGeom>
                <a:avLst/>
                <a:gdLst>
                  <a:gd name="T0" fmla="*/ 0 w 41"/>
                  <a:gd name="T1" fmla="*/ 2057 h 7"/>
                  <a:gd name="T2" fmla="*/ 0 w 41"/>
                  <a:gd name="T3" fmla="*/ 2057 h 7"/>
                  <a:gd name="T4" fmla="*/ 3 w 41"/>
                  <a:gd name="T5" fmla="*/ 0 h 7"/>
                  <a:gd name="T6" fmla="*/ 20 w 41"/>
                  <a:gd name="T7" fmla="*/ 2057 h 7"/>
                  <a:gd name="T8" fmla="*/ 13 w 41"/>
                  <a:gd name="T9" fmla="*/ 2057 h 7"/>
                  <a:gd name="T10" fmla="*/ 0 w 41"/>
                  <a:gd name="T11" fmla="*/ 2057 h 7"/>
                  <a:gd name="T12" fmla="*/ 0 w 41"/>
                  <a:gd name="T13" fmla="*/ 2057 h 7"/>
                  <a:gd name="T14" fmla="*/ 0 60000 65536"/>
                  <a:gd name="T15" fmla="*/ 0 60000 65536"/>
                  <a:gd name="T16" fmla="*/ 0 60000 65536"/>
                  <a:gd name="T17" fmla="*/ 0 60000 65536"/>
                  <a:gd name="T18" fmla="*/ 0 60000 65536"/>
                  <a:gd name="T19" fmla="*/ 0 60000 65536"/>
                  <a:gd name="T20" fmla="*/ 0 60000 65536"/>
                  <a:gd name="T21" fmla="*/ 0 w 41"/>
                  <a:gd name="T22" fmla="*/ 0 h 7"/>
                  <a:gd name="T23" fmla="*/ 41 w 4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
                    <a:moveTo>
                      <a:pt x="0" y="6"/>
                    </a:moveTo>
                    <a:lnTo>
                      <a:pt x="0" y="6"/>
                    </a:lnTo>
                    <a:lnTo>
                      <a:pt x="3" y="0"/>
                    </a:lnTo>
                    <a:lnTo>
                      <a:pt x="40" y="6"/>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2" name="Freeform 165"/>
              <p:cNvSpPr>
                <a:spLocks noChangeAspect="1"/>
              </p:cNvSpPr>
              <p:nvPr/>
            </p:nvSpPr>
            <p:spPr bwMode="gray">
              <a:xfrm>
                <a:off x="4396448" y="2283142"/>
                <a:ext cx="226628" cy="222532"/>
              </a:xfrm>
              <a:custGeom>
                <a:avLst/>
                <a:gdLst>
                  <a:gd name="T0" fmla="*/ 0 w 161"/>
                  <a:gd name="T1" fmla="*/ 622 h 151"/>
                  <a:gd name="T2" fmla="*/ 0 w 161"/>
                  <a:gd name="T3" fmla="*/ 622 h 151"/>
                  <a:gd name="T4" fmla="*/ 4 w 161"/>
                  <a:gd name="T5" fmla="*/ 327 h 151"/>
                  <a:gd name="T6" fmla="*/ 23 w 161"/>
                  <a:gd name="T7" fmla="*/ 183 h 151"/>
                  <a:gd name="T8" fmla="*/ 26 w 161"/>
                  <a:gd name="T9" fmla="*/ 307 h 151"/>
                  <a:gd name="T10" fmla="*/ 26 w 161"/>
                  <a:gd name="T11" fmla="*/ 4 h 151"/>
                  <a:gd name="T12" fmla="*/ 28 w 161"/>
                  <a:gd name="T13" fmla="*/ 0 h 151"/>
                  <a:gd name="T14" fmla="*/ 43 w 161"/>
                  <a:gd name="T15" fmla="*/ 172 h 151"/>
                  <a:gd name="T16" fmla="*/ 43 w 161"/>
                  <a:gd name="T17" fmla="*/ 451 h 151"/>
                  <a:gd name="T18" fmla="*/ 32 w 161"/>
                  <a:gd name="T19" fmla="*/ 481 h 151"/>
                  <a:gd name="T20" fmla="*/ 34 w 161"/>
                  <a:gd name="T21" fmla="*/ 856 h 151"/>
                  <a:gd name="T22" fmla="*/ 50 w 161"/>
                  <a:gd name="T23" fmla="*/ 1396 h 151"/>
                  <a:gd name="T24" fmla="*/ 59 w 161"/>
                  <a:gd name="T25" fmla="*/ 1435 h 151"/>
                  <a:gd name="T26" fmla="*/ 59 w 161"/>
                  <a:gd name="T27" fmla="*/ 1557 h 151"/>
                  <a:gd name="T28" fmla="*/ 71 w 161"/>
                  <a:gd name="T29" fmla="*/ 1967 h 151"/>
                  <a:gd name="T30" fmla="*/ 63 w 161"/>
                  <a:gd name="T31" fmla="*/ 1868 h 151"/>
                  <a:gd name="T32" fmla="*/ 65 w 161"/>
                  <a:gd name="T33" fmla="*/ 2244 h 151"/>
                  <a:gd name="T34" fmla="*/ 59 w 161"/>
                  <a:gd name="T35" fmla="*/ 2545 h 151"/>
                  <a:gd name="T36" fmla="*/ 56 w 161"/>
                  <a:gd name="T37" fmla="*/ 1970 h 151"/>
                  <a:gd name="T38" fmla="*/ 26 w 161"/>
                  <a:gd name="T39" fmla="*/ 1309 h 151"/>
                  <a:gd name="T40" fmla="*/ 26 w 161"/>
                  <a:gd name="T41" fmla="*/ 913 h 151"/>
                  <a:gd name="T42" fmla="*/ 26 w 161"/>
                  <a:gd name="T43" fmla="*/ 754 h 151"/>
                  <a:gd name="T44" fmla="*/ 10 w 161"/>
                  <a:gd name="T45" fmla="*/ 915 h 151"/>
                  <a:gd name="T46" fmla="*/ 0 w 161"/>
                  <a:gd name="T47" fmla="*/ 622 h 151"/>
                  <a:gd name="T48" fmla="*/ 0 w 161"/>
                  <a:gd name="T49" fmla="*/ 622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3" name="Freeform 166"/>
              <p:cNvSpPr>
                <a:spLocks noChangeAspect="1"/>
              </p:cNvSpPr>
              <p:nvPr/>
            </p:nvSpPr>
            <p:spPr bwMode="gray">
              <a:xfrm>
                <a:off x="4423702" y="2425507"/>
                <a:ext cx="30122" cy="56670"/>
              </a:xfrm>
              <a:custGeom>
                <a:avLst/>
                <a:gdLst>
                  <a:gd name="T0" fmla="*/ 0 w 21"/>
                  <a:gd name="T1" fmla="*/ 6 h 38"/>
                  <a:gd name="T2" fmla="*/ 0 w 21"/>
                  <a:gd name="T3" fmla="*/ 6 h 38"/>
                  <a:gd name="T4" fmla="*/ 4 w 21"/>
                  <a:gd name="T5" fmla="*/ 958 h 38"/>
                  <a:gd name="T6" fmla="*/ 12 w 21"/>
                  <a:gd name="T7" fmla="*/ 1034 h 38"/>
                  <a:gd name="T8" fmla="*/ 20 w 21"/>
                  <a:gd name="T9" fmla="*/ 411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4" name="Freeform 167"/>
              <p:cNvSpPr>
                <a:spLocks noChangeAspect="1"/>
              </p:cNvSpPr>
              <p:nvPr/>
            </p:nvSpPr>
            <p:spPr bwMode="gray">
              <a:xfrm>
                <a:off x="4506895" y="2497381"/>
                <a:ext cx="60243" cy="37319"/>
              </a:xfrm>
              <a:custGeom>
                <a:avLst/>
                <a:gdLst>
                  <a:gd name="T0" fmla="*/ 0 w 43"/>
                  <a:gd name="T1" fmla="*/ 5 h 25"/>
                  <a:gd name="T2" fmla="*/ 0 w 43"/>
                  <a:gd name="T3" fmla="*/ 5 h 25"/>
                  <a:gd name="T4" fmla="*/ 21 w 43"/>
                  <a:gd name="T5" fmla="*/ 702 h 25"/>
                  <a:gd name="T6" fmla="*/ 21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5" name="Freeform 172"/>
              <p:cNvSpPr>
                <a:spLocks noChangeAspect="1"/>
              </p:cNvSpPr>
              <p:nvPr/>
            </p:nvSpPr>
            <p:spPr bwMode="gray">
              <a:xfrm>
                <a:off x="4092365" y="2411685"/>
                <a:ext cx="61678" cy="114721"/>
              </a:xfrm>
              <a:custGeom>
                <a:avLst/>
                <a:gdLst>
                  <a:gd name="T0" fmla="*/ 0 w 44"/>
                  <a:gd name="T1" fmla="*/ 1329 h 77"/>
                  <a:gd name="T2" fmla="*/ 0 w 44"/>
                  <a:gd name="T3" fmla="*/ 1329 h 77"/>
                  <a:gd name="T4" fmla="*/ 7 w 44"/>
                  <a:gd name="T5" fmla="*/ 0 h 77"/>
                  <a:gd name="T6" fmla="*/ 22 w 44"/>
                  <a:gd name="T7" fmla="*/ 3 h 77"/>
                  <a:gd name="T8" fmla="*/ 22 w 44"/>
                  <a:gd name="T9" fmla="*/ 950 h 77"/>
                  <a:gd name="T10" fmla="*/ 22 w 44"/>
                  <a:gd name="T11" fmla="*/ 2012 h 77"/>
                  <a:gd name="T12" fmla="*/ 6 w 44"/>
                  <a:gd name="T13" fmla="*/ 2084 h 77"/>
                  <a:gd name="T14" fmla="*/ 9 w 44"/>
                  <a:gd name="T15" fmla="*/ 1385 h 77"/>
                  <a:gd name="T16" fmla="*/ 0 w 44"/>
                  <a:gd name="T17" fmla="*/ 1329 h 77"/>
                  <a:gd name="T18" fmla="*/ 0 w 44"/>
                  <a:gd name="T19" fmla="*/ 1329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6" name="Freeform 174"/>
              <p:cNvSpPr>
                <a:spLocks noChangeAspect="1"/>
              </p:cNvSpPr>
              <p:nvPr/>
            </p:nvSpPr>
            <p:spPr bwMode="gray">
              <a:xfrm>
                <a:off x="4095234" y="2368837"/>
                <a:ext cx="233801" cy="178302"/>
              </a:xfrm>
              <a:custGeom>
                <a:avLst/>
                <a:gdLst>
                  <a:gd name="T0" fmla="*/ 0 w 168"/>
                  <a:gd name="T1" fmla="*/ 124 h 122"/>
                  <a:gd name="T2" fmla="*/ 0 w 168"/>
                  <a:gd name="T3" fmla="*/ 124 h 122"/>
                  <a:gd name="T4" fmla="*/ 5 w 168"/>
                  <a:gd name="T5" fmla="*/ 351 h 122"/>
                  <a:gd name="T6" fmla="*/ 16 w 168"/>
                  <a:gd name="T7" fmla="*/ 377 h 122"/>
                  <a:gd name="T8" fmla="*/ 16 w 168"/>
                  <a:gd name="T9" fmla="*/ 761 h 122"/>
                  <a:gd name="T10" fmla="*/ 16 w 168"/>
                  <a:gd name="T11" fmla="*/ 1201 h 122"/>
                  <a:gd name="T12" fmla="*/ 16 w 168"/>
                  <a:gd name="T13" fmla="*/ 1407 h 122"/>
                  <a:gd name="T14" fmla="*/ 28 w 168"/>
                  <a:gd name="T15" fmla="*/ 1270 h 122"/>
                  <a:gd name="T16" fmla="*/ 36 w 168"/>
                  <a:gd name="T17" fmla="*/ 952 h 122"/>
                  <a:gd name="T18" fmla="*/ 35 w 168"/>
                  <a:gd name="T19" fmla="*/ 805 h 122"/>
                  <a:gd name="T20" fmla="*/ 38 w 168"/>
                  <a:gd name="T21" fmla="*/ 548 h 122"/>
                  <a:gd name="T22" fmla="*/ 45 w 168"/>
                  <a:gd name="T23" fmla="*/ 357 h 122"/>
                  <a:gd name="T24" fmla="*/ 45 w 168"/>
                  <a:gd name="T25" fmla="*/ 229 h 122"/>
                  <a:gd name="T26" fmla="*/ 41 w 168"/>
                  <a:gd name="T27" fmla="*/ 205 h 122"/>
                  <a:gd name="T28" fmla="*/ 40 w 168"/>
                  <a:gd name="T29" fmla="*/ 183 h 122"/>
                  <a:gd name="T30" fmla="*/ 28 w 168"/>
                  <a:gd name="T31" fmla="*/ 5 h 122"/>
                  <a:gd name="T32" fmla="*/ 14 w 168"/>
                  <a:gd name="T33" fmla="*/ 0 h 122"/>
                  <a:gd name="T34" fmla="*/ 0 w 168"/>
                  <a:gd name="T35" fmla="*/ 124 h 122"/>
                  <a:gd name="T36" fmla="*/ 0 w 168"/>
                  <a:gd name="T37" fmla="*/ 124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7" name="Freeform 176"/>
              <p:cNvSpPr>
                <a:spLocks noChangeAspect="1"/>
              </p:cNvSpPr>
              <p:nvPr/>
            </p:nvSpPr>
            <p:spPr bwMode="gray">
              <a:xfrm>
                <a:off x="4382105" y="2269320"/>
                <a:ext cx="86061" cy="45612"/>
              </a:xfrm>
              <a:custGeom>
                <a:avLst/>
                <a:gdLst>
                  <a:gd name="T0" fmla="*/ 0 w 61"/>
                  <a:gd name="T1" fmla="*/ 301 h 31"/>
                  <a:gd name="T2" fmla="*/ 0 w 61"/>
                  <a:gd name="T3" fmla="*/ 301 h 31"/>
                  <a:gd name="T4" fmla="*/ 14 w 61"/>
                  <a:gd name="T5" fmla="*/ 466 h 31"/>
                  <a:gd name="T6" fmla="*/ 30 w 61"/>
                  <a:gd name="T7" fmla="*/ 320 h 31"/>
                  <a:gd name="T8" fmla="*/ 30 w 61"/>
                  <a:gd name="T9" fmla="*/ 446 h 31"/>
                  <a:gd name="T10" fmla="*/ 30 w 61"/>
                  <a:gd name="T11" fmla="*/ 208 h 31"/>
                  <a:gd name="T12" fmla="*/ 30 w 61"/>
                  <a:gd name="T13" fmla="*/ 183 h 31"/>
                  <a:gd name="T14" fmla="*/ 30 w 61"/>
                  <a:gd name="T15" fmla="*/ 5 h 31"/>
                  <a:gd name="T16" fmla="*/ 30 w 61"/>
                  <a:gd name="T17" fmla="*/ 3 h 31"/>
                  <a:gd name="T18" fmla="*/ 20 w 61"/>
                  <a:gd name="T19" fmla="*/ 0 h 31"/>
                  <a:gd name="T20" fmla="*/ 0 w 61"/>
                  <a:gd name="T21" fmla="*/ 301 h 31"/>
                  <a:gd name="T22" fmla="*/ 0 w 61"/>
                  <a:gd name="T23" fmla="*/ 30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8" name="Freeform 185"/>
              <p:cNvSpPr>
                <a:spLocks noChangeAspect="1"/>
              </p:cNvSpPr>
              <p:nvPr/>
            </p:nvSpPr>
            <p:spPr bwMode="gray">
              <a:xfrm>
                <a:off x="4777988" y="2248587"/>
                <a:ext cx="63112" cy="77402"/>
              </a:xfrm>
              <a:custGeom>
                <a:avLst/>
                <a:gdLst>
                  <a:gd name="T0" fmla="*/ 10 w 45"/>
                  <a:gd name="T1" fmla="*/ 772 h 51"/>
                  <a:gd name="T2" fmla="*/ 15 w 45"/>
                  <a:gd name="T3" fmla="*/ 1275 h 51"/>
                  <a:gd name="T4" fmla="*/ 18 w 45"/>
                  <a:gd name="T5" fmla="*/ 1632 h 51"/>
                  <a:gd name="T6" fmla="*/ 21 w 45"/>
                  <a:gd name="T7" fmla="*/ 2968 h 51"/>
                  <a:gd name="T8" fmla="*/ 22 w 45"/>
                  <a:gd name="T9" fmla="*/ 3038 h 51"/>
                  <a:gd name="T10" fmla="*/ 22 w 45"/>
                  <a:gd name="T11" fmla="*/ 2373 h 51"/>
                  <a:gd name="T12" fmla="*/ 22 w 45"/>
                  <a:gd name="T13" fmla="*/ 1968 h 51"/>
                  <a:gd name="T14" fmla="*/ 22 w 45"/>
                  <a:gd name="T15" fmla="*/ 1694 h 51"/>
                  <a:gd name="T16" fmla="*/ 22 w 45"/>
                  <a:gd name="T17" fmla="*/ 1400 h 51"/>
                  <a:gd name="T18" fmla="*/ 22 w 45"/>
                  <a:gd name="T19" fmla="*/ 1275 h 51"/>
                  <a:gd name="T20" fmla="*/ 22 w 45"/>
                  <a:gd name="T21" fmla="*/ 484 h 51"/>
                  <a:gd name="T22" fmla="*/ 22 w 45"/>
                  <a:gd name="T23" fmla="*/ 0 h 51"/>
                  <a:gd name="T24" fmla="*/ 11 w 45"/>
                  <a:gd name="T25" fmla="*/ 0 h 51"/>
                  <a:gd name="T26" fmla="*/ 0 w 45"/>
                  <a:gd name="T27" fmla="*/ 1 h 51"/>
                  <a:gd name="T28" fmla="*/ 10 w 45"/>
                  <a:gd name="T29" fmla="*/ 772 h 51"/>
                  <a:gd name="T30" fmla="*/ 10 w 45"/>
                  <a:gd name="T31" fmla="*/ 772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69" name="Freeform 186"/>
              <p:cNvSpPr>
                <a:spLocks noChangeAspect="1"/>
              </p:cNvSpPr>
              <p:nvPr/>
            </p:nvSpPr>
            <p:spPr bwMode="gray">
              <a:xfrm>
                <a:off x="4717745" y="1936214"/>
                <a:ext cx="96102" cy="69109"/>
              </a:xfrm>
              <a:custGeom>
                <a:avLst/>
                <a:gdLst>
                  <a:gd name="T0" fmla="*/ 17 w 69"/>
                  <a:gd name="T1" fmla="*/ 1 h 46"/>
                  <a:gd name="T2" fmla="*/ 0 w 69"/>
                  <a:gd name="T3" fmla="*/ 372 h 46"/>
                  <a:gd name="T4" fmla="*/ 5 w 69"/>
                  <a:gd name="T5" fmla="*/ 1079 h 46"/>
                  <a:gd name="T6" fmla="*/ 12 w 69"/>
                  <a:gd name="T7" fmla="*/ 1009 h 46"/>
                  <a:gd name="T8" fmla="*/ 10 w 69"/>
                  <a:gd name="T9" fmla="*/ 1665 h 46"/>
                  <a:gd name="T10" fmla="*/ 17 w 69"/>
                  <a:gd name="T11" fmla="*/ 1665 h 46"/>
                  <a:gd name="T12" fmla="*/ 17 w 69"/>
                  <a:gd name="T13" fmla="*/ 1537 h 46"/>
                  <a:gd name="T14" fmla="*/ 17 w 69"/>
                  <a:gd name="T15" fmla="*/ 1638 h 46"/>
                  <a:gd name="T16" fmla="*/ 17 w 69"/>
                  <a:gd name="T17" fmla="*/ 1537 h 46"/>
                  <a:gd name="T18" fmla="*/ 17 w 69"/>
                  <a:gd name="T19" fmla="*/ 1638 h 46"/>
                  <a:gd name="T20" fmla="*/ 17 w 69"/>
                  <a:gd name="T21" fmla="*/ 1780 h 46"/>
                  <a:gd name="T22" fmla="*/ 17 w 69"/>
                  <a:gd name="T23" fmla="*/ 1638 h 46"/>
                  <a:gd name="T24" fmla="*/ 17 w 69"/>
                  <a:gd name="T25" fmla="*/ 1780 h 46"/>
                  <a:gd name="T26" fmla="*/ 17 w 69"/>
                  <a:gd name="T27" fmla="*/ 1665 h 46"/>
                  <a:gd name="T28" fmla="*/ 17 w 69"/>
                  <a:gd name="T29" fmla="*/ 1097 h 46"/>
                  <a:gd name="T30" fmla="*/ 17 w 69"/>
                  <a:gd name="T31" fmla="*/ 612 h 46"/>
                  <a:gd name="T32" fmla="*/ 17 w 69"/>
                  <a:gd name="T33" fmla="*/ 372 h 46"/>
                  <a:gd name="T34" fmla="*/ 17 w 69"/>
                  <a:gd name="T35" fmla="*/ 0 h 46"/>
                  <a:gd name="T36" fmla="*/ 17 w 69"/>
                  <a:gd name="T37" fmla="*/ 2 h 46"/>
                  <a:gd name="T38" fmla="*/ 17 w 69"/>
                  <a:gd name="T39" fmla="*/ 1 h 46"/>
                  <a:gd name="T40" fmla="*/ 17 w 69"/>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0" name="Freeform 187"/>
              <p:cNvSpPr>
                <a:spLocks noChangeAspect="1"/>
              </p:cNvSpPr>
              <p:nvPr/>
            </p:nvSpPr>
            <p:spPr bwMode="gray">
              <a:xfrm>
                <a:off x="4641724" y="2030202"/>
                <a:ext cx="152042" cy="78785"/>
              </a:xfrm>
              <a:custGeom>
                <a:avLst/>
                <a:gdLst>
                  <a:gd name="T0" fmla="*/ 18 w 109"/>
                  <a:gd name="T1" fmla="*/ 7 h 54"/>
                  <a:gd name="T2" fmla="*/ 18 w 109"/>
                  <a:gd name="T3" fmla="*/ 5 h 54"/>
                  <a:gd name="T4" fmla="*/ 18 w 109"/>
                  <a:gd name="T5" fmla="*/ 0 h 54"/>
                  <a:gd name="T6" fmla="*/ 25 w 109"/>
                  <a:gd name="T7" fmla="*/ 0 h 54"/>
                  <a:gd name="T8" fmla="*/ 34 w 109"/>
                  <a:gd name="T9" fmla="*/ 0 h 54"/>
                  <a:gd name="T10" fmla="*/ 31 w 109"/>
                  <a:gd name="T11" fmla="*/ 134 h 54"/>
                  <a:gd name="T12" fmla="*/ 28 w 109"/>
                  <a:gd name="T13" fmla="*/ 195 h 54"/>
                  <a:gd name="T14" fmla="*/ 22 w 109"/>
                  <a:gd name="T15" fmla="*/ 206 h 54"/>
                  <a:gd name="T16" fmla="*/ 18 w 109"/>
                  <a:gd name="T17" fmla="*/ 354 h 54"/>
                  <a:gd name="T18" fmla="*/ 18 w 109"/>
                  <a:gd name="T19" fmla="*/ 478 h 54"/>
                  <a:gd name="T20" fmla="*/ 18 w 109"/>
                  <a:gd name="T21" fmla="*/ 575 h 54"/>
                  <a:gd name="T22" fmla="*/ 18 w 109"/>
                  <a:gd name="T23" fmla="*/ 516 h 54"/>
                  <a:gd name="T24" fmla="*/ 0 w 109"/>
                  <a:gd name="T25" fmla="*/ 406 h 54"/>
                  <a:gd name="T26" fmla="*/ 14 w 109"/>
                  <a:gd name="T27" fmla="*/ 300 h 54"/>
                  <a:gd name="T28" fmla="*/ 18 w 109"/>
                  <a:gd name="T29" fmla="*/ 354 h 54"/>
                  <a:gd name="T30" fmla="*/ 18 w 109"/>
                  <a:gd name="T31" fmla="*/ 217 h 54"/>
                  <a:gd name="T32" fmla="*/ 18 w 109"/>
                  <a:gd name="T33" fmla="*/ 7 h 54"/>
                  <a:gd name="T34" fmla="*/ 18 w 109"/>
                  <a:gd name="T35" fmla="*/ 7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1" name="Freeform 188"/>
              <p:cNvSpPr>
                <a:spLocks noChangeAspect="1"/>
              </p:cNvSpPr>
              <p:nvPr/>
            </p:nvSpPr>
            <p:spPr bwMode="gray">
              <a:xfrm>
                <a:off x="4668977" y="1994266"/>
                <a:ext cx="131961" cy="56670"/>
              </a:xfrm>
              <a:custGeom>
                <a:avLst/>
                <a:gdLst>
                  <a:gd name="T0" fmla="*/ 15 w 95"/>
                  <a:gd name="T1" fmla="*/ 4 h 39"/>
                  <a:gd name="T2" fmla="*/ 15 w 95"/>
                  <a:gd name="T3" fmla="*/ 4 h 39"/>
                  <a:gd name="T4" fmla="*/ 15 w 95"/>
                  <a:gd name="T5" fmla="*/ 2 h 39"/>
                  <a:gd name="T6" fmla="*/ 15 w 95"/>
                  <a:gd name="T7" fmla="*/ 4 h 39"/>
                  <a:gd name="T8" fmla="*/ 15 w 95"/>
                  <a:gd name="T9" fmla="*/ 1 h 39"/>
                  <a:gd name="T10" fmla="*/ 23 w 95"/>
                  <a:gd name="T11" fmla="*/ 0 h 39"/>
                  <a:gd name="T12" fmla="*/ 24 w 95"/>
                  <a:gd name="T13" fmla="*/ 6 h 39"/>
                  <a:gd name="T14" fmla="*/ 22 w 95"/>
                  <a:gd name="T15" fmla="*/ 175 h 39"/>
                  <a:gd name="T16" fmla="*/ 20 w 95"/>
                  <a:gd name="T17" fmla="*/ 333 h 39"/>
                  <a:gd name="T18" fmla="*/ 15 w 95"/>
                  <a:gd name="T19" fmla="*/ 260 h 39"/>
                  <a:gd name="T20" fmla="*/ 15 w 95"/>
                  <a:gd name="T21" fmla="*/ 213 h 39"/>
                  <a:gd name="T22" fmla="*/ 15 w 95"/>
                  <a:gd name="T23" fmla="*/ 273 h 39"/>
                  <a:gd name="T24" fmla="*/ 15 w 95"/>
                  <a:gd name="T25" fmla="*/ 273 h 39"/>
                  <a:gd name="T26" fmla="*/ 1 w 95"/>
                  <a:gd name="T27" fmla="*/ 287 h 39"/>
                  <a:gd name="T28" fmla="*/ 0 w 95"/>
                  <a:gd name="T29" fmla="*/ 184 h 39"/>
                  <a:gd name="T30" fmla="*/ 9 w 95"/>
                  <a:gd name="T31" fmla="*/ 5 h 39"/>
                  <a:gd name="T32" fmla="*/ 15 w 95"/>
                  <a:gd name="T33" fmla="*/ 2 h 39"/>
                  <a:gd name="T34" fmla="*/ 15 w 95"/>
                  <a:gd name="T35" fmla="*/ 150 h 39"/>
                  <a:gd name="T36" fmla="*/ 15 w 95"/>
                  <a:gd name="T37" fmla="*/ 4 h 39"/>
                  <a:gd name="T38" fmla="*/ 15 w 95"/>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2" name="Freeform 189"/>
              <p:cNvSpPr>
                <a:spLocks noChangeAspect="1"/>
              </p:cNvSpPr>
              <p:nvPr/>
            </p:nvSpPr>
            <p:spPr bwMode="gray">
              <a:xfrm>
                <a:off x="4529844" y="2287289"/>
                <a:ext cx="65981" cy="37319"/>
              </a:xfrm>
              <a:custGeom>
                <a:avLst/>
                <a:gdLst>
                  <a:gd name="T0" fmla="*/ 0 w 47"/>
                  <a:gd name="T1" fmla="*/ 702 h 25"/>
                  <a:gd name="T2" fmla="*/ 0 w 47"/>
                  <a:gd name="T3" fmla="*/ 702 h 25"/>
                  <a:gd name="T4" fmla="*/ 0 w 47"/>
                  <a:gd name="T5" fmla="*/ 228 h 25"/>
                  <a:gd name="T6" fmla="*/ 23 w 47"/>
                  <a:gd name="T7" fmla="*/ 0 h 25"/>
                  <a:gd name="T8" fmla="*/ 23 w 47"/>
                  <a:gd name="T9" fmla="*/ 5 h 25"/>
                  <a:gd name="T10" fmla="*/ 23 w 47"/>
                  <a:gd name="T11" fmla="*/ 287 h 25"/>
                  <a:gd name="T12" fmla="*/ 23 w 47"/>
                  <a:gd name="T13" fmla="*/ 391 h 25"/>
                  <a:gd name="T14" fmla="*/ 19 w 47"/>
                  <a:gd name="T15" fmla="*/ 619 h 25"/>
                  <a:gd name="T16" fmla="*/ 7 w 47"/>
                  <a:gd name="T17" fmla="*/ 619 h 25"/>
                  <a:gd name="T18" fmla="*/ 0 w 47"/>
                  <a:gd name="T19" fmla="*/ 702 h 25"/>
                  <a:gd name="T20" fmla="*/ 0 w 47"/>
                  <a:gd name="T21" fmla="*/ 702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3" name="Freeform 190"/>
              <p:cNvSpPr>
                <a:spLocks noChangeAspect="1"/>
              </p:cNvSpPr>
              <p:nvPr/>
            </p:nvSpPr>
            <p:spPr bwMode="gray">
              <a:xfrm>
                <a:off x="4664674" y="2406157"/>
                <a:ext cx="44465" cy="30408"/>
              </a:xfrm>
              <a:custGeom>
                <a:avLst/>
                <a:gdLst>
                  <a:gd name="T0" fmla="*/ 0 w 32"/>
                  <a:gd name="T1" fmla="*/ 510 h 20"/>
                  <a:gd name="T2" fmla="*/ 6 w 32"/>
                  <a:gd name="T3" fmla="*/ 1211 h 20"/>
                  <a:gd name="T4" fmla="*/ 16 w 32"/>
                  <a:gd name="T5" fmla="*/ 679 h 20"/>
                  <a:gd name="T6" fmla="*/ 16 w 32"/>
                  <a:gd name="T7" fmla="*/ 0 h 20"/>
                  <a:gd name="T8" fmla="*/ 2 w 32"/>
                  <a:gd name="T9" fmla="*/ 561 h 20"/>
                  <a:gd name="T10" fmla="*/ 0 w 32"/>
                  <a:gd name="T11" fmla="*/ 510 h 20"/>
                  <a:gd name="T12" fmla="*/ 0 w 32"/>
                  <a:gd name="T13" fmla="*/ 51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4" name="Freeform 192"/>
              <p:cNvSpPr>
                <a:spLocks noChangeAspect="1"/>
              </p:cNvSpPr>
              <p:nvPr/>
            </p:nvSpPr>
            <p:spPr bwMode="gray">
              <a:xfrm>
                <a:off x="4528410" y="2301111"/>
                <a:ext cx="127658" cy="96753"/>
              </a:xfrm>
              <a:custGeom>
                <a:avLst/>
                <a:gdLst>
                  <a:gd name="T0" fmla="*/ 3 w 92"/>
                  <a:gd name="T1" fmla="*/ 320 h 65"/>
                  <a:gd name="T2" fmla="*/ 15 w 92"/>
                  <a:gd name="T3" fmla="*/ 256 h 65"/>
                  <a:gd name="T4" fmla="*/ 15 w 92"/>
                  <a:gd name="T5" fmla="*/ 1 h 65"/>
                  <a:gd name="T6" fmla="*/ 15 w 92"/>
                  <a:gd name="T7" fmla="*/ 0 h 65"/>
                  <a:gd name="T8" fmla="*/ 15 w 92"/>
                  <a:gd name="T9" fmla="*/ 256 h 65"/>
                  <a:gd name="T10" fmla="*/ 22 w 92"/>
                  <a:gd name="T11" fmla="*/ 4 h 65"/>
                  <a:gd name="T12" fmla="*/ 18 w 92"/>
                  <a:gd name="T13" fmla="*/ 738 h 65"/>
                  <a:gd name="T14" fmla="*/ 15 w 92"/>
                  <a:gd name="T15" fmla="*/ 795 h 65"/>
                  <a:gd name="T16" fmla="*/ 15 w 92"/>
                  <a:gd name="T17" fmla="*/ 1315 h 65"/>
                  <a:gd name="T18" fmla="*/ 15 w 92"/>
                  <a:gd name="T19" fmla="*/ 1665 h 65"/>
                  <a:gd name="T20" fmla="*/ 15 w 92"/>
                  <a:gd name="T21" fmla="*/ 1238 h 65"/>
                  <a:gd name="T22" fmla="*/ 11 w 92"/>
                  <a:gd name="T23" fmla="*/ 582 h 65"/>
                  <a:gd name="T24" fmla="*/ 0 w 92"/>
                  <a:gd name="T25" fmla="*/ 627 h 65"/>
                  <a:gd name="T26" fmla="*/ 3 w 92"/>
                  <a:gd name="T27" fmla="*/ 320 h 65"/>
                  <a:gd name="T28" fmla="*/ 3 w 92"/>
                  <a:gd name="T29" fmla="*/ 32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5" name="Freeform 193"/>
              <p:cNvSpPr>
                <a:spLocks noChangeAspect="1"/>
              </p:cNvSpPr>
              <p:nvPr/>
            </p:nvSpPr>
            <p:spPr bwMode="gray">
              <a:xfrm>
                <a:off x="4103840" y="2526407"/>
                <a:ext cx="388711" cy="391158"/>
              </a:xfrm>
              <a:custGeom>
                <a:avLst/>
                <a:gdLst>
                  <a:gd name="T0" fmla="*/ 0 w 278"/>
                  <a:gd name="T1" fmla="*/ 2524 h 265"/>
                  <a:gd name="T2" fmla="*/ 0 w 278"/>
                  <a:gd name="T3" fmla="*/ 2524 h 265"/>
                  <a:gd name="T4" fmla="*/ 1 w 278"/>
                  <a:gd name="T5" fmla="*/ 2650 h 265"/>
                  <a:gd name="T6" fmla="*/ 19 w 278"/>
                  <a:gd name="T7" fmla="*/ 3244 h 265"/>
                  <a:gd name="T8" fmla="*/ 53 w 278"/>
                  <a:gd name="T9" fmla="*/ 4515 h 265"/>
                  <a:gd name="T10" fmla="*/ 54 w 278"/>
                  <a:gd name="T11" fmla="*/ 4752 h 265"/>
                  <a:gd name="T12" fmla="*/ 56 w 278"/>
                  <a:gd name="T13" fmla="*/ 4726 h 265"/>
                  <a:gd name="T14" fmla="*/ 63 w 278"/>
                  <a:gd name="T15" fmla="*/ 4648 h 265"/>
                  <a:gd name="T16" fmla="*/ 91 w 278"/>
                  <a:gd name="T17" fmla="*/ 3633 h 265"/>
                  <a:gd name="T18" fmla="*/ 81 w 278"/>
                  <a:gd name="T19" fmla="*/ 2919 h 265"/>
                  <a:gd name="T20" fmla="*/ 81 w 278"/>
                  <a:gd name="T21" fmla="*/ 1813 h 265"/>
                  <a:gd name="T22" fmla="*/ 80 w 278"/>
                  <a:gd name="T23" fmla="*/ 1326 h 265"/>
                  <a:gd name="T24" fmla="*/ 73 w 278"/>
                  <a:gd name="T25" fmla="*/ 823 h 265"/>
                  <a:gd name="T26" fmla="*/ 77 w 278"/>
                  <a:gd name="T27" fmla="*/ 676 h 265"/>
                  <a:gd name="T28" fmla="*/ 79 w 278"/>
                  <a:gd name="T29" fmla="*/ 0 h 265"/>
                  <a:gd name="T30" fmla="*/ 48 w 278"/>
                  <a:gd name="T31" fmla="*/ 6 h 265"/>
                  <a:gd name="T32" fmla="*/ 29 w 278"/>
                  <a:gd name="T33" fmla="*/ 494 h 265"/>
                  <a:gd name="T34" fmla="*/ 35 w 278"/>
                  <a:gd name="T35" fmla="*/ 1305 h 265"/>
                  <a:gd name="T36" fmla="*/ 25 w 278"/>
                  <a:gd name="T37" fmla="*/ 1326 h 265"/>
                  <a:gd name="T38" fmla="*/ 19 w 278"/>
                  <a:gd name="T39" fmla="*/ 1416 h 265"/>
                  <a:gd name="T40" fmla="*/ 20 w 278"/>
                  <a:gd name="T41" fmla="*/ 1660 h 265"/>
                  <a:gd name="T42" fmla="*/ 7 w 278"/>
                  <a:gd name="T43" fmla="*/ 2147 h 265"/>
                  <a:gd name="T44" fmla="*/ 0 w 278"/>
                  <a:gd name="T45" fmla="*/ 2524 h 265"/>
                  <a:gd name="T46" fmla="*/ 0 w 278"/>
                  <a:gd name="T47" fmla="*/ 2524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8"/>
                  <a:gd name="T73" fmla="*/ 0 h 265"/>
                  <a:gd name="T74" fmla="*/ 278 w 278"/>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8" h="265">
                    <a:moveTo>
                      <a:pt x="0" y="141"/>
                    </a:moveTo>
                    <a:lnTo>
                      <a:pt x="0" y="141"/>
                    </a:lnTo>
                    <a:lnTo>
                      <a:pt x="1" y="146"/>
                    </a:lnTo>
                    <a:lnTo>
                      <a:pt x="52" y="179"/>
                    </a:lnTo>
                    <a:lnTo>
                      <a:pt x="161" y="251"/>
                    </a:lnTo>
                    <a:lnTo>
                      <a:pt x="162" y="264"/>
                    </a:lnTo>
                    <a:lnTo>
                      <a:pt x="173" y="262"/>
                    </a:lnTo>
                    <a:lnTo>
                      <a:pt x="194" y="257"/>
                    </a:lnTo>
                    <a:lnTo>
                      <a:pt x="277" y="200"/>
                    </a:lnTo>
                    <a:lnTo>
                      <a:pt x="245" y="162"/>
                    </a:lnTo>
                    <a:lnTo>
                      <a:pt x="245" y="101"/>
                    </a:lnTo>
                    <a:lnTo>
                      <a:pt x="241" y="74"/>
                    </a:lnTo>
                    <a:lnTo>
                      <a:pt x="218" y="46"/>
                    </a:lnTo>
                    <a:lnTo>
                      <a:pt x="230" y="37"/>
                    </a:lnTo>
                    <a:lnTo>
                      <a:pt x="236" y="0"/>
                    </a:lnTo>
                    <a:lnTo>
                      <a:pt x="138" y="6"/>
                    </a:lnTo>
                    <a:lnTo>
                      <a:pt x="88" y="28"/>
                    </a:lnTo>
                    <a:lnTo>
                      <a:pt x="100" y="73"/>
                    </a:lnTo>
                    <a:lnTo>
                      <a:pt x="79" y="74"/>
                    </a:lnTo>
                    <a:lnTo>
                      <a:pt x="67" y="79"/>
                    </a:lnTo>
                    <a:lnTo>
                      <a:pt x="69" y="91"/>
                    </a:lnTo>
                    <a:lnTo>
                      <a:pt x="7" y="118"/>
                    </a:lnTo>
                    <a:lnTo>
                      <a:pt x="0" y="1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6" name="Freeform 194"/>
              <p:cNvSpPr>
                <a:spLocks noChangeAspect="1"/>
              </p:cNvSpPr>
              <p:nvPr/>
            </p:nvSpPr>
            <p:spPr bwMode="gray">
              <a:xfrm>
                <a:off x="5008920" y="2519496"/>
                <a:ext cx="189335" cy="183830"/>
              </a:xfrm>
              <a:custGeom>
                <a:avLst/>
                <a:gdLst>
                  <a:gd name="T0" fmla="*/ 0 w 136"/>
                  <a:gd name="T1" fmla="*/ 922 h 125"/>
                  <a:gd name="T2" fmla="*/ 0 w 136"/>
                  <a:gd name="T3" fmla="*/ 922 h 125"/>
                  <a:gd name="T4" fmla="*/ 6 w 136"/>
                  <a:gd name="T5" fmla="*/ 1184 h 125"/>
                  <a:gd name="T6" fmla="*/ 17 w 136"/>
                  <a:gd name="T7" fmla="*/ 1613 h 125"/>
                  <a:gd name="T8" fmla="*/ 17 w 136"/>
                  <a:gd name="T9" fmla="*/ 1755 h 125"/>
                  <a:gd name="T10" fmla="*/ 22 w 136"/>
                  <a:gd name="T11" fmla="*/ 1867 h 125"/>
                  <a:gd name="T12" fmla="*/ 31 w 136"/>
                  <a:gd name="T13" fmla="*/ 1909 h 125"/>
                  <a:gd name="T14" fmla="*/ 36 w 136"/>
                  <a:gd name="T15" fmla="*/ 1710 h 125"/>
                  <a:gd name="T16" fmla="*/ 38 w 136"/>
                  <a:gd name="T17" fmla="*/ 1686 h 125"/>
                  <a:gd name="T18" fmla="*/ 34 w 136"/>
                  <a:gd name="T19" fmla="*/ 1152 h 125"/>
                  <a:gd name="T20" fmla="*/ 25 w 136"/>
                  <a:gd name="T21" fmla="*/ 816 h 125"/>
                  <a:gd name="T22" fmla="*/ 29 w 136"/>
                  <a:gd name="T23" fmla="*/ 339 h 125"/>
                  <a:gd name="T24" fmla="*/ 26 w 136"/>
                  <a:gd name="T25" fmla="*/ 265 h 125"/>
                  <a:gd name="T26" fmla="*/ 22 w 136"/>
                  <a:gd name="T27" fmla="*/ 0 h 125"/>
                  <a:gd name="T28" fmla="*/ 17 w 136"/>
                  <a:gd name="T29" fmla="*/ 2 h 125"/>
                  <a:gd name="T30" fmla="*/ 17 w 136"/>
                  <a:gd name="T31" fmla="*/ 195 h 125"/>
                  <a:gd name="T32" fmla="*/ 17 w 136"/>
                  <a:gd name="T33" fmla="*/ 637 h 125"/>
                  <a:gd name="T34" fmla="*/ 0 w 136"/>
                  <a:gd name="T35" fmla="*/ 922 h 125"/>
                  <a:gd name="T36" fmla="*/ 0 w 136"/>
                  <a:gd name="T37" fmla="*/ 922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25"/>
                  <a:gd name="T59" fmla="*/ 136 w 136"/>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25">
                    <a:moveTo>
                      <a:pt x="0" y="60"/>
                    </a:moveTo>
                    <a:lnTo>
                      <a:pt x="0" y="60"/>
                    </a:lnTo>
                    <a:lnTo>
                      <a:pt x="6" y="78"/>
                    </a:lnTo>
                    <a:lnTo>
                      <a:pt x="68" y="105"/>
                    </a:lnTo>
                    <a:lnTo>
                      <a:pt x="68" y="115"/>
                    </a:lnTo>
                    <a:lnTo>
                      <a:pt x="83" y="122"/>
                    </a:lnTo>
                    <a:lnTo>
                      <a:pt x="108" y="124"/>
                    </a:lnTo>
                    <a:lnTo>
                      <a:pt x="128" y="111"/>
                    </a:lnTo>
                    <a:lnTo>
                      <a:pt x="135" y="110"/>
                    </a:lnTo>
                    <a:lnTo>
                      <a:pt x="117" y="75"/>
                    </a:lnTo>
                    <a:lnTo>
                      <a:pt x="92" y="54"/>
                    </a:lnTo>
                    <a:lnTo>
                      <a:pt x="104" y="22"/>
                    </a:lnTo>
                    <a:lnTo>
                      <a:pt x="93" y="18"/>
                    </a:lnTo>
                    <a:lnTo>
                      <a:pt x="83" y="0"/>
                    </a:lnTo>
                    <a:lnTo>
                      <a:pt x="53" y="2"/>
                    </a:lnTo>
                    <a:lnTo>
                      <a:pt x="38" y="13"/>
                    </a:lnTo>
                    <a:lnTo>
                      <a:pt x="33" y="42"/>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7" name="Freeform 196"/>
              <p:cNvSpPr>
                <a:spLocks noChangeAspect="1"/>
              </p:cNvSpPr>
              <p:nvPr/>
            </p:nvSpPr>
            <p:spPr bwMode="gray">
              <a:xfrm>
                <a:off x="4945808" y="2522260"/>
                <a:ext cx="137699" cy="110574"/>
              </a:xfrm>
              <a:custGeom>
                <a:avLst/>
                <a:gdLst>
                  <a:gd name="T0" fmla="*/ 0 w 98"/>
                  <a:gd name="T1" fmla="*/ 1181 h 75"/>
                  <a:gd name="T2" fmla="*/ 0 w 98"/>
                  <a:gd name="T3" fmla="*/ 1181 h 75"/>
                  <a:gd name="T4" fmla="*/ 1 w 98"/>
                  <a:gd name="T5" fmla="*/ 1040 h 75"/>
                  <a:gd name="T6" fmla="*/ 15 w 98"/>
                  <a:gd name="T7" fmla="*/ 754 h 75"/>
                  <a:gd name="T8" fmla="*/ 8 w 98"/>
                  <a:gd name="T9" fmla="*/ 662 h 75"/>
                  <a:gd name="T10" fmla="*/ 7 w 98"/>
                  <a:gd name="T11" fmla="*/ 307 h 75"/>
                  <a:gd name="T12" fmla="*/ 15 w 98"/>
                  <a:gd name="T13" fmla="*/ 3 h 75"/>
                  <a:gd name="T14" fmla="*/ 41 w 98"/>
                  <a:gd name="T15" fmla="*/ 0 h 75"/>
                  <a:gd name="T16" fmla="*/ 33 w 98"/>
                  <a:gd name="T17" fmla="*/ 183 h 75"/>
                  <a:gd name="T18" fmla="*/ 31 w 98"/>
                  <a:gd name="T19" fmla="*/ 677 h 75"/>
                  <a:gd name="T20" fmla="*/ 24 w 98"/>
                  <a:gd name="T21" fmla="*/ 976 h 75"/>
                  <a:gd name="T22" fmla="*/ 14 w 98"/>
                  <a:gd name="T23" fmla="*/ 1262 h 75"/>
                  <a:gd name="T24" fmla="*/ 0 w 98"/>
                  <a:gd name="T25" fmla="*/ 1181 h 75"/>
                  <a:gd name="T26" fmla="*/ 0 w 98"/>
                  <a:gd name="T27" fmla="*/ 1181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75"/>
                  <a:gd name="T44" fmla="*/ 98 w 98"/>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75">
                    <a:moveTo>
                      <a:pt x="0" y="68"/>
                    </a:moveTo>
                    <a:lnTo>
                      <a:pt x="0" y="68"/>
                    </a:lnTo>
                    <a:lnTo>
                      <a:pt x="1" y="61"/>
                    </a:lnTo>
                    <a:lnTo>
                      <a:pt x="15" y="45"/>
                    </a:lnTo>
                    <a:lnTo>
                      <a:pt x="8" y="38"/>
                    </a:lnTo>
                    <a:lnTo>
                      <a:pt x="7" y="19"/>
                    </a:lnTo>
                    <a:lnTo>
                      <a:pt x="15" y="3"/>
                    </a:lnTo>
                    <a:lnTo>
                      <a:pt x="97" y="0"/>
                    </a:lnTo>
                    <a:lnTo>
                      <a:pt x="82" y="11"/>
                    </a:lnTo>
                    <a:lnTo>
                      <a:pt x="77" y="40"/>
                    </a:lnTo>
                    <a:lnTo>
                      <a:pt x="44" y="58"/>
                    </a:lnTo>
                    <a:lnTo>
                      <a:pt x="14" y="74"/>
                    </a:lnTo>
                    <a:lnTo>
                      <a:pt x="0" y="6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8" name="Freeform 197"/>
              <p:cNvSpPr>
                <a:spLocks noChangeAspect="1"/>
              </p:cNvSpPr>
              <p:nvPr/>
            </p:nvSpPr>
            <p:spPr bwMode="gray">
              <a:xfrm>
                <a:off x="5244155" y="2766906"/>
                <a:ext cx="101840" cy="73256"/>
              </a:xfrm>
              <a:custGeom>
                <a:avLst/>
                <a:gdLst>
                  <a:gd name="T0" fmla="*/ 0 w 72"/>
                  <a:gd name="T1" fmla="*/ 280 h 50"/>
                  <a:gd name="T2" fmla="*/ 0 w 72"/>
                  <a:gd name="T3" fmla="*/ 280 h 50"/>
                  <a:gd name="T4" fmla="*/ 4 w 72"/>
                  <a:gd name="T5" fmla="*/ 264 h 50"/>
                  <a:gd name="T6" fmla="*/ 10 w 72"/>
                  <a:gd name="T7" fmla="*/ 375 h 50"/>
                  <a:gd name="T8" fmla="*/ 36 w 72"/>
                  <a:gd name="T9" fmla="*/ 370 h 50"/>
                  <a:gd name="T10" fmla="*/ 36 w 72"/>
                  <a:gd name="T11" fmla="*/ 0 h 50"/>
                  <a:gd name="T12" fmla="*/ 36 w 72"/>
                  <a:gd name="T13" fmla="*/ 209 h 50"/>
                  <a:gd name="T14" fmla="*/ 36 w 72"/>
                  <a:gd name="T15" fmla="*/ 222 h 50"/>
                  <a:gd name="T16" fmla="*/ 36 w 72"/>
                  <a:gd name="T17" fmla="*/ 370 h 50"/>
                  <a:gd name="T18" fmla="*/ 36 w 72"/>
                  <a:gd name="T19" fmla="*/ 634 h 50"/>
                  <a:gd name="T20" fmla="*/ 13 w 72"/>
                  <a:gd name="T21" fmla="*/ 564 h 50"/>
                  <a:gd name="T22" fmla="*/ 0 w 72"/>
                  <a:gd name="T23" fmla="*/ 280 h 50"/>
                  <a:gd name="T24" fmla="*/ 0 w 72"/>
                  <a:gd name="T25" fmla="*/ 28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50"/>
                  <a:gd name="T41" fmla="*/ 72 w 7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50">
                    <a:moveTo>
                      <a:pt x="0" y="22"/>
                    </a:moveTo>
                    <a:lnTo>
                      <a:pt x="0" y="22"/>
                    </a:lnTo>
                    <a:lnTo>
                      <a:pt x="4" y="21"/>
                    </a:lnTo>
                    <a:lnTo>
                      <a:pt x="10" y="29"/>
                    </a:lnTo>
                    <a:lnTo>
                      <a:pt x="40" y="28"/>
                    </a:lnTo>
                    <a:lnTo>
                      <a:pt x="67" y="0"/>
                    </a:lnTo>
                    <a:lnTo>
                      <a:pt x="71" y="17"/>
                    </a:lnTo>
                    <a:lnTo>
                      <a:pt x="63" y="18"/>
                    </a:lnTo>
                    <a:lnTo>
                      <a:pt x="67" y="28"/>
                    </a:lnTo>
                    <a:lnTo>
                      <a:pt x="56" y="49"/>
                    </a:lnTo>
                    <a:lnTo>
                      <a:pt x="13"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79" name="Freeform 198"/>
              <p:cNvSpPr>
                <a:spLocks noChangeAspect="1"/>
              </p:cNvSpPr>
              <p:nvPr/>
            </p:nvSpPr>
            <p:spPr bwMode="gray">
              <a:xfrm>
                <a:off x="5099284" y="2916182"/>
                <a:ext cx="185032" cy="131308"/>
              </a:xfrm>
              <a:custGeom>
                <a:avLst/>
                <a:gdLst>
                  <a:gd name="T0" fmla="*/ 0 w 132"/>
                  <a:gd name="T1" fmla="*/ 1549 h 89"/>
                  <a:gd name="T2" fmla="*/ 0 w 132"/>
                  <a:gd name="T3" fmla="*/ 1549 h 89"/>
                  <a:gd name="T4" fmla="*/ 21 w 132"/>
                  <a:gd name="T5" fmla="*/ 1201 h 89"/>
                  <a:gd name="T6" fmla="*/ 21 w 132"/>
                  <a:gd name="T7" fmla="*/ 1047 h 89"/>
                  <a:gd name="T8" fmla="*/ 21 w 132"/>
                  <a:gd name="T9" fmla="*/ 828 h 89"/>
                  <a:gd name="T10" fmla="*/ 25 w 132"/>
                  <a:gd name="T11" fmla="*/ 163 h 89"/>
                  <a:gd name="T12" fmla="*/ 46 w 132"/>
                  <a:gd name="T13" fmla="*/ 0 h 89"/>
                  <a:gd name="T14" fmla="*/ 50 w 132"/>
                  <a:gd name="T15" fmla="*/ 592 h 89"/>
                  <a:gd name="T16" fmla="*/ 47 w 132"/>
                  <a:gd name="T17" fmla="*/ 828 h 89"/>
                  <a:gd name="T18" fmla="*/ 24 w 132"/>
                  <a:gd name="T19" fmla="*/ 1267 h 89"/>
                  <a:gd name="T20" fmla="*/ 0 w 132"/>
                  <a:gd name="T21" fmla="*/ 1549 h 89"/>
                  <a:gd name="T22" fmla="*/ 0 w 132"/>
                  <a:gd name="T23" fmla="*/ 1549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89"/>
                  <a:gd name="T38" fmla="*/ 132 w 132"/>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89">
                    <a:moveTo>
                      <a:pt x="0" y="88"/>
                    </a:moveTo>
                    <a:lnTo>
                      <a:pt x="0" y="88"/>
                    </a:lnTo>
                    <a:lnTo>
                      <a:pt x="35" y="68"/>
                    </a:lnTo>
                    <a:lnTo>
                      <a:pt x="29" y="59"/>
                    </a:lnTo>
                    <a:lnTo>
                      <a:pt x="39" y="48"/>
                    </a:lnTo>
                    <a:lnTo>
                      <a:pt x="73" y="9"/>
                    </a:lnTo>
                    <a:lnTo>
                      <a:pt x="117" y="0"/>
                    </a:lnTo>
                    <a:lnTo>
                      <a:pt x="131" y="34"/>
                    </a:lnTo>
                    <a:lnTo>
                      <a:pt x="120" y="48"/>
                    </a:lnTo>
                    <a:lnTo>
                      <a:pt x="70" y="7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0" name="Freeform 199"/>
              <p:cNvSpPr>
                <a:spLocks noChangeAspect="1"/>
              </p:cNvSpPr>
              <p:nvPr/>
            </p:nvSpPr>
            <p:spPr bwMode="gray">
              <a:xfrm>
                <a:off x="5083507" y="2949354"/>
                <a:ext cx="71718" cy="98135"/>
              </a:xfrm>
              <a:custGeom>
                <a:avLst/>
                <a:gdLst>
                  <a:gd name="T0" fmla="*/ 0 w 51"/>
                  <a:gd name="T1" fmla="*/ 306 h 66"/>
                  <a:gd name="T2" fmla="*/ 0 w 51"/>
                  <a:gd name="T3" fmla="*/ 306 h 66"/>
                  <a:gd name="T4" fmla="*/ 11 w 51"/>
                  <a:gd name="T5" fmla="*/ 1629 h 66"/>
                  <a:gd name="T6" fmla="*/ 25 w 51"/>
                  <a:gd name="T7" fmla="*/ 1130 h 66"/>
                  <a:gd name="T8" fmla="*/ 25 w 51"/>
                  <a:gd name="T9" fmla="*/ 907 h 66"/>
                  <a:gd name="T10" fmla="*/ 25 w 51"/>
                  <a:gd name="T11" fmla="*/ 630 h 66"/>
                  <a:gd name="T12" fmla="*/ 25 w 51"/>
                  <a:gd name="T13" fmla="*/ 245 h 66"/>
                  <a:gd name="T14" fmla="*/ 25 w 51"/>
                  <a:gd name="T15" fmla="*/ 0 h 66"/>
                  <a:gd name="T16" fmla="*/ 0 w 51"/>
                  <a:gd name="T17" fmla="*/ 306 h 66"/>
                  <a:gd name="T18" fmla="*/ 0 w 51"/>
                  <a:gd name="T19" fmla="*/ 306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6"/>
                  <a:gd name="T32" fmla="*/ 51 w 5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6">
                    <a:moveTo>
                      <a:pt x="0" y="13"/>
                    </a:moveTo>
                    <a:lnTo>
                      <a:pt x="0" y="13"/>
                    </a:lnTo>
                    <a:lnTo>
                      <a:pt x="11" y="65"/>
                    </a:lnTo>
                    <a:lnTo>
                      <a:pt x="46" y="45"/>
                    </a:lnTo>
                    <a:lnTo>
                      <a:pt x="40" y="36"/>
                    </a:lnTo>
                    <a:lnTo>
                      <a:pt x="50" y="25"/>
                    </a:lnTo>
                    <a:lnTo>
                      <a:pt x="50" y="10"/>
                    </a:lnTo>
                    <a:lnTo>
                      <a:pt x="25" y="0"/>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1" name="Freeform 200"/>
              <p:cNvSpPr>
                <a:spLocks noChangeAspect="1"/>
              </p:cNvSpPr>
              <p:nvPr/>
            </p:nvSpPr>
            <p:spPr bwMode="gray">
              <a:xfrm>
                <a:off x="4489682" y="3413767"/>
                <a:ext cx="243841" cy="251557"/>
              </a:xfrm>
              <a:custGeom>
                <a:avLst/>
                <a:gdLst>
                  <a:gd name="T0" fmla="*/ 0 w 174"/>
                  <a:gd name="T1" fmla="*/ 3199 h 170"/>
                  <a:gd name="T2" fmla="*/ 0 w 174"/>
                  <a:gd name="T3" fmla="*/ 3199 h 170"/>
                  <a:gd name="T4" fmla="*/ 21 w 174"/>
                  <a:gd name="T5" fmla="*/ 3063 h 170"/>
                  <a:gd name="T6" fmla="*/ 51 w 174"/>
                  <a:gd name="T7" fmla="*/ 3421 h 170"/>
                  <a:gd name="T8" fmla="*/ 58 w 174"/>
                  <a:gd name="T9" fmla="*/ 3251 h 170"/>
                  <a:gd name="T10" fmla="*/ 53 w 174"/>
                  <a:gd name="T11" fmla="*/ 2991 h 170"/>
                  <a:gd name="T12" fmla="*/ 53 w 174"/>
                  <a:gd name="T13" fmla="*/ 1971 h 170"/>
                  <a:gd name="T14" fmla="*/ 62 w 174"/>
                  <a:gd name="T15" fmla="*/ 1971 h 170"/>
                  <a:gd name="T16" fmla="*/ 61 w 174"/>
                  <a:gd name="T17" fmla="*/ 1402 h 170"/>
                  <a:gd name="T18" fmla="*/ 53 w 174"/>
                  <a:gd name="T19" fmla="*/ 1472 h 170"/>
                  <a:gd name="T20" fmla="*/ 52 w 174"/>
                  <a:gd name="T21" fmla="*/ 484 h 170"/>
                  <a:gd name="T22" fmla="*/ 48 w 174"/>
                  <a:gd name="T23" fmla="*/ 280 h 170"/>
                  <a:gd name="T24" fmla="*/ 42 w 174"/>
                  <a:gd name="T25" fmla="*/ 300 h 170"/>
                  <a:gd name="T26" fmla="*/ 41 w 174"/>
                  <a:gd name="T27" fmla="*/ 594 h 170"/>
                  <a:gd name="T28" fmla="*/ 31 w 174"/>
                  <a:gd name="T29" fmla="*/ 636 h 170"/>
                  <a:gd name="T30" fmla="*/ 21 w 174"/>
                  <a:gd name="T31" fmla="*/ 0 h 170"/>
                  <a:gd name="T32" fmla="*/ 11 w 174"/>
                  <a:gd name="T33" fmla="*/ 7 h 170"/>
                  <a:gd name="T34" fmla="*/ 21 w 174"/>
                  <a:gd name="T35" fmla="*/ 1436 h 170"/>
                  <a:gd name="T36" fmla="*/ 0 w 174"/>
                  <a:gd name="T37" fmla="*/ 3199 h 170"/>
                  <a:gd name="T38" fmla="*/ 0 w 174"/>
                  <a:gd name="T39" fmla="*/ 3199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70"/>
                  <a:gd name="T62" fmla="*/ 174 w 17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70">
                    <a:moveTo>
                      <a:pt x="0" y="159"/>
                    </a:moveTo>
                    <a:lnTo>
                      <a:pt x="0" y="159"/>
                    </a:lnTo>
                    <a:lnTo>
                      <a:pt x="23" y="153"/>
                    </a:lnTo>
                    <a:lnTo>
                      <a:pt x="134" y="169"/>
                    </a:lnTo>
                    <a:lnTo>
                      <a:pt x="159" y="162"/>
                    </a:lnTo>
                    <a:lnTo>
                      <a:pt x="142" y="149"/>
                    </a:lnTo>
                    <a:lnTo>
                      <a:pt x="142" y="98"/>
                    </a:lnTo>
                    <a:lnTo>
                      <a:pt x="173" y="98"/>
                    </a:lnTo>
                    <a:lnTo>
                      <a:pt x="170" y="70"/>
                    </a:lnTo>
                    <a:lnTo>
                      <a:pt x="142" y="73"/>
                    </a:lnTo>
                    <a:lnTo>
                      <a:pt x="139" y="24"/>
                    </a:lnTo>
                    <a:lnTo>
                      <a:pt x="127" y="15"/>
                    </a:lnTo>
                    <a:lnTo>
                      <a:pt x="109" y="16"/>
                    </a:lnTo>
                    <a:lnTo>
                      <a:pt x="105" y="30"/>
                    </a:lnTo>
                    <a:lnTo>
                      <a:pt x="86" y="32"/>
                    </a:lnTo>
                    <a:lnTo>
                      <a:pt x="63" y="0"/>
                    </a:lnTo>
                    <a:lnTo>
                      <a:pt x="11" y="7"/>
                    </a:lnTo>
                    <a:lnTo>
                      <a:pt x="30" y="71"/>
                    </a:lnTo>
                    <a:lnTo>
                      <a:pt x="0" y="1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2" name="Freeform 201"/>
              <p:cNvSpPr>
                <a:spLocks noChangeAspect="1"/>
              </p:cNvSpPr>
              <p:nvPr/>
            </p:nvSpPr>
            <p:spPr bwMode="gray">
              <a:xfrm>
                <a:off x="4496854" y="3394417"/>
                <a:ext cx="20081" cy="20733"/>
              </a:xfrm>
              <a:custGeom>
                <a:avLst/>
                <a:gdLst>
                  <a:gd name="T0" fmla="*/ 0 w 15"/>
                  <a:gd name="T1" fmla="*/ 4 h 15"/>
                  <a:gd name="T2" fmla="*/ 0 w 15"/>
                  <a:gd name="T3" fmla="*/ 4 h 15"/>
                  <a:gd name="T4" fmla="*/ 5 w 15"/>
                  <a:gd name="T5" fmla="*/ 14 h 15"/>
                  <a:gd name="T6" fmla="*/ 7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0" y="4"/>
                    </a:lnTo>
                    <a:lnTo>
                      <a:pt x="5" y="14"/>
                    </a:lnTo>
                    <a:lnTo>
                      <a:pt x="14"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3" name="Freeform 202"/>
              <p:cNvSpPr>
                <a:spLocks noChangeAspect="1"/>
              </p:cNvSpPr>
              <p:nvPr/>
            </p:nvSpPr>
            <p:spPr bwMode="gray">
              <a:xfrm>
                <a:off x="4648896" y="3658414"/>
                <a:ext cx="180729" cy="189359"/>
              </a:xfrm>
              <a:custGeom>
                <a:avLst/>
                <a:gdLst>
                  <a:gd name="T0" fmla="*/ 0 w 128"/>
                  <a:gd name="T1" fmla="*/ 1960 h 128"/>
                  <a:gd name="T2" fmla="*/ 0 w 128"/>
                  <a:gd name="T3" fmla="*/ 1960 h 128"/>
                  <a:gd name="T4" fmla="*/ 0 w 128"/>
                  <a:gd name="T5" fmla="*/ 1169 h 128"/>
                  <a:gd name="T6" fmla="*/ 14 w 128"/>
                  <a:gd name="T7" fmla="*/ 1169 h 128"/>
                  <a:gd name="T8" fmla="*/ 14 w 128"/>
                  <a:gd name="T9" fmla="*/ 199 h 128"/>
                  <a:gd name="T10" fmla="*/ 32 w 128"/>
                  <a:gd name="T11" fmla="*/ 4 h 128"/>
                  <a:gd name="T12" fmla="*/ 32 w 128"/>
                  <a:gd name="T13" fmla="*/ 244 h 128"/>
                  <a:gd name="T14" fmla="*/ 32 w 128"/>
                  <a:gd name="T15" fmla="*/ 0 h 128"/>
                  <a:gd name="T16" fmla="*/ 58 w 128"/>
                  <a:gd name="T17" fmla="*/ 1063 h 128"/>
                  <a:gd name="T18" fmla="*/ 67 w 128"/>
                  <a:gd name="T19" fmla="*/ 1238 h 128"/>
                  <a:gd name="T20" fmla="*/ 32 w 128"/>
                  <a:gd name="T21" fmla="*/ 2161 h 128"/>
                  <a:gd name="T22" fmla="*/ 32 w 128"/>
                  <a:gd name="T23" fmla="*/ 2161 h 128"/>
                  <a:gd name="T24" fmla="*/ 30 w 128"/>
                  <a:gd name="T25" fmla="*/ 2483 h 128"/>
                  <a:gd name="T26" fmla="*/ 11 w 128"/>
                  <a:gd name="T27" fmla="*/ 2525 h 128"/>
                  <a:gd name="T28" fmla="*/ 11 w 128"/>
                  <a:gd name="T29" fmla="*/ 2246 h 128"/>
                  <a:gd name="T30" fmla="*/ 0 w 128"/>
                  <a:gd name="T31" fmla="*/ 1960 h 128"/>
                  <a:gd name="T32" fmla="*/ 0 w 128"/>
                  <a:gd name="T33" fmla="*/ 196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8"/>
                  <a:gd name="T53" fmla="*/ 128 w 12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8">
                    <a:moveTo>
                      <a:pt x="0" y="98"/>
                    </a:moveTo>
                    <a:lnTo>
                      <a:pt x="0" y="98"/>
                    </a:lnTo>
                    <a:lnTo>
                      <a:pt x="0" y="59"/>
                    </a:lnTo>
                    <a:lnTo>
                      <a:pt x="14" y="59"/>
                    </a:lnTo>
                    <a:lnTo>
                      <a:pt x="14" y="10"/>
                    </a:lnTo>
                    <a:lnTo>
                      <a:pt x="40" y="4"/>
                    </a:lnTo>
                    <a:lnTo>
                      <a:pt x="48" y="13"/>
                    </a:lnTo>
                    <a:lnTo>
                      <a:pt x="71" y="0"/>
                    </a:lnTo>
                    <a:lnTo>
                      <a:pt x="109" y="53"/>
                    </a:lnTo>
                    <a:lnTo>
                      <a:pt x="127" y="62"/>
                    </a:lnTo>
                    <a:lnTo>
                      <a:pt x="76" y="109"/>
                    </a:lnTo>
                    <a:lnTo>
                      <a:pt x="46" y="109"/>
                    </a:lnTo>
                    <a:lnTo>
                      <a:pt x="30" y="126"/>
                    </a:lnTo>
                    <a:lnTo>
                      <a:pt x="11" y="127"/>
                    </a:lnTo>
                    <a:lnTo>
                      <a:pt x="11" y="112"/>
                    </a:lnTo>
                    <a:lnTo>
                      <a:pt x="0" y="9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4" name="Freeform 203"/>
              <p:cNvSpPr>
                <a:spLocks noChangeAspect="1"/>
              </p:cNvSpPr>
              <p:nvPr/>
            </p:nvSpPr>
            <p:spPr bwMode="gray">
              <a:xfrm>
                <a:off x="4825322" y="3347422"/>
                <a:ext cx="34425" cy="41465"/>
              </a:xfrm>
              <a:custGeom>
                <a:avLst/>
                <a:gdLst>
                  <a:gd name="T0" fmla="*/ 0 w 25"/>
                  <a:gd name="T1" fmla="*/ 4 h 28"/>
                  <a:gd name="T2" fmla="*/ 0 w 25"/>
                  <a:gd name="T3" fmla="*/ 4 h 28"/>
                  <a:gd name="T4" fmla="*/ 3 w 25"/>
                  <a:gd name="T5" fmla="*/ 280 h 28"/>
                  <a:gd name="T6" fmla="*/ 9 w 25"/>
                  <a:gd name="T7" fmla="*/ 557 h 28"/>
                  <a:gd name="T8" fmla="*/ 12 w 25"/>
                  <a:gd name="T9" fmla="*/ 228 h 28"/>
                  <a:gd name="T10" fmla="*/ 12 w 25"/>
                  <a:gd name="T11" fmla="*/ 0 h 28"/>
                  <a:gd name="T12" fmla="*/ 0 w 25"/>
                  <a:gd name="T13" fmla="*/ 4 h 28"/>
                  <a:gd name="T14" fmla="*/ 0 w 25"/>
                  <a:gd name="T15" fmla="*/ 4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4"/>
                    </a:moveTo>
                    <a:lnTo>
                      <a:pt x="0" y="4"/>
                    </a:lnTo>
                    <a:lnTo>
                      <a:pt x="3" y="14"/>
                    </a:lnTo>
                    <a:lnTo>
                      <a:pt x="9" y="27"/>
                    </a:lnTo>
                    <a:lnTo>
                      <a:pt x="24" y="11"/>
                    </a:lnTo>
                    <a:lnTo>
                      <a:pt x="23"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5" name="Freeform 204"/>
              <p:cNvSpPr>
                <a:spLocks noChangeAspect="1"/>
              </p:cNvSpPr>
              <p:nvPr/>
            </p:nvSpPr>
            <p:spPr bwMode="gray">
              <a:xfrm>
                <a:off x="4429439" y="3044725"/>
                <a:ext cx="149173" cy="226678"/>
              </a:xfrm>
              <a:custGeom>
                <a:avLst/>
                <a:gdLst>
                  <a:gd name="T0" fmla="*/ 0 w 106"/>
                  <a:gd name="T1" fmla="*/ 2322 h 153"/>
                  <a:gd name="T2" fmla="*/ 0 w 106"/>
                  <a:gd name="T3" fmla="*/ 2322 h 153"/>
                  <a:gd name="T4" fmla="*/ 14 w 106"/>
                  <a:gd name="T5" fmla="*/ 1691 h 153"/>
                  <a:gd name="T6" fmla="*/ 26 w 106"/>
                  <a:gd name="T7" fmla="*/ 1768 h 153"/>
                  <a:gd name="T8" fmla="*/ 26 w 106"/>
                  <a:gd name="T9" fmla="*/ 527 h 153"/>
                  <a:gd name="T10" fmla="*/ 36 w 106"/>
                  <a:gd name="T11" fmla="*/ 282 h 153"/>
                  <a:gd name="T12" fmla="*/ 33 w 106"/>
                  <a:gd name="T13" fmla="*/ 2 h 153"/>
                  <a:gd name="T14" fmla="*/ 37 w 106"/>
                  <a:gd name="T15" fmla="*/ 0 h 153"/>
                  <a:gd name="T16" fmla="*/ 42 w 106"/>
                  <a:gd name="T17" fmla="*/ 787 h 153"/>
                  <a:gd name="T18" fmla="*/ 33 w 106"/>
                  <a:gd name="T19" fmla="*/ 921 h 153"/>
                  <a:gd name="T20" fmla="*/ 43 w 106"/>
                  <a:gd name="T21" fmla="*/ 1538 h 153"/>
                  <a:gd name="T22" fmla="*/ 37 w 106"/>
                  <a:gd name="T23" fmla="*/ 2271 h 153"/>
                  <a:gd name="T24" fmla="*/ 48 w 106"/>
                  <a:gd name="T25" fmla="*/ 2860 h 153"/>
                  <a:gd name="T26" fmla="*/ 47 w 106"/>
                  <a:gd name="T27" fmla="*/ 3255 h 153"/>
                  <a:gd name="T28" fmla="*/ 26 w 106"/>
                  <a:gd name="T29" fmla="*/ 3066 h 153"/>
                  <a:gd name="T30" fmla="*/ 26 w 106"/>
                  <a:gd name="T31" fmla="*/ 3050 h 153"/>
                  <a:gd name="T32" fmla="*/ 17 w 106"/>
                  <a:gd name="T33" fmla="*/ 3066 h 153"/>
                  <a:gd name="T34" fmla="*/ 16 w 106"/>
                  <a:gd name="T35" fmla="*/ 2529 h 153"/>
                  <a:gd name="T36" fmla="*/ 0 w 106"/>
                  <a:gd name="T37" fmla="*/ 2322 h 153"/>
                  <a:gd name="T38" fmla="*/ 0 w 106"/>
                  <a:gd name="T39" fmla="*/ 2322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3"/>
                  <a:gd name="T62" fmla="*/ 106 w 106"/>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3">
                    <a:moveTo>
                      <a:pt x="0" y="109"/>
                    </a:moveTo>
                    <a:lnTo>
                      <a:pt x="0" y="109"/>
                    </a:lnTo>
                    <a:lnTo>
                      <a:pt x="14" y="80"/>
                    </a:lnTo>
                    <a:lnTo>
                      <a:pt x="40" y="84"/>
                    </a:lnTo>
                    <a:lnTo>
                      <a:pt x="68" y="25"/>
                    </a:lnTo>
                    <a:lnTo>
                      <a:pt x="82" y="14"/>
                    </a:lnTo>
                    <a:lnTo>
                      <a:pt x="77" y="2"/>
                    </a:lnTo>
                    <a:lnTo>
                      <a:pt x="84" y="0"/>
                    </a:lnTo>
                    <a:lnTo>
                      <a:pt x="94" y="37"/>
                    </a:lnTo>
                    <a:lnTo>
                      <a:pt x="77" y="44"/>
                    </a:lnTo>
                    <a:lnTo>
                      <a:pt x="96" y="73"/>
                    </a:lnTo>
                    <a:lnTo>
                      <a:pt x="84" y="107"/>
                    </a:lnTo>
                    <a:lnTo>
                      <a:pt x="105" y="134"/>
                    </a:lnTo>
                    <a:lnTo>
                      <a:pt x="103" y="152"/>
                    </a:lnTo>
                    <a:lnTo>
                      <a:pt x="67" y="144"/>
                    </a:lnTo>
                    <a:lnTo>
                      <a:pt x="39" y="143"/>
                    </a:lnTo>
                    <a:lnTo>
                      <a:pt x="17" y="144"/>
                    </a:lnTo>
                    <a:lnTo>
                      <a:pt x="16" y="119"/>
                    </a:lnTo>
                    <a:lnTo>
                      <a:pt x="0" y="10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6" name="Freeform 205"/>
              <p:cNvSpPr>
                <a:spLocks noChangeAspect="1"/>
              </p:cNvSpPr>
              <p:nvPr/>
            </p:nvSpPr>
            <p:spPr bwMode="gray">
              <a:xfrm>
                <a:off x="4547057" y="3080661"/>
                <a:ext cx="249578" cy="163097"/>
              </a:xfrm>
              <a:custGeom>
                <a:avLst/>
                <a:gdLst>
                  <a:gd name="T0" fmla="*/ 0 w 178"/>
                  <a:gd name="T1" fmla="*/ 1233 h 111"/>
                  <a:gd name="T2" fmla="*/ 0 w 178"/>
                  <a:gd name="T3" fmla="*/ 1233 h 111"/>
                  <a:gd name="T4" fmla="*/ 12 w 178"/>
                  <a:gd name="T5" fmla="*/ 712 h 111"/>
                  <a:gd name="T6" fmla="*/ 22 w 178"/>
                  <a:gd name="T7" fmla="*/ 593 h 111"/>
                  <a:gd name="T8" fmla="*/ 22 w 178"/>
                  <a:gd name="T9" fmla="*/ 423 h 111"/>
                  <a:gd name="T10" fmla="*/ 29 w 178"/>
                  <a:gd name="T11" fmla="*/ 374 h 111"/>
                  <a:gd name="T12" fmla="*/ 44 w 178"/>
                  <a:gd name="T13" fmla="*/ 0 h 111"/>
                  <a:gd name="T14" fmla="*/ 47 w 178"/>
                  <a:gd name="T15" fmla="*/ 423 h 111"/>
                  <a:gd name="T16" fmla="*/ 55 w 178"/>
                  <a:gd name="T17" fmla="*/ 593 h 111"/>
                  <a:gd name="T18" fmla="*/ 64 w 178"/>
                  <a:gd name="T19" fmla="*/ 1169 h 111"/>
                  <a:gd name="T20" fmla="*/ 36 w 178"/>
                  <a:gd name="T21" fmla="*/ 1336 h 111"/>
                  <a:gd name="T22" fmla="*/ 23 w 178"/>
                  <a:gd name="T23" fmla="*/ 1169 h 111"/>
                  <a:gd name="T24" fmla="*/ 22 w 178"/>
                  <a:gd name="T25" fmla="*/ 1472 h 111"/>
                  <a:gd name="T26" fmla="*/ 22 w 178"/>
                  <a:gd name="T27" fmla="*/ 1472 h 111"/>
                  <a:gd name="T28" fmla="*/ 21 w 178"/>
                  <a:gd name="T29" fmla="*/ 1612 h 111"/>
                  <a:gd name="T30" fmla="*/ 0 w 178"/>
                  <a:gd name="T31" fmla="*/ 1233 h 111"/>
                  <a:gd name="T32" fmla="*/ 0 w 178"/>
                  <a:gd name="T33" fmla="*/ 123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8"/>
                  <a:gd name="T52" fmla="*/ 0 h 111"/>
                  <a:gd name="T53" fmla="*/ 178 w 17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8" h="111">
                    <a:moveTo>
                      <a:pt x="0" y="83"/>
                    </a:moveTo>
                    <a:lnTo>
                      <a:pt x="0" y="83"/>
                    </a:lnTo>
                    <a:lnTo>
                      <a:pt x="12" y="49"/>
                    </a:lnTo>
                    <a:lnTo>
                      <a:pt x="56" y="40"/>
                    </a:lnTo>
                    <a:lnTo>
                      <a:pt x="61" y="29"/>
                    </a:lnTo>
                    <a:lnTo>
                      <a:pt x="81" y="25"/>
                    </a:lnTo>
                    <a:lnTo>
                      <a:pt x="111" y="0"/>
                    </a:lnTo>
                    <a:lnTo>
                      <a:pt x="121" y="29"/>
                    </a:lnTo>
                    <a:lnTo>
                      <a:pt x="144" y="40"/>
                    </a:lnTo>
                    <a:lnTo>
                      <a:pt x="177" y="80"/>
                    </a:lnTo>
                    <a:lnTo>
                      <a:pt x="95" y="91"/>
                    </a:lnTo>
                    <a:lnTo>
                      <a:pt x="68" y="80"/>
                    </a:lnTo>
                    <a:lnTo>
                      <a:pt x="56" y="99"/>
                    </a:lnTo>
                    <a:lnTo>
                      <a:pt x="33" y="99"/>
                    </a:lnTo>
                    <a:lnTo>
                      <a:pt x="21" y="110"/>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7" name="Freeform 206"/>
              <p:cNvSpPr>
                <a:spLocks noChangeAspect="1"/>
              </p:cNvSpPr>
              <p:nvPr/>
            </p:nvSpPr>
            <p:spPr bwMode="gray">
              <a:xfrm>
                <a:off x="4524107" y="2823575"/>
                <a:ext cx="206548" cy="330341"/>
              </a:xfrm>
              <a:custGeom>
                <a:avLst/>
                <a:gdLst>
                  <a:gd name="T0" fmla="*/ 0 w 147"/>
                  <a:gd name="T1" fmla="*/ 2216 h 224"/>
                  <a:gd name="T2" fmla="*/ 0 w 147"/>
                  <a:gd name="T3" fmla="*/ 2216 h 224"/>
                  <a:gd name="T4" fmla="*/ 21 w 147"/>
                  <a:gd name="T5" fmla="*/ 2411 h 224"/>
                  <a:gd name="T6" fmla="*/ 16 w 147"/>
                  <a:gd name="T7" fmla="*/ 2599 h 224"/>
                  <a:gd name="T8" fmla="*/ 24 w 147"/>
                  <a:gd name="T9" fmla="*/ 3229 h 224"/>
                  <a:gd name="T10" fmla="*/ 9 w 147"/>
                  <a:gd name="T11" fmla="*/ 3368 h 224"/>
                  <a:gd name="T12" fmla="*/ 24 w 147"/>
                  <a:gd name="T13" fmla="*/ 3875 h 224"/>
                  <a:gd name="T14" fmla="*/ 28 w 147"/>
                  <a:gd name="T15" fmla="*/ 3683 h 224"/>
                  <a:gd name="T16" fmla="*/ 31 w 147"/>
                  <a:gd name="T17" fmla="*/ 3548 h 224"/>
                  <a:gd name="T18" fmla="*/ 41 w 147"/>
                  <a:gd name="T19" fmla="*/ 3431 h 224"/>
                  <a:gd name="T20" fmla="*/ 55 w 147"/>
                  <a:gd name="T21" fmla="*/ 3001 h 224"/>
                  <a:gd name="T22" fmla="*/ 51 w 147"/>
                  <a:gd name="T23" fmla="*/ 2568 h 224"/>
                  <a:gd name="T24" fmla="*/ 56 w 147"/>
                  <a:gd name="T25" fmla="*/ 1907 h 224"/>
                  <a:gd name="T26" fmla="*/ 61 w 147"/>
                  <a:gd name="T27" fmla="*/ 1864 h 224"/>
                  <a:gd name="T28" fmla="*/ 61 w 147"/>
                  <a:gd name="T29" fmla="*/ 975 h 224"/>
                  <a:gd name="T30" fmla="*/ 24 w 147"/>
                  <a:gd name="T31" fmla="*/ 0 h 224"/>
                  <a:gd name="T32" fmla="*/ 22 w 147"/>
                  <a:gd name="T33" fmla="*/ 5 h 224"/>
                  <a:gd name="T34" fmla="*/ 22 w 147"/>
                  <a:gd name="T35" fmla="*/ 457 h 224"/>
                  <a:gd name="T36" fmla="*/ 24 w 147"/>
                  <a:gd name="T37" fmla="*/ 736 h 224"/>
                  <a:gd name="T38" fmla="*/ 24 w 147"/>
                  <a:gd name="T39" fmla="*/ 1603 h 224"/>
                  <a:gd name="T40" fmla="*/ 0 w 147"/>
                  <a:gd name="T41" fmla="*/ 2216 h 224"/>
                  <a:gd name="T42" fmla="*/ 0 w 147"/>
                  <a:gd name="T43" fmla="*/ 2216 h 2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224"/>
                  <a:gd name="T68" fmla="*/ 147 w 147"/>
                  <a:gd name="T69" fmla="*/ 224 h 2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224">
                    <a:moveTo>
                      <a:pt x="0" y="128"/>
                    </a:moveTo>
                    <a:lnTo>
                      <a:pt x="0" y="128"/>
                    </a:lnTo>
                    <a:lnTo>
                      <a:pt x="21" y="139"/>
                    </a:lnTo>
                    <a:lnTo>
                      <a:pt x="16" y="150"/>
                    </a:lnTo>
                    <a:lnTo>
                      <a:pt x="26" y="187"/>
                    </a:lnTo>
                    <a:lnTo>
                      <a:pt x="9" y="194"/>
                    </a:lnTo>
                    <a:lnTo>
                      <a:pt x="28" y="223"/>
                    </a:lnTo>
                    <a:lnTo>
                      <a:pt x="72" y="214"/>
                    </a:lnTo>
                    <a:lnTo>
                      <a:pt x="77" y="203"/>
                    </a:lnTo>
                    <a:lnTo>
                      <a:pt x="97" y="199"/>
                    </a:lnTo>
                    <a:lnTo>
                      <a:pt x="127" y="174"/>
                    </a:lnTo>
                    <a:lnTo>
                      <a:pt x="117" y="147"/>
                    </a:lnTo>
                    <a:lnTo>
                      <a:pt x="131" y="111"/>
                    </a:lnTo>
                    <a:lnTo>
                      <a:pt x="145" y="108"/>
                    </a:lnTo>
                    <a:lnTo>
                      <a:pt x="146" y="56"/>
                    </a:lnTo>
                    <a:lnTo>
                      <a:pt x="36" y="0"/>
                    </a:lnTo>
                    <a:lnTo>
                      <a:pt x="22" y="5"/>
                    </a:lnTo>
                    <a:lnTo>
                      <a:pt x="22" y="27"/>
                    </a:lnTo>
                    <a:lnTo>
                      <a:pt x="36" y="43"/>
                    </a:lnTo>
                    <a:lnTo>
                      <a:pt x="28" y="92"/>
                    </a:lnTo>
                    <a:lnTo>
                      <a:pt x="0" y="1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8" name="Freeform 207"/>
              <p:cNvSpPr>
                <a:spLocks noChangeAspect="1"/>
              </p:cNvSpPr>
              <p:nvPr/>
            </p:nvSpPr>
            <p:spPr bwMode="gray">
              <a:xfrm>
                <a:off x="4481076" y="3225790"/>
                <a:ext cx="144870" cy="175537"/>
              </a:xfrm>
              <a:custGeom>
                <a:avLst/>
                <a:gdLst>
                  <a:gd name="T0" fmla="*/ 0 w 104"/>
                  <a:gd name="T1" fmla="*/ 1807 h 119"/>
                  <a:gd name="T2" fmla="*/ 0 w 104"/>
                  <a:gd name="T3" fmla="*/ 1807 h 119"/>
                  <a:gd name="T4" fmla="*/ 11 w 104"/>
                  <a:gd name="T5" fmla="*/ 2058 h 119"/>
                  <a:gd name="T6" fmla="*/ 17 w 104"/>
                  <a:gd name="T7" fmla="*/ 2003 h 119"/>
                  <a:gd name="T8" fmla="*/ 17 w 104"/>
                  <a:gd name="T9" fmla="*/ 2011 h 119"/>
                  <a:gd name="T10" fmla="*/ 17 w 104"/>
                  <a:gd name="T11" fmla="*/ 1793 h 119"/>
                  <a:gd name="T12" fmla="*/ 17 w 104"/>
                  <a:gd name="T13" fmla="*/ 1367 h 119"/>
                  <a:gd name="T14" fmla="*/ 26 w 104"/>
                  <a:gd name="T15" fmla="*/ 1046 h 119"/>
                  <a:gd name="T16" fmla="*/ 30 w 104"/>
                  <a:gd name="T17" fmla="*/ 0 h 119"/>
                  <a:gd name="T18" fmla="*/ 22 w 104"/>
                  <a:gd name="T19" fmla="*/ 0 h 119"/>
                  <a:gd name="T20" fmla="*/ 17 w 104"/>
                  <a:gd name="T21" fmla="*/ 186 h 119"/>
                  <a:gd name="T22" fmla="*/ 17 w 104"/>
                  <a:gd name="T23" fmla="*/ 491 h 119"/>
                  <a:gd name="T24" fmla="*/ 17 w 104"/>
                  <a:gd name="T25" fmla="*/ 355 h 119"/>
                  <a:gd name="T26" fmla="*/ 17 w 104"/>
                  <a:gd name="T27" fmla="*/ 559 h 119"/>
                  <a:gd name="T28" fmla="*/ 17 w 104"/>
                  <a:gd name="T29" fmla="*/ 597 h 119"/>
                  <a:gd name="T30" fmla="*/ 17 w 104"/>
                  <a:gd name="T31" fmla="*/ 1433 h 119"/>
                  <a:gd name="T32" fmla="*/ 17 w 104"/>
                  <a:gd name="T33" fmla="*/ 1343 h 119"/>
                  <a:gd name="T34" fmla="*/ 0 w 104"/>
                  <a:gd name="T35" fmla="*/ 1807 h 119"/>
                  <a:gd name="T36" fmla="*/ 0 w 104"/>
                  <a:gd name="T37" fmla="*/ 180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19"/>
                  <a:gd name="T59" fmla="*/ 104 w 104"/>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19">
                    <a:moveTo>
                      <a:pt x="0" y="104"/>
                    </a:moveTo>
                    <a:lnTo>
                      <a:pt x="0" y="104"/>
                    </a:lnTo>
                    <a:lnTo>
                      <a:pt x="11" y="118"/>
                    </a:lnTo>
                    <a:lnTo>
                      <a:pt x="25" y="114"/>
                    </a:lnTo>
                    <a:lnTo>
                      <a:pt x="46" y="115"/>
                    </a:lnTo>
                    <a:lnTo>
                      <a:pt x="65" y="103"/>
                    </a:lnTo>
                    <a:lnTo>
                      <a:pt x="70" y="79"/>
                    </a:lnTo>
                    <a:lnTo>
                      <a:pt x="90" y="59"/>
                    </a:lnTo>
                    <a:lnTo>
                      <a:pt x="103" y="0"/>
                    </a:lnTo>
                    <a:lnTo>
                      <a:pt x="80" y="0"/>
                    </a:lnTo>
                    <a:lnTo>
                      <a:pt x="68" y="11"/>
                    </a:lnTo>
                    <a:lnTo>
                      <a:pt x="66" y="29"/>
                    </a:lnTo>
                    <a:lnTo>
                      <a:pt x="30" y="21"/>
                    </a:lnTo>
                    <a:lnTo>
                      <a:pt x="29" y="33"/>
                    </a:lnTo>
                    <a:lnTo>
                      <a:pt x="43" y="35"/>
                    </a:lnTo>
                    <a:lnTo>
                      <a:pt x="39" y="81"/>
                    </a:lnTo>
                    <a:lnTo>
                      <a:pt x="21" y="76"/>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89" name="Freeform 208"/>
              <p:cNvSpPr>
                <a:spLocks noChangeAspect="1"/>
              </p:cNvSpPr>
              <p:nvPr/>
            </p:nvSpPr>
            <p:spPr bwMode="gray">
              <a:xfrm>
                <a:off x="4504025" y="3198147"/>
                <a:ext cx="364327" cy="367661"/>
              </a:xfrm>
              <a:custGeom>
                <a:avLst/>
                <a:gdLst>
                  <a:gd name="T0" fmla="*/ 0 w 260"/>
                  <a:gd name="T1" fmla="*/ 2248 h 250"/>
                  <a:gd name="T2" fmla="*/ 0 w 260"/>
                  <a:gd name="T3" fmla="*/ 2248 h 250"/>
                  <a:gd name="T4" fmla="*/ 1 w 260"/>
                  <a:gd name="T5" fmla="*/ 2342 h 250"/>
                  <a:gd name="T6" fmla="*/ 21 w 260"/>
                  <a:gd name="T7" fmla="*/ 2248 h 250"/>
                  <a:gd name="T8" fmla="*/ 26 w 260"/>
                  <a:gd name="T9" fmla="*/ 2749 h 250"/>
                  <a:gd name="T10" fmla="*/ 36 w 260"/>
                  <a:gd name="T11" fmla="*/ 2708 h 250"/>
                  <a:gd name="T12" fmla="*/ 38 w 260"/>
                  <a:gd name="T13" fmla="*/ 2490 h 250"/>
                  <a:gd name="T14" fmla="*/ 45 w 260"/>
                  <a:gd name="T15" fmla="*/ 2480 h 250"/>
                  <a:gd name="T16" fmla="*/ 49 w 260"/>
                  <a:gd name="T17" fmla="*/ 2626 h 250"/>
                  <a:gd name="T18" fmla="*/ 50 w 260"/>
                  <a:gd name="T19" fmla="*/ 3382 h 250"/>
                  <a:gd name="T20" fmla="*/ 58 w 260"/>
                  <a:gd name="T21" fmla="*/ 3337 h 250"/>
                  <a:gd name="T22" fmla="*/ 87 w 260"/>
                  <a:gd name="T23" fmla="*/ 3828 h 250"/>
                  <a:gd name="T24" fmla="*/ 87 w 260"/>
                  <a:gd name="T25" fmla="*/ 3608 h 250"/>
                  <a:gd name="T26" fmla="*/ 80 w 260"/>
                  <a:gd name="T27" fmla="*/ 3518 h 250"/>
                  <a:gd name="T28" fmla="*/ 82 w 260"/>
                  <a:gd name="T29" fmla="*/ 2947 h 250"/>
                  <a:gd name="T30" fmla="*/ 91 w 260"/>
                  <a:gd name="T31" fmla="*/ 2770 h 250"/>
                  <a:gd name="T32" fmla="*/ 86 w 260"/>
                  <a:gd name="T33" fmla="*/ 2392 h 250"/>
                  <a:gd name="T34" fmla="*/ 84 w 260"/>
                  <a:gd name="T35" fmla="*/ 1755 h 250"/>
                  <a:gd name="T36" fmla="*/ 84 w 260"/>
                  <a:gd name="T37" fmla="*/ 1613 h 250"/>
                  <a:gd name="T38" fmla="*/ 87 w 260"/>
                  <a:gd name="T39" fmla="*/ 1339 h 250"/>
                  <a:gd name="T40" fmla="*/ 91 w 260"/>
                  <a:gd name="T41" fmla="*/ 812 h 250"/>
                  <a:gd name="T42" fmla="*/ 94 w 260"/>
                  <a:gd name="T43" fmla="*/ 598 h 250"/>
                  <a:gd name="T44" fmla="*/ 92 w 260"/>
                  <a:gd name="T45" fmla="*/ 300 h 250"/>
                  <a:gd name="T46" fmla="*/ 75 w 260"/>
                  <a:gd name="T47" fmla="*/ 0 h 250"/>
                  <a:gd name="T48" fmla="*/ 48 w 260"/>
                  <a:gd name="T49" fmla="*/ 172 h 250"/>
                  <a:gd name="T50" fmla="*/ 38 w 260"/>
                  <a:gd name="T51" fmla="*/ 0 h 250"/>
                  <a:gd name="T52" fmla="*/ 32 w 260"/>
                  <a:gd name="T53" fmla="*/ 282 h 250"/>
                  <a:gd name="T54" fmla="*/ 25 w 260"/>
                  <a:gd name="T55" fmla="*/ 1184 h 250"/>
                  <a:gd name="T56" fmla="*/ 21 w 260"/>
                  <a:gd name="T57" fmla="*/ 1510 h 250"/>
                  <a:gd name="T58" fmla="*/ 21 w 260"/>
                  <a:gd name="T59" fmla="*/ 1867 h 250"/>
                  <a:gd name="T60" fmla="*/ 21 w 260"/>
                  <a:gd name="T61" fmla="*/ 2059 h 250"/>
                  <a:gd name="T62" fmla="*/ 9 w 260"/>
                  <a:gd name="T63" fmla="*/ 2049 h 250"/>
                  <a:gd name="T64" fmla="*/ 0 w 260"/>
                  <a:gd name="T65" fmla="*/ 2248 h 250"/>
                  <a:gd name="T66" fmla="*/ 0 w 260"/>
                  <a:gd name="T67" fmla="*/ 2248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50"/>
                  <a:gd name="T104" fmla="*/ 260 w 260"/>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50">
                    <a:moveTo>
                      <a:pt x="0" y="147"/>
                    </a:moveTo>
                    <a:lnTo>
                      <a:pt x="0" y="147"/>
                    </a:lnTo>
                    <a:lnTo>
                      <a:pt x="1" y="154"/>
                    </a:lnTo>
                    <a:lnTo>
                      <a:pt x="53" y="147"/>
                    </a:lnTo>
                    <a:lnTo>
                      <a:pt x="76" y="179"/>
                    </a:lnTo>
                    <a:lnTo>
                      <a:pt x="95" y="177"/>
                    </a:lnTo>
                    <a:lnTo>
                      <a:pt x="99" y="163"/>
                    </a:lnTo>
                    <a:lnTo>
                      <a:pt x="117" y="162"/>
                    </a:lnTo>
                    <a:lnTo>
                      <a:pt x="129" y="171"/>
                    </a:lnTo>
                    <a:lnTo>
                      <a:pt x="132" y="220"/>
                    </a:lnTo>
                    <a:lnTo>
                      <a:pt x="160" y="217"/>
                    </a:lnTo>
                    <a:lnTo>
                      <a:pt x="238" y="249"/>
                    </a:lnTo>
                    <a:lnTo>
                      <a:pt x="238" y="235"/>
                    </a:lnTo>
                    <a:lnTo>
                      <a:pt x="222" y="228"/>
                    </a:lnTo>
                    <a:lnTo>
                      <a:pt x="225" y="192"/>
                    </a:lnTo>
                    <a:lnTo>
                      <a:pt x="250" y="180"/>
                    </a:lnTo>
                    <a:lnTo>
                      <a:pt x="234" y="156"/>
                    </a:lnTo>
                    <a:lnTo>
                      <a:pt x="232" y="115"/>
                    </a:lnTo>
                    <a:lnTo>
                      <a:pt x="229" y="105"/>
                    </a:lnTo>
                    <a:lnTo>
                      <a:pt x="238" y="87"/>
                    </a:lnTo>
                    <a:lnTo>
                      <a:pt x="250" y="52"/>
                    </a:lnTo>
                    <a:lnTo>
                      <a:pt x="259" y="39"/>
                    </a:lnTo>
                    <a:lnTo>
                      <a:pt x="254" y="20"/>
                    </a:lnTo>
                    <a:lnTo>
                      <a:pt x="208" y="0"/>
                    </a:lnTo>
                    <a:lnTo>
                      <a:pt x="126" y="11"/>
                    </a:lnTo>
                    <a:lnTo>
                      <a:pt x="99" y="0"/>
                    </a:lnTo>
                    <a:lnTo>
                      <a:pt x="87" y="19"/>
                    </a:lnTo>
                    <a:lnTo>
                      <a:pt x="74" y="78"/>
                    </a:lnTo>
                    <a:lnTo>
                      <a:pt x="54" y="98"/>
                    </a:lnTo>
                    <a:lnTo>
                      <a:pt x="49" y="122"/>
                    </a:lnTo>
                    <a:lnTo>
                      <a:pt x="30" y="134"/>
                    </a:lnTo>
                    <a:lnTo>
                      <a:pt x="9" y="133"/>
                    </a:lnTo>
                    <a:lnTo>
                      <a:pt x="0" y="1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90" name="Freeform 209"/>
              <p:cNvSpPr>
                <a:spLocks noChangeAspect="1"/>
              </p:cNvSpPr>
              <p:nvPr/>
            </p:nvSpPr>
            <p:spPr bwMode="gray">
              <a:xfrm>
                <a:off x="4886999" y="2555432"/>
                <a:ext cx="47334" cy="27644"/>
              </a:xfrm>
              <a:custGeom>
                <a:avLst/>
                <a:gdLst>
                  <a:gd name="T0" fmla="*/ 0 w 33"/>
                  <a:gd name="T1" fmla="*/ 881 h 18"/>
                  <a:gd name="T2" fmla="*/ 0 w 33"/>
                  <a:gd name="T3" fmla="*/ 881 h 18"/>
                  <a:gd name="T4" fmla="*/ 11 w 33"/>
                  <a:gd name="T5" fmla="*/ 1729 h 18"/>
                  <a:gd name="T6" fmla="*/ 32 w 33"/>
                  <a:gd name="T7" fmla="*/ 0 h 18"/>
                  <a:gd name="T8" fmla="*/ 0 w 33"/>
                  <a:gd name="T9" fmla="*/ 881 h 18"/>
                  <a:gd name="T10" fmla="*/ 0 w 33"/>
                  <a:gd name="T11" fmla="*/ 881 h 18"/>
                  <a:gd name="T12" fmla="*/ 0 60000 65536"/>
                  <a:gd name="T13" fmla="*/ 0 60000 65536"/>
                  <a:gd name="T14" fmla="*/ 0 60000 65536"/>
                  <a:gd name="T15" fmla="*/ 0 60000 65536"/>
                  <a:gd name="T16" fmla="*/ 0 60000 65536"/>
                  <a:gd name="T17" fmla="*/ 0 60000 65536"/>
                  <a:gd name="T18" fmla="*/ 0 w 33"/>
                  <a:gd name="T19" fmla="*/ 0 h 18"/>
                  <a:gd name="T20" fmla="*/ 33 w 3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3" h="18">
                    <a:moveTo>
                      <a:pt x="0" y="9"/>
                    </a:moveTo>
                    <a:lnTo>
                      <a:pt x="0" y="9"/>
                    </a:lnTo>
                    <a:lnTo>
                      <a:pt x="11" y="17"/>
                    </a:lnTo>
                    <a:lnTo>
                      <a:pt x="32" y="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91" name="Freeform 210"/>
              <p:cNvSpPr>
                <a:spLocks noChangeAspect="1"/>
              </p:cNvSpPr>
              <p:nvPr/>
            </p:nvSpPr>
            <p:spPr bwMode="gray">
              <a:xfrm>
                <a:off x="4286003" y="3050254"/>
                <a:ext cx="53071" cy="125779"/>
              </a:xfrm>
              <a:custGeom>
                <a:avLst/>
                <a:gdLst>
                  <a:gd name="T0" fmla="*/ 0 w 38"/>
                  <a:gd name="T1" fmla="*/ 422 h 85"/>
                  <a:gd name="T2" fmla="*/ 0 w 38"/>
                  <a:gd name="T3" fmla="*/ 422 h 85"/>
                  <a:gd name="T4" fmla="*/ 14 w 38"/>
                  <a:gd name="T5" fmla="*/ 1687 h 85"/>
                  <a:gd name="T6" fmla="*/ 19 w 38"/>
                  <a:gd name="T7" fmla="*/ 1657 h 85"/>
                  <a:gd name="T8" fmla="*/ 19 w 38"/>
                  <a:gd name="T9" fmla="*/ 200 h 85"/>
                  <a:gd name="T10" fmla="*/ 19 w 38"/>
                  <a:gd name="T11" fmla="*/ 0 h 85"/>
                  <a:gd name="T12" fmla="*/ 19 w 38"/>
                  <a:gd name="T13" fmla="*/ 7 h 85"/>
                  <a:gd name="T14" fmla="*/ 0 w 38"/>
                  <a:gd name="T15" fmla="*/ 422 h 85"/>
                  <a:gd name="T16" fmla="*/ 0 w 38"/>
                  <a:gd name="T17" fmla="*/ 422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5"/>
                  <a:gd name="T29" fmla="*/ 38 w 38"/>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5">
                    <a:moveTo>
                      <a:pt x="0" y="21"/>
                    </a:moveTo>
                    <a:lnTo>
                      <a:pt x="0" y="21"/>
                    </a:lnTo>
                    <a:lnTo>
                      <a:pt x="14" y="84"/>
                    </a:lnTo>
                    <a:lnTo>
                      <a:pt x="26" y="83"/>
                    </a:lnTo>
                    <a:lnTo>
                      <a:pt x="37" y="10"/>
                    </a:lnTo>
                    <a:lnTo>
                      <a:pt x="26" y="0"/>
                    </a:lnTo>
                    <a:lnTo>
                      <a:pt x="19" y="7"/>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895" name="Freeform 211"/>
              <p:cNvSpPr>
                <a:spLocks noChangeAspect="1"/>
              </p:cNvSpPr>
              <p:nvPr/>
            </p:nvSpPr>
            <p:spPr bwMode="gray">
              <a:xfrm>
                <a:off x="4448086" y="3254816"/>
                <a:ext cx="37293" cy="27644"/>
              </a:xfrm>
              <a:custGeom>
                <a:avLst/>
                <a:gdLst>
                  <a:gd name="T0" fmla="*/ 0 w 26"/>
                  <a:gd name="T1" fmla="*/ 1729 h 18"/>
                  <a:gd name="T2" fmla="*/ 0 w 26"/>
                  <a:gd name="T3" fmla="*/ 1729 h 18"/>
                  <a:gd name="T4" fmla="*/ 3 w 26"/>
                  <a:gd name="T5" fmla="*/ 1 h 18"/>
                  <a:gd name="T6" fmla="*/ 25 w 26"/>
                  <a:gd name="T7" fmla="*/ 0 h 18"/>
                  <a:gd name="T8" fmla="*/ 25 w 26"/>
                  <a:gd name="T9" fmla="*/ 1556 h 18"/>
                  <a:gd name="T10" fmla="*/ 0 w 26"/>
                  <a:gd name="T11" fmla="*/ 1729 h 18"/>
                  <a:gd name="T12" fmla="*/ 0 w 26"/>
                  <a:gd name="T13" fmla="*/ 1729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7"/>
                    </a:moveTo>
                    <a:lnTo>
                      <a:pt x="0" y="17"/>
                    </a:lnTo>
                    <a:lnTo>
                      <a:pt x="3" y="1"/>
                    </a:lnTo>
                    <a:lnTo>
                      <a:pt x="25" y="0"/>
                    </a:lnTo>
                    <a:lnTo>
                      <a:pt x="25" y="1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00" name="Freeform 212"/>
              <p:cNvSpPr>
                <a:spLocks noChangeAspect="1"/>
              </p:cNvSpPr>
              <p:nvPr/>
            </p:nvSpPr>
            <p:spPr bwMode="gray">
              <a:xfrm>
                <a:off x="4899909" y="2935532"/>
                <a:ext cx="289740" cy="297170"/>
              </a:xfrm>
              <a:custGeom>
                <a:avLst/>
                <a:gdLst>
                  <a:gd name="T0" fmla="*/ 0 w 207"/>
                  <a:gd name="T1" fmla="*/ 2725 h 201"/>
                  <a:gd name="T2" fmla="*/ 0 w 207"/>
                  <a:gd name="T3" fmla="*/ 2725 h 201"/>
                  <a:gd name="T4" fmla="*/ 16 w 207"/>
                  <a:gd name="T5" fmla="*/ 2508 h 201"/>
                  <a:gd name="T6" fmla="*/ 17 w 207"/>
                  <a:gd name="T7" fmla="*/ 2023 h 201"/>
                  <a:gd name="T8" fmla="*/ 20 w 207"/>
                  <a:gd name="T9" fmla="*/ 1403 h 201"/>
                  <a:gd name="T10" fmla="*/ 20 w 207"/>
                  <a:gd name="T11" fmla="*/ 244 h 201"/>
                  <a:gd name="T12" fmla="*/ 25 w 207"/>
                  <a:gd name="T13" fmla="*/ 0 h 201"/>
                  <a:gd name="T14" fmla="*/ 33 w 207"/>
                  <a:gd name="T15" fmla="*/ 769 h 201"/>
                  <a:gd name="T16" fmla="*/ 49 w 207"/>
                  <a:gd name="T17" fmla="*/ 1430 h 201"/>
                  <a:gd name="T18" fmla="*/ 44 w 207"/>
                  <a:gd name="T19" fmla="*/ 1845 h 201"/>
                  <a:gd name="T20" fmla="*/ 49 w 207"/>
                  <a:gd name="T21" fmla="*/ 1937 h 201"/>
                  <a:gd name="T22" fmla="*/ 54 w 207"/>
                  <a:gd name="T23" fmla="*/ 2406 h 201"/>
                  <a:gd name="T24" fmla="*/ 71 w 207"/>
                  <a:gd name="T25" fmla="*/ 2683 h 201"/>
                  <a:gd name="T26" fmla="*/ 57 w 207"/>
                  <a:gd name="T27" fmla="*/ 3443 h 201"/>
                  <a:gd name="T28" fmla="*/ 44 w 207"/>
                  <a:gd name="T29" fmla="*/ 3758 h 201"/>
                  <a:gd name="T30" fmla="*/ 28 w 207"/>
                  <a:gd name="T31" fmla="*/ 3868 h 201"/>
                  <a:gd name="T32" fmla="*/ 20 w 207"/>
                  <a:gd name="T33" fmla="*/ 3585 h 201"/>
                  <a:gd name="T34" fmla="*/ 20 w 207"/>
                  <a:gd name="T35" fmla="*/ 3009 h 201"/>
                  <a:gd name="T36" fmla="*/ 0 w 207"/>
                  <a:gd name="T37" fmla="*/ 2725 h 201"/>
                  <a:gd name="T38" fmla="*/ 0 w 207"/>
                  <a:gd name="T39" fmla="*/ 2725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7"/>
                  <a:gd name="T61" fmla="*/ 0 h 201"/>
                  <a:gd name="T62" fmla="*/ 207 w 207"/>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7" h="201">
                    <a:moveTo>
                      <a:pt x="0" y="140"/>
                    </a:moveTo>
                    <a:lnTo>
                      <a:pt x="0" y="140"/>
                    </a:lnTo>
                    <a:lnTo>
                      <a:pt x="16" y="129"/>
                    </a:lnTo>
                    <a:lnTo>
                      <a:pt x="17" y="105"/>
                    </a:lnTo>
                    <a:lnTo>
                      <a:pt x="44" y="72"/>
                    </a:lnTo>
                    <a:lnTo>
                      <a:pt x="55" y="13"/>
                    </a:lnTo>
                    <a:lnTo>
                      <a:pt x="76" y="0"/>
                    </a:lnTo>
                    <a:lnTo>
                      <a:pt x="92" y="40"/>
                    </a:lnTo>
                    <a:lnTo>
                      <a:pt x="137" y="74"/>
                    </a:lnTo>
                    <a:lnTo>
                      <a:pt x="121" y="95"/>
                    </a:lnTo>
                    <a:lnTo>
                      <a:pt x="136" y="100"/>
                    </a:lnTo>
                    <a:lnTo>
                      <a:pt x="152" y="124"/>
                    </a:lnTo>
                    <a:lnTo>
                      <a:pt x="206" y="138"/>
                    </a:lnTo>
                    <a:lnTo>
                      <a:pt x="165" y="179"/>
                    </a:lnTo>
                    <a:lnTo>
                      <a:pt x="122" y="194"/>
                    </a:lnTo>
                    <a:lnTo>
                      <a:pt x="83" y="200"/>
                    </a:lnTo>
                    <a:lnTo>
                      <a:pt x="39" y="185"/>
                    </a:lnTo>
                    <a:lnTo>
                      <a:pt x="24" y="156"/>
                    </a:lnTo>
                    <a:lnTo>
                      <a:pt x="0" y="1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01" name="Freeform 213"/>
              <p:cNvSpPr>
                <a:spLocks noChangeAspect="1"/>
              </p:cNvSpPr>
              <p:nvPr/>
            </p:nvSpPr>
            <p:spPr bwMode="gray">
              <a:xfrm>
                <a:off x="5067728" y="3044725"/>
                <a:ext cx="31556" cy="40083"/>
              </a:xfrm>
              <a:custGeom>
                <a:avLst/>
                <a:gdLst>
                  <a:gd name="T0" fmla="*/ 0 w 22"/>
                  <a:gd name="T1" fmla="*/ 499 h 27"/>
                  <a:gd name="T2" fmla="*/ 0 w 22"/>
                  <a:gd name="T3" fmla="*/ 499 h 27"/>
                  <a:gd name="T4" fmla="*/ 15 w 22"/>
                  <a:gd name="T5" fmla="*/ 611 h 27"/>
                  <a:gd name="T6" fmla="*/ 21 w 22"/>
                  <a:gd name="T7" fmla="*/ 403 h 27"/>
                  <a:gd name="T8" fmla="*/ 10 w 22"/>
                  <a:gd name="T9" fmla="*/ 349 h 27"/>
                  <a:gd name="T10" fmla="*/ 21 w 22"/>
                  <a:gd name="T11" fmla="*/ 228 h 27"/>
                  <a:gd name="T12" fmla="*/ 16 w 22"/>
                  <a:gd name="T13" fmla="*/ 0 h 27"/>
                  <a:gd name="T14" fmla="*/ 0 w 22"/>
                  <a:gd name="T15" fmla="*/ 499 h 27"/>
                  <a:gd name="T16" fmla="*/ 0 w 22"/>
                  <a:gd name="T17" fmla="*/ 499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0" y="21"/>
                    </a:moveTo>
                    <a:lnTo>
                      <a:pt x="0" y="21"/>
                    </a:lnTo>
                    <a:lnTo>
                      <a:pt x="15" y="26"/>
                    </a:lnTo>
                    <a:lnTo>
                      <a:pt x="21" y="18"/>
                    </a:lnTo>
                    <a:lnTo>
                      <a:pt x="10" y="16"/>
                    </a:lnTo>
                    <a:lnTo>
                      <a:pt x="21" y="10"/>
                    </a:lnTo>
                    <a:lnTo>
                      <a:pt x="16" y="0"/>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08" name="Freeform 214"/>
              <p:cNvSpPr>
                <a:spLocks noChangeAspect="1"/>
              </p:cNvSpPr>
              <p:nvPr/>
            </p:nvSpPr>
            <p:spPr bwMode="gray">
              <a:xfrm>
                <a:off x="4435176" y="3254816"/>
                <a:ext cx="107577" cy="125779"/>
              </a:xfrm>
              <a:custGeom>
                <a:avLst/>
                <a:gdLst>
                  <a:gd name="T0" fmla="*/ 0 w 77"/>
                  <a:gd name="T1" fmla="*/ 813 h 85"/>
                  <a:gd name="T2" fmla="*/ 0 w 77"/>
                  <a:gd name="T3" fmla="*/ 813 h 85"/>
                  <a:gd name="T4" fmla="*/ 9 w 77"/>
                  <a:gd name="T5" fmla="*/ 539 h 85"/>
                  <a:gd name="T6" fmla="*/ 14 w 77"/>
                  <a:gd name="T7" fmla="*/ 555 h 85"/>
                  <a:gd name="T8" fmla="*/ 10 w 77"/>
                  <a:gd name="T9" fmla="*/ 321 h 85"/>
                  <a:gd name="T10" fmla="*/ 19 w 77"/>
                  <a:gd name="T11" fmla="*/ 280 h 85"/>
                  <a:gd name="T12" fmla="*/ 19 w 77"/>
                  <a:gd name="T13" fmla="*/ 0 h 85"/>
                  <a:gd name="T14" fmla="*/ 19 w 77"/>
                  <a:gd name="T15" fmla="*/ 1 h 85"/>
                  <a:gd name="T16" fmla="*/ 19 w 77"/>
                  <a:gd name="T17" fmla="*/ 245 h 85"/>
                  <a:gd name="T18" fmla="*/ 22 w 77"/>
                  <a:gd name="T19" fmla="*/ 280 h 85"/>
                  <a:gd name="T20" fmla="*/ 20 w 77"/>
                  <a:gd name="T21" fmla="*/ 1224 h 85"/>
                  <a:gd name="T22" fmla="*/ 19 w 77"/>
                  <a:gd name="T23" fmla="*/ 1142 h 85"/>
                  <a:gd name="T24" fmla="*/ 19 w 77"/>
                  <a:gd name="T25" fmla="*/ 1687 h 85"/>
                  <a:gd name="T26" fmla="*/ 0 w 77"/>
                  <a:gd name="T27" fmla="*/ 813 h 85"/>
                  <a:gd name="T28" fmla="*/ 0 w 77"/>
                  <a:gd name="T29" fmla="*/ 813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5"/>
                  <a:gd name="T47" fmla="*/ 77 w 77"/>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5">
                    <a:moveTo>
                      <a:pt x="0" y="40"/>
                    </a:moveTo>
                    <a:lnTo>
                      <a:pt x="0" y="40"/>
                    </a:lnTo>
                    <a:lnTo>
                      <a:pt x="9" y="27"/>
                    </a:lnTo>
                    <a:lnTo>
                      <a:pt x="14" y="28"/>
                    </a:lnTo>
                    <a:lnTo>
                      <a:pt x="10" y="17"/>
                    </a:lnTo>
                    <a:lnTo>
                      <a:pt x="35" y="15"/>
                    </a:lnTo>
                    <a:lnTo>
                      <a:pt x="35" y="0"/>
                    </a:lnTo>
                    <a:lnTo>
                      <a:pt x="63" y="1"/>
                    </a:lnTo>
                    <a:lnTo>
                      <a:pt x="62" y="13"/>
                    </a:lnTo>
                    <a:lnTo>
                      <a:pt x="76" y="15"/>
                    </a:lnTo>
                    <a:lnTo>
                      <a:pt x="72" y="61"/>
                    </a:lnTo>
                    <a:lnTo>
                      <a:pt x="54" y="56"/>
                    </a:lnTo>
                    <a:lnTo>
                      <a:pt x="33" y="84"/>
                    </a:lnTo>
                    <a:lnTo>
                      <a:pt x="0" y="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09" name="Freeform 215"/>
              <p:cNvSpPr>
                <a:spLocks noChangeAspect="1"/>
              </p:cNvSpPr>
              <p:nvPr/>
            </p:nvSpPr>
            <p:spPr bwMode="gray">
              <a:xfrm>
                <a:off x="3947495" y="3026757"/>
                <a:ext cx="60243" cy="12439"/>
              </a:xfrm>
              <a:custGeom>
                <a:avLst/>
                <a:gdLst>
                  <a:gd name="T0" fmla="*/ 0 w 42"/>
                  <a:gd name="T1" fmla="*/ 1172 h 8"/>
                  <a:gd name="T2" fmla="*/ 0 w 42"/>
                  <a:gd name="T3" fmla="*/ 1172 h 8"/>
                  <a:gd name="T4" fmla="*/ 2 w 42"/>
                  <a:gd name="T5" fmla="*/ 0 h 8"/>
                  <a:gd name="T6" fmla="*/ 41 w 42"/>
                  <a:gd name="T7" fmla="*/ 2 h 8"/>
                  <a:gd name="T8" fmla="*/ 0 w 42"/>
                  <a:gd name="T9" fmla="*/ 1172 h 8"/>
                  <a:gd name="T10" fmla="*/ 0 w 42"/>
                  <a:gd name="T11" fmla="*/ 1172 h 8"/>
                  <a:gd name="T12" fmla="*/ 0 60000 65536"/>
                  <a:gd name="T13" fmla="*/ 0 60000 65536"/>
                  <a:gd name="T14" fmla="*/ 0 60000 65536"/>
                  <a:gd name="T15" fmla="*/ 0 60000 65536"/>
                  <a:gd name="T16" fmla="*/ 0 60000 65536"/>
                  <a:gd name="T17" fmla="*/ 0 60000 65536"/>
                  <a:gd name="T18" fmla="*/ 0 w 42"/>
                  <a:gd name="T19" fmla="*/ 0 h 8"/>
                  <a:gd name="T20" fmla="*/ 42 w 42"/>
                  <a:gd name="T21" fmla="*/ 8 h 8"/>
                </a:gdLst>
                <a:ahLst/>
                <a:cxnLst>
                  <a:cxn ang="T12">
                    <a:pos x="T0" y="T1"/>
                  </a:cxn>
                  <a:cxn ang="T13">
                    <a:pos x="T2" y="T3"/>
                  </a:cxn>
                  <a:cxn ang="T14">
                    <a:pos x="T4" y="T5"/>
                  </a:cxn>
                  <a:cxn ang="T15">
                    <a:pos x="T6" y="T7"/>
                  </a:cxn>
                  <a:cxn ang="T16">
                    <a:pos x="T8" y="T9"/>
                  </a:cxn>
                  <a:cxn ang="T17">
                    <a:pos x="T10" y="T11"/>
                  </a:cxn>
                </a:cxnLst>
                <a:rect l="T18" t="T19" r="T20" b="T21"/>
                <a:pathLst>
                  <a:path w="42" h="8">
                    <a:moveTo>
                      <a:pt x="0" y="7"/>
                    </a:moveTo>
                    <a:lnTo>
                      <a:pt x="0" y="7"/>
                    </a:lnTo>
                    <a:lnTo>
                      <a:pt x="2" y="0"/>
                    </a:lnTo>
                    <a:lnTo>
                      <a:pt x="41" y="2"/>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15" name="Freeform 216"/>
              <p:cNvSpPr>
                <a:spLocks noChangeAspect="1"/>
              </p:cNvSpPr>
              <p:nvPr/>
            </p:nvSpPr>
            <p:spPr bwMode="gray">
              <a:xfrm>
                <a:off x="4211416" y="3076515"/>
                <a:ext cx="81758" cy="129926"/>
              </a:xfrm>
              <a:custGeom>
                <a:avLst/>
                <a:gdLst>
                  <a:gd name="T0" fmla="*/ 0 w 59"/>
                  <a:gd name="T1" fmla="*/ 936 h 89"/>
                  <a:gd name="T2" fmla="*/ 0 w 59"/>
                  <a:gd name="T3" fmla="*/ 936 h 89"/>
                  <a:gd name="T4" fmla="*/ 5 w 59"/>
                  <a:gd name="T5" fmla="*/ 251 h 89"/>
                  <a:gd name="T6" fmla="*/ 3 w 59"/>
                  <a:gd name="T7" fmla="*/ 4 h 89"/>
                  <a:gd name="T8" fmla="*/ 14 w 59"/>
                  <a:gd name="T9" fmla="*/ 0 h 89"/>
                  <a:gd name="T10" fmla="*/ 14 w 59"/>
                  <a:gd name="T11" fmla="*/ 768 h 89"/>
                  <a:gd name="T12" fmla="*/ 14 w 59"/>
                  <a:gd name="T13" fmla="*/ 989 h 89"/>
                  <a:gd name="T14" fmla="*/ 0 w 59"/>
                  <a:gd name="T15" fmla="*/ 936 h 89"/>
                  <a:gd name="T16" fmla="*/ 0 w 59"/>
                  <a:gd name="T17" fmla="*/ 93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9"/>
                  <a:gd name="T29" fmla="*/ 59 w 5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9">
                    <a:moveTo>
                      <a:pt x="0" y="83"/>
                    </a:moveTo>
                    <a:lnTo>
                      <a:pt x="0" y="83"/>
                    </a:lnTo>
                    <a:lnTo>
                      <a:pt x="5" y="23"/>
                    </a:lnTo>
                    <a:lnTo>
                      <a:pt x="3" y="4"/>
                    </a:lnTo>
                    <a:lnTo>
                      <a:pt x="39" y="0"/>
                    </a:lnTo>
                    <a:lnTo>
                      <a:pt x="58" y="70"/>
                    </a:lnTo>
                    <a:lnTo>
                      <a:pt x="15" y="88"/>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16" name="Freeform 217"/>
              <p:cNvSpPr>
                <a:spLocks noChangeAspect="1"/>
              </p:cNvSpPr>
              <p:nvPr/>
            </p:nvSpPr>
            <p:spPr bwMode="gray">
              <a:xfrm>
                <a:off x="3981920" y="3044725"/>
                <a:ext cx="142002" cy="109192"/>
              </a:xfrm>
              <a:custGeom>
                <a:avLst/>
                <a:gdLst>
                  <a:gd name="T0" fmla="*/ 0 w 101"/>
                  <a:gd name="T1" fmla="*/ 453 h 74"/>
                  <a:gd name="T2" fmla="*/ 0 w 101"/>
                  <a:gd name="T3" fmla="*/ 453 h 74"/>
                  <a:gd name="T4" fmla="*/ 17 w 101"/>
                  <a:gd name="T5" fmla="*/ 235 h 74"/>
                  <a:gd name="T6" fmla="*/ 17 w 101"/>
                  <a:gd name="T7" fmla="*/ 0 h 74"/>
                  <a:gd name="T8" fmla="*/ 25 w 101"/>
                  <a:gd name="T9" fmla="*/ 3 h 74"/>
                  <a:gd name="T10" fmla="*/ 25 w 101"/>
                  <a:gd name="T11" fmla="*/ 181 h 74"/>
                  <a:gd name="T12" fmla="*/ 34 w 101"/>
                  <a:gd name="T13" fmla="*/ 2 h 74"/>
                  <a:gd name="T14" fmla="*/ 41 w 101"/>
                  <a:gd name="T15" fmla="*/ 629 h 74"/>
                  <a:gd name="T16" fmla="*/ 43 w 101"/>
                  <a:gd name="T17" fmla="*/ 1054 h 74"/>
                  <a:gd name="T18" fmla="*/ 39 w 101"/>
                  <a:gd name="T19" fmla="*/ 1027 h 74"/>
                  <a:gd name="T20" fmla="*/ 38 w 101"/>
                  <a:gd name="T21" fmla="*/ 1270 h 74"/>
                  <a:gd name="T22" fmla="*/ 31 w 101"/>
                  <a:gd name="T23" fmla="*/ 1290 h 74"/>
                  <a:gd name="T24" fmla="*/ 30 w 101"/>
                  <a:gd name="T25" fmla="*/ 1054 h 74"/>
                  <a:gd name="T26" fmla="*/ 25 w 101"/>
                  <a:gd name="T27" fmla="*/ 1054 h 74"/>
                  <a:gd name="T28" fmla="*/ 25 w 101"/>
                  <a:gd name="T29" fmla="*/ 677 h 74"/>
                  <a:gd name="T30" fmla="*/ 23 w 101"/>
                  <a:gd name="T31" fmla="*/ 880 h 74"/>
                  <a:gd name="T32" fmla="*/ 0 w 101"/>
                  <a:gd name="T33" fmla="*/ 453 h 74"/>
                  <a:gd name="T34" fmla="*/ 0 w 101"/>
                  <a:gd name="T35" fmla="*/ 453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74"/>
                  <a:gd name="T56" fmla="*/ 101 w 101"/>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74">
                    <a:moveTo>
                      <a:pt x="0" y="25"/>
                    </a:moveTo>
                    <a:lnTo>
                      <a:pt x="0" y="25"/>
                    </a:lnTo>
                    <a:lnTo>
                      <a:pt x="17" y="14"/>
                    </a:lnTo>
                    <a:lnTo>
                      <a:pt x="17" y="0"/>
                    </a:lnTo>
                    <a:lnTo>
                      <a:pt x="50" y="3"/>
                    </a:lnTo>
                    <a:lnTo>
                      <a:pt x="59" y="10"/>
                    </a:lnTo>
                    <a:lnTo>
                      <a:pt x="82" y="2"/>
                    </a:lnTo>
                    <a:lnTo>
                      <a:pt x="96" y="35"/>
                    </a:lnTo>
                    <a:lnTo>
                      <a:pt x="100" y="59"/>
                    </a:lnTo>
                    <a:lnTo>
                      <a:pt x="91" y="58"/>
                    </a:lnTo>
                    <a:lnTo>
                      <a:pt x="89" y="71"/>
                    </a:lnTo>
                    <a:lnTo>
                      <a:pt x="75" y="73"/>
                    </a:lnTo>
                    <a:lnTo>
                      <a:pt x="74" y="59"/>
                    </a:lnTo>
                    <a:lnTo>
                      <a:pt x="66" y="59"/>
                    </a:lnTo>
                    <a:lnTo>
                      <a:pt x="52" y="38"/>
                    </a:lnTo>
                    <a:lnTo>
                      <a:pt x="23" y="50"/>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17" name="Freeform 218"/>
              <p:cNvSpPr>
                <a:spLocks noChangeAspect="1"/>
              </p:cNvSpPr>
              <p:nvPr/>
            </p:nvSpPr>
            <p:spPr bwMode="gray">
              <a:xfrm>
                <a:off x="5125103" y="2699179"/>
                <a:ext cx="35859" cy="11058"/>
              </a:xfrm>
              <a:custGeom>
                <a:avLst/>
                <a:gdLst>
                  <a:gd name="T0" fmla="*/ 0 w 26"/>
                  <a:gd name="T1" fmla="*/ 0 h 8"/>
                  <a:gd name="T2" fmla="*/ 0 w 26"/>
                  <a:gd name="T3" fmla="*/ 0 h 8"/>
                  <a:gd name="T4" fmla="*/ 13 w 26"/>
                  <a:gd name="T5" fmla="*/ 7 h 8"/>
                  <a:gd name="T6" fmla="*/ 13 w 26"/>
                  <a:gd name="T7" fmla="*/ 2 h 8"/>
                  <a:gd name="T8" fmla="*/ 0 w 26"/>
                  <a:gd name="T9" fmla="*/ 0 h 8"/>
                  <a:gd name="T10" fmla="*/ 0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0" y="0"/>
                    </a:lnTo>
                    <a:lnTo>
                      <a:pt x="13" y="7"/>
                    </a:lnTo>
                    <a:lnTo>
                      <a:pt x="25"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18" name="Freeform 219"/>
              <p:cNvSpPr>
                <a:spLocks noChangeAspect="1"/>
              </p:cNvSpPr>
              <p:nvPr/>
            </p:nvSpPr>
            <p:spPr bwMode="gray">
              <a:xfrm>
                <a:off x="4918555" y="2610719"/>
                <a:ext cx="30122" cy="87077"/>
              </a:xfrm>
              <a:custGeom>
                <a:avLst/>
                <a:gdLst>
                  <a:gd name="T0" fmla="*/ 0 w 22"/>
                  <a:gd name="T1" fmla="*/ 1079 h 58"/>
                  <a:gd name="T2" fmla="*/ 0 w 22"/>
                  <a:gd name="T3" fmla="*/ 1079 h 58"/>
                  <a:gd name="T4" fmla="*/ 11 w 22"/>
                  <a:gd name="T5" fmla="*/ 2129 h 58"/>
                  <a:gd name="T6" fmla="*/ 11 w 22"/>
                  <a:gd name="T7" fmla="*/ 2127 h 58"/>
                  <a:gd name="T8" fmla="*/ 11 w 22"/>
                  <a:gd name="T9" fmla="*/ 958 h 58"/>
                  <a:gd name="T10" fmla="*/ 11 w 22"/>
                  <a:gd name="T11" fmla="*/ 1079 h 58"/>
                  <a:gd name="T12" fmla="*/ 11 w 22"/>
                  <a:gd name="T13" fmla="*/ 512 h 58"/>
                  <a:gd name="T14" fmla="*/ 11 w 22"/>
                  <a:gd name="T15" fmla="*/ 287 h 58"/>
                  <a:gd name="T16" fmla="*/ 11 w 22"/>
                  <a:gd name="T17" fmla="*/ 0 h 58"/>
                  <a:gd name="T18" fmla="*/ 11 w 22"/>
                  <a:gd name="T19" fmla="*/ 1 h 58"/>
                  <a:gd name="T20" fmla="*/ 0 w 22"/>
                  <a:gd name="T21" fmla="*/ 1079 h 58"/>
                  <a:gd name="T22" fmla="*/ 0 w 22"/>
                  <a:gd name="T23" fmla="*/ 1079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8"/>
                  <a:gd name="T38" fmla="*/ 22 w 2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8">
                    <a:moveTo>
                      <a:pt x="0" y="28"/>
                    </a:moveTo>
                    <a:lnTo>
                      <a:pt x="0" y="28"/>
                    </a:lnTo>
                    <a:lnTo>
                      <a:pt x="11" y="57"/>
                    </a:lnTo>
                    <a:lnTo>
                      <a:pt x="13" y="56"/>
                    </a:lnTo>
                    <a:lnTo>
                      <a:pt x="19" y="25"/>
                    </a:lnTo>
                    <a:lnTo>
                      <a:pt x="11" y="28"/>
                    </a:lnTo>
                    <a:lnTo>
                      <a:pt x="13" y="14"/>
                    </a:lnTo>
                    <a:lnTo>
                      <a:pt x="20" y="7"/>
                    </a:lnTo>
                    <a:lnTo>
                      <a:pt x="21" y="0"/>
                    </a:lnTo>
                    <a:lnTo>
                      <a:pt x="14" y="1"/>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1919" name="Freeform 220"/>
              <p:cNvSpPr>
                <a:spLocks noChangeAspect="1"/>
              </p:cNvSpPr>
              <p:nvPr/>
            </p:nvSpPr>
            <p:spPr bwMode="gray">
              <a:xfrm>
                <a:off x="4105274" y="3084808"/>
                <a:ext cx="113314" cy="127161"/>
              </a:xfrm>
              <a:custGeom>
                <a:avLst/>
                <a:gdLst>
                  <a:gd name="T0" fmla="*/ 0 w 81"/>
                  <a:gd name="T1" fmla="*/ 661 h 87"/>
                  <a:gd name="T2" fmla="*/ 0 w 81"/>
                  <a:gd name="T3" fmla="*/ 661 h 87"/>
                  <a:gd name="T4" fmla="*/ 1 w 81"/>
                  <a:gd name="T5" fmla="*/ 519 h 87"/>
                  <a:gd name="T6" fmla="*/ 3 w 81"/>
                  <a:gd name="T7" fmla="*/ 357 h 87"/>
                  <a:gd name="T8" fmla="*/ 12 w 81"/>
                  <a:gd name="T9" fmla="*/ 371 h 87"/>
                  <a:gd name="T10" fmla="*/ 8 w 81"/>
                  <a:gd name="T11" fmla="*/ 8 h 87"/>
                  <a:gd name="T12" fmla="*/ 20 w 81"/>
                  <a:gd name="T13" fmla="*/ 0 h 87"/>
                  <a:gd name="T14" fmla="*/ 20 w 81"/>
                  <a:gd name="T15" fmla="*/ 5 h 87"/>
                  <a:gd name="T16" fmla="*/ 20 w 81"/>
                  <a:gd name="T17" fmla="*/ 155 h 87"/>
                  <a:gd name="T18" fmla="*/ 26 w 81"/>
                  <a:gd name="T19" fmla="*/ 183 h 87"/>
                  <a:gd name="T20" fmla="*/ 23 w 81"/>
                  <a:gd name="T21" fmla="*/ 900 h 87"/>
                  <a:gd name="T22" fmla="*/ 13 w 81"/>
                  <a:gd name="T23" fmla="*/ 1007 h 87"/>
                  <a:gd name="T24" fmla="*/ 15 w 81"/>
                  <a:gd name="T25" fmla="*/ 767 h 87"/>
                  <a:gd name="T26" fmla="*/ 0 w 81"/>
                  <a:gd name="T27" fmla="*/ 661 h 87"/>
                  <a:gd name="T28" fmla="*/ 0 w 81"/>
                  <a:gd name="T29" fmla="*/ 661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87"/>
                  <a:gd name="T47" fmla="*/ 81 w 8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87">
                    <a:moveTo>
                      <a:pt x="0" y="57"/>
                    </a:moveTo>
                    <a:lnTo>
                      <a:pt x="0" y="57"/>
                    </a:lnTo>
                    <a:lnTo>
                      <a:pt x="1" y="44"/>
                    </a:lnTo>
                    <a:lnTo>
                      <a:pt x="3" y="31"/>
                    </a:lnTo>
                    <a:lnTo>
                      <a:pt x="12" y="32"/>
                    </a:lnTo>
                    <a:lnTo>
                      <a:pt x="8" y="8"/>
                    </a:lnTo>
                    <a:lnTo>
                      <a:pt x="32" y="0"/>
                    </a:lnTo>
                    <a:lnTo>
                      <a:pt x="46" y="5"/>
                    </a:lnTo>
                    <a:lnTo>
                      <a:pt x="53" y="14"/>
                    </a:lnTo>
                    <a:lnTo>
                      <a:pt x="80" y="17"/>
                    </a:lnTo>
                    <a:lnTo>
                      <a:pt x="75" y="77"/>
                    </a:lnTo>
                    <a:lnTo>
                      <a:pt x="13" y="86"/>
                    </a:lnTo>
                    <a:lnTo>
                      <a:pt x="15" y="66"/>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4" name="Freeform 221"/>
              <p:cNvSpPr>
                <a:spLocks noChangeAspect="1"/>
              </p:cNvSpPr>
              <p:nvPr/>
            </p:nvSpPr>
            <p:spPr bwMode="gray">
              <a:xfrm>
                <a:off x="4934334" y="2606573"/>
                <a:ext cx="83192" cy="96753"/>
              </a:xfrm>
              <a:custGeom>
                <a:avLst/>
                <a:gdLst>
                  <a:gd name="T0" fmla="*/ 0 w 60"/>
                  <a:gd name="T1" fmla="*/ 795 h 65"/>
                  <a:gd name="T2" fmla="*/ 0 w 60"/>
                  <a:gd name="T3" fmla="*/ 795 h 65"/>
                  <a:gd name="T4" fmla="*/ 2 w 60"/>
                  <a:gd name="T5" fmla="*/ 432 h 65"/>
                  <a:gd name="T6" fmla="*/ 9 w 60"/>
                  <a:gd name="T7" fmla="*/ 256 h 65"/>
                  <a:gd name="T8" fmla="*/ 15 w 60"/>
                  <a:gd name="T9" fmla="*/ 401 h 65"/>
                  <a:gd name="T10" fmla="*/ 15 w 60"/>
                  <a:gd name="T11" fmla="*/ 0 h 65"/>
                  <a:gd name="T12" fmla="*/ 15 w 60"/>
                  <a:gd name="T13" fmla="*/ 465 h 65"/>
                  <a:gd name="T14" fmla="*/ 15 w 60"/>
                  <a:gd name="T15" fmla="*/ 727 h 65"/>
                  <a:gd name="T16" fmla="*/ 15 w 60"/>
                  <a:gd name="T17" fmla="*/ 1069 h 65"/>
                  <a:gd name="T18" fmla="*/ 15 w 60"/>
                  <a:gd name="T19" fmla="*/ 1333 h 65"/>
                  <a:gd name="T20" fmla="*/ 15 w 60"/>
                  <a:gd name="T21" fmla="*/ 1665 h 65"/>
                  <a:gd name="T22" fmla="*/ 2 w 60"/>
                  <a:gd name="T23" fmla="*/ 1546 h 65"/>
                  <a:gd name="T24" fmla="*/ 2 w 60"/>
                  <a:gd name="T25" fmla="*/ 1546 h 65"/>
                  <a:gd name="T26" fmla="*/ 8 w 60"/>
                  <a:gd name="T27" fmla="*/ 727 h 65"/>
                  <a:gd name="T28" fmla="*/ 0 w 60"/>
                  <a:gd name="T29" fmla="*/ 795 h 65"/>
                  <a:gd name="T30" fmla="*/ 0 w 60"/>
                  <a:gd name="T31" fmla="*/ 795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65"/>
                  <a:gd name="T50" fmla="*/ 60 w 60"/>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65">
                    <a:moveTo>
                      <a:pt x="0" y="31"/>
                    </a:moveTo>
                    <a:lnTo>
                      <a:pt x="0" y="31"/>
                    </a:lnTo>
                    <a:lnTo>
                      <a:pt x="2" y="17"/>
                    </a:lnTo>
                    <a:lnTo>
                      <a:pt x="9" y="10"/>
                    </a:lnTo>
                    <a:lnTo>
                      <a:pt x="23" y="16"/>
                    </a:lnTo>
                    <a:lnTo>
                      <a:pt x="53" y="0"/>
                    </a:lnTo>
                    <a:lnTo>
                      <a:pt x="59" y="18"/>
                    </a:lnTo>
                    <a:lnTo>
                      <a:pt x="28" y="28"/>
                    </a:lnTo>
                    <a:lnTo>
                      <a:pt x="44" y="42"/>
                    </a:lnTo>
                    <a:lnTo>
                      <a:pt x="36" y="51"/>
                    </a:lnTo>
                    <a:lnTo>
                      <a:pt x="17" y="64"/>
                    </a:lnTo>
                    <a:lnTo>
                      <a:pt x="2" y="59"/>
                    </a:lnTo>
                    <a:lnTo>
                      <a:pt x="8" y="2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5" name="Freeform 223"/>
              <p:cNvSpPr>
                <a:spLocks noChangeAspect="1"/>
              </p:cNvSpPr>
              <p:nvPr/>
            </p:nvSpPr>
            <p:spPr bwMode="gray">
              <a:xfrm>
                <a:off x="5159528" y="2682593"/>
                <a:ext cx="35859" cy="33173"/>
              </a:xfrm>
              <a:custGeom>
                <a:avLst/>
                <a:gdLst>
                  <a:gd name="T0" fmla="*/ 0 w 25"/>
                  <a:gd name="T1" fmla="*/ 560 h 22"/>
                  <a:gd name="T2" fmla="*/ 0 w 25"/>
                  <a:gd name="T3" fmla="*/ 560 h 22"/>
                  <a:gd name="T4" fmla="*/ 20 w 25"/>
                  <a:gd name="T5" fmla="*/ 0 h 22"/>
                  <a:gd name="T6" fmla="*/ 24 w 25"/>
                  <a:gd name="T7" fmla="*/ 945 h 22"/>
                  <a:gd name="T8" fmla="*/ 0 w 25"/>
                  <a:gd name="T9" fmla="*/ 560 h 22"/>
                  <a:gd name="T10" fmla="*/ 0 w 25"/>
                  <a:gd name="T11" fmla="*/ 560 h 22"/>
                  <a:gd name="T12" fmla="*/ 0 60000 65536"/>
                  <a:gd name="T13" fmla="*/ 0 60000 65536"/>
                  <a:gd name="T14" fmla="*/ 0 60000 65536"/>
                  <a:gd name="T15" fmla="*/ 0 60000 65536"/>
                  <a:gd name="T16" fmla="*/ 0 60000 65536"/>
                  <a:gd name="T17" fmla="*/ 0 60000 65536"/>
                  <a:gd name="T18" fmla="*/ 0 w 25"/>
                  <a:gd name="T19" fmla="*/ 0 h 22"/>
                  <a:gd name="T20" fmla="*/ 25 w 2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5" h="22">
                    <a:moveTo>
                      <a:pt x="0" y="13"/>
                    </a:moveTo>
                    <a:lnTo>
                      <a:pt x="0" y="13"/>
                    </a:lnTo>
                    <a:lnTo>
                      <a:pt x="20" y="0"/>
                    </a:lnTo>
                    <a:lnTo>
                      <a:pt x="24" y="21"/>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6" name="Freeform 224"/>
              <p:cNvSpPr>
                <a:spLocks noChangeAspect="1"/>
              </p:cNvSpPr>
              <p:nvPr/>
            </p:nvSpPr>
            <p:spPr bwMode="gray">
              <a:xfrm>
                <a:off x="4938637" y="2578929"/>
                <a:ext cx="30122" cy="37319"/>
              </a:xfrm>
              <a:custGeom>
                <a:avLst/>
                <a:gdLst>
                  <a:gd name="T0" fmla="*/ 0 w 22"/>
                  <a:gd name="T1" fmla="*/ 702 h 25"/>
                  <a:gd name="T2" fmla="*/ 0 w 22"/>
                  <a:gd name="T3" fmla="*/ 702 h 25"/>
                  <a:gd name="T4" fmla="*/ 7 w 22"/>
                  <a:gd name="T5" fmla="*/ 669 h 25"/>
                  <a:gd name="T6" fmla="*/ 11 w 22"/>
                  <a:gd name="T7" fmla="*/ 228 h 25"/>
                  <a:gd name="T8" fmla="*/ 11 w 22"/>
                  <a:gd name="T9" fmla="*/ 0 h 25"/>
                  <a:gd name="T10" fmla="*/ 0 w 22"/>
                  <a:gd name="T11" fmla="*/ 702 h 25"/>
                  <a:gd name="T12" fmla="*/ 0 w 22"/>
                  <a:gd name="T13" fmla="*/ 702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24"/>
                    </a:moveTo>
                    <a:lnTo>
                      <a:pt x="0" y="24"/>
                    </a:lnTo>
                    <a:lnTo>
                      <a:pt x="7" y="23"/>
                    </a:lnTo>
                    <a:lnTo>
                      <a:pt x="21" y="7"/>
                    </a:lnTo>
                    <a:lnTo>
                      <a:pt x="14"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7" name="Freeform 225"/>
              <p:cNvSpPr>
                <a:spLocks noChangeAspect="1"/>
              </p:cNvSpPr>
              <p:nvPr/>
            </p:nvSpPr>
            <p:spPr bwMode="gray">
              <a:xfrm>
                <a:off x="4050769" y="3131802"/>
                <a:ext cx="76021" cy="80167"/>
              </a:xfrm>
              <a:custGeom>
                <a:avLst/>
                <a:gdLst>
                  <a:gd name="T0" fmla="*/ 0 w 55"/>
                  <a:gd name="T1" fmla="*/ 196 h 55"/>
                  <a:gd name="T2" fmla="*/ 0 w 55"/>
                  <a:gd name="T3" fmla="*/ 196 h 55"/>
                  <a:gd name="T4" fmla="*/ 13 w 55"/>
                  <a:gd name="T5" fmla="*/ 0 h 55"/>
                  <a:gd name="T6" fmla="*/ 13 w 55"/>
                  <a:gd name="T7" fmla="*/ 0 h 55"/>
                  <a:gd name="T8" fmla="*/ 13 w 55"/>
                  <a:gd name="T9" fmla="*/ 142 h 55"/>
                  <a:gd name="T10" fmla="*/ 13 w 55"/>
                  <a:gd name="T11" fmla="*/ 128 h 55"/>
                  <a:gd name="T12" fmla="*/ 13 w 55"/>
                  <a:gd name="T13" fmla="*/ 256 h 55"/>
                  <a:gd name="T14" fmla="*/ 13 w 55"/>
                  <a:gd name="T15" fmla="*/ 352 h 55"/>
                  <a:gd name="T16" fmla="*/ 13 w 55"/>
                  <a:gd name="T17" fmla="*/ 554 h 55"/>
                  <a:gd name="T18" fmla="*/ 0 w 55"/>
                  <a:gd name="T19" fmla="*/ 196 h 55"/>
                  <a:gd name="T20" fmla="*/ 0 w 55"/>
                  <a:gd name="T21" fmla="*/ 19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5"/>
                  <a:gd name="T35" fmla="*/ 55 w 5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5">
                    <a:moveTo>
                      <a:pt x="0" y="20"/>
                    </a:moveTo>
                    <a:lnTo>
                      <a:pt x="0" y="20"/>
                    </a:lnTo>
                    <a:lnTo>
                      <a:pt x="17" y="0"/>
                    </a:lnTo>
                    <a:lnTo>
                      <a:pt x="25" y="0"/>
                    </a:lnTo>
                    <a:lnTo>
                      <a:pt x="26" y="14"/>
                    </a:lnTo>
                    <a:lnTo>
                      <a:pt x="40" y="12"/>
                    </a:lnTo>
                    <a:lnTo>
                      <a:pt x="39" y="25"/>
                    </a:lnTo>
                    <a:lnTo>
                      <a:pt x="54" y="34"/>
                    </a:lnTo>
                    <a:lnTo>
                      <a:pt x="52" y="5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8" name="Freeform 226"/>
              <p:cNvSpPr>
                <a:spLocks noChangeAspect="1"/>
              </p:cNvSpPr>
              <p:nvPr/>
            </p:nvSpPr>
            <p:spPr bwMode="gray">
              <a:xfrm>
                <a:off x="4446652" y="2612102"/>
                <a:ext cx="299781" cy="294405"/>
              </a:xfrm>
              <a:custGeom>
                <a:avLst/>
                <a:gdLst>
                  <a:gd name="T0" fmla="*/ 0 w 214"/>
                  <a:gd name="T1" fmla="*/ 2029 h 199"/>
                  <a:gd name="T2" fmla="*/ 0 w 214"/>
                  <a:gd name="T3" fmla="*/ 2029 h 199"/>
                  <a:gd name="T4" fmla="*/ 0 w 214"/>
                  <a:gd name="T5" fmla="*/ 833 h 199"/>
                  <a:gd name="T6" fmla="*/ 21 w 214"/>
                  <a:gd name="T7" fmla="*/ 0 h 199"/>
                  <a:gd name="T8" fmla="*/ 27 w 214"/>
                  <a:gd name="T9" fmla="*/ 228 h 199"/>
                  <a:gd name="T10" fmla="*/ 31 w 214"/>
                  <a:gd name="T11" fmla="*/ 534 h 199"/>
                  <a:gd name="T12" fmla="*/ 48 w 214"/>
                  <a:gd name="T13" fmla="*/ 833 h 199"/>
                  <a:gd name="T14" fmla="*/ 53 w 214"/>
                  <a:gd name="T15" fmla="*/ 750 h 199"/>
                  <a:gd name="T16" fmla="*/ 53 w 214"/>
                  <a:gd name="T17" fmla="*/ 279 h 199"/>
                  <a:gd name="T18" fmla="*/ 57 w 214"/>
                  <a:gd name="T19" fmla="*/ 5 h 199"/>
                  <a:gd name="T20" fmla="*/ 76 w 214"/>
                  <a:gd name="T21" fmla="*/ 451 h 199"/>
                  <a:gd name="T22" fmla="*/ 74 w 214"/>
                  <a:gd name="T23" fmla="*/ 919 h 199"/>
                  <a:gd name="T24" fmla="*/ 76 w 214"/>
                  <a:gd name="T25" fmla="*/ 3214 h 199"/>
                  <a:gd name="T26" fmla="*/ 76 w 214"/>
                  <a:gd name="T27" fmla="*/ 3749 h 199"/>
                  <a:gd name="T28" fmla="*/ 71 w 214"/>
                  <a:gd name="T29" fmla="*/ 3749 h 199"/>
                  <a:gd name="T30" fmla="*/ 71 w 214"/>
                  <a:gd name="T31" fmla="*/ 3941 h 199"/>
                  <a:gd name="T32" fmla="*/ 33 w 214"/>
                  <a:gd name="T33" fmla="*/ 2834 h 199"/>
                  <a:gd name="T34" fmla="*/ 26 w 214"/>
                  <a:gd name="T35" fmla="*/ 2951 h 199"/>
                  <a:gd name="T36" fmla="*/ 21 w 214"/>
                  <a:gd name="T37" fmla="*/ 2806 h 199"/>
                  <a:gd name="T38" fmla="*/ 0 w 214"/>
                  <a:gd name="T39" fmla="*/ 2029 h 199"/>
                  <a:gd name="T40" fmla="*/ 0 w 214"/>
                  <a:gd name="T41" fmla="*/ 2029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9"/>
                  <a:gd name="T65" fmla="*/ 214 w 214"/>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9">
                    <a:moveTo>
                      <a:pt x="0" y="103"/>
                    </a:moveTo>
                    <a:lnTo>
                      <a:pt x="0" y="103"/>
                    </a:lnTo>
                    <a:lnTo>
                      <a:pt x="0" y="42"/>
                    </a:lnTo>
                    <a:lnTo>
                      <a:pt x="27" y="0"/>
                    </a:lnTo>
                    <a:lnTo>
                      <a:pt x="78" y="12"/>
                    </a:lnTo>
                    <a:lnTo>
                      <a:pt x="87" y="27"/>
                    </a:lnTo>
                    <a:lnTo>
                      <a:pt x="129" y="42"/>
                    </a:lnTo>
                    <a:lnTo>
                      <a:pt x="143" y="37"/>
                    </a:lnTo>
                    <a:lnTo>
                      <a:pt x="144" y="15"/>
                    </a:lnTo>
                    <a:lnTo>
                      <a:pt x="157" y="5"/>
                    </a:lnTo>
                    <a:lnTo>
                      <a:pt x="213" y="22"/>
                    </a:lnTo>
                    <a:lnTo>
                      <a:pt x="207" y="46"/>
                    </a:lnTo>
                    <a:lnTo>
                      <a:pt x="213" y="162"/>
                    </a:lnTo>
                    <a:lnTo>
                      <a:pt x="213" y="190"/>
                    </a:lnTo>
                    <a:lnTo>
                      <a:pt x="201" y="190"/>
                    </a:lnTo>
                    <a:lnTo>
                      <a:pt x="201" y="198"/>
                    </a:lnTo>
                    <a:lnTo>
                      <a:pt x="91" y="142"/>
                    </a:lnTo>
                    <a:lnTo>
                      <a:pt x="77" y="147"/>
                    </a:lnTo>
                    <a:lnTo>
                      <a:pt x="32" y="141"/>
                    </a:lnTo>
                    <a:lnTo>
                      <a:pt x="0" y="10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49" name="Freeform 228"/>
              <p:cNvSpPr>
                <a:spLocks noChangeAspect="1"/>
              </p:cNvSpPr>
              <p:nvPr/>
            </p:nvSpPr>
            <p:spPr bwMode="gray">
              <a:xfrm>
                <a:off x="4895606" y="3488405"/>
                <a:ext cx="61678" cy="157568"/>
              </a:xfrm>
              <a:custGeom>
                <a:avLst/>
                <a:gdLst>
                  <a:gd name="T0" fmla="*/ 0 w 45"/>
                  <a:gd name="T1" fmla="*/ 959 h 107"/>
                  <a:gd name="T2" fmla="*/ 0 w 45"/>
                  <a:gd name="T3" fmla="*/ 959 h 107"/>
                  <a:gd name="T4" fmla="*/ 6 w 45"/>
                  <a:gd name="T5" fmla="*/ 1031 h 107"/>
                  <a:gd name="T6" fmla="*/ 11 w 45"/>
                  <a:gd name="T7" fmla="*/ 1160 h 107"/>
                  <a:gd name="T8" fmla="*/ 11 w 45"/>
                  <a:gd name="T9" fmla="*/ 1463 h 107"/>
                  <a:gd name="T10" fmla="*/ 11 w 45"/>
                  <a:gd name="T11" fmla="*/ 1721 h 107"/>
                  <a:gd name="T12" fmla="*/ 11 w 45"/>
                  <a:gd name="T13" fmla="*/ 1238 h 107"/>
                  <a:gd name="T14" fmla="*/ 11 w 45"/>
                  <a:gd name="T15" fmla="*/ 909 h 107"/>
                  <a:gd name="T16" fmla="*/ 11 w 45"/>
                  <a:gd name="T17" fmla="*/ 1091 h 107"/>
                  <a:gd name="T18" fmla="*/ 11 w 45"/>
                  <a:gd name="T19" fmla="*/ 1091 h 107"/>
                  <a:gd name="T20" fmla="*/ 11 w 45"/>
                  <a:gd name="T21" fmla="*/ 655 h 107"/>
                  <a:gd name="T22" fmla="*/ 11 w 45"/>
                  <a:gd name="T23" fmla="*/ 3 h 107"/>
                  <a:gd name="T24" fmla="*/ 3 w 45"/>
                  <a:gd name="T25" fmla="*/ 0 h 107"/>
                  <a:gd name="T26" fmla="*/ 11 w 45"/>
                  <a:gd name="T27" fmla="*/ 270 h 107"/>
                  <a:gd name="T28" fmla="*/ 0 w 45"/>
                  <a:gd name="T29" fmla="*/ 959 h 107"/>
                  <a:gd name="T30" fmla="*/ 0 w 45"/>
                  <a:gd name="T31" fmla="*/ 959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07"/>
                  <a:gd name="T50" fmla="*/ 45 w 4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07">
                    <a:moveTo>
                      <a:pt x="0" y="58"/>
                    </a:moveTo>
                    <a:lnTo>
                      <a:pt x="0" y="58"/>
                    </a:lnTo>
                    <a:lnTo>
                      <a:pt x="6" y="64"/>
                    </a:lnTo>
                    <a:lnTo>
                      <a:pt x="23" y="70"/>
                    </a:lnTo>
                    <a:lnTo>
                      <a:pt x="21" y="90"/>
                    </a:lnTo>
                    <a:lnTo>
                      <a:pt x="36" y="106"/>
                    </a:lnTo>
                    <a:lnTo>
                      <a:pt x="44" y="76"/>
                    </a:lnTo>
                    <a:lnTo>
                      <a:pt x="30" y="56"/>
                    </a:lnTo>
                    <a:lnTo>
                      <a:pt x="34" y="67"/>
                    </a:lnTo>
                    <a:lnTo>
                      <a:pt x="26" y="67"/>
                    </a:lnTo>
                    <a:lnTo>
                      <a:pt x="17" y="39"/>
                    </a:lnTo>
                    <a:lnTo>
                      <a:pt x="16" y="3"/>
                    </a:lnTo>
                    <a:lnTo>
                      <a:pt x="3" y="0"/>
                    </a:lnTo>
                    <a:lnTo>
                      <a:pt x="14" y="1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0" name="Freeform 229"/>
              <p:cNvSpPr>
                <a:spLocks noChangeAspect="1"/>
              </p:cNvSpPr>
              <p:nvPr/>
            </p:nvSpPr>
            <p:spPr bwMode="gray">
              <a:xfrm>
                <a:off x="4037859" y="2790403"/>
                <a:ext cx="309822" cy="306844"/>
              </a:xfrm>
              <a:custGeom>
                <a:avLst/>
                <a:gdLst>
                  <a:gd name="T0" fmla="*/ 0 w 221"/>
                  <a:gd name="T1" fmla="*/ 2505 h 208"/>
                  <a:gd name="T2" fmla="*/ 0 w 221"/>
                  <a:gd name="T3" fmla="*/ 2505 h 208"/>
                  <a:gd name="T4" fmla="*/ 9 w 221"/>
                  <a:gd name="T5" fmla="*/ 2279 h 208"/>
                  <a:gd name="T6" fmla="*/ 20 w 221"/>
                  <a:gd name="T7" fmla="*/ 2432 h 208"/>
                  <a:gd name="T8" fmla="*/ 33 w 221"/>
                  <a:gd name="T9" fmla="*/ 2347 h 208"/>
                  <a:gd name="T10" fmla="*/ 26 w 221"/>
                  <a:gd name="T11" fmla="*/ 0 h 208"/>
                  <a:gd name="T12" fmla="*/ 38 w 221"/>
                  <a:gd name="T13" fmla="*/ 0 h 208"/>
                  <a:gd name="T14" fmla="*/ 77 w 221"/>
                  <a:gd name="T15" fmla="*/ 1272 h 208"/>
                  <a:gd name="T16" fmla="*/ 77 w 221"/>
                  <a:gd name="T17" fmla="*/ 1487 h 208"/>
                  <a:gd name="T18" fmla="*/ 81 w 221"/>
                  <a:gd name="T19" fmla="*/ 1457 h 208"/>
                  <a:gd name="T20" fmla="*/ 81 w 221"/>
                  <a:gd name="T21" fmla="*/ 2199 h 208"/>
                  <a:gd name="T22" fmla="*/ 78 w 221"/>
                  <a:gd name="T23" fmla="*/ 2367 h 208"/>
                  <a:gd name="T24" fmla="*/ 61 w 221"/>
                  <a:gd name="T25" fmla="*/ 2475 h 208"/>
                  <a:gd name="T26" fmla="*/ 44 w 221"/>
                  <a:gd name="T27" fmla="*/ 2913 h 208"/>
                  <a:gd name="T28" fmla="*/ 36 w 221"/>
                  <a:gd name="T29" fmla="*/ 3596 h 208"/>
                  <a:gd name="T30" fmla="*/ 29 w 221"/>
                  <a:gd name="T31" fmla="*/ 3470 h 208"/>
                  <a:gd name="T32" fmla="*/ 22 w 221"/>
                  <a:gd name="T33" fmla="*/ 3638 h 208"/>
                  <a:gd name="T34" fmla="*/ 22 w 221"/>
                  <a:gd name="T35" fmla="*/ 3046 h 208"/>
                  <a:gd name="T36" fmla="*/ 19 w 221"/>
                  <a:gd name="T37" fmla="*/ 3194 h 208"/>
                  <a:gd name="T38" fmla="*/ 10 w 221"/>
                  <a:gd name="T39" fmla="*/ 3071 h 208"/>
                  <a:gd name="T40" fmla="*/ 0 w 221"/>
                  <a:gd name="T41" fmla="*/ 2505 h 208"/>
                  <a:gd name="T42" fmla="*/ 0 w 221"/>
                  <a:gd name="T43" fmla="*/ 2505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1"/>
                  <a:gd name="T67" fmla="*/ 0 h 208"/>
                  <a:gd name="T68" fmla="*/ 221 w 221"/>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1" h="208">
                    <a:moveTo>
                      <a:pt x="0" y="143"/>
                    </a:moveTo>
                    <a:lnTo>
                      <a:pt x="0" y="143"/>
                    </a:lnTo>
                    <a:lnTo>
                      <a:pt x="9" y="129"/>
                    </a:lnTo>
                    <a:lnTo>
                      <a:pt x="20" y="138"/>
                    </a:lnTo>
                    <a:lnTo>
                      <a:pt x="89" y="134"/>
                    </a:lnTo>
                    <a:lnTo>
                      <a:pt x="75" y="0"/>
                    </a:lnTo>
                    <a:lnTo>
                      <a:pt x="99" y="0"/>
                    </a:lnTo>
                    <a:lnTo>
                      <a:pt x="208" y="72"/>
                    </a:lnTo>
                    <a:lnTo>
                      <a:pt x="209" y="85"/>
                    </a:lnTo>
                    <a:lnTo>
                      <a:pt x="220" y="83"/>
                    </a:lnTo>
                    <a:lnTo>
                      <a:pt x="220" y="126"/>
                    </a:lnTo>
                    <a:lnTo>
                      <a:pt x="211" y="135"/>
                    </a:lnTo>
                    <a:lnTo>
                      <a:pt x="167" y="141"/>
                    </a:lnTo>
                    <a:lnTo>
                      <a:pt x="111" y="165"/>
                    </a:lnTo>
                    <a:lnTo>
                      <a:pt x="94" y="204"/>
                    </a:lnTo>
                    <a:lnTo>
                      <a:pt x="80" y="199"/>
                    </a:lnTo>
                    <a:lnTo>
                      <a:pt x="56" y="207"/>
                    </a:lnTo>
                    <a:lnTo>
                      <a:pt x="42" y="174"/>
                    </a:lnTo>
                    <a:lnTo>
                      <a:pt x="19" y="182"/>
                    </a:lnTo>
                    <a:lnTo>
                      <a:pt x="10" y="175"/>
                    </a:lnTo>
                    <a:lnTo>
                      <a:pt x="0" y="1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1" name="Freeform 230"/>
              <p:cNvSpPr>
                <a:spLocks noChangeAspect="1"/>
              </p:cNvSpPr>
              <p:nvPr/>
            </p:nvSpPr>
            <p:spPr bwMode="gray">
              <a:xfrm>
                <a:off x="3943192" y="2742026"/>
                <a:ext cx="235235" cy="261232"/>
              </a:xfrm>
              <a:custGeom>
                <a:avLst/>
                <a:gdLst>
                  <a:gd name="T0" fmla="*/ 0 w 167"/>
                  <a:gd name="T1" fmla="*/ 1579 h 177"/>
                  <a:gd name="T2" fmla="*/ 0 w 167"/>
                  <a:gd name="T3" fmla="*/ 1579 h 177"/>
                  <a:gd name="T4" fmla="*/ 10 w 167"/>
                  <a:gd name="T5" fmla="*/ 1787 h 177"/>
                  <a:gd name="T6" fmla="*/ 13 w 167"/>
                  <a:gd name="T7" fmla="*/ 2239 h 177"/>
                  <a:gd name="T8" fmla="*/ 5 w 167"/>
                  <a:gd name="T9" fmla="*/ 2841 h 177"/>
                  <a:gd name="T10" fmla="*/ 27 w 167"/>
                  <a:gd name="T11" fmla="*/ 2689 h 177"/>
                  <a:gd name="T12" fmla="*/ 27 w 167"/>
                  <a:gd name="T13" fmla="*/ 3179 h 177"/>
                  <a:gd name="T14" fmla="*/ 32 w 167"/>
                  <a:gd name="T15" fmla="*/ 2911 h 177"/>
                  <a:gd name="T16" fmla="*/ 41 w 167"/>
                  <a:gd name="T17" fmla="*/ 3060 h 177"/>
                  <a:gd name="T18" fmla="*/ 72 w 167"/>
                  <a:gd name="T19" fmla="*/ 2993 h 177"/>
                  <a:gd name="T20" fmla="*/ 68 w 167"/>
                  <a:gd name="T21" fmla="*/ 590 h 177"/>
                  <a:gd name="T22" fmla="*/ 76 w 167"/>
                  <a:gd name="T23" fmla="*/ 590 h 177"/>
                  <a:gd name="T24" fmla="*/ 55 w 167"/>
                  <a:gd name="T25" fmla="*/ 0 h 177"/>
                  <a:gd name="T26" fmla="*/ 54 w 167"/>
                  <a:gd name="T27" fmla="*/ 306 h 177"/>
                  <a:gd name="T28" fmla="*/ 27 w 167"/>
                  <a:gd name="T29" fmla="*/ 287 h 177"/>
                  <a:gd name="T30" fmla="*/ 27 w 167"/>
                  <a:gd name="T31" fmla="*/ 979 h 177"/>
                  <a:gd name="T32" fmla="*/ 27 w 167"/>
                  <a:gd name="T33" fmla="*/ 1066 h 177"/>
                  <a:gd name="T34" fmla="*/ 27 w 167"/>
                  <a:gd name="T35" fmla="*/ 1479 h 177"/>
                  <a:gd name="T36" fmla="*/ 0 w 167"/>
                  <a:gd name="T37" fmla="*/ 1579 h 177"/>
                  <a:gd name="T38" fmla="*/ 0 w 167"/>
                  <a:gd name="T39" fmla="*/ 1579 h 1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77"/>
                  <a:gd name="T62" fmla="*/ 167 w 167"/>
                  <a:gd name="T63" fmla="*/ 177 h 1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77">
                    <a:moveTo>
                      <a:pt x="0" y="89"/>
                    </a:moveTo>
                    <a:lnTo>
                      <a:pt x="0" y="89"/>
                    </a:lnTo>
                    <a:lnTo>
                      <a:pt x="10" y="99"/>
                    </a:lnTo>
                    <a:lnTo>
                      <a:pt x="13" y="125"/>
                    </a:lnTo>
                    <a:lnTo>
                      <a:pt x="5" y="158"/>
                    </a:lnTo>
                    <a:lnTo>
                      <a:pt x="36" y="151"/>
                    </a:lnTo>
                    <a:lnTo>
                      <a:pt x="67" y="176"/>
                    </a:lnTo>
                    <a:lnTo>
                      <a:pt x="76" y="162"/>
                    </a:lnTo>
                    <a:lnTo>
                      <a:pt x="87" y="171"/>
                    </a:lnTo>
                    <a:lnTo>
                      <a:pt x="156" y="167"/>
                    </a:lnTo>
                    <a:lnTo>
                      <a:pt x="142" y="33"/>
                    </a:lnTo>
                    <a:lnTo>
                      <a:pt x="166" y="33"/>
                    </a:lnTo>
                    <a:lnTo>
                      <a:pt x="115" y="0"/>
                    </a:lnTo>
                    <a:lnTo>
                      <a:pt x="114" y="18"/>
                    </a:lnTo>
                    <a:lnTo>
                      <a:pt x="70" y="17"/>
                    </a:lnTo>
                    <a:lnTo>
                      <a:pt x="70" y="54"/>
                    </a:lnTo>
                    <a:lnTo>
                      <a:pt x="54" y="60"/>
                    </a:lnTo>
                    <a:lnTo>
                      <a:pt x="55" y="83"/>
                    </a:lnTo>
                    <a:lnTo>
                      <a:pt x="0" y="8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2" name="Freeform 231"/>
              <p:cNvSpPr>
                <a:spLocks noChangeAspect="1"/>
              </p:cNvSpPr>
              <p:nvPr/>
            </p:nvSpPr>
            <p:spPr bwMode="gray">
              <a:xfrm>
                <a:off x="4019213" y="2555432"/>
                <a:ext cx="226628" cy="181066"/>
              </a:xfrm>
              <a:custGeom>
                <a:avLst/>
                <a:gdLst>
                  <a:gd name="T0" fmla="*/ 0 w 161"/>
                  <a:gd name="T1" fmla="*/ 2762 h 122"/>
                  <a:gd name="T2" fmla="*/ 0 w 161"/>
                  <a:gd name="T3" fmla="*/ 2762 h 122"/>
                  <a:gd name="T4" fmla="*/ 26 w 161"/>
                  <a:gd name="T5" fmla="*/ 2230 h 122"/>
                  <a:gd name="T6" fmla="*/ 26 w 161"/>
                  <a:gd name="T7" fmla="*/ 1105 h 122"/>
                  <a:gd name="T8" fmla="*/ 40 w 161"/>
                  <a:gd name="T9" fmla="*/ 556 h 122"/>
                  <a:gd name="T10" fmla="*/ 45 w 161"/>
                  <a:gd name="T11" fmla="*/ 0 h 122"/>
                  <a:gd name="T12" fmla="*/ 67 w 161"/>
                  <a:gd name="T13" fmla="*/ 197 h 122"/>
                  <a:gd name="T14" fmla="*/ 71 w 161"/>
                  <a:gd name="T15" fmla="*/ 1219 h 122"/>
                  <a:gd name="T16" fmla="*/ 64 w 161"/>
                  <a:gd name="T17" fmla="*/ 1262 h 122"/>
                  <a:gd name="T18" fmla="*/ 59 w 161"/>
                  <a:gd name="T19" fmla="*/ 1365 h 122"/>
                  <a:gd name="T20" fmla="*/ 60 w 161"/>
                  <a:gd name="T21" fmla="*/ 1621 h 122"/>
                  <a:gd name="T22" fmla="*/ 26 w 161"/>
                  <a:gd name="T23" fmla="*/ 2252 h 122"/>
                  <a:gd name="T24" fmla="*/ 26 w 161"/>
                  <a:gd name="T25" fmla="*/ 2788 h 122"/>
                  <a:gd name="T26" fmla="*/ 0 w 161"/>
                  <a:gd name="T27" fmla="*/ 2762 h 122"/>
                  <a:gd name="T28" fmla="*/ 0 w 161"/>
                  <a:gd name="T29" fmla="*/ 2762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122"/>
                  <a:gd name="T47" fmla="*/ 161 w 16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122">
                    <a:moveTo>
                      <a:pt x="0" y="119"/>
                    </a:moveTo>
                    <a:lnTo>
                      <a:pt x="0" y="119"/>
                    </a:lnTo>
                    <a:lnTo>
                      <a:pt x="40" y="96"/>
                    </a:lnTo>
                    <a:lnTo>
                      <a:pt x="54" y="48"/>
                    </a:lnTo>
                    <a:lnTo>
                      <a:pt x="88" y="24"/>
                    </a:lnTo>
                    <a:lnTo>
                      <a:pt x="99" y="0"/>
                    </a:lnTo>
                    <a:lnTo>
                      <a:pt x="148" y="8"/>
                    </a:lnTo>
                    <a:lnTo>
                      <a:pt x="160" y="53"/>
                    </a:lnTo>
                    <a:lnTo>
                      <a:pt x="139" y="54"/>
                    </a:lnTo>
                    <a:lnTo>
                      <a:pt x="127" y="59"/>
                    </a:lnTo>
                    <a:lnTo>
                      <a:pt x="129" y="71"/>
                    </a:lnTo>
                    <a:lnTo>
                      <a:pt x="67" y="98"/>
                    </a:lnTo>
                    <a:lnTo>
                      <a:pt x="60" y="121"/>
                    </a:lnTo>
                    <a:lnTo>
                      <a:pt x="0" y="1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3" name="Freeform 232"/>
              <p:cNvSpPr>
                <a:spLocks noChangeAspect="1"/>
              </p:cNvSpPr>
              <p:nvPr/>
            </p:nvSpPr>
            <p:spPr bwMode="gray">
              <a:xfrm>
                <a:off x="4841100" y="3510520"/>
                <a:ext cx="203679" cy="337253"/>
              </a:xfrm>
              <a:custGeom>
                <a:avLst/>
                <a:gdLst>
                  <a:gd name="T0" fmla="*/ 0 w 145"/>
                  <a:gd name="T1" fmla="*/ 1241 h 228"/>
                  <a:gd name="T2" fmla="*/ 0 w 145"/>
                  <a:gd name="T3" fmla="*/ 1241 h 228"/>
                  <a:gd name="T4" fmla="*/ 4 w 145"/>
                  <a:gd name="T5" fmla="*/ 1387 h 228"/>
                  <a:gd name="T6" fmla="*/ 24 w 145"/>
                  <a:gd name="T7" fmla="*/ 1621 h 228"/>
                  <a:gd name="T8" fmla="*/ 24 w 145"/>
                  <a:gd name="T9" fmla="*/ 1886 h 228"/>
                  <a:gd name="T10" fmla="*/ 24 w 145"/>
                  <a:gd name="T11" fmla="*/ 2588 h 228"/>
                  <a:gd name="T12" fmla="*/ 21 w 145"/>
                  <a:gd name="T13" fmla="*/ 3348 h 228"/>
                  <a:gd name="T14" fmla="*/ 24 w 145"/>
                  <a:gd name="T15" fmla="*/ 4208 h 228"/>
                  <a:gd name="T16" fmla="*/ 24 w 145"/>
                  <a:gd name="T17" fmla="*/ 4484 h 228"/>
                  <a:gd name="T18" fmla="*/ 24 w 145"/>
                  <a:gd name="T19" fmla="*/ 4484 h 228"/>
                  <a:gd name="T20" fmla="*/ 24 w 145"/>
                  <a:gd name="T21" fmla="*/ 4190 h 228"/>
                  <a:gd name="T22" fmla="*/ 29 w 145"/>
                  <a:gd name="T23" fmla="*/ 3740 h 228"/>
                  <a:gd name="T24" fmla="*/ 24 w 145"/>
                  <a:gd name="T25" fmla="*/ 2588 h 228"/>
                  <a:gd name="T26" fmla="*/ 59 w 145"/>
                  <a:gd name="T27" fmla="*/ 1387 h 228"/>
                  <a:gd name="T28" fmla="*/ 60 w 145"/>
                  <a:gd name="T29" fmla="*/ 0 h 228"/>
                  <a:gd name="T30" fmla="*/ 53 w 145"/>
                  <a:gd name="T31" fmla="*/ 228 h 228"/>
                  <a:gd name="T32" fmla="*/ 25 w 145"/>
                  <a:gd name="T33" fmla="*/ 279 h 228"/>
                  <a:gd name="T34" fmla="*/ 24 w 145"/>
                  <a:gd name="T35" fmla="*/ 822 h 228"/>
                  <a:gd name="T36" fmla="*/ 33 w 145"/>
                  <a:gd name="T37" fmla="*/ 1211 h 228"/>
                  <a:gd name="T38" fmla="*/ 29 w 145"/>
                  <a:gd name="T39" fmla="*/ 1793 h 228"/>
                  <a:gd name="T40" fmla="*/ 24 w 145"/>
                  <a:gd name="T41" fmla="*/ 1484 h 228"/>
                  <a:gd name="T42" fmla="*/ 24 w 145"/>
                  <a:gd name="T43" fmla="*/ 1084 h 228"/>
                  <a:gd name="T44" fmla="*/ 24 w 145"/>
                  <a:gd name="T45" fmla="*/ 957 h 228"/>
                  <a:gd name="T46" fmla="*/ 0 w 145"/>
                  <a:gd name="T47" fmla="*/ 1241 h 228"/>
                  <a:gd name="T48" fmla="*/ 0 w 145"/>
                  <a:gd name="T49" fmla="*/ 1241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228"/>
                  <a:gd name="T77" fmla="*/ 145 w 145"/>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228">
                    <a:moveTo>
                      <a:pt x="0" y="63"/>
                    </a:moveTo>
                    <a:lnTo>
                      <a:pt x="0" y="63"/>
                    </a:lnTo>
                    <a:lnTo>
                      <a:pt x="4" y="70"/>
                    </a:lnTo>
                    <a:lnTo>
                      <a:pt x="38" y="81"/>
                    </a:lnTo>
                    <a:lnTo>
                      <a:pt x="41" y="95"/>
                    </a:lnTo>
                    <a:lnTo>
                      <a:pt x="39" y="131"/>
                    </a:lnTo>
                    <a:lnTo>
                      <a:pt x="21" y="168"/>
                    </a:lnTo>
                    <a:lnTo>
                      <a:pt x="26" y="213"/>
                    </a:lnTo>
                    <a:lnTo>
                      <a:pt x="28" y="227"/>
                    </a:lnTo>
                    <a:lnTo>
                      <a:pt x="39" y="227"/>
                    </a:lnTo>
                    <a:lnTo>
                      <a:pt x="39" y="212"/>
                    </a:lnTo>
                    <a:lnTo>
                      <a:pt x="74" y="191"/>
                    </a:lnTo>
                    <a:lnTo>
                      <a:pt x="64" y="131"/>
                    </a:lnTo>
                    <a:lnTo>
                      <a:pt x="143" y="70"/>
                    </a:lnTo>
                    <a:lnTo>
                      <a:pt x="144" y="0"/>
                    </a:lnTo>
                    <a:lnTo>
                      <a:pt x="124" y="12"/>
                    </a:lnTo>
                    <a:lnTo>
                      <a:pt x="69" y="15"/>
                    </a:lnTo>
                    <a:lnTo>
                      <a:pt x="68" y="41"/>
                    </a:lnTo>
                    <a:lnTo>
                      <a:pt x="82" y="61"/>
                    </a:lnTo>
                    <a:lnTo>
                      <a:pt x="74" y="91"/>
                    </a:lnTo>
                    <a:lnTo>
                      <a:pt x="59" y="75"/>
                    </a:lnTo>
                    <a:lnTo>
                      <a:pt x="61" y="55"/>
                    </a:lnTo>
                    <a:lnTo>
                      <a:pt x="44" y="49"/>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4" name="Freeform 233"/>
              <p:cNvSpPr>
                <a:spLocks noChangeAspect="1"/>
              </p:cNvSpPr>
              <p:nvPr/>
            </p:nvSpPr>
            <p:spPr bwMode="gray">
              <a:xfrm>
                <a:off x="4271660" y="2822193"/>
                <a:ext cx="305519" cy="244647"/>
              </a:xfrm>
              <a:custGeom>
                <a:avLst/>
                <a:gdLst>
                  <a:gd name="T0" fmla="*/ 0 w 217"/>
                  <a:gd name="T1" fmla="*/ 2012 h 166"/>
                  <a:gd name="T2" fmla="*/ 0 w 217"/>
                  <a:gd name="T3" fmla="*/ 2012 h 166"/>
                  <a:gd name="T4" fmla="*/ 3 w 217"/>
                  <a:gd name="T5" fmla="*/ 2244 h 166"/>
                  <a:gd name="T6" fmla="*/ 27 w 217"/>
                  <a:gd name="T7" fmla="*/ 2725 h 166"/>
                  <a:gd name="T8" fmla="*/ 27 w 217"/>
                  <a:gd name="T9" fmla="*/ 2601 h 166"/>
                  <a:gd name="T10" fmla="*/ 27 w 217"/>
                  <a:gd name="T11" fmla="*/ 2773 h 166"/>
                  <a:gd name="T12" fmla="*/ 27 w 217"/>
                  <a:gd name="T13" fmla="*/ 2287 h 166"/>
                  <a:gd name="T14" fmla="*/ 59 w 217"/>
                  <a:gd name="T15" fmla="*/ 2552 h 166"/>
                  <a:gd name="T16" fmla="*/ 78 w 217"/>
                  <a:gd name="T17" fmla="*/ 2287 h 166"/>
                  <a:gd name="T18" fmla="*/ 79 w 217"/>
                  <a:gd name="T19" fmla="*/ 2160 h 166"/>
                  <a:gd name="T20" fmla="*/ 92 w 217"/>
                  <a:gd name="T21" fmla="*/ 1557 h 166"/>
                  <a:gd name="T22" fmla="*/ 96 w 217"/>
                  <a:gd name="T23" fmla="*/ 753 h 166"/>
                  <a:gd name="T24" fmla="*/ 89 w 217"/>
                  <a:gd name="T25" fmla="*/ 480 h 166"/>
                  <a:gd name="T26" fmla="*/ 89 w 217"/>
                  <a:gd name="T27" fmla="*/ 6 h 166"/>
                  <a:gd name="T28" fmla="*/ 71 w 217"/>
                  <a:gd name="T29" fmla="*/ 0 h 166"/>
                  <a:gd name="T30" fmla="*/ 30 w 217"/>
                  <a:gd name="T31" fmla="*/ 973 h 166"/>
                  <a:gd name="T32" fmla="*/ 27 w 217"/>
                  <a:gd name="T33" fmla="*/ 1040 h 166"/>
                  <a:gd name="T34" fmla="*/ 27 w 217"/>
                  <a:gd name="T35" fmla="*/ 1753 h 166"/>
                  <a:gd name="T36" fmla="*/ 27 w 217"/>
                  <a:gd name="T37" fmla="*/ 1925 h 166"/>
                  <a:gd name="T38" fmla="*/ 0 w 217"/>
                  <a:gd name="T39" fmla="*/ 2012 h 166"/>
                  <a:gd name="T40" fmla="*/ 0 w 217"/>
                  <a:gd name="T41" fmla="*/ 2012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66"/>
                  <a:gd name="T65" fmla="*/ 217 w 217"/>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66">
                    <a:moveTo>
                      <a:pt x="0" y="120"/>
                    </a:moveTo>
                    <a:lnTo>
                      <a:pt x="0" y="120"/>
                    </a:lnTo>
                    <a:lnTo>
                      <a:pt x="3" y="133"/>
                    </a:lnTo>
                    <a:lnTo>
                      <a:pt x="29" y="162"/>
                    </a:lnTo>
                    <a:lnTo>
                      <a:pt x="36" y="155"/>
                    </a:lnTo>
                    <a:lnTo>
                      <a:pt x="47" y="165"/>
                    </a:lnTo>
                    <a:lnTo>
                      <a:pt x="63" y="136"/>
                    </a:lnTo>
                    <a:lnTo>
                      <a:pt x="125" y="151"/>
                    </a:lnTo>
                    <a:lnTo>
                      <a:pt x="178" y="136"/>
                    </a:lnTo>
                    <a:lnTo>
                      <a:pt x="180" y="129"/>
                    </a:lnTo>
                    <a:lnTo>
                      <a:pt x="208" y="93"/>
                    </a:lnTo>
                    <a:lnTo>
                      <a:pt x="216" y="44"/>
                    </a:lnTo>
                    <a:lnTo>
                      <a:pt x="202" y="28"/>
                    </a:lnTo>
                    <a:lnTo>
                      <a:pt x="202" y="6"/>
                    </a:lnTo>
                    <a:lnTo>
                      <a:pt x="157" y="0"/>
                    </a:lnTo>
                    <a:lnTo>
                      <a:pt x="74" y="57"/>
                    </a:lnTo>
                    <a:lnTo>
                      <a:pt x="53" y="62"/>
                    </a:lnTo>
                    <a:lnTo>
                      <a:pt x="53" y="105"/>
                    </a:lnTo>
                    <a:lnTo>
                      <a:pt x="44" y="114"/>
                    </a:lnTo>
                    <a:lnTo>
                      <a:pt x="0" y="1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5" name="Freeform 235"/>
              <p:cNvSpPr>
                <a:spLocks noChangeAspect="1"/>
              </p:cNvSpPr>
              <p:nvPr/>
            </p:nvSpPr>
            <p:spPr bwMode="gray">
              <a:xfrm>
                <a:off x="3947495" y="3044725"/>
                <a:ext cx="60243" cy="38701"/>
              </a:xfrm>
              <a:custGeom>
                <a:avLst/>
                <a:gdLst>
                  <a:gd name="T0" fmla="*/ 0 w 42"/>
                  <a:gd name="T1" fmla="*/ 3 h 26"/>
                  <a:gd name="T2" fmla="*/ 0 w 42"/>
                  <a:gd name="T3" fmla="*/ 3 h 26"/>
                  <a:gd name="T4" fmla="*/ 12 w 42"/>
                  <a:gd name="T5" fmla="*/ 345 h 26"/>
                  <a:gd name="T6" fmla="*/ 25 w 42"/>
                  <a:gd name="T7" fmla="*/ 276 h 26"/>
                  <a:gd name="T8" fmla="*/ 18 w 42"/>
                  <a:gd name="T9" fmla="*/ 345 h 26"/>
                  <a:gd name="T10" fmla="*/ 24 w 42"/>
                  <a:gd name="T11" fmla="*/ 636 h 26"/>
                  <a:gd name="T12" fmla="*/ 41 w 42"/>
                  <a:gd name="T13" fmla="*/ 345 h 26"/>
                  <a:gd name="T14" fmla="*/ 41 w 42"/>
                  <a:gd name="T15" fmla="*/ 0 h 26"/>
                  <a:gd name="T16" fmla="*/ 0 w 42"/>
                  <a:gd name="T17" fmla="*/ 3 h 26"/>
                  <a:gd name="T18" fmla="*/ 0 w 4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6"/>
                  <a:gd name="T32" fmla="*/ 42 w 4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6">
                    <a:moveTo>
                      <a:pt x="0" y="3"/>
                    </a:moveTo>
                    <a:lnTo>
                      <a:pt x="0" y="3"/>
                    </a:lnTo>
                    <a:lnTo>
                      <a:pt x="12" y="14"/>
                    </a:lnTo>
                    <a:lnTo>
                      <a:pt x="25" y="11"/>
                    </a:lnTo>
                    <a:lnTo>
                      <a:pt x="18" y="14"/>
                    </a:lnTo>
                    <a:lnTo>
                      <a:pt x="24" y="25"/>
                    </a:lnTo>
                    <a:lnTo>
                      <a:pt x="41" y="14"/>
                    </a:lnTo>
                    <a:lnTo>
                      <a:pt x="4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6" name="Freeform 236"/>
              <p:cNvSpPr>
                <a:spLocks noChangeAspect="1"/>
              </p:cNvSpPr>
              <p:nvPr/>
            </p:nvSpPr>
            <p:spPr bwMode="gray">
              <a:xfrm>
                <a:off x="5239852" y="2766906"/>
                <a:ext cx="11475" cy="33173"/>
              </a:xfrm>
              <a:custGeom>
                <a:avLst/>
                <a:gdLst>
                  <a:gd name="T0" fmla="*/ 0 w 9"/>
                  <a:gd name="T1" fmla="*/ 112 h 23"/>
                  <a:gd name="T2" fmla="*/ 0 w 9"/>
                  <a:gd name="T3" fmla="*/ 112 h 23"/>
                  <a:gd name="T4" fmla="*/ 4 w 9"/>
                  <a:gd name="T5" fmla="*/ 133 h 23"/>
                  <a:gd name="T6" fmla="*/ 4 w 9"/>
                  <a:gd name="T7" fmla="*/ 127 h 23"/>
                  <a:gd name="T8" fmla="*/ 4 w 9"/>
                  <a:gd name="T9" fmla="*/ 0 h 23"/>
                  <a:gd name="T10" fmla="*/ 0 w 9"/>
                  <a:gd name="T11" fmla="*/ 112 h 23"/>
                  <a:gd name="T12" fmla="*/ 0 w 9"/>
                  <a:gd name="T13" fmla="*/ 112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7" name="Freeform 237"/>
              <p:cNvSpPr>
                <a:spLocks noChangeAspect="1"/>
              </p:cNvSpPr>
              <p:nvPr/>
            </p:nvSpPr>
            <p:spPr bwMode="gray">
              <a:xfrm>
                <a:off x="4825322" y="3321161"/>
                <a:ext cx="32990" cy="33173"/>
              </a:xfrm>
              <a:custGeom>
                <a:avLst/>
                <a:gdLst>
                  <a:gd name="T0" fmla="*/ 0 w 24"/>
                  <a:gd name="T1" fmla="*/ 133 h 23"/>
                  <a:gd name="T2" fmla="*/ 0 w 24"/>
                  <a:gd name="T3" fmla="*/ 133 h 23"/>
                  <a:gd name="T4" fmla="*/ 9 w 24"/>
                  <a:gd name="T5" fmla="*/ 4 h 23"/>
                  <a:gd name="T6" fmla="*/ 12 w 24"/>
                  <a:gd name="T7" fmla="*/ 0 h 23"/>
                  <a:gd name="T8" fmla="*/ 12 w 24"/>
                  <a:gd name="T9" fmla="*/ 112 h 23"/>
                  <a:gd name="T10" fmla="*/ 0 w 24"/>
                  <a:gd name="T11" fmla="*/ 133 h 23"/>
                  <a:gd name="T12" fmla="*/ 0 w 24"/>
                  <a:gd name="T13" fmla="*/ 133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0" y="22"/>
                    </a:moveTo>
                    <a:lnTo>
                      <a:pt x="0" y="22"/>
                    </a:lnTo>
                    <a:lnTo>
                      <a:pt x="9" y="4"/>
                    </a:lnTo>
                    <a:lnTo>
                      <a:pt x="20" y="0"/>
                    </a:lnTo>
                    <a:lnTo>
                      <a:pt x="23" y="18"/>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8" name="Freeform 238"/>
              <p:cNvSpPr>
                <a:spLocks noChangeAspect="1"/>
              </p:cNvSpPr>
              <p:nvPr/>
            </p:nvSpPr>
            <p:spPr bwMode="gray">
              <a:xfrm>
                <a:off x="3933151" y="2964558"/>
                <a:ext cx="120486" cy="85695"/>
              </a:xfrm>
              <a:custGeom>
                <a:avLst/>
                <a:gdLst>
                  <a:gd name="T0" fmla="*/ 0 w 86"/>
                  <a:gd name="T1" fmla="*/ 478 h 58"/>
                  <a:gd name="T2" fmla="*/ 0 w 86"/>
                  <a:gd name="T3" fmla="*/ 478 h 58"/>
                  <a:gd name="T4" fmla="*/ 13 w 86"/>
                  <a:gd name="T5" fmla="*/ 786 h 58"/>
                  <a:gd name="T6" fmla="*/ 21 w 86"/>
                  <a:gd name="T7" fmla="*/ 816 h 58"/>
                  <a:gd name="T8" fmla="*/ 11 w 86"/>
                  <a:gd name="T9" fmla="*/ 931 h 58"/>
                  <a:gd name="T10" fmla="*/ 11 w 86"/>
                  <a:gd name="T11" fmla="*/ 1065 h 58"/>
                  <a:gd name="T12" fmla="*/ 21 w 86"/>
                  <a:gd name="T13" fmla="*/ 1021 h 58"/>
                  <a:gd name="T14" fmla="*/ 30 w 86"/>
                  <a:gd name="T15" fmla="*/ 1065 h 58"/>
                  <a:gd name="T16" fmla="*/ 25 w 86"/>
                  <a:gd name="T17" fmla="*/ 478 h 58"/>
                  <a:gd name="T18" fmla="*/ 21 w 86"/>
                  <a:gd name="T19" fmla="*/ 0 h 58"/>
                  <a:gd name="T20" fmla="*/ 13 w 86"/>
                  <a:gd name="T21" fmla="*/ 7 h 58"/>
                  <a:gd name="T22" fmla="*/ 0 w 86"/>
                  <a:gd name="T23" fmla="*/ 478 h 58"/>
                  <a:gd name="T24" fmla="*/ 0 w 86"/>
                  <a:gd name="T25" fmla="*/ 47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8"/>
                  <a:gd name="T41" fmla="*/ 86 w 8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8">
                    <a:moveTo>
                      <a:pt x="0" y="25"/>
                    </a:moveTo>
                    <a:lnTo>
                      <a:pt x="0" y="25"/>
                    </a:lnTo>
                    <a:lnTo>
                      <a:pt x="13" y="42"/>
                    </a:lnTo>
                    <a:lnTo>
                      <a:pt x="52" y="44"/>
                    </a:lnTo>
                    <a:lnTo>
                      <a:pt x="11" y="49"/>
                    </a:lnTo>
                    <a:lnTo>
                      <a:pt x="11" y="57"/>
                    </a:lnTo>
                    <a:lnTo>
                      <a:pt x="52" y="54"/>
                    </a:lnTo>
                    <a:lnTo>
                      <a:pt x="85" y="57"/>
                    </a:lnTo>
                    <a:lnTo>
                      <a:pt x="75" y="25"/>
                    </a:lnTo>
                    <a:lnTo>
                      <a:pt x="44" y="0"/>
                    </a:lnTo>
                    <a:lnTo>
                      <a:pt x="13" y="7"/>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59" name="Freeform 239"/>
              <p:cNvSpPr>
                <a:spLocks noChangeAspect="1"/>
              </p:cNvSpPr>
              <p:nvPr/>
            </p:nvSpPr>
            <p:spPr bwMode="gray">
              <a:xfrm>
                <a:off x="4013476" y="3100012"/>
                <a:ext cx="63112" cy="62198"/>
              </a:xfrm>
              <a:custGeom>
                <a:avLst/>
                <a:gdLst>
                  <a:gd name="T0" fmla="*/ 0 w 44"/>
                  <a:gd name="T1" fmla="*/ 244 h 42"/>
                  <a:gd name="T2" fmla="*/ 0 w 44"/>
                  <a:gd name="T3" fmla="*/ 244 h 42"/>
                  <a:gd name="T4" fmla="*/ 5 w 44"/>
                  <a:gd name="T5" fmla="*/ 575 h 42"/>
                  <a:gd name="T6" fmla="*/ 26 w 44"/>
                  <a:gd name="T7" fmla="*/ 843 h 42"/>
                  <a:gd name="T8" fmla="*/ 43 w 44"/>
                  <a:gd name="T9" fmla="*/ 453 h 42"/>
                  <a:gd name="T10" fmla="*/ 29 w 44"/>
                  <a:gd name="T11" fmla="*/ 0 h 42"/>
                  <a:gd name="T12" fmla="*/ 0 w 44"/>
                  <a:gd name="T13" fmla="*/ 244 h 42"/>
                  <a:gd name="T14" fmla="*/ 0 w 44"/>
                  <a:gd name="T15" fmla="*/ 244 h 4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2"/>
                  <a:gd name="T26" fmla="*/ 44 w 4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2">
                    <a:moveTo>
                      <a:pt x="0" y="12"/>
                    </a:moveTo>
                    <a:lnTo>
                      <a:pt x="0" y="12"/>
                    </a:lnTo>
                    <a:lnTo>
                      <a:pt x="5" y="28"/>
                    </a:lnTo>
                    <a:lnTo>
                      <a:pt x="26" y="41"/>
                    </a:lnTo>
                    <a:lnTo>
                      <a:pt x="43" y="21"/>
                    </a:lnTo>
                    <a:lnTo>
                      <a:pt x="2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0" name="Freeform 241"/>
              <p:cNvSpPr>
                <a:spLocks noChangeAspect="1"/>
              </p:cNvSpPr>
              <p:nvPr/>
            </p:nvSpPr>
            <p:spPr bwMode="gray">
              <a:xfrm>
                <a:off x="4749301" y="3614184"/>
                <a:ext cx="150607" cy="145129"/>
              </a:xfrm>
              <a:custGeom>
                <a:avLst/>
                <a:gdLst>
                  <a:gd name="T0" fmla="*/ 0 w 108"/>
                  <a:gd name="T1" fmla="*/ 397 h 99"/>
                  <a:gd name="T2" fmla="*/ 0 w 108"/>
                  <a:gd name="T3" fmla="*/ 397 h 99"/>
                  <a:gd name="T4" fmla="*/ 0 w 108"/>
                  <a:gd name="T5" fmla="*/ 397 h 99"/>
                  <a:gd name="T6" fmla="*/ 18 w 108"/>
                  <a:gd name="T7" fmla="*/ 409 h 99"/>
                  <a:gd name="T8" fmla="*/ 18 w 108"/>
                  <a:gd name="T9" fmla="*/ 169 h 99"/>
                  <a:gd name="T10" fmla="*/ 18 w 108"/>
                  <a:gd name="T11" fmla="*/ 5 h 99"/>
                  <a:gd name="T12" fmla="*/ 18 w 108"/>
                  <a:gd name="T13" fmla="*/ 0 h 99"/>
                  <a:gd name="T14" fmla="*/ 32 w 108"/>
                  <a:gd name="T15" fmla="*/ 150 h 99"/>
                  <a:gd name="T16" fmla="*/ 33 w 108"/>
                  <a:gd name="T17" fmla="*/ 343 h 99"/>
                  <a:gd name="T18" fmla="*/ 33 w 108"/>
                  <a:gd name="T19" fmla="*/ 815 h 99"/>
                  <a:gd name="T20" fmla="*/ 26 w 108"/>
                  <a:gd name="T21" fmla="*/ 1303 h 99"/>
                  <a:gd name="T22" fmla="*/ 18 w 108"/>
                  <a:gd name="T23" fmla="*/ 1229 h 99"/>
                  <a:gd name="T24" fmla="*/ 18 w 108"/>
                  <a:gd name="T25" fmla="*/ 1110 h 99"/>
                  <a:gd name="T26" fmla="*/ 0 w 108"/>
                  <a:gd name="T27" fmla="*/ 397 h 99"/>
                  <a:gd name="T28" fmla="*/ 0 w 108"/>
                  <a:gd name="T29" fmla="*/ 397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99"/>
                  <a:gd name="T47" fmla="*/ 108 w 10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99">
                    <a:moveTo>
                      <a:pt x="0" y="30"/>
                    </a:moveTo>
                    <a:lnTo>
                      <a:pt x="0" y="30"/>
                    </a:lnTo>
                    <a:lnTo>
                      <a:pt x="24" y="31"/>
                    </a:lnTo>
                    <a:lnTo>
                      <a:pt x="48" y="13"/>
                    </a:lnTo>
                    <a:lnTo>
                      <a:pt x="49" y="5"/>
                    </a:lnTo>
                    <a:lnTo>
                      <a:pt x="70" y="0"/>
                    </a:lnTo>
                    <a:lnTo>
                      <a:pt x="104" y="11"/>
                    </a:lnTo>
                    <a:lnTo>
                      <a:pt x="107" y="25"/>
                    </a:lnTo>
                    <a:lnTo>
                      <a:pt x="105" y="61"/>
                    </a:lnTo>
                    <a:lnTo>
                      <a:pt x="87" y="98"/>
                    </a:lnTo>
                    <a:lnTo>
                      <a:pt x="56" y="92"/>
                    </a:lnTo>
                    <a:lnTo>
                      <a:pt x="38" y="83"/>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1" name="Freeform 242"/>
              <p:cNvSpPr>
                <a:spLocks noChangeAspect="1"/>
              </p:cNvSpPr>
              <p:nvPr/>
            </p:nvSpPr>
            <p:spPr bwMode="gray">
              <a:xfrm>
                <a:off x="4489682" y="3640445"/>
                <a:ext cx="261053" cy="258468"/>
              </a:xfrm>
              <a:custGeom>
                <a:avLst/>
                <a:gdLst>
                  <a:gd name="T0" fmla="*/ 0 w 186"/>
                  <a:gd name="T1" fmla="*/ 6 h 175"/>
                  <a:gd name="T2" fmla="*/ 0 w 186"/>
                  <a:gd name="T3" fmla="*/ 6 h 175"/>
                  <a:gd name="T4" fmla="*/ 23 w 186"/>
                  <a:gd name="T5" fmla="*/ 0 h 175"/>
                  <a:gd name="T6" fmla="*/ 54 w 186"/>
                  <a:gd name="T7" fmla="*/ 281 h 175"/>
                  <a:gd name="T8" fmla="*/ 62 w 186"/>
                  <a:gd name="T9" fmla="*/ 176 h 175"/>
                  <a:gd name="T10" fmla="*/ 70 w 186"/>
                  <a:gd name="T11" fmla="*/ 215 h 175"/>
                  <a:gd name="T12" fmla="*/ 70 w 186"/>
                  <a:gd name="T13" fmla="*/ 215 h 175"/>
                  <a:gd name="T14" fmla="*/ 63 w 186"/>
                  <a:gd name="T15" fmla="*/ 472 h 175"/>
                  <a:gd name="T16" fmla="*/ 61 w 186"/>
                  <a:gd name="T17" fmla="*/ 281 h 175"/>
                  <a:gd name="T18" fmla="*/ 52 w 186"/>
                  <a:gd name="T19" fmla="*/ 419 h 175"/>
                  <a:gd name="T20" fmla="*/ 52 w 186"/>
                  <a:gd name="T21" fmla="*/ 1313 h 175"/>
                  <a:gd name="T22" fmla="*/ 47 w 186"/>
                  <a:gd name="T23" fmla="*/ 1313 h 175"/>
                  <a:gd name="T24" fmla="*/ 47 w 186"/>
                  <a:gd name="T25" fmla="*/ 2064 h 175"/>
                  <a:gd name="T26" fmla="*/ 47 w 186"/>
                  <a:gd name="T27" fmla="*/ 3074 h 175"/>
                  <a:gd name="T28" fmla="*/ 41 w 186"/>
                  <a:gd name="T29" fmla="*/ 3237 h 175"/>
                  <a:gd name="T30" fmla="*/ 32 w 186"/>
                  <a:gd name="T31" fmla="*/ 3237 h 175"/>
                  <a:gd name="T32" fmla="*/ 28 w 186"/>
                  <a:gd name="T33" fmla="*/ 3021 h 175"/>
                  <a:gd name="T34" fmla="*/ 23 w 186"/>
                  <a:gd name="T35" fmla="*/ 3108 h 175"/>
                  <a:gd name="T36" fmla="*/ 23 w 186"/>
                  <a:gd name="T37" fmla="*/ 2736 h 175"/>
                  <a:gd name="T38" fmla="*/ 23 w 186"/>
                  <a:gd name="T39" fmla="*/ 1609 h 175"/>
                  <a:gd name="T40" fmla="*/ 23 w 186"/>
                  <a:gd name="T41" fmla="*/ 1499 h 175"/>
                  <a:gd name="T42" fmla="*/ 0 w 186"/>
                  <a:gd name="T43" fmla="*/ 6 h 175"/>
                  <a:gd name="T44" fmla="*/ 0 w 186"/>
                  <a:gd name="T45" fmla="*/ 6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6"/>
                  <a:gd name="T70" fmla="*/ 0 h 175"/>
                  <a:gd name="T71" fmla="*/ 186 w 18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6" h="175">
                    <a:moveTo>
                      <a:pt x="0" y="6"/>
                    </a:moveTo>
                    <a:lnTo>
                      <a:pt x="0" y="6"/>
                    </a:lnTo>
                    <a:lnTo>
                      <a:pt x="23" y="0"/>
                    </a:lnTo>
                    <a:lnTo>
                      <a:pt x="134" y="16"/>
                    </a:lnTo>
                    <a:lnTo>
                      <a:pt x="159" y="9"/>
                    </a:lnTo>
                    <a:lnTo>
                      <a:pt x="185" y="12"/>
                    </a:lnTo>
                    <a:lnTo>
                      <a:pt x="162" y="25"/>
                    </a:lnTo>
                    <a:lnTo>
                      <a:pt x="154" y="16"/>
                    </a:lnTo>
                    <a:lnTo>
                      <a:pt x="128" y="22"/>
                    </a:lnTo>
                    <a:lnTo>
                      <a:pt x="128" y="71"/>
                    </a:lnTo>
                    <a:lnTo>
                      <a:pt x="114" y="71"/>
                    </a:lnTo>
                    <a:lnTo>
                      <a:pt x="114" y="110"/>
                    </a:lnTo>
                    <a:lnTo>
                      <a:pt x="114" y="165"/>
                    </a:lnTo>
                    <a:lnTo>
                      <a:pt x="102" y="174"/>
                    </a:lnTo>
                    <a:lnTo>
                      <a:pt x="84" y="174"/>
                    </a:lnTo>
                    <a:lnTo>
                      <a:pt x="75" y="162"/>
                    </a:lnTo>
                    <a:lnTo>
                      <a:pt x="67" y="168"/>
                    </a:lnTo>
                    <a:lnTo>
                      <a:pt x="49" y="149"/>
                    </a:lnTo>
                    <a:lnTo>
                      <a:pt x="39" y="88"/>
                    </a:lnTo>
                    <a:lnTo>
                      <a:pt x="39" y="8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2" name="Freeform 243"/>
              <p:cNvSpPr>
                <a:spLocks noChangeAspect="1"/>
              </p:cNvSpPr>
              <p:nvPr/>
            </p:nvSpPr>
            <p:spPr bwMode="gray">
              <a:xfrm>
                <a:off x="3943192" y="2732352"/>
                <a:ext cx="163517" cy="142365"/>
              </a:xfrm>
              <a:custGeom>
                <a:avLst/>
                <a:gdLst>
                  <a:gd name="T0" fmla="*/ 0 w 116"/>
                  <a:gd name="T1" fmla="*/ 1361 h 97"/>
                  <a:gd name="T2" fmla="*/ 0 w 116"/>
                  <a:gd name="T3" fmla="*/ 1361 h 97"/>
                  <a:gd name="T4" fmla="*/ 29 w 116"/>
                  <a:gd name="T5" fmla="*/ 0 h 97"/>
                  <a:gd name="T6" fmla="*/ 56 w 116"/>
                  <a:gd name="T7" fmla="*/ 2 h 97"/>
                  <a:gd name="T8" fmla="*/ 57 w 116"/>
                  <a:gd name="T9" fmla="*/ 7 h 97"/>
                  <a:gd name="T10" fmla="*/ 56 w 116"/>
                  <a:gd name="T11" fmla="*/ 364 h 97"/>
                  <a:gd name="T12" fmla="*/ 29 w 116"/>
                  <a:gd name="T13" fmla="*/ 343 h 97"/>
                  <a:gd name="T14" fmla="*/ 29 w 116"/>
                  <a:gd name="T15" fmla="*/ 854 h 97"/>
                  <a:gd name="T16" fmla="*/ 29 w 116"/>
                  <a:gd name="T17" fmla="*/ 950 h 97"/>
                  <a:gd name="T18" fmla="*/ 29 w 116"/>
                  <a:gd name="T19" fmla="*/ 1282 h 97"/>
                  <a:gd name="T20" fmla="*/ 0 w 116"/>
                  <a:gd name="T21" fmla="*/ 1361 h 97"/>
                  <a:gd name="T22" fmla="*/ 0 w 116"/>
                  <a:gd name="T23" fmla="*/ 1361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97"/>
                  <a:gd name="T38" fmla="*/ 116 w 11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97">
                    <a:moveTo>
                      <a:pt x="0" y="96"/>
                    </a:moveTo>
                    <a:lnTo>
                      <a:pt x="0" y="96"/>
                    </a:lnTo>
                    <a:lnTo>
                      <a:pt x="54" y="0"/>
                    </a:lnTo>
                    <a:lnTo>
                      <a:pt x="114" y="2"/>
                    </a:lnTo>
                    <a:lnTo>
                      <a:pt x="115" y="7"/>
                    </a:lnTo>
                    <a:lnTo>
                      <a:pt x="114" y="25"/>
                    </a:lnTo>
                    <a:lnTo>
                      <a:pt x="70" y="24"/>
                    </a:lnTo>
                    <a:lnTo>
                      <a:pt x="70" y="61"/>
                    </a:lnTo>
                    <a:lnTo>
                      <a:pt x="54" y="67"/>
                    </a:lnTo>
                    <a:lnTo>
                      <a:pt x="55" y="90"/>
                    </a:lnTo>
                    <a:lnTo>
                      <a:pt x="0" y="9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3" name="Freeform 244"/>
              <p:cNvSpPr>
                <a:spLocks noChangeAspect="1"/>
              </p:cNvSpPr>
              <p:nvPr/>
            </p:nvSpPr>
            <p:spPr bwMode="gray">
              <a:xfrm>
                <a:off x="4689058" y="2830487"/>
                <a:ext cx="318428" cy="399450"/>
              </a:xfrm>
              <a:custGeom>
                <a:avLst/>
                <a:gdLst>
                  <a:gd name="T0" fmla="*/ 0 w 227"/>
                  <a:gd name="T1" fmla="*/ 2834 h 270"/>
                  <a:gd name="T2" fmla="*/ 0 w 227"/>
                  <a:gd name="T3" fmla="*/ 2834 h 270"/>
                  <a:gd name="T4" fmla="*/ 10 w 227"/>
                  <a:gd name="T5" fmla="*/ 3398 h 270"/>
                  <a:gd name="T6" fmla="*/ 20 w 227"/>
                  <a:gd name="T7" fmla="*/ 3950 h 270"/>
                  <a:gd name="T8" fmla="*/ 22 w 227"/>
                  <a:gd name="T9" fmla="*/ 4168 h 270"/>
                  <a:gd name="T10" fmla="*/ 28 w 227"/>
                  <a:gd name="T11" fmla="*/ 4980 h 270"/>
                  <a:gd name="T12" fmla="*/ 49 w 227"/>
                  <a:gd name="T13" fmla="*/ 5361 h 270"/>
                  <a:gd name="T14" fmla="*/ 62 w 227"/>
                  <a:gd name="T15" fmla="*/ 5264 h 270"/>
                  <a:gd name="T16" fmla="*/ 70 w 227"/>
                  <a:gd name="T17" fmla="*/ 5110 h 270"/>
                  <a:gd name="T18" fmla="*/ 65 w 227"/>
                  <a:gd name="T19" fmla="*/ 4526 h 270"/>
                  <a:gd name="T20" fmla="*/ 58 w 227"/>
                  <a:gd name="T21" fmla="*/ 4192 h 270"/>
                  <a:gd name="T22" fmla="*/ 63 w 227"/>
                  <a:gd name="T23" fmla="*/ 3984 h 270"/>
                  <a:gd name="T24" fmla="*/ 63 w 227"/>
                  <a:gd name="T25" fmla="*/ 3487 h 270"/>
                  <a:gd name="T26" fmla="*/ 73 w 227"/>
                  <a:gd name="T27" fmla="*/ 2844 h 270"/>
                  <a:gd name="T28" fmla="*/ 77 w 227"/>
                  <a:gd name="T29" fmla="*/ 1678 h 270"/>
                  <a:gd name="T30" fmla="*/ 86 w 227"/>
                  <a:gd name="T31" fmla="*/ 1423 h 270"/>
                  <a:gd name="T32" fmla="*/ 79 w 227"/>
                  <a:gd name="T33" fmla="*/ 1171 h 270"/>
                  <a:gd name="T34" fmla="*/ 77 w 227"/>
                  <a:gd name="T35" fmla="*/ 299 h 270"/>
                  <a:gd name="T36" fmla="*/ 68 w 227"/>
                  <a:gd name="T37" fmla="*/ 0 h 270"/>
                  <a:gd name="T38" fmla="*/ 62 w 227"/>
                  <a:gd name="T39" fmla="*/ 343 h 270"/>
                  <a:gd name="T40" fmla="*/ 22 w 227"/>
                  <a:gd name="T41" fmla="*/ 279 h 270"/>
                  <a:gd name="T42" fmla="*/ 22 w 227"/>
                  <a:gd name="T43" fmla="*/ 860 h 270"/>
                  <a:gd name="T44" fmla="*/ 22 w 227"/>
                  <a:gd name="T45" fmla="*/ 860 h 270"/>
                  <a:gd name="T46" fmla="*/ 22 w 227"/>
                  <a:gd name="T47" fmla="*/ 1022 h 270"/>
                  <a:gd name="T48" fmla="*/ 22 w 227"/>
                  <a:gd name="T49" fmla="*/ 2057 h 270"/>
                  <a:gd name="T50" fmla="*/ 14 w 227"/>
                  <a:gd name="T51" fmla="*/ 2112 h 270"/>
                  <a:gd name="T52" fmla="*/ 0 w 227"/>
                  <a:gd name="T53" fmla="*/ 2834 h 270"/>
                  <a:gd name="T54" fmla="*/ 0 w 227"/>
                  <a:gd name="T55" fmla="*/ 2834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270"/>
                  <a:gd name="T86" fmla="*/ 227 w 227"/>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270">
                    <a:moveTo>
                      <a:pt x="0" y="142"/>
                    </a:moveTo>
                    <a:lnTo>
                      <a:pt x="0" y="142"/>
                    </a:lnTo>
                    <a:lnTo>
                      <a:pt x="10" y="169"/>
                    </a:lnTo>
                    <a:lnTo>
                      <a:pt x="20" y="198"/>
                    </a:lnTo>
                    <a:lnTo>
                      <a:pt x="43" y="209"/>
                    </a:lnTo>
                    <a:lnTo>
                      <a:pt x="76" y="249"/>
                    </a:lnTo>
                    <a:lnTo>
                      <a:pt x="122" y="269"/>
                    </a:lnTo>
                    <a:lnTo>
                      <a:pt x="164" y="264"/>
                    </a:lnTo>
                    <a:lnTo>
                      <a:pt x="189" y="256"/>
                    </a:lnTo>
                    <a:lnTo>
                      <a:pt x="174" y="227"/>
                    </a:lnTo>
                    <a:lnTo>
                      <a:pt x="150" y="211"/>
                    </a:lnTo>
                    <a:lnTo>
                      <a:pt x="166" y="200"/>
                    </a:lnTo>
                    <a:lnTo>
                      <a:pt x="167" y="176"/>
                    </a:lnTo>
                    <a:lnTo>
                      <a:pt x="194" y="143"/>
                    </a:lnTo>
                    <a:lnTo>
                      <a:pt x="205" y="84"/>
                    </a:lnTo>
                    <a:lnTo>
                      <a:pt x="226" y="71"/>
                    </a:lnTo>
                    <a:lnTo>
                      <a:pt x="210" y="59"/>
                    </a:lnTo>
                    <a:lnTo>
                      <a:pt x="203" y="16"/>
                    </a:lnTo>
                    <a:lnTo>
                      <a:pt x="185" y="0"/>
                    </a:lnTo>
                    <a:lnTo>
                      <a:pt x="164" y="18"/>
                    </a:lnTo>
                    <a:lnTo>
                      <a:pt x="41" y="15"/>
                    </a:lnTo>
                    <a:lnTo>
                      <a:pt x="41" y="43"/>
                    </a:lnTo>
                    <a:lnTo>
                      <a:pt x="29" y="43"/>
                    </a:lnTo>
                    <a:lnTo>
                      <a:pt x="29" y="51"/>
                    </a:lnTo>
                    <a:lnTo>
                      <a:pt x="28" y="103"/>
                    </a:lnTo>
                    <a:lnTo>
                      <a:pt x="14" y="106"/>
                    </a:lnTo>
                    <a:lnTo>
                      <a:pt x="0" y="1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4" name="Freeform 245"/>
              <p:cNvSpPr>
                <a:spLocks noChangeAspect="1"/>
              </p:cNvSpPr>
              <p:nvPr/>
            </p:nvSpPr>
            <p:spPr bwMode="gray">
              <a:xfrm>
                <a:off x="4858312" y="3825658"/>
                <a:ext cx="22950" cy="33173"/>
              </a:xfrm>
              <a:custGeom>
                <a:avLst/>
                <a:gdLst>
                  <a:gd name="T0" fmla="*/ 0 w 17"/>
                  <a:gd name="T1" fmla="*/ 87 h 23"/>
                  <a:gd name="T2" fmla="*/ 0 w 17"/>
                  <a:gd name="T3" fmla="*/ 87 h 23"/>
                  <a:gd name="T4" fmla="*/ 8 w 17"/>
                  <a:gd name="T5" fmla="*/ 133 h 23"/>
                  <a:gd name="T6" fmla="*/ 8 w 17"/>
                  <a:gd name="T7" fmla="*/ 95 h 23"/>
                  <a:gd name="T8" fmla="*/ 8 w 17"/>
                  <a:gd name="T9" fmla="*/ 0 h 23"/>
                  <a:gd name="T10" fmla="*/ 0 w 17"/>
                  <a:gd name="T11" fmla="*/ 87 h 23"/>
                  <a:gd name="T12" fmla="*/ 0 w 17"/>
                  <a:gd name="T13" fmla="*/ 87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0" y="12"/>
                    </a:moveTo>
                    <a:lnTo>
                      <a:pt x="0" y="12"/>
                    </a:lnTo>
                    <a:lnTo>
                      <a:pt x="9" y="22"/>
                    </a:lnTo>
                    <a:lnTo>
                      <a:pt x="16" y="14"/>
                    </a:lnTo>
                    <a:lnTo>
                      <a:pt x="14"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5" name="Freeform 246"/>
              <p:cNvSpPr>
                <a:spLocks noChangeAspect="1"/>
              </p:cNvSpPr>
              <p:nvPr/>
            </p:nvSpPr>
            <p:spPr bwMode="gray">
              <a:xfrm>
                <a:off x="4836797" y="3319779"/>
                <a:ext cx="207982" cy="214238"/>
              </a:xfrm>
              <a:custGeom>
                <a:avLst/>
                <a:gdLst>
                  <a:gd name="T0" fmla="*/ 0 w 148"/>
                  <a:gd name="T1" fmla="*/ 637 h 146"/>
                  <a:gd name="T2" fmla="*/ 0 w 148"/>
                  <a:gd name="T3" fmla="*/ 637 h 146"/>
                  <a:gd name="T4" fmla="*/ 1 w 148"/>
                  <a:gd name="T5" fmla="*/ 1028 h 146"/>
                  <a:gd name="T6" fmla="*/ 19 w 148"/>
                  <a:gd name="T7" fmla="*/ 1441 h 146"/>
                  <a:gd name="T8" fmla="*/ 24 w 148"/>
                  <a:gd name="T9" fmla="*/ 1622 h 146"/>
                  <a:gd name="T10" fmla="*/ 24 w 148"/>
                  <a:gd name="T11" fmla="*/ 1642 h 146"/>
                  <a:gd name="T12" fmla="*/ 28 w 148"/>
                  <a:gd name="T13" fmla="*/ 2000 h 146"/>
                  <a:gd name="T14" fmla="*/ 55 w 148"/>
                  <a:gd name="T15" fmla="*/ 1975 h 146"/>
                  <a:gd name="T16" fmla="*/ 62 w 148"/>
                  <a:gd name="T17" fmla="*/ 1828 h 146"/>
                  <a:gd name="T18" fmla="*/ 55 w 148"/>
                  <a:gd name="T19" fmla="*/ 1006 h 146"/>
                  <a:gd name="T20" fmla="*/ 57 w 148"/>
                  <a:gd name="T21" fmla="*/ 701 h 146"/>
                  <a:gd name="T22" fmla="*/ 24 w 148"/>
                  <a:gd name="T23" fmla="*/ 0 h 146"/>
                  <a:gd name="T24" fmla="*/ 24 w 148"/>
                  <a:gd name="T25" fmla="*/ 364 h 146"/>
                  <a:gd name="T26" fmla="*/ 24 w 148"/>
                  <a:gd name="T27" fmla="*/ 238 h 146"/>
                  <a:gd name="T28" fmla="*/ 24 w 148"/>
                  <a:gd name="T29" fmla="*/ 343 h 146"/>
                  <a:gd name="T30" fmla="*/ 24 w 148"/>
                  <a:gd name="T31" fmla="*/ 0 h 146"/>
                  <a:gd name="T32" fmla="*/ 11 w 148"/>
                  <a:gd name="T33" fmla="*/ 1 h 146"/>
                  <a:gd name="T34" fmla="*/ 14 w 148"/>
                  <a:gd name="T35" fmla="*/ 253 h 146"/>
                  <a:gd name="T36" fmla="*/ 15 w 148"/>
                  <a:gd name="T37" fmla="*/ 414 h 146"/>
                  <a:gd name="T38" fmla="*/ 0 w 148"/>
                  <a:gd name="T39" fmla="*/ 637 h 146"/>
                  <a:gd name="T40" fmla="*/ 0 w 148"/>
                  <a:gd name="T41" fmla="*/ 637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46"/>
                  <a:gd name="T65" fmla="*/ 148 w 148"/>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46">
                    <a:moveTo>
                      <a:pt x="0" y="46"/>
                    </a:moveTo>
                    <a:lnTo>
                      <a:pt x="0" y="46"/>
                    </a:lnTo>
                    <a:lnTo>
                      <a:pt x="1" y="74"/>
                    </a:lnTo>
                    <a:lnTo>
                      <a:pt x="19" y="103"/>
                    </a:lnTo>
                    <a:lnTo>
                      <a:pt x="44" y="115"/>
                    </a:lnTo>
                    <a:lnTo>
                      <a:pt x="57" y="118"/>
                    </a:lnTo>
                    <a:lnTo>
                      <a:pt x="72" y="145"/>
                    </a:lnTo>
                    <a:lnTo>
                      <a:pt x="127" y="142"/>
                    </a:lnTo>
                    <a:lnTo>
                      <a:pt x="147" y="130"/>
                    </a:lnTo>
                    <a:lnTo>
                      <a:pt x="126" y="72"/>
                    </a:lnTo>
                    <a:lnTo>
                      <a:pt x="132" y="50"/>
                    </a:lnTo>
                    <a:lnTo>
                      <a:pt x="61" y="0"/>
                    </a:lnTo>
                    <a:lnTo>
                      <a:pt x="43" y="25"/>
                    </a:lnTo>
                    <a:lnTo>
                      <a:pt x="35" y="18"/>
                    </a:lnTo>
                    <a:lnTo>
                      <a:pt x="29" y="24"/>
                    </a:lnTo>
                    <a:lnTo>
                      <a:pt x="29" y="0"/>
                    </a:lnTo>
                    <a:lnTo>
                      <a:pt x="11" y="1"/>
                    </a:lnTo>
                    <a:lnTo>
                      <a:pt x="14" y="19"/>
                    </a:lnTo>
                    <a:lnTo>
                      <a:pt x="15" y="30"/>
                    </a:lnTo>
                    <a:lnTo>
                      <a:pt x="0" y="4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6" name="Freeform 247"/>
              <p:cNvSpPr>
                <a:spLocks noChangeAspect="1"/>
              </p:cNvSpPr>
              <p:nvPr/>
            </p:nvSpPr>
            <p:spPr bwMode="gray">
              <a:xfrm>
                <a:off x="4264488" y="3076515"/>
                <a:ext cx="41596" cy="103664"/>
              </a:xfrm>
              <a:custGeom>
                <a:avLst/>
                <a:gdLst>
                  <a:gd name="T0" fmla="*/ 0 w 30"/>
                  <a:gd name="T1" fmla="*/ 0 h 71"/>
                  <a:gd name="T2" fmla="*/ 0 w 30"/>
                  <a:gd name="T3" fmla="*/ 0 h 71"/>
                  <a:gd name="T4" fmla="*/ 15 w 30"/>
                  <a:gd name="T5" fmla="*/ 4 h 71"/>
                  <a:gd name="T6" fmla="*/ 15 w 30"/>
                  <a:gd name="T7" fmla="*/ 754 h 71"/>
                  <a:gd name="T8" fmla="*/ 15 w 30"/>
                  <a:gd name="T9" fmla="*/ 770 h 71"/>
                  <a:gd name="T10" fmla="*/ 0 w 30"/>
                  <a:gd name="T11" fmla="*/ 0 h 71"/>
                  <a:gd name="T12" fmla="*/ 0 w 30"/>
                  <a:gd name="T13" fmla="*/ 0 h 71"/>
                  <a:gd name="T14" fmla="*/ 0 60000 65536"/>
                  <a:gd name="T15" fmla="*/ 0 60000 65536"/>
                  <a:gd name="T16" fmla="*/ 0 60000 65536"/>
                  <a:gd name="T17" fmla="*/ 0 60000 65536"/>
                  <a:gd name="T18" fmla="*/ 0 60000 65536"/>
                  <a:gd name="T19" fmla="*/ 0 60000 65536"/>
                  <a:gd name="T20" fmla="*/ 0 60000 65536"/>
                  <a:gd name="T21" fmla="*/ 0 w 30"/>
                  <a:gd name="T22" fmla="*/ 0 h 71"/>
                  <a:gd name="T23" fmla="*/ 30 w 30"/>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1">
                    <a:moveTo>
                      <a:pt x="0" y="0"/>
                    </a:moveTo>
                    <a:lnTo>
                      <a:pt x="0" y="0"/>
                    </a:lnTo>
                    <a:lnTo>
                      <a:pt x="15" y="4"/>
                    </a:lnTo>
                    <a:lnTo>
                      <a:pt x="29" y="67"/>
                    </a:lnTo>
                    <a:lnTo>
                      <a:pt x="19" y="7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7" name="Freeform 248"/>
              <p:cNvSpPr>
                <a:spLocks noChangeAspect="1"/>
              </p:cNvSpPr>
              <p:nvPr/>
            </p:nvSpPr>
            <p:spPr bwMode="gray">
              <a:xfrm>
                <a:off x="4836797" y="3220261"/>
                <a:ext cx="104708" cy="107810"/>
              </a:xfrm>
              <a:custGeom>
                <a:avLst/>
                <a:gdLst>
                  <a:gd name="T0" fmla="*/ 0 w 74"/>
                  <a:gd name="T1" fmla="*/ 1316 h 73"/>
                  <a:gd name="T2" fmla="*/ 0 w 74"/>
                  <a:gd name="T3" fmla="*/ 1316 h 73"/>
                  <a:gd name="T4" fmla="*/ 11 w 74"/>
                  <a:gd name="T5" fmla="*/ 1251 h 73"/>
                  <a:gd name="T6" fmla="*/ 29 w 74"/>
                  <a:gd name="T7" fmla="*/ 1232 h 73"/>
                  <a:gd name="T8" fmla="*/ 29 w 74"/>
                  <a:gd name="T9" fmla="*/ 1061 h 73"/>
                  <a:gd name="T10" fmla="*/ 37 w 74"/>
                  <a:gd name="T11" fmla="*/ 937 h 73"/>
                  <a:gd name="T12" fmla="*/ 37 w 74"/>
                  <a:gd name="T13" fmla="*/ 478 h 73"/>
                  <a:gd name="T14" fmla="*/ 37 w 74"/>
                  <a:gd name="T15" fmla="*/ 0 h 73"/>
                  <a:gd name="T16" fmla="*/ 16 w 74"/>
                  <a:gd name="T17" fmla="*/ 5 h 73"/>
                  <a:gd name="T18" fmla="*/ 21 w 74"/>
                  <a:gd name="T19" fmla="*/ 447 h 73"/>
                  <a:gd name="T20" fmla="*/ 12 w 74"/>
                  <a:gd name="T21" fmla="*/ 689 h 73"/>
                  <a:gd name="T22" fmla="*/ 0 w 74"/>
                  <a:gd name="T23" fmla="*/ 1316 h 73"/>
                  <a:gd name="T24" fmla="*/ 0 w 74"/>
                  <a:gd name="T25" fmla="*/ 131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3"/>
                  <a:gd name="T41" fmla="*/ 74 w 74"/>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3">
                    <a:moveTo>
                      <a:pt x="0" y="72"/>
                    </a:moveTo>
                    <a:lnTo>
                      <a:pt x="0" y="72"/>
                    </a:lnTo>
                    <a:lnTo>
                      <a:pt x="11" y="68"/>
                    </a:lnTo>
                    <a:lnTo>
                      <a:pt x="29" y="67"/>
                    </a:lnTo>
                    <a:lnTo>
                      <a:pt x="29" y="57"/>
                    </a:lnTo>
                    <a:lnTo>
                      <a:pt x="58" y="51"/>
                    </a:lnTo>
                    <a:lnTo>
                      <a:pt x="73" y="26"/>
                    </a:lnTo>
                    <a:lnTo>
                      <a:pt x="58" y="0"/>
                    </a:lnTo>
                    <a:lnTo>
                      <a:pt x="16" y="5"/>
                    </a:lnTo>
                    <a:lnTo>
                      <a:pt x="21" y="24"/>
                    </a:lnTo>
                    <a:lnTo>
                      <a:pt x="12" y="37"/>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8" name="Freeform 250"/>
              <p:cNvSpPr>
                <a:spLocks noChangeAspect="1"/>
              </p:cNvSpPr>
              <p:nvPr/>
            </p:nvSpPr>
            <p:spPr bwMode="gray">
              <a:xfrm>
                <a:off x="4169820" y="2999113"/>
                <a:ext cx="144870" cy="110574"/>
              </a:xfrm>
              <a:custGeom>
                <a:avLst/>
                <a:gdLst>
                  <a:gd name="T0" fmla="*/ 0 w 103"/>
                  <a:gd name="T1" fmla="*/ 594 h 76"/>
                  <a:gd name="T2" fmla="*/ 0 w 103"/>
                  <a:gd name="T3" fmla="*/ 594 h 76"/>
                  <a:gd name="T4" fmla="*/ 7 w 103"/>
                  <a:gd name="T5" fmla="*/ 692 h 76"/>
                  <a:gd name="T6" fmla="*/ 25 w 103"/>
                  <a:gd name="T7" fmla="*/ 717 h 76"/>
                  <a:gd name="T8" fmla="*/ 25 w 103"/>
                  <a:gd name="T9" fmla="*/ 535 h 76"/>
                  <a:gd name="T10" fmla="*/ 25 w 103"/>
                  <a:gd name="T11" fmla="*/ 501 h 76"/>
                  <a:gd name="T12" fmla="*/ 36 w 103"/>
                  <a:gd name="T13" fmla="*/ 535 h 76"/>
                  <a:gd name="T14" fmla="*/ 45 w 103"/>
                  <a:gd name="T15" fmla="*/ 394 h 76"/>
                  <a:gd name="T16" fmla="*/ 32 w 103"/>
                  <a:gd name="T17" fmla="*/ 125 h 76"/>
                  <a:gd name="T18" fmla="*/ 29 w 103"/>
                  <a:gd name="T19" fmla="*/ 0 h 76"/>
                  <a:gd name="T20" fmla="*/ 17 w 103"/>
                  <a:gd name="T21" fmla="*/ 220 h 76"/>
                  <a:gd name="T22" fmla="*/ 0 w 103"/>
                  <a:gd name="T23" fmla="*/ 594 h 76"/>
                  <a:gd name="T24" fmla="*/ 0 w 103"/>
                  <a:gd name="T25" fmla="*/ 594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6"/>
                  <a:gd name="T41" fmla="*/ 103 w 103"/>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6">
                    <a:moveTo>
                      <a:pt x="0" y="63"/>
                    </a:moveTo>
                    <a:lnTo>
                      <a:pt x="0" y="63"/>
                    </a:lnTo>
                    <a:lnTo>
                      <a:pt x="7" y="72"/>
                    </a:lnTo>
                    <a:lnTo>
                      <a:pt x="34" y="75"/>
                    </a:lnTo>
                    <a:lnTo>
                      <a:pt x="32" y="56"/>
                    </a:lnTo>
                    <a:lnTo>
                      <a:pt x="68" y="52"/>
                    </a:lnTo>
                    <a:lnTo>
                      <a:pt x="83" y="56"/>
                    </a:lnTo>
                    <a:lnTo>
                      <a:pt x="102" y="42"/>
                    </a:lnTo>
                    <a:lnTo>
                      <a:pt x="76" y="13"/>
                    </a:lnTo>
                    <a:lnTo>
                      <a:pt x="73" y="0"/>
                    </a:lnTo>
                    <a:lnTo>
                      <a:pt x="17" y="24"/>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69" name="Freeform 252"/>
              <p:cNvSpPr>
                <a:spLocks noChangeAspect="1"/>
              </p:cNvSpPr>
              <p:nvPr/>
            </p:nvSpPr>
            <p:spPr bwMode="gray">
              <a:xfrm>
                <a:off x="4582916" y="3749637"/>
                <a:ext cx="315559" cy="265379"/>
              </a:xfrm>
              <a:custGeom>
                <a:avLst/>
                <a:gdLst>
                  <a:gd name="T0" fmla="*/ 0 w 224"/>
                  <a:gd name="T1" fmla="*/ 1631 h 180"/>
                  <a:gd name="T2" fmla="*/ 0 w 224"/>
                  <a:gd name="T3" fmla="*/ 1631 h 180"/>
                  <a:gd name="T4" fmla="*/ 8 w 224"/>
                  <a:gd name="T5" fmla="*/ 1529 h 180"/>
                  <a:gd name="T6" fmla="*/ 17 w 224"/>
                  <a:gd name="T7" fmla="*/ 1740 h 180"/>
                  <a:gd name="T8" fmla="*/ 28 w 224"/>
                  <a:gd name="T9" fmla="*/ 1740 h 180"/>
                  <a:gd name="T10" fmla="*/ 28 w 224"/>
                  <a:gd name="T11" fmla="*/ 1533 h 180"/>
                  <a:gd name="T12" fmla="*/ 28 w 224"/>
                  <a:gd name="T13" fmla="*/ 621 h 180"/>
                  <a:gd name="T14" fmla="*/ 28 w 224"/>
                  <a:gd name="T15" fmla="*/ 857 h 180"/>
                  <a:gd name="T16" fmla="*/ 28 w 224"/>
                  <a:gd name="T17" fmla="*/ 1109 h 180"/>
                  <a:gd name="T18" fmla="*/ 33 w 224"/>
                  <a:gd name="T19" fmla="*/ 1107 h 180"/>
                  <a:gd name="T20" fmla="*/ 44 w 224"/>
                  <a:gd name="T21" fmla="*/ 803 h 180"/>
                  <a:gd name="T22" fmla="*/ 59 w 224"/>
                  <a:gd name="T23" fmla="*/ 803 h 180"/>
                  <a:gd name="T24" fmla="*/ 79 w 224"/>
                  <a:gd name="T25" fmla="*/ 0 h 180"/>
                  <a:gd name="T26" fmla="*/ 93 w 224"/>
                  <a:gd name="T27" fmla="*/ 6 h 180"/>
                  <a:gd name="T28" fmla="*/ 96 w 224"/>
                  <a:gd name="T29" fmla="*/ 858 h 180"/>
                  <a:gd name="T30" fmla="*/ 89 w 224"/>
                  <a:gd name="T31" fmla="*/ 1062 h 180"/>
                  <a:gd name="T32" fmla="*/ 93 w 224"/>
                  <a:gd name="T33" fmla="*/ 1260 h 180"/>
                  <a:gd name="T34" fmla="*/ 97 w 224"/>
                  <a:gd name="T35" fmla="*/ 1109 h 180"/>
                  <a:gd name="T36" fmla="*/ 102 w 224"/>
                  <a:gd name="T37" fmla="*/ 1109 h 180"/>
                  <a:gd name="T38" fmla="*/ 99 w 224"/>
                  <a:gd name="T39" fmla="*/ 1533 h 180"/>
                  <a:gd name="T40" fmla="*/ 82 w 224"/>
                  <a:gd name="T41" fmla="*/ 2256 h 180"/>
                  <a:gd name="T42" fmla="*/ 69 w 224"/>
                  <a:gd name="T43" fmla="*/ 2844 h 180"/>
                  <a:gd name="T44" fmla="*/ 55 w 224"/>
                  <a:gd name="T45" fmla="*/ 3034 h 180"/>
                  <a:gd name="T46" fmla="*/ 26 w 224"/>
                  <a:gd name="T47" fmla="*/ 3107 h 180"/>
                  <a:gd name="T48" fmla="*/ 19 w 224"/>
                  <a:gd name="T49" fmla="*/ 2735 h 180"/>
                  <a:gd name="T50" fmla="*/ 22 w 224"/>
                  <a:gd name="T51" fmla="*/ 2455 h 180"/>
                  <a:gd name="T52" fmla="*/ 0 w 224"/>
                  <a:gd name="T53" fmla="*/ 1631 h 180"/>
                  <a:gd name="T54" fmla="*/ 0 w 224"/>
                  <a:gd name="T55" fmla="*/ 1631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80"/>
                  <a:gd name="T86" fmla="*/ 224 w 224"/>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80">
                    <a:moveTo>
                      <a:pt x="0" y="94"/>
                    </a:moveTo>
                    <a:lnTo>
                      <a:pt x="0" y="94"/>
                    </a:lnTo>
                    <a:lnTo>
                      <a:pt x="8" y="88"/>
                    </a:lnTo>
                    <a:lnTo>
                      <a:pt x="17" y="100"/>
                    </a:lnTo>
                    <a:lnTo>
                      <a:pt x="35" y="100"/>
                    </a:lnTo>
                    <a:lnTo>
                      <a:pt x="47" y="91"/>
                    </a:lnTo>
                    <a:lnTo>
                      <a:pt x="47" y="36"/>
                    </a:lnTo>
                    <a:lnTo>
                      <a:pt x="58" y="50"/>
                    </a:lnTo>
                    <a:lnTo>
                      <a:pt x="58" y="65"/>
                    </a:lnTo>
                    <a:lnTo>
                      <a:pt x="77" y="64"/>
                    </a:lnTo>
                    <a:lnTo>
                      <a:pt x="93" y="47"/>
                    </a:lnTo>
                    <a:lnTo>
                      <a:pt x="123" y="47"/>
                    </a:lnTo>
                    <a:lnTo>
                      <a:pt x="174" y="0"/>
                    </a:lnTo>
                    <a:lnTo>
                      <a:pt x="205" y="6"/>
                    </a:lnTo>
                    <a:lnTo>
                      <a:pt x="210" y="51"/>
                    </a:lnTo>
                    <a:lnTo>
                      <a:pt x="196" y="63"/>
                    </a:lnTo>
                    <a:lnTo>
                      <a:pt x="205" y="73"/>
                    </a:lnTo>
                    <a:lnTo>
                      <a:pt x="212" y="65"/>
                    </a:lnTo>
                    <a:lnTo>
                      <a:pt x="223" y="65"/>
                    </a:lnTo>
                    <a:lnTo>
                      <a:pt x="217" y="91"/>
                    </a:lnTo>
                    <a:lnTo>
                      <a:pt x="184" y="132"/>
                    </a:lnTo>
                    <a:lnTo>
                      <a:pt x="144" y="167"/>
                    </a:lnTo>
                    <a:lnTo>
                      <a:pt x="114" y="178"/>
                    </a:lnTo>
                    <a:lnTo>
                      <a:pt x="26" y="179"/>
                    </a:lnTo>
                    <a:lnTo>
                      <a:pt x="19" y="159"/>
                    </a:lnTo>
                    <a:lnTo>
                      <a:pt x="22" y="143"/>
                    </a:lnTo>
                    <a:lnTo>
                      <a:pt x="0" y="9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1" name="Freeform 253"/>
              <p:cNvSpPr>
                <a:spLocks noChangeAspect="1"/>
              </p:cNvSpPr>
              <p:nvPr/>
            </p:nvSpPr>
            <p:spPr bwMode="gray">
              <a:xfrm>
                <a:off x="4785160" y="3892002"/>
                <a:ext cx="45899" cy="48376"/>
              </a:xfrm>
              <a:custGeom>
                <a:avLst/>
                <a:gdLst>
                  <a:gd name="T0" fmla="*/ 0 w 32"/>
                  <a:gd name="T1" fmla="*/ 202 h 33"/>
                  <a:gd name="T2" fmla="*/ 0 w 32"/>
                  <a:gd name="T3" fmla="*/ 202 h 33"/>
                  <a:gd name="T4" fmla="*/ 11 w 32"/>
                  <a:gd name="T5" fmla="*/ 421 h 33"/>
                  <a:gd name="T6" fmla="*/ 31 w 32"/>
                  <a:gd name="T7" fmla="*/ 202 h 33"/>
                  <a:gd name="T8" fmla="*/ 22 w 32"/>
                  <a:gd name="T9" fmla="*/ 0 h 33"/>
                  <a:gd name="T10" fmla="*/ 0 w 32"/>
                  <a:gd name="T11" fmla="*/ 202 h 33"/>
                  <a:gd name="T12" fmla="*/ 0 w 32"/>
                  <a:gd name="T13" fmla="*/ 202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16"/>
                    </a:moveTo>
                    <a:lnTo>
                      <a:pt x="0" y="16"/>
                    </a:lnTo>
                    <a:lnTo>
                      <a:pt x="11" y="32"/>
                    </a:lnTo>
                    <a:lnTo>
                      <a:pt x="31" y="16"/>
                    </a:lnTo>
                    <a:lnTo>
                      <a:pt x="22" y="0"/>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2" name="Freeform 254"/>
              <p:cNvSpPr>
                <a:spLocks noChangeAspect="1"/>
              </p:cNvSpPr>
              <p:nvPr/>
            </p:nvSpPr>
            <p:spPr bwMode="gray">
              <a:xfrm>
                <a:off x="4438046" y="2580311"/>
                <a:ext cx="60243" cy="40083"/>
              </a:xfrm>
              <a:custGeom>
                <a:avLst/>
                <a:gdLst>
                  <a:gd name="T0" fmla="*/ 2 w 43"/>
                  <a:gd name="T1" fmla="*/ 576 h 27"/>
                  <a:gd name="T2" fmla="*/ 11 w 43"/>
                  <a:gd name="T3" fmla="*/ 611 h 27"/>
                  <a:gd name="T4" fmla="*/ 15 w 43"/>
                  <a:gd name="T5" fmla="*/ 576 h 27"/>
                  <a:gd name="T6" fmla="*/ 20 w 43"/>
                  <a:gd name="T7" fmla="*/ 530 h 27"/>
                  <a:gd name="T8" fmla="*/ 21 w 43"/>
                  <a:gd name="T9" fmla="*/ 465 h 27"/>
                  <a:gd name="T10" fmla="*/ 21 w 43"/>
                  <a:gd name="T11" fmla="*/ 403 h 27"/>
                  <a:gd name="T12" fmla="*/ 21 w 43"/>
                  <a:gd name="T13" fmla="*/ 245 h 27"/>
                  <a:gd name="T14" fmla="*/ 21 w 43"/>
                  <a:gd name="T15" fmla="*/ 183 h 27"/>
                  <a:gd name="T16" fmla="*/ 21 w 43"/>
                  <a:gd name="T17" fmla="*/ 0 h 27"/>
                  <a:gd name="T18" fmla="*/ 0 w 43"/>
                  <a:gd name="T19" fmla="*/ 183 h 27"/>
                  <a:gd name="T20" fmla="*/ 0 w 43"/>
                  <a:gd name="T21" fmla="*/ 576 h 27"/>
                  <a:gd name="T22" fmla="*/ 2 w 43"/>
                  <a:gd name="T23" fmla="*/ 576 h 27"/>
                  <a:gd name="T24" fmla="*/ 2 w 43"/>
                  <a:gd name="T25" fmla="*/ 57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7"/>
                  <a:gd name="T41" fmla="*/ 43 w 43"/>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7">
                    <a:moveTo>
                      <a:pt x="2" y="25"/>
                    </a:moveTo>
                    <a:lnTo>
                      <a:pt x="11" y="26"/>
                    </a:lnTo>
                    <a:lnTo>
                      <a:pt x="15" y="25"/>
                    </a:lnTo>
                    <a:lnTo>
                      <a:pt x="20" y="22"/>
                    </a:lnTo>
                    <a:lnTo>
                      <a:pt x="29" y="20"/>
                    </a:lnTo>
                    <a:lnTo>
                      <a:pt x="37" y="18"/>
                    </a:lnTo>
                    <a:lnTo>
                      <a:pt x="40" y="11"/>
                    </a:lnTo>
                    <a:lnTo>
                      <a:pt x="42" y="7"/>
                    </a:lnTo>
                    <a:lnTo>
                      <a:pt x="33" y="0"/>
                    </a:lnTo>
                    <a:lnTo>
                      <a:pt x="0" y="7"/>
                    </a:lnTo>
                    <a:lnTo>
                      <a:pt x="0" y="25"/>
                    </a:lnTo>
                    <a:lnTo>
                      <a:pt x="2"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3" name="Freeform 255"/>
              <p:cNvSpPr>
                <a:spLocks noChangeAspect="1"/>
              </p:cNvSpPr>
              <p:nvPr/>
            </p:nvSpPr>
            <p:spPr bwMode="gray">
              <a:xfrm>
                <a:off x="4409358" y="2525024"/>
                <a:ext cx="77455" cy="152040"/>
              </a:xfrm>
              <a:custGeom>
                <a:avLst/>
                <a:gdLst>
                  <a:gd name="T0" fmla="*/ 0 w 55"/>
                  <a:gd name="T1" fmla="*/ 837 h 103"/>
                  <a:gd name="T2" fmla="*/ 0 w 55"/>
                  <a:gd name="T3" fmla="*/ 837 h 103"/>
                  <a:gd name="T4" fmla="*/ 12 w 55"/>
                  <a:gd name="T5" fmla="*/ 687 h 103"/>
                  <a:gd name="T6" fmla="*/ 18 w 55"/>
                  <a:gd name="T7" fmla="*/ 1 h 103"/>
                  <a:gd name="T8" fmla="*/ 27 w 55"/>
                  <a:gd name="T9" fmla="*/ 0 h 103"/>
                  <a:gd name="T10" fmla="*/ 27 w 55"/>
                  <a:gd name="T11" fmla="*/ 208 h 103"/>
                  <a:gd name="T12" fmla="*/ 27 w 55"/>
                  <a:gd name="T13" fmla="*/ 494 h 103"/>
                  <a:gd name="T14" fmla="*/ 27 w 55"/>
                  <a:gd name="T15" fmla="*/ 837 h 103"/>
                  <a:gd name="T16" fmla="*/ 27 w 55"/>
                  <a:gd name="T17" fmla="*/ 1071 h 103"/>
                  <a:gd name="T18" fmla="*/ 27 w 55"/>
                  <a:gd name="T19" fmla="*/ 1824 h 103"/>
                  <a:gd name="T20" fmla="*/ 23 w 55"/>
                  <a:gd name="T21" fmla="*/ 1362 h 103"/>
                  <a:gd name="T22" fmla="*/ 0 w 55"/>
                  <a:gd name="T23" fmla="*/ 837 h 103"/>
                  <a:gd name="T24" fmla="*/ 0 w 55"/>
                  <a:gd name="T25" fmla="*/ 837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03"/>
                  <a:gd name="T41" fmla="*/ 55 w 55"/>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03">
                    <a:moveTo>
                      <a:pt x="0" y="47"/>
                    </a:moveTo>
                    <a:lnTo>
                      <a:pt x="0" y="47"/>
                    </a:lnTo>
                    <a:lnTo>
                      <a:pt x="12" y="38"/>
                    </a:lnTo>
                    <a:lnTo>
                      <a:pt x="18" y="1"/>
                    </a:lnTo>
                    <a:lnTo>
                      <a:pt x="51" y="0"/>
                    </a:lnTo>
                    <a:lnTo>
                      <a:pt x="42" y="12"/>
                    </a:lnTo>
                    <a:lnTo>
                      <a:pt x="52" y="28"/>
                    </a:lnTo>
                    <a:lnTo>
                      <a:pt x="33" y="47"/>
                    </a:lnTo>
                    <a:lnTo>
                      <a:pt x="54" y="60"/>
                    </a:lnTo>
                    <a:lnTo>
                      <a:pt x="27" y="102"/>
                    </a:lnTo>
                    <a:lnTo>
                      <a:pt x="23" y="7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4" name="Freeform 257"/>
              <p:cNvSpPr>
                <a:spLocks noChangeAspect="1"/>
              </p:cNvSpPr>
              <p:nvPr/>
            </p:nvSpPr>
            <p:spPr bwMode="gray">
              <a:xfrm>
                <a:off x="4671846" y="2030202"/>
                <a:ext cx="110446" cy="85695"/>
              </a:xfrm>
              <a:custGeom>
                <a:avLst/>
                <a:gdLst>
                  <a:gd name="T0" fmla="*/ 0 w 78"/>
                  <a:gd name="T1" fmla="*/ 7 h 58"/>
                  <a:gd name="T2" fmla="*/ 22 w 78"/>
                  <a:gd name="T3" fmla="*/ 5 h 58"/>
                  <a:gd name="T4" fmla="*/ 39 w 78"/>
                  <a:gd name="T5" fmla="*/ 0 h 58"/>
                  <a:gd name="T6" fmla="*/ 39 w 78"/>
                  <a:gd name="T7" fmla="*/ 4 h 58"/>
                  <a:gd name="T8" fmla="*/ 39 w 78"/>
                  <a:gd name="T9" fmla="*/ 215 h 58"/>
                  <a:gd name="T10" fmla="*/ 39 w 78"/>
                  <a:gd name="T11" fmla="*/ 343 h 58"/>
                  <a:gd name="T12" fmla="*/ 39 w 78"/>
                  <a:gd name="T13" fmla="*/ 367 h 58"/>
                  <a:gd name="T14" fmla="*/ 39 w 78"/>
                  <a:gd name="T15" fmla="*/ 584 h 58"/>
                  <a:gd name="T16" fmla="*/ 35 w 78"/>
                  <a:gd name="T17" fmla="*/ 1065 h 58"/>
                  <a:gd name="T18" fmla="*/ 29 w 78"/>
                  <a:gd name="T19" fmla="*/ 871 h 58"/>
                  <a:gd name="T20" fmla="*/ 12 w 78"/>
                  <a:gd name="T21" fmla="*/ 840 h 58"/>
                  <a:gd name="T22" fmla="*/ 23 w 78"/>
                  <a:gd name="T23" fmla="*/ 448 h 58"/>
                  <a:gd name="T24" fmla="*/ 0 w 78"/>
                  <a:gd name="T25" fmla="*/ 300 h 58"/>
                  <a:gd name="T26" fmla="*/ 0 w 78"/>
                  <a:gd name="T27" fmla="*/ 7 h 58"/>
                  <a:gd name="T28" fmla="*/ 0 w 78"/>
                  <a:gd name="T29" fmla="*/ 7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5" name="Freeform 258"/>
              <p:cNvSpPr>
                <a:spLocks noChangeAspect="1"/>
              </p:cNvSpPr>
              <p:nvPr/>
            </p:nvSpPr>
            <p:spPr bwMode="gray">
              <a:xfrm>
                <a:off x="4641724" y="2052317"/>
                <a:ext cx="63112" cy="44230"/>
              </a:xfrm>
              <a:custGeom>
                <a:avLst/>
                <a:gdLst>
                  <a:gd name="T0" fmla="*/ 22 w 45"/>
                  <a:gd name="T1" fmla="*/ 662 h 29"/>
                  <a:gd name="T2" fmla="*/ 22 w 45"/>
                  <a:gd name="T3" fmla="*/ 2155 h 29"/>
                  <a:gd name="T4" fmla="*/ 0 w 45"/>
                  <a:gd name="T5" fmla="*/ 1770 h 29"/>
                  <a:gd name="T6" fmla="*/ 14 w 45"/>
                  <a:gd name="T7" fmla="*/ 806 h 29"/>
                  <a:gd name="T8" fmla="*/ 22 w 45"/>
                  <a:gd name="T9" fmla="*/ 0 h 29"/>
                  <a:gd name="T10" fmla="*/ 22 w 45"/>
                  <a:gd name="T11" fmla="*/ 662 h 29"/>
                  <a:gd name="T12" fmla="*/ 22 w 45"/>
                  <a:gd name="T13" fmla="*/ 662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6" name="Freeform 9"/>
              <p:cNvSpPr>
                <a:spLocks noChangeAspect="1"/>
              </p:cNvSpPr>
              <p:nvPr/>
            </p:nvSpPr>
            <p:spPr bwMode="gray">
              <a:xfrm>
                <a:off x="6031618" y="2722676"/>
                <a:ext cx="172123" cy="374571"/>
              </a:xfrm>
              <a:custGeom>
                <a:avLst/>
                <a:gdLst>
                  <a:gd name="T0" fmla="*/ 0 w 124"/>
                  <a:gd name="T1" fmla="*/ 1785 h 254"/>
                  <a:gd name="T2" fmla="*/ 0 w 124"/>
                  <a:gd name="T3" fmla="*/ 1785 h 254"/>
                  <a:gd name="T4" fmla="*/ 6 w 124"/>
                  <a:gd name="T5" fmla="*/ 1547 h 254"/>
                  <a:gd name="T6" fmla="*/ 15 w 124"/>
                  <a:gd name="T7" fmla="*/ 423 h 254"/>
                  <a:gd name="T8" fmla="*/ 15 w 124"/>
                  <a:gd name="T9" fmla="*/ 239 h 254"/>
                  <a:gd name="T10" fmla="*/ 15 w 124"/>
                  <a:gd name="T11" fmla="*/ 0 h 254"/>
                  <a:gd name="T12" fmla="*/ 21 w 124"/>
                  <a:gd name="T13" fmla="*/ 162 h 254"/>
                  <a:gd name="T14" fmla="*/ 21 w 124"/>
                  <a:gd name="T15" fmla="*/ 376 h 254"/>
                  <a:gd name="T16" fmla="*/ 16 w 124"/>
                  <a:gd name="T17" fmla="*/ 1061 h 254"/>
                  <a:gd name="T18" fmla="*/ 21 w 124"/>
                  <a:gd name="T19" fmla="*/ 1008 h 254"/>
                  <a:gd name="T20" fmla="*/ 24 w 124"/>
                  <a:gd name="T21" fmla="*/ 1486 h 254"/>
                  <a:gd name="T22" fmla="*/ 31 w 124"/>
                  <a:gd name="T23" fmla="*/ 1632 h 254"/>
                  <a:gd name="T24" fmla="*/ 28 w 124"/>
                  <a:gd name="T25" fmla="*/ 1858 h 254"/>
                  <a:gd name="T26" fmla="*/ 18 w 124"/>
                  <a:gd name="T27" fmla="*/ 2140 h 254"/>
                  <a:gd name="T28" fmla="*/ 16 w 124"/>
                  <a:gd name="T29" fmla="*/ 2412 h 254"/>
                  <a:gd name="T30" fmla="*/ 21 w 124"/>
                  <a:gd name="T31" fmla="*/ 2959 h 254"/>
                  <a:gd name="T32" fmla="*/ 19 w 124"/>
                  <a:gd name="T33" fmla="*/ 3267 h 254"/>
                  <a:gd name="T34" fmla="*/ 26 w 124"/>
                  <a:gd name="T35" fmla="*/ 3949 h 254"/>
                  <a:gd name="T36" fmla="*/ 21 w 124"/>
                  <a:gd name="T37" fmla="*/ 4368 h 254"/>
                  <a:gd name="T38" fmla="*/ 16 w 124"/>
                  <a:gd name="T39" fmla="*/ 2918 h 254"/>
                  <a:gd name="T40" fmla="*/ 15 w 124"/>
                  <a:gd name="T41" fmla="*/ 2632 h 254"/>
                  <a:gd name="T42" fmla="*/ 15 w 124"/>
                  <a:gd name="T43" fmla="*/ 3029 h 254"/>
                  <a:gd name="T44" fmla="*/ 15 w 124"/>
                  <a:gd name="T45" fmla="*/ 2971 h 254"/>
                  <a:gd name="T46" fmla="*/ 15 w 124"/>
                  <a:gd name="T47" fmla="*/ 2412 h 254"/>
                  <a:gd name="T48" fmla="*/ 0 w 124"/>
                  <a:gd name="T49" fmla="*/ 1785 h 254"/>
                  <a:gd name="T50" fmla="*/ 0 w 124"/>
                  <a:gd name="T51" fmla="*/ 1785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7" name="Freeform 6"/>
              <p:cNvSpPr>
                <a:spLocks noChangeAspect="1"/>
              </p:cNvSpPr>
              <p:nvPr/>
            </p:nvSpPr>
            <p:spPr bwMode="gray">
              <a:xfrm>
                <a:off x="5949859" y="2755849"/>
                <a:ext cx="90365" cy="121632"/>
              </a:xfrm>
              <a:custGeom>
                <a:avLst/>
                <a:gdLst>
                  <a:gd name="T0" fmla="*/ 0 w 66"/>
                  <a:gd name="T1" fmla="*/ 561 h 82"/>
                  <a:gd name="T2" fmla="*/ 0 w 66"/>
                  <a:gd name="T3" fmla="*/ 561 h 82"/>
                  <a:gd name="T4" fmla="*/ 9 w 66"/>
                  <a:gd name="T5" fmla="*/ 744 h 82"/>
                  <a:gd name="T6" fmla="*/ 10 w 66"/>
                  <a:gd name="T7" fmla="*/ 1572 h 82"/>
                  <a:gd name="T8" fmla="*/ 10 w 66"/>
                  <a:gd name="T9" fmla="*/ 1522 h 82"/>
                  <a:gd name="T10" fmla="*/ 10 w 66"/>
                  <a:gd name="T11" fmla="*/ 1170 h 82"/>
                  <a:gd name="T12" fmla="*/ 10 w 66"/>
                  <a:gd name="T13" fmla="*/ 1256 h 82"/>
                  <a:gd name="T14" fmla="*/ 10 w 66"/>
                  <a:gd name="T15" fmla="*/ 1809 h 82"/>
                  <a:gd name="T16" fmla="*/ 10 w 66"/>
                  <a:gd name="T17" fmla="*/ 1506 h 82"/>
                  <a:gd name="T18" fmla="*/ 10 w 66"/>
                  <a:gd name="T19" fmla="*/ 891 h 82"/>
                  <a:gd name="T20" fmla="*/ 10 w 66"/>
                  <a:gd name="T21" fmla="*/ 1135 h 82"/>
                  <a:gd name="T22" fmla="*/ 10 w 66"/>
                  <a:gd name="T23" fmla="*/ 856 h 82"/>
                  <a:gd name="T24" fmla="*/ 10 w 66"/>
                  <a:gd name="T25" fmla="*/ 487 h 82"/>
                  <a:gd name="T26" fmla="*/ 10 w 66"/>
                  <a:gd name="T27" fmla="*/ 423 h 82"/>
                  <a:gd name="T28" fmla="*/ 8 w 66"/>
                  <a:gd name="T29" fmla="*/ 0 h 82"/>
                  <a:gd name="T30" fmla="*/ 2 w 66"/>
                  <a:gd name="T31" fmla="*/ 240 h 82"/>
                  <a:gd name="T32" fmla="*/ 9 w 66"/>
                  <a:gd name="T33" fmla="*/ 423 h 82"/>
                  <a:gd name="T34" fmla="*/ 0 w 66"/>
                  <a:gd name="T35" fmla="*/ 561 h 82"/>
                  <a:gd name="T36" fmla="*/ 0 w 66"/>
                  <a:gd name="T37" fmla="*/ 56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sp>
            <p:nvSpPr>
              <p:cNvPr id="2178" name="Freeform 33"/>
              <p:cNvSpPr>
                <a:spLocks noChangeAspect="1"/>
              </p:cNvSpPr>
              <p:nvPr/>
            </p:nvSpPr>
            <p:spPr bwMode="gray">
              <a:xfrm>
                <a:off x="6185094" y="2844308"/>
                <a:ext cx="137699" cy="168626"/>
              </a:xfrm>
              <a:custGeom>
                <a:avLst/>
                <a:gdLst>
                  <a:gd name="T0" fmla="*/ 0 w 99"/>
                  <a:gd name="T1" fmla="*/ 347 h 115"/>
                  <a:gd name="T2" fmla="*/ 0 w 99"/>
                  <a:gd name="T3" fmla="*/ 347 h 115"/>
                  <a:gd name="T4" fmla="*/ 13 w 99"/>
                  <a:gd name="T5" fmla="*/ 556 h 115"/>
                  <a:gd name="T6" fmla="*/ 9 w 99"/>
                  <a:gd name="T7" fmla="*/ 936 h 115"/>
                  <a:gd name="T8" fmla="*/ 16 w 99"/>
                  <a:gd name="T9" fmla="*/ 763 h 115"/>
                  <a:gd name="T10" fmla="*/ 16 w 99"/>
                  <a:gd name="T11" fmla="*/ 936 h 115"/>
                  <a:gd name="T12" fmla="*/ 16 w 99"/>
                  <a:gd name="T13" fmla="*/ 1296 h 115"/>
                  <a:gd name="T14" fmla="*/ 16 w 99"/>
                  <a:gd name="T15" fmla="*/ 1531 h 115"/>
                  <a:gd name="T16" fmla="*/ 26 w 99"/>
                  <a:gd name="T17" fmla="*/ 1459 h 115"/>
                  <a:gd name="T18" fmla="*/ 21 w 99"/>
                  <a:gd name="T19" fmla="*/ 965 h 115"/>
                  <a:gd name="T20" fmla="*/ 16 w 99"/>
                  <a:gd name="T21" fmla="*/ 602 h 115"/>
                  <a:gd name="T22" fmla="*/ 16 w 99"/>
                  <a:gd name="T23" fmla="*/ 397 h 115"/>
                  <a:gd name="T24" fmla="*/ 16 w 99"/>
                  <a:gd name="T25" fmla="*/ 273 h 115"/>
                  <a:gd name="T26" fmla="*/ 16 w 99"/>
                  <a:gd name="T27" fmla="*/ 0 h 115"/>
                  <a:gd name="T28" fmla="*/ 16 w 99"/>
                  <a:gd name="T29" fmla="*/ 0 h 115"/>
                  <a:gd name="T30" fmla="*/ 16 w 99"/>
                  <a:gd name="T31" fmla="*/ 203 h 115"/>
                  <a:gd name="T32" fmla="*/ 13 w 99"/>
                  <a:gd name="T33" fmla="*/ 160 h 115"/>
                  <a:gd name="T34" fmla="*/ 0 w 99"/>
                  <a:gd name="T35" fmla="*/ 347 h 115"/>
                  <a:gd name="T36" fmla="*/ 0 w 99"/>
                  <a:gd name="T37" fmla="*/ 347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MS PGothic" charset="-128"/>
                  <a:ea typeface="MS PGothic" charset="-128"/>
                  <a:cs typeface="MS PGothic" charset="-128"/>
                </a:endParaRPr>
              </a:p>
            </p:txBody>
          </p:sp>
        </p:grpSp>
      </p:grpSp>
      <p:grpSp>
        <p:nvGrpSpPr>
          <p:cNvPr id="2" name="Group 1"/>
          <p:cNvGrpSpPr/>
          <p:nvPr/>
        </p:nvGrpSpPr>
        <p:grpSpPr>
          <a:xfrm>
            <a:off x="-6120520" y="1060450"/>
            <a:ext cx="14151006" cy="3514890"/>
            <a:chOff x="-6120520" y="1060450"/>
            <a:chExt cx="14151006" cy="3514890"/>
          </a:xfrm>
          <a:solidFill>
            <a:schemeClr val="bg1"/>
          </a:solidFill>
        </p:grpSpPr>
        <p:grpSp>
          <p:nvGrpSpPr>
            <p:cNvPr id="870" name="Group 869"/>
            <p:cNvGrpSpPr/>
            <p:nvPr/>
          </p:nvGrpSpPr>
          <p:grpSpPr>
            <a:xfrm>
              <a:off x="1161342" y="1060450"/>
              <a:ext cx="6869144" cy="3514890"/>
              <a:chOff x="1054393" y="1032267"/>
              <a:chExt cx="6869144" cy="3514890"/>
            </a:xfrm>
            <a:grpFill/>
          </p:grpSpPr>
          <p:grpSp>
            <p:nvGrpSpPr>
              <p:cNvPr id="871" name="Group 870"/>
              <p:cNvGrpSpPr/>
              <p:nvPr/>
            </p:nvGrpSpPr>
            <p:grpSpPr>
              <a:xfrm>
                <a:off x="1054393" y="1053000"/>
                <a:ext cx="6626737" cy="3494157"/>
                <a:chOff x="1054393" y="1053000"/>
                <a:chExt cx="6626737" cy="3494157"/>
              </a:xfrm>
              <a:grpFill/>
            </p:grpSpPr>
            <p:sp>
              <p:nvSpPr>
                <p:cNvPr id="1006" name="Freeform 56"/>
                <p:cNvSpPr>
                  <a:spLocks noChangeAspect="1"/>
                </p:cNvSpPr>
                <p:nvPr/>
              </p:nvSpPr>
              <p:spPr bwMode="gray">
                <a:xfrm>
                  <a:off x="3799756" y="1724740"/>
                  <a:ext cx="210851" cy="103664"/>
                </a:xfrm>
                <a:custGeom>
                  <a:avLst/>
                  <a:gdLst>
                    <a:gd name="T0" fmla="*/ 0 w 151"/>
                    <a:gd name="T1" fmla="*/ 494 h 70"/>
                    <a:gd name="T2" fmla="*/ 0 w 151"/>
                    <a:gd name="T3" fmla="*/ 494 h 70"/>
                    <a:gd name="T4" fmla="*/ 10 w 151"/>
                    <a:gd name="T5" fmla="*/ 430 h 70"/>
                    <a:gd name="T6" fmla="*/ 4 w 151"/>
                    <a:gd name="T7" fmla="*/ 284 h 70"/>
                    <a:gd name="T8" fmla="*/ 17 w 151"/>
                    <a:gd name="T9" fmla="*/ 374 h 70"/>
                    <a:gd name="T10" fmla="*/ 11 w 151"/>
                    <a:gd name="T11" fmla="*/ 176 h 70"/>
                    <a:gd name="T12" fmla="*/ 18 w 151"/>
                    <a:gd name="T13" fmla="*/ 265 h 70"/>
                    <a:gd name="T14" fmla="*/ 18 w 151"/>
                    <a:gd name="T15" fmla="*/ 1 h 70"/>
                    <a:gd name="T16" fmla="*/ 18 w 151"/>
                    <a:gd name="T17" fmla="*/ 216 h 70"/>
                    <a:gd name="T18" fmla="*/ 18 w 151"/>
                    <a:gd name="T19" fmla="*/ 597 h 70"/>
                    <a:gd name="T20" fmla="*/ 18 w 151"/>
                    <a:gd name="T21" fmla="*/ 189 h 70"/>
                    <a:gd name="T22" fmla="*/ 18 w 151"/>
                    <a:gd name="T23" fmla="*/ 326 h 70"/>
                    <a:gd name="T24" fmla="*/ 23 w 151"/>
                    <a:gd name="T25" fmla="*/ 7 h 70"/>
                    <a:gd name="T26" fmla="*/ 27 w 151"/>
                    <a:gd name="T27" fmla="*/ 374 h 70"/>
                    <a:gd name="T28" fmla="*/ 26 w 151"/>
                    <a:gd name="T29" fmla="*/ 176 h 70"/>
                    <a:gd name="T30" fmla="*/ 36 w 151"/>
                    <a:gd name="T31" fmla="*/ 176 h 70"/>
                    <a:gd name="T32" fmla="*/ 37 w 151"/>
                    <a:gd name="T33" fmla="*/ 0 h 70"/>
                    <a:gd name="T34" fmla="*/ 40 w 151"/>
                    <a:gd name="T35" fmla="*/ 7 h 70"/>
                    <a:gd name="T36" fmla="*/ 44 w 151"/>
                    <a:gd name="T37" fmla="*/ 4 h 70"/>
                    <a:gd name="T38" fmla="*/ 42 w 151"/>
                    <a:gd name="T39" fmla="*/ 189 h 70"/>
                    <a:gd name="T40" fmla="*/ 48 w 151"/>
                    <a:gd name="T41" fmla="*/ 640 h 70"/>
                    <a:gd name="T42" fmla="*/ 43 w 151"/>
                    <a:gd name="T43" fmla="*/ 1036 h 70"/>
                    <a:gd name="T44" fmla="*/ 21 w 151"/>
                    <a:gd name="T45" fmla="*/ 1417 h 70"/>
                    <a:gd name="T46" fmla="*/ 18 w 151"/>
                    <a:gd name="T47" fmla="*/ 1235 h 70"/>
                    <a:gd name="T48" fmla="*/ 18 w 151"/>
                    <a:gd name="T49" fmla="*/ 856 h 70"/>
                    <a:gd name="T50" fmla="*/ 8 w 151"/>
                    <a:gd name="T51" fmla="*/ 746 h 70"/>
                    <a:gd name="T52" fmla="*/ 18 w 151"/>
                    <a:gd name="T53" fmla="*/ 735 h 70"/>
                    <a:gd name="T54" fmla="*/ 18 w 151"/>
                    <a:gd name="T55" fmla="*/ 597 h 70"/>
                    <a:gd name="T56" fmla="*/ 18 w 151"/>
                    <a:gd name="T57" fmla="*/ 494 h 70"/>
                    <a:gd name="T58" fmla="*/ 0 w 151"/>
                    <a:gd name="T59" fmla="*/ 494 h 70"/>
                    <a:gd name="T60" fmla="*/ 0 w 151"/>
                    <a:gd name="T61" fmla="*/ 494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1"/>
                    <a:gd name="T94" fmla="*/ 0 h 70"/>
                    <a:gd name="T95" fmla="*/ 151 w 15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1" h="70">
                      <a:moveTo>
                        <a:pt x="0" y="24"/>
                      </a:moveTo>
                      <a:lnTo>
                        <a:pt x="0" y="24"/>
                      </a:lnTo>
                      <a:lnTo>
                        <a:pt x="10" y="21"/>
                      </a:lnTo>
                      <a:lnTo>
                        <a:pt x="4" y="15"/>
                      </a:lnTo>
                      <a:lnTo>
                        <a:pt x="17" y="19"/>
                      </a:lnTo>
                      <a:lnTo>
                        <a:pt x="11" y="8"/>
                      </a:lnTo>
                      <a:lnTo>
                        <a:pt x="26" y="14"/>
                      </a:lnTo>
                      <a:lnTo>
                        <a:pt x="19" y="1"/>
                      </a:lnTo>
                      <a:lnTo>
                        <a:pt x="42" y="11"/>
                      </a:lnTo>
                      <a:lnTo>
                        <a:pt x="44" y="29"/>
                      </a:lnTo>
                      <a:lnTo>
                        <a:pt x="56" y="9"/>
                      </a:lnTo>
                      <a:lnTo>
                        <a:pt x="68" y="17"/>
                      </a:lnTo>
                      <a:lnTo>
                        <a:pt x="78" y="7"/>
                      </a:lnTo>
                      <a:lnTo>
                        <a:pt x="86" y="19"/>
                      </a:lnTo>
                      <a:lnTo>
                        <a:pt x="84" y="8"/>
                      </a:lnTo>
                      <a:lnTo>
                        <a:pt x="109" y="8"/>
                      </a:lnTo>
                      <a:lnTo>
                        <a:pt x="112" y="0"/>
                      </a:lnTo>
                      <a:lnTo>
                        <a:pt x="123" y="7"/>
                      </a:lnTo>
                      <a:lnTo>
                        <a:pt x="137" y="4"/>
                      </a:lnTo>
                      <a:lnTo>
                        <a:pt x="127" y="9"/>
                      </a:lnTo>
                      <a:lnTo>
                        <a:pt x="150" y="31"/>
                      </a:lnTo>
                      <a:lnTo>
                        <a:pt x="130" y="50"/>
                      </a:lnTo>
                      <a:lnTo>
                        <a:pt x="75" y="69"/>
                      </a:lnTo>
                      <a:lnTo>
                        <a:pt x="25" y="60"/>
                      </a:lnTo>
                      <a:lnTo>
                        <a:pt x="37" y="42"/>
                      </a:lnTo>
                      <a:lnTo>
                        <a:pt x="8" y="36"/>
                      </a:lnTo>
                      <a:lnTo>
                        <a:pt x="36" y="35"/>
                      </a:lnTo>
                      <a:lnTo>
                        <a:pt x="26" y="29"/>
                      </a:lnTo>
                      <a:lnTo>
                        <a:pt x="36" y="24"/>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007" name="Group 1006"/>
                <p:cNvGrpSpPr/>
                <p:nvPr/>
              </p:nvGrpSpPr>
              <p:grpSpPr>
                <a:xfrm>
                  <a:off x="7035669" y="4016399"/>
                  <a:ext cx="645461" cy="291641"/>
                  <a:chOff x="7035669" y="4016399"/>
                  <a:chExt cx="645461" cy="291641"/>
                </a:xfrm>
                <a:grpFill/>
              </p:grpSpPr>
              <p:sp>
                <p:nvSpPr>
                  <p:cNvPr id="1136" name="Freeform 5"/>
                  <p:cNvSpPr>
                    <a:spLocks noChangeAspect="1"/>
                  </p:cNvSpPr>
                  <p:nvPr/>
                </p:nvSpPr>
                <p:spPr bwMode="gray">
                  <a:xfrm>
                    <a:off x="7035669" y="4158764"/>
                    <a:ext cx="68849" cy="71873"/>
                  </a:xfrm>
                  <a:custGeom>
                    <a:avLst/>
                    <a:gdLst>
                      <a:gd name="T0" fmla="*/ 0 w 49"/>
                      <a:gd name="T1" fmla="*/ 286 h 48"/>
                      <a:gd name="T2" fmla="*/ 0 w 49"/>
                      <a:gd name="T3" fmla="*/ 286 h 48"/>
                      <a:gd name="T4" fmla="*/ 1 w 49"/>
                      <a:gd name="T5" fmla="*/ 0 h 48"/>
                      <a:gd name="T6" fmla="*/ 24 w 49"/>
                      <a:gd name="T7" fmla="*/ 264 h 48"/>
                      <a:gd name="T8" fmla="*/ 24 w 49"/>
                      <a:gd name="T9" fmla="*/ 1 h 48"/>
                      <a:gd name="T10" fmla="*/ 24 w 49"/>
                      <a:gd name="T11" fmla="*/ 427 h 48"/>
                      <a:gd name="T12" fmla="*/ 24 w 49"/>
                      <a:gd name="T13" fmla="*/ 906 h 48"/>
                      <a:gd name="T14" fmla="*/ 24 w 49"/>
                      <a:gd name="T15" fmla="*/ 1587 h 48"/>
                      <a:gd name="T16" fmla="*/ 18 w 49"/>
                      <a:gd name="T17" fmla="*/ 1551 h 48"/>
                      <a:gd name="T18" fmla="*/ 0 w 49"/>
                      <a:gd name="T19" fmla="*/ 286 h 48"/>
                      <a:gd name="T20" fmla="*/ 0 w 49"/>
                      <a:gd name="T21" fmla="*/ 28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8"/>
                      <a:gd name="T35" fmla="*/ 49 w 4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8">
                        <a:moveTo>
                          <a:pt x="0" y="8"/>
                        </a:moveTo>
                        <a:lnTo>
                          <a:pt x="0" y="8"/>
                        </a:lnTo>
                        <a:lnTo>
                          <a:pt x="1" y="0"/>
                        </a:lnTo>
                        <a:lnTo>
                          <a:pt x="25" y="7"/>
                        </a:lnTo>
                        <a:lnTo>
                          <a:pt x="44" y="1"/>
                        </a:lnTo>
                        <a:lnTo>
                          <a:pt x="48" y="13"/>
                        </a:lnTo>
                        <a:lnTo>
                          <a:pt x="48" y="27"/>
                        </a:lnTo>
                        <a:lnTo>
                          <a:pt x="30" y="47"/>
                        </a:lnTo>
                        <a:lnTo>
                          <a:pt x="18" y="46"/>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7" name="Freeform 61"/>
                  <p:cNvSpPr>
                    <a:spLocks noChangeAspect="1"/>
                  </p:cNvSpPr>
                  <p:nvPr/>
                </p:nvSpPr>
                <p:spPr bwMode="gray">
                  <a:xfrm>
                    <a:off x="7453068" y="4160146"/>
                    <a:ext cx="147739" cy="147894"/>
                  </a:xfrm>
                  <a:custGeom>
                    <a:avLst/>
                    <a:gdLst>
                      <a:gd name="T0" fmla="*/ 0 w 106"/>
                      <a:gd name="T1" fmla="*/ 1718 h 100"/>
                      <a:gd name="T2" fmla="*/ 0 w 106"/>
                      <a:gd name="T3" fmla="*/ 1718 h 100"/>
                      <a:gd name="T4" fmla="*/ 17 w 106"/>
                      <a:gd name="T5" fmla="*/ 1084 h 100"/>
                      <a:gd name="T6" fmla="*/ 17 w 106"/>
                      <a:gd name="T7" fmla="*/ 672 h 100"/>
                      <a:gd name="T8" fmla="*/ 22 w 106"/>
                      <a:gd name="T9" fmla="*/ 0 h 100"/>
                      <a:gd name="T10" fmla="*/ 27 w 106"/>
                      <a:gd name="T11" fmla="*/ 199 h 100"/>
                      <a:gd name="T12" fmla="*/ 31 w 106"/>
                      <a:gd name="T13" fmla="*/ 6 h 100"/>
                      <a:gd name="T14" fmla="*/ 32 w 106"/>
                      <a:gd name="T15" fmla="*/ 342 h 100"/>
                      <a:gd name="T16" fmla="*/ 25 w 106"/>
                      <a:gd name="T17" fmla="*/ 817 h 100"/>
                      <a:gd name="T18" fmla="*/ 27 w 106"/>
                      <a:gd name="T19" fmla="*/ 1013 h 100"/>
                      <a:gd name="T20" fmla="*/ 17 w 106"/>
                      <a:gd name="T21" fmla="*/ 1084 h 100"/>
                      <a:gd name="T22" fmla="*/ 17 w 106"/>
                      <a:gd name="T23" fmla="*/ 1740 h 100"/>
                      <a:gd name="T24" fmla="*/ 17 w 106"/>
                      <a:gd name="T25" fmla="*/ 1948 h 100"/>
                      <a:gd name="T26" fmla="*/ 0 w 106"/>
                      <a:gd name="T27" fmla="*/ 1718 h 100"/>
                      <a:gd name="T28" fmla="*/ 0 w 106"/>
                      <a:gd name="T29" fmla="*/ 1718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00"/>
                      <a:gd name="T47" fmla="*/ 106 w 10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00">
                        <a:moveTo>
                          <a:pt x="0" y="87"/>
                        </a:moveTo>
                        <a:lnTo>
                          <a:pt x="0" y="87"/>
                        </a:lnTo>
                        <a:lnTo>
                          <a:pt x="22" y="56"/>
                        </a:lnTo>
                        <a:lnTo>
                          <a:pt x="60" y="34"/>
                        </a:lnTo>
                        <a:lnTo>
                          <a:pt x="79" y="0"/>
                        </a:lnTo>
                        <a:lnTo>
                          <a:pt x="91" y="10"/>
                        </a:lnTo>
                        <a:lnTo>
                          <a:pt x="104" y="6"/>
                        </a:lnTo>
                        <a:lnTo>
                          <a:pt x="105" y="18"/>
                        </a:lnTo>
                        <a:lnTo>
                          <a:pt x="85" y="41"/>
                        </a:lnTo>
                        <a:lnTo>
                          <a:pt x="90" y="52"/>
                        </a:lnTo>
                        <a:lnTo>
                          <a:pt x="67" y="56"/>
                        </a:lnTo>
                        <a:lnTo>
                          <a:pt x="57" y="89"/>
                        </a:lnTo>
                        <a:lnTo>
                          <a:pt x="34" y="99"/>
                        </a:lnTo>
                        <a:lnTo>
                          <a:pt x="0" y="8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8" name="Freeform 62"/>
                  <p:cNvSpPr>
                    <a:spLocks noChangeAspect="1"/>
                  </p:cNvSpPr>
                  <p:nvPr/>
                </p:nvSpPr>
                <p:spPr bwMode="gray">
                  <a:xfrm>
                    <a:off x="7569250" y="4016399"/>
                    <a:ext cx="111880" cy="163097"/>
                  </a:xfrm>
                  <a:custGeom>
                    <a:avLst/>
                    <a:gdLst>
                      <a:gd name="T0" fmla="*/ 0 w 80"/>
                      <a:gd name="T1" fmla="*/ 0 h 110"/>
                      <a:gd name="T2" fmla="*/ 0 w 80"/>
                      <a:gd name="T3" fmla="*/ 0 h 110"/>
                      <a:gd name="T4" fmla="*/ 20 w 80"/>
                      <a:gd name="T5" fmla="*/ 272 h 110"/>
                      <a:gd name="T6" fmla="*/ 20 w 80"/>
                      <a:gd name="T7" fmla="*/ 822 h 110"/>
                      <a:gd name="T8" fmla="*/ 20 w 80"/>
                      <a:gd name="T9" fmla="*/ 946 h 110"/>
                      <a:gd name="T10" fmla="*/ 20 w 80"/>
                      <a:gd name="T11" fmla="*/ 726 h 110"/>
                      <a:gd name="T12" fmla="*/ 20 w 80"/>
                      <a:gd name="T13" fmla="*/ 1107 h 110"/>
                      <a:gd name="T14" fmla="*/ 25 w 80"/>
                      <a:gd name="T15" fmla="*/ 1107 h 110"/>
                      <a:gd name="T16" fmla="*/ 22 w 80"/>
                      <a:gd name="T17" fmla="*/ 1618 h 110"/>
                      <a:gd name="T18" fmla="*/ 20 w 80"/>
                      <a:gd name="T19" fmla="*/ 1687 h 110"/>
                      <a:gd name="T20" fmla="*/ 20 w 80"/>
                      <a:gd name="T21" fmla="*/ 2377 h 110"/>
                      <a:gd name="T22" fmla="*/ 20 w 80"/>
                      <a:gd name="T23" fmla="*/ 2396 h 110"/>
                      <a:gd name="T24" fmla="*/ 20 w 80"/>
                      <a:gd name="T25" fmla="*/ 2142 h 110"/>
                      <a:gd name="T26" fmla="*/ 15 w 80"/>
                      <a:gd name="T27" fmla="*/ 1660 h 110"/>
                      <a:gd name="T28" fmla="*/ 20 w 80"/>
                      <a:gd name="T29" fmla="*/ 1222 h 110"/>
                      <a:gd name="T30" fmla="*/ 20 w 80"/>
                      <a:gd name="T31" fmla="*/ 882 h 110"/>
                      <a:gd name="T32" fmla="*/ 0 w 80"/>
                      <a:gd name="T33" fmla="*/ 0 h 110"/>
                      <a:gd name="T34" fmla="*/ 0 w 80"/>
                      <a:gd name="T35" fmla="*/ 0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10"/>
                      <a:gd name="T56" fmla="*/ 80 w 80"/>
                      <a:gd name="T57" fmla="*/ 110 h 1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10">
                        <a:moveTo>
                          <a:pt x="0" y="0"/>
                        </a:moveTo>
                        <a:lnTo>
                          <a:pt x="0" y="0"/>
                        </a:lnTo>
                        <a:lnTo>
                          <a:pt x="22" y="13"/>
                        </a:lnTo>
                        <a:lnTo>
                          <a:pt x="28" y="37"/>
                        </a:lnTo>
                        <a:lnTo>
                          <a:pt x="37" y="43"/>
                        </a:lnTo>
                        <a:lnTo>
                          <a:pt x="43" y="33"/>
                        </a:lnTo>
                        <a:lnTo>
                          <a:pt x="47" y="50"/>
                        </a:lnTo>
                        <a:lnTo>
                          <a:pt x="79" y="50"/>
                        </a:lnTo>
                        <a:lnTo>
                          <a:pt x="73" y="74"/>
                        </a:lnTo>
                        <a:lnTo>
                          <a:pt x="57" y="77"/>
                        </a:lnTo>
                        <a:lnTo>
                          <a:pt x="43" y="108"/>
                        </a:lnTo>
                        <a:lnTo>
                          <a:pt x="28" y="109"/>
                        </a:lnTo>
                        <a:lnTo>
                          <a:pt x="35" y="98"/>
                        </a:lnTo>
                        <a:lnTo>
                          <a:pt x="15" y="75"/>
                        </a:lnTo>
                        <a:lnTo>
                          <a:pt x="31" y="56"/>
                        </a:lnTo>
                        <a:lnTo>
                          <a:pt x="28" y="4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08" name="Group 1007"/>
                <p:cNvGrpSpPr/>
                <p:nvPr/>
              </p:nvGrpSpPr>
              <p:grpSpPr>
                <a:xfrm>
                  <a:off x="6090426" y="2790403"/>
                  <a:ext cx="1114497" cy="1336570"/>
                  <a:chOff x="6090426" y="2790403"/>
                  <a:chExt cx="1114497" cy="1336570"/>
                </a:xfrm>
                <a:grpFill/>
              </p:grpSpPr>
              <p:sp>
                <p:nvSpPr>
                  <p:cNvPr id="1112" name="Freeform 4"/>
                  <p:cNvSpPr>
                    <a:spLocks noChangeAspect="1"/>
                  </p:cNvSpPr>
                  <p:nvPr/>
                </p:nvSpPr>
                <p:spPr bwMode="gray">
                  <a:xfrm>
                    <a:off x="6428935" y="3516049"/>
                    <a:ext cx="775988" cy="610924"/>
                  </a:xfrm>
                  <a:custGeom>
                    <a:avLst/>
                    <a:gdLst>
                      <a:gd name="T0" fmla="*/ 0 w 552"/>
                      <a:gd name="T1" fmla="*/ 3879 h 414"/>
                      <a:gd name="T2" fmla="*/ 4 w 552"/>
                      <a:gd name="T3" fmla="*/ 3720 h 414"/>
                      <a:gd name="T4" fmla="*/ 3 w 552"/>
                      <a:gd name="T5" fmla="*/ 3438 h 414"/>
                      <a:gd name="T6" fmla="*/ 14 w 552"/>
                      <a:gd name="T7" fmla="*/ 2969 h 414"/>
                      <a:gd name="T8" fmla="*/ 46 w 552"/>
                      <a:gd name="T9" fmla="*/ 2179 h 414"/>
                      <a:gd name="T10" fmla="*/ 56 w 552"/>
                      <a:gd name="T11" fmla="*/ 1567 h 414"/>
                      <a:gd name="T12" fmla="*/ 61 w 552"/>
                      <a:gd name="T13" fmla="*/ 1673 h 414"/>
                      <a:gd name="T14" fmla="*/ 65 w 552"/>
                      <a:gd name="T15" fmla="*/ 1445 h 414"/>
                      <a:gd name="T16" fmla="*/ 72 w 552"/>
                      <a:gd name="T17" fmla="*/ 817 h 414"/>
                      <a:gd name="T18" fmla="*/ 83 w 552"/>
                      <a:gd name="T19" fmla="*/ 1210 h 414"/>
                      <a:gd name="T20" fmla="*/ 95 w 552"/>
                      <a:gd name="T21" fmla="*/ 1130 h 414"/>
                      <a:gd name="T22" fmla="*/ 98 w 552"/>
                      <a:gd name="T23" fmla="*/ 488 h 414"/>
                      <a:gd name="T24" fmla="*/ 107 w 552"/>
                      <a:gd name="T25" fmla="*/ 6 h 414"/>
                      <a:gd name="T26" fmla="*/ 125 w 552"/>
                      <a:gd name="T27" fmla="*/ 1058 h 414"/>
                      <a:gd name="T28" fmla="*/ 159 w 552"/>
                      <a:gd name="T29" fmla="*/ 1468 h 414"/>
                      <a:gd name="T30" fmla="*/ 167 w 552"/>
                      <a:gd name="T31" fmla="*/ 0 h 414"/>
                      <a:gd name="T32" fmla="*/ 181 w 552"/>
                      <a:gd name="T33" fmla="*/ 1058 h 414"/>
                      <a:gd name="T34" fmla="*/ 202 w 552"/>
                      <a:gd name="T35" fmla="*/ 2361 h 414"/>
                      <a:gd name="T36" fmla="*/ 211 w 552"/>
                      <a:gd name="T37" fmla="*/ 2894 h 414"/>
                      <a:gd name="T38" fmla="*/ 223 w 552"/>
                      <a:gd name="T39" fmla="*/ 3633 h 414"/>
                      <a:gd name="T40" fmla="*/ 224 w 552"/>
                      <a:gd name="T41" fmla="*/ 5167 h 414"/>
                      <a:gd name="T42" fmla="*/ 208 w 552"/>
                      <a:gd name="T43" fmla="*/ 6883 h 414"/>
                      <a:gd name="T44" fmla="*/ 187 w 552"/>
                      <a:gd name="T45" fmla="*/ 7199 h 414"/>
                      <a:gd name="T46" fmla="*/ 179 w 552"/>
                      <a:gd name="T47" fmla="*/ 6972 h 414"/>
                      <a:gd name="T48" fmla="*/ 160 w 552"/>
                      <a:gd name="T49" fmla="*/ 7160 h 414"/>
                      <a:gd name="T50" fmla="*/ 148 w 552"/>
                      <a:gd name="T51" fmla="*/ 6299 h 414"/>
                      <a:gd name="T52" fmla="*/ 141 w 552"/>
                      <a:gd name="T53" fmla="*/ 6008 h 414"/>
                      <a:gd name="T54" fmla="*/ 134 w 552"/>
                      <a:gd name="T55" fmla="*/ 6281 h 414"/>
                      <a:gd name="T56" fmla="*/ 128 w 552"/>
                      <a:gd name="T57" fmla="*/ 6237 h 414"/>
                      <a:gd name="T58" fmla="*/ 119 w 552"/>
                      <a:gd name="T59" fmla="*/ 5541 h 414"/>
                      <a:gd name="T60" fmla="*/ 72 w 552"/>
                      <a:gd name="T61" fmla="*/ 5487 h 414"/>
                      <a:gd name="T62" fmla="*/ 40 w 552"/>
                      <a:gd name="T63" fmla="*/ 5889 h 414"/>
                      <a:gd name="T64" fmla="*/ 25 w 552"/>
                      <a:gd name="T65" fmla="*/ 6008 h 414"/>
                      <a:gd name="T66" fmla="*/ 0 w 552"/>
                      <a:gd name="T67" fmla="*/ 3879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2"/>
                      <a:gd name="T103" fmla="*/ 0 h 414"/>
                      <a:gd name="T104" fmla="*/ 552 w 552"/>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2" h="414">
                        <a:moveTo>
                          <a:pt x="0" y="218"/>
                        </a:moveTo>
                        <a:lnTo>
                          <a:pt x="0" y="218"/>
                        </a:lnTo>
                        <a:lnTo>
                          <a:pt x="9" y="221"/>
                        </a:lnTo>
                        <a:lnTo>
                          <a:pt x="4" y="209"/>
                        </a:lnTo>
                        <a:lnTo>
                          <a:pt x="15" y="215"/>
                        </a:lnTo>
                        <a:lnTo>
                          <a:pt x="3" y="192"/>
                        </a:lnTo>
                        <a:lnTo>
                          <a:pt x="11" y="155"/>
                        </a:lnTo>
                        <a:lnTo>
                          <a:pt x="14" y="165"/>
                        </a:lnTo>
                        <a:lnTo>
                          <a:pt x="48" y="136"/>
                        </a:lnTo>
                        <a:lnTo>
                          <a:pt x="106" y="123"/>
                        </a:lnTo>
                        <a:lnTo>
                          <a:pt x="125" y="101"/>
                        </a:lnTo>
                        <a:lnTo>
                          <a:pt x="125" y="88"/>
                        </a:lnTo>
                        <a:lnTo>
                          <a:pt x="133" y="78"/>
                        </a:lnTo>
                        <a:lnTo>
                          <a:pt x="141" y="94"/>
                        </a:lnTo>
                        <a:lnTo>
                          <a:pt x="141" y="76"/>
                        </a:lnTo>
                        <a:lnTo>
                          <a:pt x="154" y="80"/>
                        </a:lnTo>
                        <a:lnTo>
                          <a:pt x="155" y="67"/>
                        </a:lnTo>
                        <a:lnTo>
                          <a:pt x="175" y="46"/>
                        </a:lnTo>
                        <a:lnTo>
                          <a:pt x="197" y="48"/>
                        </a:lnTo>
                        <a:lnTo>
                          <a:pt x="202" y="68"/>
                        </a:lnTo>
                        <a:lnTo>
                          <a:pt x="210" y="56"/>
                        </a:lnTo>
                        <a:lnTo>
                          <a:pt x="226" y="63"/>
                        </a:lnTo>
                        <a:lnTo>
                          <a:pt x="220" y="49"/>
                        </a:lnTo>
                        <a:lnTo>
                          <a:pt x="233" y="28"/>
                        </a:lnTo>
                        <a:lnTo>
                          <a:pt x="265" y="20"/>
                        </a:lnTo>
                        <a:lnTo>
                          <a:pt x="257" y="6"/>
                        </a:lnTo>
                        <a:lnTo>
                          <a:pt x="319" y="23"/>
                        </a:lnTo>
                        <a:lnTo>
                          <a:pt x="306" y="59"/>
                        </a:lnTo>
                        <a:lnTo>
                          <a:pt x="368" y="97"/>
                        </a:lnTo>
                        <a:lnTo>
                          <a:pt x="384" y="82"/>
                        </a:lnTo>
                        <a:lnTo>
                          <a:pt x="390" y="19"/>
                        </a:lnTo>
                        <a:lnTo>
                          <a:pt x="405" y="0"/>
                        </a:lnTo>
                        <a:lnTo>
                          <a:pt x="418" y="49"/>
                        </a:lnTo>
                        <a:lnTo>
                          <a:pt x="440" y="59"/>
                        </a:lnTo>
                        <a:lnTo>
                          <a:pt x="454" y="115"/>
                        </a:lnTo>
                        <a:lnTo>
                          <a:pt x="488" y="133"/>
                        </a:lnTo>
                        <a:lnTo>
                          <a:pt x="499" y="165"/>
                        </a:lnTo>
                        <a:lnTo>
                          <a:pt x="512" y="163"/>
                        </a:lnTo>
                        <a:lnTo>
                          <a:pt x="515" y="179"/>
                        </a:lnTo>
                        <a:lnTo>
                          <a:pt x="543" y="204"/>
                        </a:lnTo>
                        <a:lnTo>
                          <a:pt x="551" y="247"/>
                        </a:lnTo>
                        <a:lnTo>
                          <a:pt x="545" y="290"/>
                        </a:lnTo>
                        <a:lnTo>
                          <a:pt x="521" y="326"/>
                        </a:lnTo>
                        <a:lnTo>
                          <a:pt x="503" y="388"/>
                        </a:lnTo>
                        <a:lnTo>
                          <a:pt x="472" y="395"/>
                        </a:lnTo>
                        <a:lnTo>
                          <a:pt x="453" y="406"/>
                        </a:lnTo>
                        <a:lnTo>
                          <a:pt x="454" y="413"/>
                        </a:lnTo>
                        <a:lnTo>
                          <a:pt x="435" y="392"/>
                        </a:lnTo>
                        <a:lnTo>
                          <a:pt x="413" y="408"/>
                        </a:lnTo>
                        <a:lnTo>
                          <a:pt x="387" y="401"/>
                        </a:lnTo>
                        <a:lnTo>
                          <a:pt x="367" y="386"/>
                        </a:lnTo>
                        <a:lnTo>
                          <a:pt x="357" y="354"/>
                        </a:lnTo>
                        <a:lnTo>
                          <a:pt x="341" y="358"/>
                        </a:lnTo>
                        <a:lnTo>
                          <a:pt x="341" y="337"/>
                        </a:lnTo>
                        <a:lnTo>
                          <a:pt x="336" y="351"/>
                        </a:lnTo>
                        <a:lnTo>
                          <a:pt x="324" y="352"/>
                        </a:lnTo>
                        <a:lnTo>
                          <a:pt x="336" y="311"/>
                        </a:lnTo>
                        <a:lnTo>
                          <a:pt x="312" y="349"/>
                        </a:lnTo>
                        <a:lnTo>
                          <a:pt x="301" y="341"/>
                        </a:lnTo>
                        <a:lnTo>
                          <a:pt x="288" y="312"/>
                        </a:lnTo>
                        <a:lnTo>
                          <a:pt x="248" y="295"/>
                        </a:lnTo>
                        <a:lnTo>
                          <a:pt x="175" y="308"/>
                        </a:lnTo>
                        <a:lnTo>
                          <a:pt x="144" y="330"/>
                        </a:lnTo>
                        <a:lnTo>
                          <a:pt x="94" y="331"/>
                        </a:lnTo>
                        <a:lnTo>
                          <a:pt x="65" y="350"/>
                        </a:lnTo>
                        <a:lnTo>
                          <a:pt x="27" y="337"/>
                        </a:lnTo>
                        <a:lnTo>
                          <a:pt x="35" y="297"/>
                        </a:lnTo>
                        <a:lnTo>
                          <a:pt x="0" y="2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3" name="Freeform 8"/>
                  <p:cNvSpPr>
                    <a:spLocks noChangeAspect="1"/>
                  </p:cNvSpPr>
                  <p:nvPr/>
                </p:nvSpPr>
                <p:spPr bwMode="gray">
                  <a:xfrm>
                    <a:off x="6449016" y="3199529"/>
                    <a:ext cx="24384" cy="22115"/>
                  </a:xfrm>
                  <a:custGeom>
                    <a:avLst/>
                    <a:gdLst>
                      <a:gd name="T0" fmla="*/ 0 w 17"/>
                      <a:gd name="T1" fmla="*/ 6 h 15"/>
                      <a:gd name="T2" fmla="*/ 0 w 17"/>
                      <a:gd name="T3" fmla="*/ 6 h 15"/>
                      <a:gd name="T4" fmla="*/ 8 w 17"/>
                      <a:gd name="T5" fmla="*/ 222 h 15"/>
                      <a:gd name="T6" fmla="*/ 16 w 17"/>
                      <a:gd name="T7" fmla="*/ 0 h 15"/>
                      <a:gd name="T8" fmla="*/ 0 w 17"/>
                      <a:gd name="T9" fmla="*/ 6 h 15"/>
                      <a:gd name="T10" fmla="*/ 0 w 17"/>
                      <a:gd name="T11" fmla="*/ 6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4" name="Freeform 10"/>
                  <p:cNvSpPr>
                    <a:spLocks noChangeAspect="1"/>
                  </p:cNvSpPr>
                  <p:nvPr/>
                </p:nvSpPr>
                <p:spPr bwMode="gray">
                  <a:xfrm>
                    <a:off x="6228125" y="3004642"/>
                    <a:ext cx="98971" cy="87077"/>
                  </a:xfrm>
                  <a:custGeom>
                    <a:avLst/>
                    <a:gdLst>
                      <a:gd name="T0" fmla="*/ 0 w 70"/>
                      <a:gd name="T1" fmla="*/ 207 h 59"/>
                      <a:gd name="T2" fmla="*/ 0 w 70"/>
                      <a:gd name="T3" fmla="*/ 207 h 59"/>
                      <a:gd name="T4" fmla="*/ 5 w 70"/>
                      <a:gd name="T5" fmla="*/ 733 h 59"/>
                      <a:gd name="T6" fmla="*/ 14 w 70"/>
                      <a:gd name="T7" fmla="*/ 998 h 59"/>
                      <a:gd name="T8" fmla="*/ 28 w 70"/>
                      <a:gd name="T9" fmla="*/ 1045 h 59"/>
                      <a:gd name="T10" fmla="*/ 35 w 70"/>
                      <a:gd name="T11" fmla="*/ 553 h 59"/>
                      <a:gd name="T12" fmla="*/ 35 w 70"/>
                      <a:gd name="T13" fmla="*/ 0 h 59"/>
                      <a:gd name="T14" fmla="*/ 35 w 70"/>
                      <a:gd name="T15" fmla="*/ 5 h 59"/>
                      <a:gd name="T16" fmla="*/ 10 w 70"/>
                      <a:gd name="T17" fmla="*/ 4 h 59"/>
                      <a:gd name="T18" fmla="*/ 0 w 70"/>
                      <a:gd name="T19" fmla="*/ 207 h 59"/>
                      <a:gd name="T20" fmla="*/ 0 w 70"/>
                      <a:gd name="T21" fmla="*/ 20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5" name="Freeform 13"/>
                  <p:cNvSpPr>
                    <a:spLocks noChangeAspect="1"/>
                  </p:cNvSpPr>
                  <p:nvPr/>
                </p:nvSpPr>
                <p:spPr bwMode="gray">
                  <a:xfrm>
                    <a:off x="6347177" y="2895449"/>
                    <a:ext cx="44465" cy="38701"/>
                  </a:xfrm>
                  <a:custGeom>
                    <a:avLst/>
                    <a:gdLst>
                      <a:gd name="T0" fmla="*/ 0 w 31"/>
                      <a:gd name="T1" fmla="*/ 501 h 26"/>
                      <a:gd name="T2" fmla="*/ 0 w 31"/>
                      <a:gd name="T3" fmla="*/ 501 h 26"/>
                      <a:gd name="T4" fmla="*/ 9 w 31"/>
                      <a:gd name="T5" fmla="*/ 0 h 26"/>
                      <a:gd name="T6" fmla="*/ 30 w 31"/>
                      <a:gd name="T7" fmla="*/ 4 h 26"/>
                      <a:gd name="T8" fmla="*/ 13 w 31"/>
                      <a:gd name="T9" fmla="*/ 636 h 26"/>
                      <a:gd name="T10" fmla="*/ 0 w 31"/>
                      <a:gd name="T11" fmla="*/ 501 h 26"/>
                      <a:gd name="T12" fmla="*/ 0 w 31"/>
                      <a:gd name="T13" fmla="*/ 501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6" name="Freeform 14"/>
                  <p:cNvSpPr>
                    <a:spLocks noChangeAspect="1"/>
                  </p:cNvSpPr>
                  <p:nvPr/>
                </p:nvSpPr>
                <p:spPr bwMode="gray">
                  <a:xfrm>
                    <a:off x="6565200" y="2790403"/>
                    <a:ext cx="34425" cy="66345"/>
                  </a:xfrm>
                  <a:custGeom>
                    <a:avLst/>
                    <a:gdLst>
                      <a:gd name="T0" fmla="*/ 0 w 25"/>
                      <a:gd name="T1" fmla="*/ 112 h 46"/>
                      <a:gd name="T2" fmla="*/ 0 w 25"/>
                      <a:gd name="T3" fmla="*/ 112 h 46"/>
                      <a:gd name="T4" fmla="*/ 9 w 25"/>
                      <a:gd name="T5" fmla="*/ 285 h 46"/>
                      <a:gd name="T6" fmla="*/ 12 w 25"/>
                      <a:gd name="T7" fmla="*/ 0 h 46"/>
                      <a:gd name="T8" fmla="*/ 11 w 25"/>
                      <a:gd name="T9" fmla="*/ 1 h 46"/>
                      <a:gd name="T10" fmla="*/ 0 w 25"/>
                      <a:gd name="T11" fmla="*/ 112 h 46"/>
                      <a:gd name="T12" fmla="*/ 0 w 25"/>
                      <a:gd name="T13" fmla="*/ 112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7" name="Freeform 16"/>
                  <p:cNvSpPr>
                    <a:spLocks noChangeAspect="1"/>
                  </p:cNvSpPr>
                  <p:nvPr/>
                </p:nvSpPr>
                <p:spPr bwMode="gray">
                  <a:xfrm>
                    <a:off x="6090426" y="3187090"/>
                    <a:ext cx="209416" cy="229442"/>
                  </a:xfrm>
                  <a:custGeom>
                    <a:avLst/>
                    <a:gdLst>
                      <a:gd name="T0" fmla="*/ 0 w 149"/>
                      <a:gd name="T1" fmla="*/ 0 h 156"/>
                      <a:gd name="T2" fmla="*/ 0 w 149"/>
                      <a:gd name="T3" fmla="*/ 0 h 156"/>
                      <a:gd name="T4" fmla="*/ 24 w 149"/>
                      <a:gd name="T5" fmla="*/ 7 h 156"/>
                      <a:gd name="T6" fmla="*/ 30 w 149"/>
                      <a:gd name="T7" fmla="*/ 720 h 156"/>
                      <a:gd name="T8" fmla="*/ 47 w 149"/>
                      <a:gd name="T9" fmla="*/ 937 h 156"/>
                      <a:gd name="T10" fmla="*/ 45 w 149"/>
                      <a:gd name="T11" fmla="*/ 1126 h 156"/>
                      <a:gd name="T12" fmla="*/ 50 w 149"/>
                      <a:gd name="T13" fmla="*/ 1112 h 156"/>
                      <a:gd name="T14" fmla="*/ 50 w 149"/>
                      <a:gd name="T15" fmla="*/ 1340 h 156"/>
                      <a:gd name="T16" fmla="*/ 63 w 149"/>
                      <a:gd name="T17" fmla="*/ 1781 h 156"/>
                      <a:gd name="T18" fmla="*/ 61 w 149"/>
                      <a:gd name="T19" fmla="*/ 2375 h 156"/>
                      <a:gd name="T20" fmla="*/ 56 w 149"/>
                      <a:gd name="T21" fmla="*/ 2380 h 156"/>
                      <a:gd name="T22" fmla="*/ 42 w 149"/>
                      <a:gd name="T23" fmla="*/ 2062 h 156"/>
                      <a:gd name="T24" fmla="*/ 24 w 149"/>
                      <a:gd name="T25" fmla="*/ 825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8" name="Freeform 17"/>
                  <p:cNvSpPr>
                    <a:spLocks noChangeAspect="1"/>
                  </p:cNvSpPr>
                  <p:nvPr/>
                </p:nvSpPr>
                <p:spPr bwMode="gray">
                  <a:xfrm>
                    <a:off x="6285500" y="3419296"/>
                    <a:ext cx="174992" cy="59434"/>
                  </a:xfrm>
                  <a:custGeom>
                    <a:avLst/>
                    <a:gdLst>
                      <a:gd name="T0" fmla="*/ 0 w 125"/>
                      <a:gd name="T1" fmla="*/ 263 h 40"/>
                      <a:gd name="T2" fmla="*/ 0 w 125"/>
                      <a:gd name="T3" fmla="*/ 263 h 40"/>
                      <a:gd name="T4" fmla="*/ 8 w 125"/>
                      <a:gd name="T5" fmla="*/ 0 h 40"/>
                      <a:gd name="T6" fmla="*/ 34 w 125"/>
                      <a:gd name="T7" fmla="*/ 283 h 40"/>
                      <a:gd name="T8" fmla="*/ 39 w 125"/>
                      <a:gd name="T9" fmla="*/ 542 h 40"/>
                      <a:gd name="T10" fmla="*/ 45 w 125"/>
                      <a:gd name="T11" fmla="*/ 627 h 40"/>
                      <a:gd name="T12" fmla="*/ 45 w 125"/>
                      <a:gd name="T13" fmla="*/ 924 h 40"/>
                      <a:gd name="T14" fmla="*/ 20 w 125"/>
                      <a:gd name="T15" fmla="*/ 511 h 40"/>
                      <a:gd name="T16" fmla="*/ 0 w 125"/>
                      <a:gd name="T17" fmla="*/ 263 h 40"/>
                      <a:gd name="T18" fmla="*/ 0 w 125"/>
                      <a:gd name="T19" fmla="*/ 263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9" name="Freeform 18"/>
                  <p:cNvSpPr>
                    <a:spLocks noChangeAspect="1"/>
                  </p:cNvSpPr>
                  <p:nvPr/>
                </p:nvSpPr>
                <p:spPr bwMode="gray">
                  <a:xfrm>
                    <a:off x="6354349" y="3213351"/>
                    <a:ext cx="189335" cy="172773"/>
                  </a:xfrm>
                  <a:custGeom>
                    <a:avLst/>
                    <a:gdLst>
                      <a:gd name="T0" fmla="*/ 0 w 136"/>
                      <a:gd name="T1" fmla="*/ 1372 h 116"/>
                      <a:gd name="T2" fmla="*/ 0 w 136"/>
                      <a:gd name="T3" fmla="*/ 1372 h 116"/>
                      <a:gd name="T4" fmla="*/ 9 w 136"/>
                      <a:gd name="T5" fmla="*/ 944 h 116"/>
                      <a:gd name="T6" fmla="*/ 17 w 136"/>
                      <a:gd name="T7" fmla="*/ 1255 h 116"/>
                      <a:gd name="T8" fmla="*/ 17 w 136"/>
                      <a:gd name="T9" fmla="*/ 1157 h 116"/>
                      <a:gd name="T10" fmla="*/ 18 w 136"/>
                      <a:gd name="T11" fmla="*/ 1003 h 116"/>
                      <a:gd name="T12" fmla="*/ 26 w 136"/>
                      <a:gd name="T13" fmla="*/ 0 h 116"/>
                      <a:gd name="T14" fmla="*/ 34 w 136"/>
                      <a:gd name="T15" fmla="*/ 1 h 116"/>
                      <a:gd name="T16" fmla="*/ 32 w 136"/>
                      <a:gd name="T17" fmla="*/ 281 h 116"/>
                      <a:gd name="T18" fmla="*/ 38 w 136"/>
                      <a:gd name="T19" fmla="*/ 1255 h 116"/>
                      <a:gd name="T20" fmla="*/ 35 w 136"/>
                      <a:gd name="T21" fmla="*/ 1157 h 116"/>
                      <a:gd name="T22" fmla="*/ 28 w 136"/>
                      <a:gd name="T23" fmla="*/ 2180 h 116"/>
                      <a:gd name="T24" fmla="*/ 26 w 136"/>
                      <a:gd name="T25" fmla="*/ 2853 h 116"/>
                      <a:gd name="T26" fmla="*/ 21 w 136"/>
                      <a:gd name="T27" fmla="*/ 3074 h 116"/>
                      <a:gd name="T28" fmla="*/ 17 w 136"/>
                      <a:gd name="T29" fmla="*/ 2677 h 116"/>
                      <a:gd name="T30" fmla="*/ 17 w 136"/>
                      <a:gd name="T31" fmla="*/ 2853 h 116"/>
                      <a:gd name="T32" fmla="*/ 17 w 136"/>
                      <a:gd name="T33" fmla="*/ 2531 h 116"/>
                      <a:gd name="T34" fmla="*/ 17 w 136"/>
                      <a:gd name="T35" fmla="*/ 2609 h 116"/>
                      <a:gd name="T36" fmla="*/ 0 w 136"/>
                      <a:gd name="T37" fmla="*/ 1372 h 116"/>
                      <a:gd name="T38" fmla="*/ 0 w 136"/>
                      <a:gd name="T39" fmla="*/ 137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0" name="Freeform 19"/>
                  <p:cNvSpPr>
                    <a:spLocks noChangeAspect="1"/>
                  </p:cNvSpPr>
                  <p:nvPr/>
                </p:nvSpPr>
                <p:spPr bwMode="gray">
                  <a:xfrm>
                    <a:off x="6502088" y="3470437"/>
                    <a:ext cx="48768" cy="12439"/>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1" name="Freeform 20"/>
                  <p:cNvSpPr>
                    <a:spLocks noChangeAspect="1"/>
                  </p:cNvSpPr>
                  <p:nvPr/>
                </p:nvSpPr>
                <p:spPr bwMode="gray">
                  <a:xfrm>
                    <a:off x="6542250" y="3263110"/>
                    <a:ext cx="120486" cy="149276"/>
                  </a:xfrm>
                  <a:custGeom>
                    <a:avLst/>
                    <a:gdLst>
                      <a:gd name="T0" fmla="*/ 0 w 85"/>
                      <a:gd name="T1" fmla="*/ 1139 h 101"/>
                      <a:gd name="T2" fmla="*/ 0 w 85"/>
                      <a:gd name="T3" fmla="*/ 1139 h 101"/>
                      <a:gd name="T4" fmla="*/ 10 w 85"/>
                      <a:gd name="T5" fmla="*/ 1488 h 101"/>
                      <a:gd name="T6" fmla="*/ 7 w 85"/>
                      <a:gd name="T7" fmla="*/ 1830 h 101"/>
                      <a:gd name="T8" fmla="*/ 21 w 85"/>
                      <a:gd name="T9" fmla="*/ 1895 h 101"/>
                      <a:gd name="T10" fmla="*/ 19 w 85"/>
                      <a:gd name="T11" fmla="*/ 1212 h 101"/>
                      <a:gd name="T12" fmla="*/ 28 w 85"/>
                      <a:gd name="T13" fmla="*/ 1139 h 101"/>
                      <a:gd name="T14" fmla="*/ 30 w 85"/>
                      <a:gd name="T15" fmla="*/ 1399 h 101"/>
                      <a:gd name="T16" fmla="*/ 37 w 85"/>
                      <a:gd name="T17" fmla="*/ 1711 h 101"/>
                      <a:gd name="T18" fmla="*/ 42 w 85"/>
                      <a:gd name="T19" fmla="*/ 1591 h 101"/>
                      <a:gd name="T20" fmla="*/ 34 w 85"/>
                      <a:gd name="T21" fmla="*/ 927 h 101"/>
                      <a:gd name="T22" fmla="*/ 42 w 85"/>
                      <a:gd name="T23" fmla="*/ 624 h 101"/>
                      <a:gd name="T24" fmla="*/ 25 w 85"/>
                      <a:gd name="T25" fmla="*/ 815 h 101"/>
                      <a:gd name="T26" fmla="*/ 19 w 85"/>
                      <a:gd name="T27" fmla="*/ 398 h 101"/>
                      <a:gd name="T28" fmla="*/ 42 w 85"/>
                      <a:gd name="T29" fmla="*/ 348 h 101"/>
                      <a:gd name="T30" fmla="*/ 42 w 85"/>
                      <a:gd name="T31" fmla="*/ 0 h 101"/>
                      <a:gd name="T32" fmla="*/ 42 w 85"/>
                      <a:gd name="T33" fmla="*/ 218 h 101"/>
                      <a:gd name="T34" fmla="*/ 28 w 85"/>
                      <a:gd name="T35" fmla="*/ 6 h 101"/>
                      <a:gd name="T36" fmla="*/ 15 w 85"/>
                      <a:gd name="T37" fmla="*/ 249 h 101"/>
                      <a:gd name="T38" fmla="*/ 0 w 85"/>
                      <a:gd name="T39" fmla="*/ 1139 h 101"/>
                      <a:gd name="T40" fmla="*/ 0 w 85"/>
                      <a:gd name="T41" fmla="*/ 1139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2" name="Freeform 21"/>
                  <p:cNvSpPr>
                    <a:spLocks noChangeAspect="1"/>
                  </p:cNvSpPr>
                  <p:nvPr/>
                </p:nvSpPr>
                <p:spPr bwMode="gray">
                  <a:xfrm>
                    <a:off x="6635483" y="3471819"/>
                    <a:ext cx="67415" cy="37319"/>
                  </a:xfrm>
                  <a:custGeom>
                    <a:avLst/>
                    <a:gdLst>
                      <a:gd name="T0" fmla="*/ 0 w 48"/>
                      <a:gd name="T1" fmla="*/ 86 h 26"/>
                      <a:gd name="T2" fmla="*/ 0 w 48"/>
                      <a:gd name="T3" fmla="*/ 86 h 26"/>
                      <a:gd name="T4" fmla="*/ 2 w 48"/>
                      <a:gd name="T5" fmla="*/ 125 h 26"/>
                      <a:gd name="T6" fmla="*/ 24 w 48"/>
                      <a:gd name="T7" fmla="*/ 0 h 26"/>
                      <a:gd name="T8" fmla="*/ 14 w 48"/>
                      <a:gd name="T9" fmla="*/ 7 h 26"/>
                      <a:gd name="T10" fmla="*/ 0 w 48"/>
                      <a:gd name="T11" fmla="*/ 86 h 26"/>
                      <a:gd name="T12" fmla="*/ 0 w 48"/>
                      <a:gd name="T13" fmla="*/ 86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3" name="Freeform 22"/>
                  <p:cNvSpPr>
                    <a:spLocks noChangeAspect="1"/>
                  </p:cNvSpPr>
                  <p:nvPr/>
                </p:nvSpPr>
                <p:spPr bwMode="gray">
                  <a:xfrm>
                    <a:off x="6705767" y="3256199"/>
                    <a:ext cx="22950" cy="63580"/>
                  </a:xfrm>
                  <a:custGeom>
                    <a:avLst/>
                    <a:gdLst>
                      <a:gd name="T0" fmla="*/ 0 w 17"/>
                      <a:gd name="T1" fmla="*/ 757 h 42"/>
                      <a:gd name="T2" fmla="*/ 0 w 17"/>
                      <a:gd name="T3" fmla="*/ 757 h 42"/>
                      <a:gd name="T4" fmla="*/ 3 w 17"/>
                      <a:gd name="T5" fmla="*/ 1766 h 42"/>
                      <a:gd name="T6" fmla="*/ 8 w 17"/>
                      <a:gd name="T7" fmla="*/ 2254 h 42"/>
                      <a:gd name="T8" fmla="*/ 7 w 17"/>
                      <a:gd name="T9" fmla="*/ 1307 h 42"/>
                      <a:gd name="T10" fmla="*/ 8 w 17"/>
                      <a:gd name="T11" fmla="*/ 1120 h 42"/>
                      <a:gd name="T12" fmla="*/ 8 w 17"/>
                      <a:gd name="T13" fmla="*/ 438 h 42"/>
                      <a:gd name="T14" fmla="*/ 3 w 17"/>
                      <a:gd name="T15" fmla="*/ 934 h 42"/>
                      <a:gd name="T16" fmla="*/ 8 w 17"/>
                      <a:gd name="T17" fmla="*/ 0 h 42"/>
                      <a:gd name="T18" fmla="*/ 0 w 17"/>
                      <a:gd name="T19" fmla="*/ 757 h 42"/>
                      <a:gd name="T20" fmla="*/ 0 w 17"/>
                      <a:gd name="T21" fmla="*/ 75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4" name="Freeform 23"/>
                  <p:cNvSpPr>
                    <a:spLocks noChangeAspect="1"/>
                  </p:cNvSpPr>
                  <p:nvPr/>
                </p:nvSpPr>
                <p:spPr bwMode="gray">
                  <a:xfrm>
                    <a:off x="6715807" y="3354334"/>
                    <a:ext cx="55940" cy="20733"/>
                  </a:xfrm>
                  <a:custGeom>
                    <a:avLst/>
                    <a:gdLst>
                      <a:gd name="T0" fmla="*/ 0 w 40"/>
                      <a:gd name="T1" fmla="*/ 5 h 14"/>
                      <a:gd name="T2" fmla="*/ 0 w 40"/>
                      <a:gd name="T3" fmla="*/ 5 h 14"/>
                      <a:gd name="T4" fmla="*/ 20 w 40"/>
                      <a:gd name="T5" fmla="*/ 0 h 14"/>
                      <a:gd name="T6" fmla="*/ 20 w 40"/>
                      <a:gd name="T7" fmla="*/ 261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5" name="Freeform 24"/>
                  <p:cNvSpPr>
                    <a:spLocks noChangeAspect="1"/>
                  </p:cNvSpPr>
                  <p:nvPr/>
                </p:nvSpPr>
                <p:spPr bwMode="gray">
                  <a:xfrm>
                    <a:off x="6771747" y="3305957"/>
                    <a:ext cx="200811" cy="176920"/>
                  </a:xfrm>
                  <a:custGeom>
                    <a:avLst/>
                    <a:gdLst>
                      <a:gd name="T0" fmla="*/ 0 w 144"/>
                      <a:gd name="T1" fmla="*/ 353 h 119"/>
                      <a:gd name="T2" fmla="*/ 0 w 144"/>
                      <a:gd name="T3" fmla="*/ 353 h 119"/>
                      <a:gd name="T4" fmla="*/ 18 w 144"/>
                      <a:gd name="T5" fmla="*/ 632 h 119"/>
                      <a:gd name="T6" fmla="*/ 18 w 144"/>
                      <a:gd name="T7" fmla="*/ 559 h 119"/>
                      <a:gd name="T8" fmla="*/ 16 w 144"/>
                      <a:gd name="T9" fmla="*/ 786 h 119"/>
                      <a:gd name="T10" fmla="*/ 18 w 144"/>
                      <a:gd name="T11" fmla="*/ 1246 h 119"/>
                      <a:gd name="T12" fmla="*/ 18 w 144"/>
                      <a:gd name="T13" fmla="*/ 866 h 119"/>
                      <a:gd name="T14" fmla="*/ 18 w 144"/>
                      <a:gd name="T15" fmla="*/ 1246 h 119"/>
                      <a:gd name="T16" fmla="*/ 30 w 144"/>
                      <a:gd name="T17" fmla="*/ 1733 h 119"/>
                      <a:gd name="T18" fmla="*/ 35 w 144"/>
                      <a:gd name="T19" fmla="*/ 2401 h 119"/>
                      <a:gd name="T20" fmla="*/ 31 w 144"/>
                      <a:gd name="T21" fmla="*/ 2376 h 119"/>
                      <a:gd name="T22" fmla="*/ 29 w 144"/>
                      <a:gd name="T23" fmla="*/ 2718 h 119"/>
                      <a:gd name="T24" fmla="*/ 39 w 144"/>
                      <a:gd name="T25" fmla="*/ 2556 h 119"/>
                      <a:gd name="T26" fmla="*/ 43 w 144"/>
                      <a:gd name="T27" fmla="*/ 2924 h 119"/>
                      <a:gd name="T28" fmla="*/ 43 w 144"/>
                      <a:gd name="T29" fmla="*/ 731 h 119"/>
                      <a:gd name="T30" fmla="*/ 29 w 144"/>
                      <a:gd name="T31" fmla="*/ 353 h 119"/>
                      <a:gd name="T32" fmla="*/ 18 w 144"/>
                      <a:gd name="T33" fmla="*/ 1001 h 119"/>
                      <a:gd name="T34" fmla="*/ 18 w 144"/>
                      <a:gd name="T35" fmla="*/ 646 h 119"/>
                      <a:gd name="T36" fmla="*/ 18 w 144"/>
                      <a:gd name="T37" fmla="*/ 6 h 119"/>
                      <a:gd name="T38" fmla="*/ 18 w 144"/>
                      <a:gd name="T39" fmla="*/ 0 h 119"/>
                      <a:gd name="T40" fmla="*/ 0 w 144"/>
                      <a:gd name="T41" fmla="*/ 353 h 119"/>
                      <a:gd name="T42" fmla="*/ 0 w 144"/>
                      <a:gd name="T43" fmla="*/ 353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6" name="Freeform 25"/>
                  <p:cNvSpPr>
                    <a:spLocks noChangeAspect="1"/>
                  </p:cNvSpPr>
                  <p:nvPr/>
                </p:nvSpPr>
                <p:spPr bwMode="gray">
                  <a:xfrm>
                    <a:off x="6778919" y="3442793"/>
                    <a:ext cx="10040" cy="16586"/>
                  </a:xfrm>
                  <a:custGeom>
                    <a:avLst/>
                    <a:gdLst>
                      <a:gd name="T0" fmla="*/ 0 w 7"/>
                      <a:gd name="T1" fmla="*/ 431 h 11"/>
                      <a:gd name="T2" fmla="*/ 0 w 7"/>
                      <a:gd name="T3" fmla="*/ 431 h 11"/>
                      <a:gd name="T4" fmla="*/ 3 w 7"/>
                      <a:gd name="T5" fmla="*/ 0 h 11"/>
                      <a:gd name="T6" fmla="*/ 6 w 7"/>
                      <a:gd name="T7" fmla="*/ 304 h 11"/>
                      <a:gd name="T8" fmla="*/ 0 w 7"/>
                      <a:gd name="T9" fmla="*/ 431 h 11"/>
                      <a:gd name="T10" fmla="*/ 0 w 7"/>
                      <a:gd name="T11" fmla="*/ 431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7" name="Freeform 34"/>
                  <p:cNvSpPr>
                    <a:spLocks noChangeAspect="1"/>
                  </p:cNvSpPr>
                  <p:nvPr/>
                </p:nvSpPr>
                <p:spPr bwMode="gray">
                  <a:xfrm>
                    <a:off x="6186529" y="3167739"/>
                    <a:ext cx="73152" cy="103664"/>
                  </a:xfrm>
                  <a:custGeom>
                    <a:avLst/>
                    <a:gdLst>
                      <a:gd name="T0" fmla="*/ 0 w 52"/>
                      <a:gd name="T1" fmla="*/ 0 h 69"/>
                      <a:gd name="T2" fmla="*/ 0 w 52"/>
                      <a:gd name="T3" fmla="*/ 0 h 69"/>
                      <a:gd name="T4" fmla="*/ 10 w 52"/>
                      <a:gd name="T5" fmla="*/ 0 h 69"/>
                      <a:gd name="T6" fmla="*/ 13 w 52"/>
                      <a:gd name="T7" fmla="*/ 477 h 69"/>
                      <a:gd name="T8" fmla="*/ 26 w 52"/>
                      <a:gd name="T9" fmla="*/ 5 h 69"/>
                      <a:gd name="T10" fmla="*/ 26 w 52"/>
                      <a:gd name="T11" fmla="*/ 841 h 69"/>
                      <a:gd name="T12" fmla="*/ 26 w 52"/>
                      <a:gd name="T13" fmla="*/ 2701 h 69"/>
                      <a:gd name="T14" fmla="*/ 26 w 52"/>
                      <a:gd name="T15" fmla="*/ 2701 h 69"/>
                      <a:gd name="T16" fmla="*/ 16 w 52"/>
                      <a:gd name="T17" fmla="*/ 1863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8" name="Freeform 35"/>
                  <p:cNvSpPr>
                    <a:spLocks noChangeAspect="1"/>
                  </p:cNvSpPr>
                  <p:nvPr/>
                </p:nvSpPr>
                <p:spPr bwMode="gray">
                  <a:xfrm>
                    <a:off x="6364389" y="3159446"/>
                    <a:ext cx="185032" cy="124397"/>
                  </a:xfrm>
                  <a:custGeom>
                    <a:avLst/>
                    <a:gdLst>
                      <a:gd name="T0" fmla="*/ 0 w 132"/>
                      <a:gd name="T1" fmla="*/ 2556 h 83"/>
                      <a:gd name="T2" fmla="*/ 0 w 132"/>
                      <a:gd name="T3" fmla="*/ 2556 h 83"/>
                      <a:gd name="T4" fmla="*/ 12 w 132"/>
                      <a:gd name="T5" fmla="*/ 2894 h 83"/>
                      <a:gd name="T6" fmla="*/ 21 w 132"/>
                      <a:gd name="T7" fmla="*/ 2813 h 83"/>
                      <a:gd name="T8" fmla="*/ 22 w 132"/>
                      <a:gd name="T9" fmla="*/ 2594 h 83"/>
                      <a:gd name="T10" fmla="*/ 31 w 132"/>
                      <a:gd name="T11" fmla="*/ 1260 h 83"/>
                      <a:gd name="T12" fmla="*/ 43 w 132"/>
                      <a:gd name="T13" fmla="*/ 1287 h 83"/>
                      <a:gd name="T14" fmla="*/ 50 w 132"/>
                      <a:gd name="T15" fmla="*/ 859 h 83"/>
                      <a:gd name="T16" fmla="*/ 43 w 132"/>
                      <a:gd name="T17" fmla="*/ 478 h 83"/>
                      <a:gd name="T18" fmla="*/ 40 w 132"/>
                      <a:gd name="T19" fmla="*/ 0 h 83"/>
                      <a:gd name="T20" fmla="*/ 26 w 132"/>
                      <a:gd name="T21" fmla="*/ 912 h 83"/>
                      <a:gd name="T22" fmla="*/ 22 w 132"/>
                      <a:gd name="T23" fmla="*/ 1396 h 83"/>
                      <a:gd name="T24" fmla="*/ 21 w 132"/>
                      <a:gd name="T25" fmla="*/ 1137 h 83"/>
                      <a:gd name="T26" fmla="*/ 21 w 132"/>
                      <a:gd name="T27" fmla="*/ 1849 h 83"/>
                      <a:gd name="T28" fmla="*/ 21 w 132"/>
                      <a:gd name="T29" fmla="*/ 1930 h 83"/>
                      <a:gd name="T30" fmla="*/ 20 w 132"/>
                      <a:gd name="T31" fmla="*/ 2594 h 83"/>
                      <a:gd name="T32" fmla="*/ 0 w 132"/>
                      <a:gd name="T33" fmla="*/ 2556 h 83"/>
                      <a:gd name="T34" fmla="*/ 0 w 132"/>
                      <a:gd name="T35" fmla="*/ 2556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29" name="Freeform 67"/>
                  <p:cNvSpPr>
                    <a:spLocks noChangeAspect="1"/>
                  </p:cNvSpPr>
                  <p:nvPr/>
                </p:nvSpPr>
                <p:spPr bwMode="gray">
                  <a:xfrm>
                    <a:off x="6510694" y="3073751"/>
                    <a:ext cx="44465" cy="58052"/>
                  </a:xfrm>
                  <a:custGeom>
                    <a:avLst/>
                    <a:gdLst>
                      <a:gd name="T0" fmla="*/ 0 w 32"/>
                      <a:gd name="T1" fmla="*/ 331 h 40"/>
                      <a:gd name="T2" fmla="*/ 0 w 32"/>
                      <a:gd name="T3" fmla="*/ 331 h 40"/>
                      <a:gd name="T4" fmla="*/ 16 w 32"/>
                      <a:gd name="T5" fmla="*/ 167 h 40"/>
                      <a:gd name="T6" fmla="*/ 16 w 32"/>
                      <a:gd name="T7" fmla="*/ 0 h 40"/>
                      <a:gd name="T8" fmla="*/ 0 w 32"/>
                      <a:gd name="T9" fmla="*/ 331 h 40"/>
                      <a:gd name="T10" fmla="*/ 0 w 32"/>
                      <a:gd name="T11" fmla="*/ 331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0" name="Freeform 68"/>
                  <p:cNvSpPr>
                    <a:spLocks noChangeAspect="1"/>
                  </p:cNvSpPr>
                  <p:nvPr/>
                </p:nvSpPr>
                <p:spPr bwMode="gray">
                  <a:xfrm>
                    <a:off x="6562331" y="2925857"/>
                    <a:ext cx="80324" cy="123014"/>
                  </a:xfrm>
                  <a:custGeom>
                    <a:avLst/>
                    <a:gdLst>
                      <a:gd name="T0" fmla="*/ 0 w 57"/>
                      <a:gd name="T1" fmla="*/ 411 h 84"/>
                      <a:gd name="T2" fmla="*/ 0 w 57"/>
                      <a:gd name="T3" fmla="*/ 411 h 84"/>
                      <a:gd name="T4" fmla="*/ 11 w 57"/>
                      <a:gd name="T5" fmla="*/ 0 h 84"/>
                      <a:gd name="T6" fmla="*/ 28 w 57"/>
                      <a:gd name="T7" fmla="*/ 1 h 84"/>
                      <a:gd name="T8" fmla="*/ 28 w 57"/>
                      <a:gd name="T9" fmla="*/ 288 h 84"/>
                      <a:gd name="T10" fmla="*/ 20 w 57"/>
                      <a:gd name="T11" fmla="*/ 576 h 84"/>
                      <a:gd name="T12" fmla="*/ 23 w 57"/>
                      <a:gd name="T13" fmla="*/ 733 h 84"/>
                      <a:gd name="T14" fmla="*/ 28 w 57"/>
                      <a:gd name="T15" fmla="*/ 838 h 84"/>
                      <a:gd name="T16" fmla="*/ 28 w 57"/>
                      <a:gd name="T17" fmla="*/ 1056 h 84"/>
                      <a:gd name="T18" fmla="*/ 28 w 57"/>
                      <a:gd name="T19" fmla="*/ 838 h 84"/>
                      <a:gd name="T20" fmla="*/ 28 w 57"/>
                      <a:gd name="T21" fmla="*/ 941 h 84"/>
                      <a:gd name="T22" fmla="*/ 11 w 57"/>
                      <a:gd name="T23" fmla="*/ 838 h 84"/>
                      <a:gd name="T24" fmla="*/ 0 w 57"/>
                      <a:gd name="T25" fmla="*/ 411 h 84"/>
                      <a:gd name="T26" fmla="*/ 0 w 57"/>
                      <a:gd name="T27" fmla="*/ 411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1" name="Freeform 69"/>
                  <p:cNvSpPr>
                    <a:spLocks noChangeAspect="1"/>
                  </p:cNvSpPr>
                  <p:nvPr/>
                </p:nvSpPr>
                <p:spPr bwMode="gray">
                  <a:xfrm>
                    <a:off x="6569503" y="3030902"/>
                    <a:ext cx="22950" cy="24879"/>
                  </a:xfrm>
                  <a:custGeom>
                    <a:avLst/>
                    <a:gdLst>
                      <a:gd name="T0" fmla="*/ 0 w 17"/>
                      <a:gd name="T1" fmla="*/ 0 h 18"/>
                      <a:gd name="T2" fmla="*/ 0 w 17"/>
                      <a:gd name="T3" fmla="*/ 0 h 18"/>
                      <a:gd name="T4" fmla="*/ 8 w 17"/>
                      <a:gd name="T5" fmla="*/ 0 h 18"/>
                      <a:gd name="T6" fmla="*/ 8 w 17"/>
                      <a:gd name="T7" fmla="*/ 3 h 18"/>
                      <a:gd name="T8" fmla="*/ 8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2" name="Freeform 70"/>
                  <p:cNvSpPr>
                    <a:spLocks noChangeAspect="1"/>
                  </p:cNvSpPr>
                  <p:nvPr/>
                </p:nvSpPr>
                <p:spPr bwMode="gray">
                  <a:xfrm>
                    <a:off x="6601059" y="3061311"/>
                    <a:ext cx="20081" cy="31790"/>
                  </a:xfrm>
                  <a:custGeom>
                    <a:avLst/>
                    <a:gdLst>
                      <a:gd name="T0" fmla="*/ 0 w 15"/>
                      <a:gd name="T1" fmla="*/ 0 h 22"/>
                      <a:gd name="T2" fmla="*/ 0 w 15"/>
                      <a:gd name="T3" fmla="*/ 0 h 22"/>
                      <a:gd name="T4" fmla="*/ 1 w 15"/>
                      <a:gd name="T5" fmla="*/ 140 h 22"/>
                      <a:gd name="T6" fmla="*/ 7 w 15"/>
                      <a:gd name="T7" fmla="*/ 94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3" name="Freeform 71"/>
                  <p:cNvSpPr>
                    <a:spLocks noChangeAspect="1"/>
                  </p:cNvSpPr>
                  <p:nvPr/>
                </p:nvSpPr>
                <p:spPr bwMode="gray">
                  <a:xfrm>
                    <a:off x="6602493" y="3105540"/>
                    <a:ext cx="83192" cy="84313"/>
                  </a:xfrm>
                  <a:custGeom>
                    <a:avLst/>
                    <a:gdLst>
                      <a:gd name="T0" fmla="*/ 0 w 60"/>
                      <a:gd name="T1" fmla="*/ 768 h 57"/>
                      <a:gd name="T2" fmla="*/ 0 w 60"/>
                      <a:gd name="T3" fmla="*/ 768 h 57"/>
                      <a:gd name="T4" fmla="*/ 13 w 60"/>
                      <a:gd name="T5" fmla="*/ 342 h 57"/>
                      <a:gd name="T6" fmla="*/ 15 w 60"/>
                      <a:gd name="T7" fmla="*/ 449 h 57"/>
                      <a:gd name="T8" fmla="*/ 15 w 60"/>
                      <a:gd name="T9" fmla="*/ 0 h 57"/>
                      <a:gd name="T10" fmla="*/ 15 w 60"/>
                      <a:gd name="T11" fmla="*/ 244 h 57"/>
                      <a:gd name="T12" fmla="*/ 15 w 60"/>
                      <a:gd name="T13" fmla="*/ 894 h 57"/>
                      <a:gd name="T14" fmla="*/ 15 w 60"/>
                      <a:gd name="T15" fmla="*/ 631 h 57"/>
                      <a:gd name="T16" fmla="*/ 15 w 60"/>
                      <a:gd name="T17" fmla="*/ 1096 h 57"/>
                      <a:gd name="T18" fmla="*/ 15 w 60"/>
                      <a:gd name="T19" fmla="*/ 1008 h 57"/>
                      <a:gd name="T20" fmla="*/ 15 w 60"/>
                      <a:gd name="T21" fmla="*/ 485 h 57"/>
                      <a:gd name="T22" fmla="*/ 0 w 60"/>
                      <a:gd name="T23" fmla="*/ 768 h 57"/>
                      <a:gd name="T24" fmla="*/ 0 w 60"/>
                      <a:gd name="T25" fmla="*/ 76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4" name="Freeform 72"/>
                  <p:cNvSpPr>
                    <a:spLocks noChangeAspect="1"/>
                  </p:cNvSpPr>
                  <p:nvPr/>
                </p:nvSpPr>
                <p:spPr bwMode="gray">
                  <a:xfrm>
                    <a:off x="6611099" y="3084808"/>
                    <a:ext cx="20081" cy="35936"/>
                  </a:xfrm>
                  <a:custGeom>
                    <a:avLst/>
                    <a:gdLst>
                      <a:gd name="T0" fmla="*/ 0 w 14"/>
                      <a:gd name="T1" fmla="*/ 463 h 24"/>
                      <a:gd name="T2" fmla="*/ 0 w 14"/>
                      <a:gd name="T3" fmla="*/ 463 h 24"/>
                      <a:gd name="T4" fmla="*/ 3 w 14"/>
                      <a:gd name="T5" fmla="*/ 336 h 24"/>
                      <a:gd name="T6" fmla="*/ 13 w 14"/>
                      <a:gd name="T7" fmla="*/ 0 h 24"/>
                      <a:gd name="T8" fmla="*/ 9 w 14"/>
                      <a:gd name="T9" fmla="*/ 772 h 24"/>
                      <a:gd name="T10" fmla="*/ 0 w 14"/>
                      <a:gd name="T11" fmla="*/ 463 h 24"/>
                      <a:gd name="T12" fmla="*/ 0 w 14"/>
                      <a:gd name="T13" fmla="*/ 463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35" name="Freeform 90"/>
                  <p:cNvSpPr>
                    <a:spLocks noChangeAspect="1"/>
                  </p:cNvSpPr>
                  <p:nvPr/>
                </p:nvSpPr>
                <p:spPr bwMode="gray">
                  <a:xfrm>
                    <a:off x="6134891" y="2881627"/>
                    <a:ext cx="153476" cy="308227"/>
                  </a:xfrm>
                  <a:custGeom>
                    <a:avLst/>
                    <a:gdLst>
                      <a:gd name="T0" fmla="*/ 0 w 109"/>
                      <a:gd name="T1" fmla="*/ 556 h 209"/>
                      <a:gd name="T2" fmla="*/ 0 w 109"/>
                      <a:gd name="T3" fmla="*/ 556 h 209"/>
                      <a:gd name="T4" fmla="*/ 7 w 109"/>
                      <a:gd name="T5" fmla="*/ 272 h 209"/>
                      <a:gd name="T6" fmla="*/ 27 w 109"/>
                      <a:gd name="T7" fmla="*/ 0 h 209"/>
                      <a:gd name="T8" fmla="*/ 27 w 109"/>
                      <a:gd name="T9" fmla="*/ 255 h 209"/>
                      <a:gd name="T10" fmla="*/ 27 w 109"/>
                      <a:gd name="T11" fmla="*/ 758 h 209"/>
                      <a:gd name="T12" fmla="*/ 36 w 109"/>
                      <a:gd name="T13" fmla="*/ 547 h 209"/>
                      <a:gd name="T14" fmla="*/ 44 w 109"/>
                      <a:gd name="T15" fmla="*/ 758 h 209"/>
                      <a:gd name="T16" fmla="*/ 50 w 109"/>
                      <a:gd name="T17" fmla="*/ 1259 h 209"/>
                      <a:gd name="T18" fmla="*/ 48 w 109"/>
                      <a:gd name="T19" fmla="*/ 1542 h 209"/>
                      <a:gd name="T20" fmla="*/ 33 w 109"/>
                      <a:gd name="T21" fmla="*/ 1531 h 209"/>
                      <a:gd name="T22" fmla="*/ 27 w 109"/>
                      <a:gd name="T23" fmla="*/ 1651 h 209"/>
                      <a:gd name="T24" fmla="*/ 28 w 109"/>
                      <a:gd name="T25" fmla="*/ 2165 h 209"/>
                      <a:gd name="T26" fmla="*/ 27 w 109"/>
                      <a:gd name="T27" fmla="*/ 1743 h 209"/>
                      <a:gd name="T28" fmla="*/ 22 w 109"/>
                      <a:gd name="T29" fmla="*/ 2499 h 209"/>
                      <a:gd name="T30" fmla="*/ 27 w 109"/>
                      <a:gd name="T31" fmla="*/ 3195 h 209"/>
                      <a:gd name="T32" fmla="*/ 27 w 109"/>
                      <a:gd name="T33" fmla="*/ 3445 h 209"/>
                      <a:gd name="T34" fmla="*/ 27 w 109"/>
                      <a:gd name="T35" fmla="*/ 3599 h 209"/>
                      <a:gd name="T36" fmla="*/ 27 w 109"/>
                      <a:gd name="T37" fmla="*/ 3373 h 209"/>
                      <a:gd name="T38" fmla="*/ 27 w 109"/>
                      <a:gd name="T39" fmla="*/ 3373 h 209"/>
                      <a:gd name="T40" fmla="*/ 10 w 109"/>
                      <a:gd name="T41" fmla="*/ 2994 h 209"/>
                      <a:gd name="T42" fmla="*/ 15 w 109"/>
                      <a:gd name="T43" fmla="*/ 2522 h 209"/>
                      <a:gd name="T44" fmla="*/ 27 w 109"/>
                      <a:gd name="T45" fmla="*/ 2118 h 209"/>
                      <a:gd name="T46" fmla="*/ 10 w 109"/>
                      <a:gd name="T47" fmla="*/ 1433 h 209"/>
                      <a:gd name="T48" fmla="*/ 16 w 109"/>
                      <a:gd name="T49" fmla="*/ 1114 h 209"/>
                      <a:gd name="T50" fmla="*/ 0 w 109"/>
                      <a:gd name="T51" fmla="*/ 556 h 209"/>
                      <a:gd name="T52" fmla="*/ 0 w 109"/>
                      <a:gd name="T53" fmla="*/ 55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09" name="Group 1008"/>
                <p:cNvGrpSpPr/>
                <p:nvPr/>
              </p:nvGrpSpPr>
              <p:grpSpPr>
                <a:xfrm>
                  <a:off x="1054393" y="1053000"/>
                  <a:ext cx="2207479" cy="1973755"/>
                  <a:chOff x="1054393" y="1053000"/>
                  <a:chExt cx="2207479" cy="1973755"/>
                </a:xfrm>
                <a:grpFill/>
              </p:grpSpPr>
              <p:sp>
                <p:nvSpPr>
                  <p:cNvPr id="1080" name="Freeform 36"/>
                  <p:cNvSpPr>
                    <a:spLocks noChangeAspect="1"/>
                  </p:cNvSpPr>
                  <p:nvPr/>
                </p:nvSpPr>
                <p:spPr bwMode="gray">
                  <a:xfrm>
                    <a:off x="1569328" y="1532617"/>
                    <a:ext cx="1635169" cy="877686"/>
                  </a:xfrm>
                  <a:custGeom>
                    <a:avLst/>
                    <a:gdLst>
                      <a:gd name="T0" fmla="*/ 36 w 1166"/>
                      <a:gd name="T1" fmla="*/ 1447 h 595"/>
                      <a:gd name="T2" fmla="*/ 44 w 1166"/>
                      <a:gd name="T3" fmla="*/ 1200 h 595"/>
                      <a:gd name="T4" fmla="*/ 65 w 1166"/>
                      <a:gd name="T5" fmla="*/ 597 h 595"/>
                      <a:gd name="T6" fmla="*/ 94 w 1166"/>
                      <a:gd name="T7" fmla="*/ 918 h 595"/>
                      <a:gd name="T8" fmla="*/ 129 w 1166"/>
                      <a:gd name="T9" fmla="*/ 1654 h 595"/>
                      <a:gd name="T10" fmla="*/ 169 w 1166"/>
                      <a:gd name="T11" fmla="*/ 2146 h 595"/>
                      <a:gd name="T12" fmla="*/ 167 w 1166"/>
                      <a:gd name="T13" fmla="*/ 1645 h 595"/>
                      <a:gd name="T14" fmla="*/ 191 w 1166"/>
                      <a:gd name="T15" fmla="*/ 1645 h 595"/>
                      <a:gd name="T16" fmla="*/ 221 w 1166"/>
                      <a:gd name="T17" fmla="*/ 1859 h 595"/>
                      <a:gd name="T18" fmla="*/ 223 w 1166"/>
                      <a:gd name="T19" fmla="*/ 1486 h 595"/>
                      <a:gd name="T20" fmla="*/ 232 w 1166"/>
                      <a:gd name="T21" fmla="*/ 2003 h 595"/>
                      <a:gd name="T22" fmla="*/ 234 w 1166"/>
                      <a:gd name="T23" fmla="*/ 1361 h 595"/>
                      <a:gd name="T24" fmla="*/ 230 w 1166"/>
                      <a:gd name="T25" fmla="*/ 292 h 595"/>
                      <a:gd name="T26" fmla="*/ 250 w 1166"/>
                      <a:gd name="T27" fmla="*/ 761 h 595"/>
                      <a:gd name="T28" fmla="*/ 255 w 1166"/>
                      <a:gd name="T29" fmla="*/ 1053 h 595"/>
                      <a:gd name="T30" fmla="*/ 268 w 1166"/>
                      <a:gd name="T31" fmla="*/ 1343 h 595"/>
                      <a:gd name="T32" fmla="*/ 275 w 1166"/>
                      <a:gd name="T33" fmla="*/ 1893 h 595"/>
                      <a:gd name="T34" fmla="*/ 295 w 1166"/>
                      <a:gd name="T35" fmla="*/ 980 h 595"/>
                      <a:gd name="T36" fmla="*/ 295 w 1166"/>
                      <a:gd name="T37" fmla="*/ 1486 h 595"/>
                      <a:gd name="T38" fmla="*/ 291 w 1166"/>
                      <a:gd name="T39" fmla="*/ 2411 h 595"/>
                      <a:gd name="T40" fmla="*/ 258 w 1166"/>
                      <a:gd name="T41" fmla="*/ 2502 h 595"/>
                      <a:gd name="T42" fmla="*/ 259 w 1166"/>
                      <a:gd name="T43" fmla="*/ 3206 h 595"/>
                      <a:gd name="T44" fmla="*/ 256 w 1166"/>
                      <a:gd name="T45" fmla="*/ 3652 h 595"/>
                      <a:gd name="T46" fmla="*/ 244 w 1166"/>
                      <a:gd name="T47" fmla="*/ 3944 h 595"/>
                      <a:gd name="T48" fmla="*/ 242 w 1166"/>
                      <a:gd name="T49" fmla="*/ 5128 h 595"/>
                      <a:gd name="T50" fmla="*/ 281 w 1166"/>
                      <a:gd name="T51" fmla="*/ 6282 h 595"/>
                      <a:gd name="T52" fmla="*/ 297 w 1166"/>
                      <a:gd name="T53" fmla="*/ 7083 h 595"/>
                      <a:gd name="T54" fmla="*/ 303 w 1166"/>
                      <a:gd name="T55" fmla="*/ 7727 h 595"/>
                      <a:gd name="T56" fmla="*/ 310 w 1166"/>
                      <a:gd name="T57" fmla="*/ 6569 h 595"/>
                      <a:gd name="T58" fmla="*/ 315 w 1166"/>
                      <a:gd name="T59" fmla="*/ 5128 h 595"/>
                      <a:gd name="T60" fmla="*/ 319 w 1166"/>
                      <a:gd name="T61" fmla="*/ 4411 h 595"/>
                      <a:gd name="T62" fmla="*/ 333 w 1166"/>
                      <a:gd name="T63" fmla="*/ 3935 h 595"/>
                      <a:gd name="T64" fmla="*/ 361 w 1166"/>
                      <a:gd name="T65" fmla="*/ 4332 h 595"/>
                      <a:gd name="T66" fmla="*/ 364 w 1166"/>
                      <a:gd name="T67" fmla="*/ 4934 h 595"/>
                      <a:gd name="T68" fmla="*/ 363 w 1166"/>
                      <a:gd name="T69" fmla="*/ 5460 h 595"/>
                      <a:gd name="T70" fmla="*/ 378 w 1166"/>
                      <a:gd name="T71" fmla="*/ 5261 h 595"/>
                      <a:gd name="T72" fmla="*/ 393 w 1166"/>
                      <a:gd name="T73" fmla="*/ 4981 h 595"/>
                      <a:gd name="T74" fmla="*/ 392 w 1166"/>
                      <a:gd name="T75" fmla="*/ 5261 h 595"/>
                      <a:gd name="T76" fmla="*/ 400 w 1166"/>
                      <a:gd name="T77" fmla="*/ 5521 h 595"/>
                      <a:gd name="T78" fmla="*/ 401 w 1166"/>
                      <a:gd name="T79" fmla="*/ 5886 h 595"/>
                      <a:gd name="T80" fmla="*/ 414 w 1166"/>
                      <a:gd name="T81" fmla="*/ 6357 h 595"/>
                      <a:gd name="T82" fmla="*/ 423 w 1166"/>
                      <a:gd name="T83" fmla="*/ 6658 h 595"/>
                      <a:gd name="T84" fmla="*/ 428 w 1166"/>
                      <a:gd name="T85" fmla="*/ 7011 h 595"/>
                      <a:gd name="T86" fmla="*/ 365 w 1166"/>
                      <a:gd name="T87" fmla="*/ 8365 h 595"/>
                      <a:gd name="T88" fmla="*/ 388 w 1166"/>
                      <a:gd name="T89" fmla="*/ 8447 h 595"/>
                      <a:gd name="T90" fmla="*/ 391 w 1166"/>
                      <a:gd name="T91" fmla="*/ 9219 h 595"/>
                      <a:gd name="T92" fmla="*/ 411 w 1166"/>
                      <a:gd name="T93" fmla="*/ 9167 h 595"/>
                      <a:gd name="T94" fmla="*/ 378 w 1166"/>
                      <a:gd name="T95" fmla="*/ 9656 h 595"/>
                      <a:gd name="T96" fmla="*/ 373 w 1166"/>
                      <a:gd name="T97" fmla="*/ 9450 h 595"/>
                      <a:gd name="T98" fmla="*/ 357 w 1166"/>
                      <a:gd name="T99" fmla="*/ 9435 h 595"/>
                      <a:gd name="T100" fmla="*/ 314 w 1166"/>
                      <a:gd name="T101" fmla="*/ 10040 h 595"/>
                      <a:gd name="T102" fmla="*/ 295 w 1166"/>
                      <a:gd name="T103" fmla="*/ 10202 h 595"/>
                      <a:gd name="T104" fmla="*/ 305 w 1166"/>
                      <a:gd name="T105" fmla="*/ 9634 h 595"/>
                      <a:gd name="T106" fmla="*/ 285 w 1166"/>
                      <a:gd name="T107" fmla="*/ 9074 h 595"/>
                      <a:gd name="T108" fmla="*/ 273 w 1166"/>
                      <a:gd name="T109" fmla="*/ 8393 h 595"/>
                      <a:gd name="T110" fmla="*/ 235 w 1166"/>
                      <a:gd name="T111" fmla="*/ 8397 h 595"/>
                      <a:gd name="T112" fmla="*/ 92 w 1166"/>
                      <a:gd name="T113" fmla="*/ 8086 h 595"/>
                      <a:gd name="T114" fmla="*/ 69 w 1166"/>
                      <a:gd name="T115" fmla="*/ 7559 h 595"/>
                      <a:gd name="T116" fmla="*/ 57 w 1166"/>
                      <a:gd name="T117" fmla="*/ 6399 h 595"/>
                      <a:gd name="T118" fmla="*/ 22 w 1166"/>
                      <a:gd name="T119" fmla="*/ 5105 h 595"/>
                      <a:gd name="T120" fmla="*/ 0 w 1166"/>
                      <a:gd name="T121" fmla="*/ 4621 h 5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6"/>
                      <a:gd name="T184" fmla="*/ 0 h 595"/>
                      <a:gd name="T185" fmla="*/ 1166 w 1166"/>
                      <a:gd name="T186" fmla="*/ 595 h 5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6" h="595">
                        <a:moveTo>
                          <a:pt x="0" y="264"/>
                        </a:moveTo>
                        <a:lnTo>
                          <a:pt x="0" y="264"/>
                        </a:lnTo>
                        <a:lnTo>
                          <a:pt x="0" y="55"/>
                        </a:lnTo>
                        <a:lnTo>
                          <a:pt x="93" y="82"/>
                        </a:lnTo>
                        <a:lnTo>
                          <a:pt x="88" y="71"/>
                        </a:lnTo>
                        <a:lnTo>
                          <a:pt x="98" y="64"/>
                        </a:lnTo>
                        <a:lnTo>
                          <a:pt x="154" y="42"/>
                        </a:lnTo>
                        <a:lnTo>
                          <a:pt x="110" y="69"/>
                        </a:lnTo>
                        <a:lnTo>
                          <a:pt x="136" y="62"/>
                        </a:lnTo>
                        <a:lnTo>
                          <a:pt x="136" y="67"/>
                        </a:lnTo>
                        <a:lnTo>
                          <a:pt x="183" y="43"/>
                        </a:lnTo>
                        <a:lnTo>
                          <a:pt x="177" y="35"/>
                        </a:lnTo>
                        <a:lnTo>
                          <a:pt x="207" y="64"/>
                        </a:lnTo>
                        <a:lnTo>
                          <a:pt x="227" y="47"/>
                        </a:lnTo>
                        <a:lnTo>
                          <a:pt x="225" y="64"/>
                        </a:lnTo>
                        <a:lnTo>
                          <a:pt x="250" y="52"/>
                        </a:lnTo>
                        <a:lnTo>
                          <a:pt x="319" y="73"/>
                        </a:lnTo>
                        <a:lnTo>
                          <a:pt x="351" y="72"/>
                        </a:lnTo>
                        <a:lnTo>
                          <a:pt x="369" y="85"/>
                        </a:lnTo>
                        <a:lnTo>
                          <a:pt x="347" y="95"/>
                        </a:lnTo>
                        <a:lnTo>
                          <a:pt x="360" y="100"/>
                        </a:lnTo>
                        <a:lnTo>
                          <a:pt x="422" y="94"/>
                        </a:lnTo>
                        <a:lnTo>
                          <a:pt x="450" y="112"/>
                        </a:lnTo>
                        <a:lnTo>
                          <a:pt x="453" y="123"/>
                        </a:lnTo>
                        <a:lnTo>
                          <a:pt x="460" y="116"/>
                        </a:lnTo>
                        <a:lnTo>
                          <a:pt x="450" y="100"/>
                        </a:lnTo>
                        <a:lnTo>
                          <a:pt x="479" y="80"/>
                        </a:lnTo>
                        <a:lnTo>
                          <a:pt x="450" y="93"/>
                        </a:lnTo>
                        <a:lnTo>
                          <a:pt x="440" y="87"/>
                        </a:lnTo>
                        <a:lnTo>
                          <a:pt x="475" y="72"/>
                        </a:lnTo>
                        <a:lnTo>
                          <a:pt x="494" y="93"/>
                        </a:lnTo>
                        <a:lnTo>
                          <a:pt x="515" y="93"/>
                        </a:lnTo>
                        <a:lnTo>
                          <a:pt x="528" y="102"/>
                        </a:lnTo>
                        <a:lnTo>
                          <a:pt x="582" y="100"/>
                        </a:lnTo>
                        <a:lnTo>
                          <a:pt x="580" y="93"/>
                        </a:lnTo>
                        <a:lnTo>
                          <a:pt x="595" y="105"/>
                        </a:lnTo>
                        <a:lnTo>
                          <a:pt x="598" y="95"/>
                        </a:lnTo>
                        <a:lnTo>
                          <a:pt x="586" y="99"/>
                        </a:lnTo>
                        <a:lnTo>
                          <a:pt x="577" y="86"/>
                        </a:lnTo>
                        <a:lnTo>
                          <a:pt x="597" y="85"/>
                        </a:lnTo>
                        <a:lnTo>
                          <a:pt x="605" y="94"/>
                        </a:lnTo>
                        <a:lnTo>
                          <a:pt x="613" y="91"/>
                        </a:lnTo>
                        <a:lnTo>
                          <a:pt x="609" y="106"/>
                        </a:lnTo>
                        <a:lnTo>
                          <a:pt x="624" y="114"/>
                        </a:lnTo>
                        <a:lnTo>
                          <a:pt x="620" y="93"/>
                        </a:lnTo>
                        <a:lnTo>
                          <a:pt x="648" y="81"/>
                        </a:lnTo>
                        <a:lnTo>
                          <a:pt x="640" y="71"/>
                        </a:lnTo>
                        <a:lnTo>
                          <a:pt x="632" y="78"/>
                        </a:lnTo>
                        <a:lnTo>
                          <a:pt x="646" y="61"/>
                        </a:lnTo>
                        <a:lnTo>
                          <a:pt x="607" y="48"/>
                        </a:lnTo>
                        <a:lnTo>
                          <a:pt x="611" y="17"/>
                        </a:lnTo>
                        <a:lnTo>
                          <a:pt x="620" y="18"/>
                        </a:lnTo>
                        <a:lnTo>
                          <a:pt x="625" y="0"/>
                        </a:lnTo>
                        <a:lnTo>
                          <a:pt x="655" y="17"/>
                        </a:lnTo>
                        <a:lnTo>
                          <a:pt x="656" y="29"/>
                        </a:lnTo>
                        <a:lnTo>
                          <a:pt x="676" y="44"/>
                        </a:lnTo>
                        <a:lnTo>
                          <a:pt x="663" y="44"/>
                        </a:lnTo>
                        <a:lnTo>
                          <a:pt x="668" y="49"/>
                        </a:lnTo>
                        <a:lnTo>
                          <a:pt x="661" y="56"/>
                        </a:lnTo>
                        <a:lnTo>
                          <a:pt x="685" y="61"/>
                        </a:lnTo>
                        <a:lnTo>
                          <a:pt x="677" y="64"/>
                        </a:lnTo>
                        <a:lnTo>
                          <a:pt x="692" y="90"/>
                        </a:lnTo>
                        <a:lnTo>
                          <a:pt x="704" y="67"/>
                        </a:lnTo>
                        <a:lnTo>
                          <a:pt x="721" y="76"/>
                        </a:lnTo>
                        <a:lnTo>
                          <a:pt x="726" y="91"/>
                        </a:lnTo>
                        <a:lnTo>
                          <a:pt x="717" y="95"/>
                        </a:lnTo>
                        <a:lnTo>
                          <a:pt x="733" y="114"/>
                        </a:lnTo>
                        <a:lnTo>
                          <a:pt x="743" y="109"/>
                        </a:lnTo>
                        <a:lnTo>
                          <a:pt x="755" y="81"/>
                        </a:lnTo>
                        <a:lnTo>
                          <a:pt x="769" y="78"/>
                        </a:lnTo>
                        <a:lnTo>
                          <a:pt x="758" y="53"/>
                        </a:lnTo>
                        <a:lnTo>
                          <a:pt x="797" y="55"/>
                        </a:lnTo>
                        <a:lnTo>
                          <a:pt x="814" y="69"/>
                        </a:lnTo>
                        <a:lnTo>
                          <a:pt x="807" y="77"/>
                        </a:lnTo>
                        <a:lnTo>
                          <a:pt x="815" y="81"/>
                        </a:lnTo>
                        <a:lnTo>
                          <a:pt x="798" y="85"/>
                        </a:lnTo>
                        <a:lnTo>
                          <a:pt x="813" y="117"/>
                        </a:lnTo>
                        <a:lnTo>
                          <a:pt x="788" y="134"/>
                        </a:lnTo>
                        <a:lnTo>
                          <a:pt x="779" y="126"/>
                        </a:lnTo>
                        <a:lnTo>
                          <a:pt x="783" y="137"/>
                        </a:lnTo>
                        <a:lnTo>
                          <a:pt x="743" y="129"/>
                        </a:lnTo>
                        <a:lnTo>
                          <a:pt x="751" y="140"/>
                        </a:lnTo>
                        <a:lnTo>
                          <a:pt x="735" y="156"/>
                        </a:lnTo>
                        <a:lnTo>
                          <a:pt x="695" y="143"/>
                        </a:lnTo>
                        <a:lnTo>
                          <a:pt x="710" y="156"/>
                        </a:lnTo>
                        <a:lnTo>
                          <a:pt x="739" y="159"/>
                        </a:lnTo>
                        <a:lnTo>
                          <a:pt x="719" y="185"/>
                        </a:lnTo>
                        <a:lnTo>
                          <a:pt x="698" y="183"/>
                        </a:lnTo>
                        <a:lnTo>
                          <a:pt x="688" y="197"/>
                        </a:lnTo>
                        <a:lnTo>
                          <a:pt x="650" y="185"/>
                        </a:lnTo>
                        <a:lnTo>
                          <a:pt x="685" y="197"/>
                        </a:lnTo>
                        <a:lnTo>
                          <a:pt x="689" y="208"/>
                        </a:lnTo>
                        <a:lnTo>
                          <a:pt x="663" y="212"/>
                        </a:lnTo>
                        <a:lnTo>
                          <a:pt x="668" y="215"/>
                        </a:lnTo>
                        <a:lnTo>
                          <a:pt x="661" y="216"/>
                        </a:lnTo>
                        <a:lnTo>
                          <a:pt x="661" y="226"/>
                        </a:lnTo>
                        <a:lnTo>
                          <a:pt x="633" y="241"/>
                        </a:lnTo>
                        <a:lnTo>
                          <a:pt x="627" y="289"/>
                        </a:lnTo>
                        <a:lnTo>
                          <a:pt x="638" y="300"/>
                        </a:lnTo>
                        <a:lnTo>
                          <a:pt x="653" y="293"/>
                        </a:lnTo>
                        <a:lnTo>
                          <a:pt x="659" y="330"/>
                        </a:lnTo>
                        <a:lnTo>
                          <a:pt x="681" y="322"/>
                        </a:lnTo>
                        <a:lnTo>
                          <a:pt x="707" y="333"/>
                        </a:lnTo>
                        <a:lnTo>
                          <a:pt x="759" y="359"/>
                        </a:lnTo>
                        <a:lnTo>
                          <a:pt x="755" y="370"/>
                        </a:lnTo>
                        <a:lnTo>
                          <a:pt x="761" y="362"/>
                        </a:lnTo>
                        <a:lnTo>
                          <a:pt x="800" y="364"/>
                        </a:lnTo>
                        <a:lnTo>
                          <a:pt x="800" y="404"/>
                        </a:lnTo>
                        <a:lnTo>
                          <a:pt x="812" y="417"/>
                        </a:lnTo>
                        <a:lnTo>
                          <a:pt x="803" y="420"/>
                        </a:lnTo>
                        <a:lnTo>
                          <a:pt x="823" y="427"/>
                        </a:lnTo>
                        <a:lnTo>
                          <a:pt x="817" y="440"/>
                        </a:lnTo>
                        <a:lnTo>
                          <a:pt x="836" y="439"/>
                        </a:lnTo>
                        <a:lnTo>
                          <a:pt x="862" y="418"/>
                        </a:lnTo>
                        <a:lnTo>
                          <a:pt x="851" y="413"/>
                        </a:lnTo>
                        <a:lnTo>
                          <a:pt x="836" y="375"/>
                        </a:lnTo>
                        <a:lnTo>
                          <a:pt x="885" y="342"/>
                        </a:lnTo>
                        <a:lnTo>
                          <a:pt x="877" y="342"/>
                        </a:lnTo>
                        <a:lnTo>
                          <a:pt x="867" y="303"/>
                        </a:lnTo>
                        <a:lnTo>
                          <a:pt x="849" y="293"/>
                        </a:lnTo>
                        <a:lnTo>
                          <a:pt x="872" y="277"/>
                        </a:lnTo>
                        <a:lnTo>
                          <a:pt x="864" y="269"/>
                        </a:lnTo>
                        <a:lnTo>
                          <a:pt x="868" y="255"/>
                        </a:lnTo>
                        <a:lnTo>
                          <a:pt x="858" y="252"/>
                        </a:lnTo>
                        <a:lnTo>
                          <a:pt x="868" y="238"/>
                        </a:lnTo>
                        <a:lnTo>
                          <a:pt x="857" y="229"/>
                        </a:lnTo>
                        <a:lnTo>
                          <a:pt x="863" y="216"/>
                        </a:lnTo>
                        <a:lnTo>
                          <a:pt x="900" y="225"/>
                        </a:lnTo>
                        <a:lnTo>
                          <a:pt x="916" y="218"/>
                        </a:lnTo>
                        <a:lnTo>
                          <a:pt x="947" y="238"/>
                        </a:lnTo>
                        <a:lnTo>
                          <a:pt x="947" y="246"/>
                        </a:lnTo>
                        <a:lnTo>
                          <a:pt x="974" y="248"/>
                        </a:lnTo>
                        <a:lnTo>
                          <a:pt x="977" y="267"/>
                        </a:lnTo>
                        <a:lnTo>
                          <a:pt x="953" y="268"/>
                        </a:lnTo>
                        <a:lnTo>
                          <a:pt x="973" y="271"/>
                        </a:lnTo>
                        <a:lnTo>
                          <a:pt x="980" y="283"/>
                        </a:lnTo>
                        <a:lnTo>
                          <a:pt x="958" y="300"/>
                        </a:lnTo>
                        <a:lnTo>
                          <a:pt x="990" y="292"/>
                        </a:lnTo>
                        <a:lnTo>
                          <a:pt x="992" y="306"/>
                        </a:lnTo>
                        <a:lnTo>
                          <a:pt x="978" y="312"/>
                        </a:lnTo>
                        <a:lnTo>
                          <a:pt x="998" y="297"/>
                        </a:lnTo>
                        <a:lnTo>
                          <a:pt x="1000" y="307"/>
                        </a:lnTo>
                        <a:lnTo>
                          <a:pt x="1018" y="292"/>
                        </a:lnTo>
                        <a:lnTo>
                          <a:pt x="1022" y="300"/>
                        </a:lnTo>
                        <a:lnTo>
                          <a:pt x="1035" y="279"/>
                        </a:lnTo>
                        <a:lnTo>
                          <a:pt x="1030" y="275"/>
                        </a:lnTo>
                        <a:lnTo>
                          <a:pt x="1045" y="264"/>
                        </a:lnTo>
                        <a:lnTo>
                          <a:pt x="1061" y="285"/>
                        </a:lnTo>
                        <a:lnTo>
                          <a:pt x="1047" y="291"/>
                        </a:lnTo>
                        <a:lnTo>
                          <a:pt x="1062" y="288"/>
                        </a:lnTo>
                        <a:lnTo>
                          <a:pt x="1068" y="297"/>
                        </a:lnTo>
                        <a:lnTo>
                          <a:pt x="1058" y="300"/>
                        </a:lnTo>
                        <a:lnTo>
                          <a:pt x="1071" y="301"/>
                        </a:lnTo>
                        <a:lnTo>
                          <a:pt x="1062" y="308"/>
                        </a:lnTo>
                        <a:lnTo>
                          <a:pt x="1072" y="306"/>
                        </a:lnTo>
                        <a:lnTo>
                          <a:pt x="1079" y="316"/>
                        </a:lnTo>
                        <a:lnTo>
                          <a:pt x="1074" y="320"/>
                        </a:lnTo>
                        <a:lnTo>
                          <a:pt x="1088" y="328"/>
                        </a:lnTo>
                        <a:lnTo>
                          <a:pt x="1066" y="336"/>
                        </a:lnTo>
                        <a:lnTo>
                          <a:pt x="1082" y="336"/>
                        </a:lnTo>
                        <a:lnTo>
                          <a:pt x="1079" y="344"/>
                        </a:lnTo>
                        <a:lnTo>
                          <a:pt x="1102" y="351"/>
                        </a:lnTo>
                        <a:lnTo>
                          <a:pt x="1110" y="369"/>
                        </a:lnTo>
                        <a:lnTo>
                          <a:pt x="1118" y="362"/>
                        </a:lnTo>
                        <a:lnTo>
                          <a:pt x="1142" y="375"/>
                        </a:lnTo>
                        <a:lnTo>
                          <a:pt x="1091" y="390"/>
                        </a:lnTo>
                        <a:lnTo>
                          <a:pt x="1102" y="399"/>
                        </a:lnTo>
                        <a:lnTo>
                          <a:pt x="1144" y="381"/>
                        </a:lnTo>
                        <a:lnTo>
                          <a:pt x="1144" y="396"/>
                        </a:lnTo>
                        <a:lnTo>
                          <a:pt x="1163" y="393"/>
                        </a:lnTo>
                        <a:lnTo>
                          <a:pt x="1165" y="400"/>
                        </a:lnTo>
                        <a:lnTo>
                          <a:pt x="1156" y="400"/>
                        </a:lnTo>
                        <a:lnTo>
                          <a:pt x="1165" y="418"/>
                        </a:lnTo>
                        <a:lnTo>
                          <a:pt x="1106" y="453"/>
                        </a:lnTo>
                        <a:lnTo>
                          <a:pt x="1021" y="453"/>
                        </a:lnTo>
                        <a:lnTo>
                          <a:pt x="985" y="477"/>
                        </a:lnTo>
                        <a:lnTo>
                          <a:pt x="955" y="513"/>
                        </a:lnTo>
                        <a:lnTo>
                          <a:pt x="985" y="486"/>
                        </a:lnTo>
                        <a:lnTo>
                          <a:pt x="1031" y="470"/>
                        </a:lnTo>
                        <a:lnTo>
                          <a:pt x="1047" y="482"/>
                        </a:lnTo>
                        <a:lnTo>
                          <a:pt x="1017" y="492"/>
                        </a:lnTo>
                        <a:lnTo>
                          <a:pt x="1041" y="497"/>
                        </a:lnTo>
                        <a:lnTo>
                          <a:pt x="1035" y="508"/>
                        </a:lnTo>
                        <a:lnTo>
                          <a:pt x="1053" y="527"/>
                        </a:lnTo>
                        <a:lnTo>
                          <a:pt x="1089" y="535"/>
                        </a:lnTo>
                        <a:lnTo>
                          <a:pt x="1098" y="510"/>
                        </a:lnTo>
                        <a:lnTo>
                          <a:pt x="1098" y="525"/>
                        </a:lnTo>
                        <a:lnTo>
                          <a:pt x="1108" y="523"/>
                        </a:lnTo>
                        <a:lnTo>
                          <a:pt x="1091" y="539"/>
                        </a:lnTo>
                        <a:lnTo>
                          <a:pt x="1049" y="550"/>
                        </a:lnTo>
                        <a:lnTo>
                          <a:pt x="1034" y="568"/>
                        </a:lnTo>
                        <a:lnTo>
                          <a:pt x="1022" y="552"/>
                        </a:lnTo>
                        <a:lnTo>
                          <a:pt x="1062" y="537"/>
                        </a:lnTo>
                        <a:lnTo>
                          <a:pt x="1041" y="538"/>
                        </a:lnTo>
                        <a:lnTo>
                          <a:pt x="1045" y="527"/>
                        </a:lnTo>
                        <a:lnTo>
                          <a:pt x="1010" y="540"/>
                        </a:lnTo>
                        <a:lnTo>
                          <a:pt x="1000" y="532"/>
                        </a:lnTo>
                        <a:lnTo>
                          <a:pt x="1000" y="510"/>
                        </a:lnTo>
                        <a:lnTo>
                          <a:pt x="977" y="503"/>
                        </a:lnTo>
                        <a:lnTo>
                          <a:pt x="960" y="539"/>
                        </a:lnTo>
                        <a:lnTo>
                          <a:pt x="891" y="552"/>
                        </a:lnTo>
                        <a:lnTo>
                          <a:pt x="843" y="566"/>
                        </a:lnTo>
                        <a:lnTo>
                          <a:pt x="835" y="572"/>
                        </a:lnTo>
                        <a:lnTo>
                          <a:pt x="846" y="574"/>
                        </a:lnTo>
                        <a:lnTo>
                          <a:pt x="849" y="579"/>
                        </a:lnTo>
                        <a:lnTo>
                          <a:pt x="791" y="594"/>
                        </a:lnTo>
                        <a:lnTo>
                          <a:pt x="794" y="587"/>
                        </a:lnTo>
                        <a:lnTo>
                          <a:pt x="798" y="582"/>
                        </a:lnTo>
                        <a:lnTo>
                          <a:pt x="800" y="576"/>
                        </a:lnTo>
                        <a:lnTo>
                          <a:pt x="809" y="571"/>
                        </a:lnTo>
                        <a:lnTo>
                          <a:pt x="810" y="539"/>
                        </a:lnTo>
                        <a:lnTo>
                          <a:pt x="820" y="550"/>
                        </a:lnTo>
                        <a:lnTo>
                          <a:pt x="837" y="546"/>
                        </a:lnTo>
                        <a:lnTo>
                          <a:pt x="823" y="527"/>
                        </a:lnTo>
                        <a:lnTo>
                          <a:pt x="773" y="518"/>
                        </a:lnTo>
                        <a:lnTo>
                          <a:pt x="770" y="518"/>
                        </a:lnTo>
                        <a:lnTo>
                          <a:pt x="765" y="493"/>
                        </a:lnTo>
                        <a:lnTo>
                          <a:pt x="755" y="495"/>
                        </a:lnTo>
                        <a:lnTo>
                          <a:pt x="746" y="480"/>
                        </a:lnTo>
                        <a:lnTo>
                          <a:pt x="735" y="479"/>
                        </a:lnTo>
                        <a:lnTo>
                          <a:pt x="735" y="488"/>
                        </a:lnTo>
                        <a:lnTo>
                          <a:pt x="722" y="475"/>
                        </a:lnTo>
                        <a:lnTo>
                          <a:pt x="699" y="493"/>
                        </a:lnTo>
                        <a:lnTo>
                          <a:pt x="634" y="480"/>
                        </a:lnTo>
                        <a:lnTo>
                          <a:pt x="626" y="468"/>
                        </a:lnTo>
                        <a:lnTo>
                          <a:pt x="625" y="476"/>
                        </a:lnTo>
                        <a:lnTo>
                          <a:pt x="249" y="476"/>
                        </a:lnTo>
                        <a:lnTo>
                          <a:pt x="244" y="462"/>
                        </a:lnTo>
                        <a:lnTo>
                          <a:pt x="224" y="458"/>
                        </a:lnTo>
                        <a:lnTo>
                          <a:pt x="225" y="449"/>
                        </a:lnTo>
                        <a:lnTo>
                          <a:pt x="183" y="437"/>
                        </a:lnTo>
                        <a:lnTo>
                          <a:pt x="188" y="431"/>
                        </a:lnTo>
                        <a:lnTo>
                          <a:pt x="178" y="414"/>
                        </a:lnTo>
                        <a:lnTo>
                          <a:pt x="168" y="413"/>
                        </a:lnTo>
                        <a:lnTo>
                          <a:pt x="145" y="377"/>
                        </a:lnTo>
                        <a:lnTo>
                          <a:pt x="149" y="366"/>
                        </a:lnTo>
                        <a:lnTo>
                          <a:pt x="150" y="347"/>
                        </a:lnTo>
                        <a:lnTo>
                          <a:pt x="124" y="336"/>
                        </a:lnTo>
                        <a:lnTo>
                          <a:pt x="76" y="273"/>
                        </a:lnTo>
                        <a:lnTo>
                          <a:pt x="48" y="291"/>
                        </a:lnTo>
                        <a:lnTo>
                          <a:pt x="41" y="283"/>
                        </a:lnTo>
                        <a:lnTo>
                          <a:pt x="39" y="281"/>
                        </a:lnTo>
                        <a:lnTo>
                          <a:pt x="26" y="264"/>
                        </a:lnTo>
                        <a:lnTo>
                          <a:pt x="0" y="26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1" name="Freeform 37"/>
                  <p:cNvSpPr>
                    <a:spLocks noChangeAspect="1"/>
                  </p:cNvSpPr>
                  <p:nvPr/>
                </p:nvSpPr>
                <p:spPr bwMode="gray">
                  <a:xfrm>
                    <a:off x="1814603" y="2187772"/>
                    <a:ext cx="96102" cy="59434"/>
                  </a:xfrm>
                  <a:custGeom>
                    <a:avLst/>
                    <a:gdLst>
                      <a:gd name="T0" fmla="*/ 0 w 69"/>
                      <a:gd name="T1" fmla="*/ 0 h 40"/>
                      <a:gd name="T2" fmla="*/ 0 w 69"/>
                      <a:gd name="T3" fmla="*/ 0 h 40"/>
                      <a:gd name="T4" fmla="*/ 17 w 69"/>
                      <a:gd name="T5" fmla="*/ 212 h 40"/>
                      <a:gd name="T6" fmla="*/ 17 w 69"/>
                      <a:gd name="T7" fmla="*/ 924 h 40"/>
                      <a:gd name="T8" fmla="*/ 17 w 69"/>
                      <a:gd name="T9" fmla="*/ 788 h 40"/>
                      <a:gd name="T10" fmla="*/ 0 w 69"/>
                      <a:gd name="T11" fmla="*/ 0 h 40"/>
                      <a:gd name="T12" fmla="*/ 0 w 69"/>
                      <a:gd name="T13" fmla="*/ 0 h 40"/>
                      <a:gd name="T14" fmla="*/ 0 60000 65536"/>
                      <a:gd name="T15" fmla="*/ 0 60000 65536"/>
                      <a:gd name="T16" fmla="*/ 0 60000 65536"/>
                      <a:gd name="T17" fmla="*/ 0 60000 65536"/>
                      <a:gd name="T18" fmla="*/ 0 60000 65536"/>
                      <a:gd name="T19" fmla="*/ 0 60000 65536"/>
                      <a:gd name="T20" fmla="*/ 0 60000 65536"/>
                      <a:gd name="T21" fmla="*/ 0 w 69"/>
                      <a:gd name="T22" fmla="*/ 0 h 40"/>
                      <a:gd name="T23" fmla="*/ 69 w 6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
                        <a:moveTo>
                          <a:pt x="0" y="0"/>
                        </a:moveTo>
                        <a:lnTo>
                          <a:pt x="0" y="0"/>
                        </a:lnTo>
                        <a:lnTo>
                          <a:pt x="37" y="8"/>
                        </a:lnTo>
                        <a:lnTo>
                          <a:pt x="68" y="39"/>
                        </a:lnTo>
                        <a:lnTo>
                          <a:pt x="50" y="3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2" name="Freeform 38"/>
                  <p:cNvSpPr>
                    <a:spLocks noChangeAspect="1"/>
                  </p:cNvSpPr>
                  <p:nvPr/>
                </p:nvSpPr>
                <p:spPr bwMode="gray">
                  <a:xfrm>
                    <a:off x="1859069" y="1433100"/>
                    <a:ext cx="202245" cy="132689"/>
                  </a:xfrm>
                  <a:custGeom>
                    <a:avLst/>
                    <a:gdLst>
                      <a:gd name="T0" fmla="*/ 0 w 144"/>
                      <a:gd name="T1" fmla="*/ 1866 h 89"/>
                      <a:gd name="T2" fmla="*/ 0 w 144"/>
                      <a:gd name="T3" fmla="*/ 1866 h 89"/>
                      <a:gd name="T4" fmla="*/ 6 w 144"/>
                      <a:gd name="T5" fmla="*/ 1509 h 89"/>
                      <a:gd name="T6" fmla="*/ 23 w 144"/>
                      <a:gd name="T7" fmla="*/ 484 h 89"/>
                      <a:gd name="T8" fmla="*/ 17 w 144"/>
                      <a:gd name="T9" fmla="*/ 3 h 89"/>
                      <a:gd name="T10" fmla="*/ 23 w 144"/>
                      <a:gd name="T11" fmla="*/ 0 h 89"/>
                      <a:gd name="T12" fmla="*/ 38 w 144"/>
                      <a:gd name="T13" fmla="*/ 358 h 89"/>
                      <a:gd name="T14" fmla="*/ 48 w 144"/>
                      <a:gd name="T15" fmla="*/ 6 h 89"/>
                      <a:gd name="T16" fmla="*/ 59 w 144"/>
                      <a:gd name="T17" fmla="*/ 753 h 89"/>
                      <a:gd name="T18" fmla="*/ 30 w 144"/>
                      <a:gd name="T19" fmla="*/ 1628 h 89"/>
                      <a:gd name="T20" fmla="*/ 28 w 144"/>
                      <a:gd name="T21" fmla="*/ 2193 h 89"/>
                      <a:gd name="T22" fmla="*/ 23 w 144"/>
                      <a:gd name="T23" fmla="*/ 2474 h 89"/>
                      <a:gd name="T24" fmla="*/ 23 w 144"/>
                      <a:gd name="T25" fmla="*/ 2033 h 89"/>
                      <a:gd name="T26" fmla="*/ 0 w 144"/>
                      <a:gd name="T27" fmla="*/ 1866 h 89"/>
                      <a:gd name="T28" fmla="*/ 0 w 144"/>
                      <a:gd name="T29" fmla="*/ 1866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89"/>
                      <a:gd name="T47" fmla="*/ 144 w 14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89">
                        <a:moveTo>
                          <a:pt x="0" y="66"/>
                        </a:moveTo>
                        <a:lnTo>
                          <a:pt x="0" y="66"/>
                        </a:lnTo>
                        <a:lnTo>
                          <a:pt x="6" y="55"/>
                        </a:lnTo>
                        <a:lnTo>
                          <a:pt x="27" y="18"/>
                        </a:lnTo>
                        <a:lnTo>
                          <a:pt x="17" y="3"/>
                        </a:lnTo>
                        <a:lnTo>
                          <a:pt x="61" y="0"/>
                        </a:lnTo>
                        <a:lnTo>
                          <a:pt x="92" y="14"/>
                        </a:lnTo>
                        <a:lnTo>
                          <a:pt x="112" y="6"/>
                        </a:lnTo>
                        <a:lnTo>
                          <a:pt x="143" y="27"/>
                        </a:lnTo>
                        <a:lnTo>
                          <a:pt x="77" y="59"/>
                        </a:lnTo>
                        <a:lnTo>
                          <a:pt x="72" y="79"/>
                        </a:lnTo>
                        <a:lnTo>
                          <a:pt x="39" y="88"/>
                        </a:lnTo>
                        <a:lnTo>
                          <a:pt x="25" y="73"/>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3" name="Freeform 39"/>
                  <p:cNvSpPr>
                    <a:spLocks noChangeAspect="1"/>
                  </p:cNvSpPr>
                  <p:nvPr/>
                </p:nvSpPr>
                <p:spPr bwMode="gray">
                  <a:xfrm>
                    <a:off x="1916442" y="1311468"/>
                    <a:ext cx="142002" cy="74638"/>
                  </a:xfrm>
                  <a:custGeom>
                    <a:avLst/>
                    <a:gdLst>
                      <a:gd name="T0" fmla="*/ 0 w 101"/>
                      <a:gd name="T1" fmla="*/ 457 h 51"/>
                      <a:gd name="T2" fmla="*/ 0 w 101"/>
                      <a:gd name="T3" fmla="*/ 457 h 51"/>
                      <a:gd name="T4" fmla="*/ 23 w 101"/>
                      <a:gd name="T5" fmla="*/ 560 h 51"/>
                      <a:gd name="T6" fmla="*/ 25 w 101"/>
                      <a:gd name="T7" fmla="*/ 456 h 51"/>
                      <a:gd name="T8" fmla="*/ 25 w 101"/>
                      <a:gd name="T9" fmla="*/ 608 h 51"/>
                      <a:gd name="T10" fmla="*/ 25 w 101"/>
                      <a:gd name="T11" fmla="*/ 560 h 51"/>
                      <a:gd name="T12" fmla="*/ 25 w 101"/>
                      <a:gd name="T13" fmla="*/ 407 h 51"/>
                      <a:gd name="T14" fmla="*/ 25 w 101"/>
                      <a:gd name="T15" fmla="*/ 483 h 51"/>
                      <a:gd name="T16" fmla="*/ 25 w 101"/>
                      <a:gd name="T17" fmla="*/ 245 h 51"/>
                      <a:gd name="T18" fmla="*/ 25 w 101"/>
                      <a:gd name="T19" fmla="*/ 231 h 51"/>
                      <a:gd name="T20" fmla="*/ 28 w 101"/>
                      <a:gd name="T21" fmla="*/ 456 h 51"/>
                      <a:gd name="T22" fmla="*/ 40 w 101"/>
                      <a:gd name="T23" fmla="*/ 290 h 51"/>
                      <a:gd name="T24" fmla="*/ 37 w 101"/>
                      <a:gd name="T25" fmla="*/ 130 h 51"/>
                      <a:gd name="T26" fmla="*/ 43 w 101"/>
                      <a:gd name="T27" fmla="*/ 7 h 51"/>
                      <a:gd name="T28" fmla="*/ 36 w 101"/>
                      <a:gd name="T29" fmla="*/ 0 h 51"/>
                      <a:gd name="T30" fmla="*/ 25 w 101"/>
                      <a:gd name="T31" fmla="*/ 7 h 51"/>
                      <a:gd name="T32" fmla="*/ 0 w 101"/>
                      <a:gd name="T33" fmla="*/ 457 h 51"/>
                      <a:gd name="T34" fmla="*/ 0 w 101"/>
                      <a:gd name="T35" fmla="*/ 457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51"/>
                      <a:gd name="T56" fmla="*/ 101 w 101"/>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51">
                        <a:moveTo>
                          <a:pt x="0" y="38"/>
                        </a:moveTo>
                        <a:lnTo>
                          <a:pt x="0" y="38"/>
                        </a:lnTo>
                        <a:lnTo>
                          <a:pt x="23" y="45"/>
                        </a:lnTo>
                        <a:lnTo>
                          <a:pt x="29" y="37"/>
                        </a:lnTo>
                        <a:lnTo>
                          <a:pt x="34" y="50"/>
                        </a:lnTo>
                        <a:lnTo>
                          <a:pt x="45" y="45"/>
                        </a:lnTo>
                        <a:lnTo>
                          <a:pt x="43" y="33"/>
                        </a:lnTo>
                        <a:lnTo>
                          <a:pt x="54" y="39"/>
                        </a:lnTo>
                        <a:lnTo>
                          <a:pt x="60" y="21"/>
                        </a:lnTo>
                        <a:lnTo>
                          <a:pt x="69" y="20"/>
                        </a:lnTo>
                        <a:lnTo>
                          <a:pt x="72" y="37"/>
                        </a:lnTo>
                        <a:lnTo>
                          <a:pt x="94" y="24"/>
                        </a:lnTo>
                        <a:lnTo>
                          <a:pt x="87" y="10"/>
                        </a:lnTo>
                        <a:lnTo>
                          <a:pt x="100" y="7"/>
                        </a:lnTo>
                        <a:lnTo>
                          <a:pt x="86" y="0"/>
                        </a:lnTo>
                        <a:lnTo>
                          <a:pt x="50" y="7"/>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4" name="Freeform 40"/>
                  <p:cNvSpPr>
                    <a:spLocks noChangeAspect="1"/>
                  </p:cNvSpPr>
                  <p:nvPr/>
                </p:nvSpPr>
                <p:spPr bwMode="gray">
                  <a:xfrm>
                    <a:off x="1992464" y="1478712"/>
                    <a:ext cx="345681" cy="179683"/>
                  </a:xfrm>
                  <a:custGeom>
                    <a:avLst/>
                    <a:gdLst>
                      <a:gd name="T0" fmla="*/ 0 w 247"/>
                      <a:gd name="T1" fmla="*/ 656 h 122"/>
                      <a:gd name="T2" fmla="*/ 0 w 247"/>
                      <a:gd name="T3" fmla="*/ 656 h 122"/>
                      <a:gd name="T4" fmla="*/ 12 w 247"/>
                      <a:gd name="T5" fmla="*/ 478 h 122"/>
                      <a:gd name="T6" fmla="*/ 6 w 247"/>
                      <a:gd name="T7" fmla="*/ 397 h 122"/>
                      <a:gd name="T8" fmla="*/ 20 w 247"/>
                      <a:gd name="T9" fmla="*/ 7 h 122"/>
                      <a:gd name="T10" fmla="*/ 20 w 247"/>
                      <a:gd name="T11" fmla="*/ 0 h 122"/>
                      <a:gd name="T12" fmla="*/ 20 w 247"/>
                      <a:gd name="T13" fmla="*/ 208 h 122"/>
                      <a:gd name="T14" fmla="*/ 20 w 247"/>
                      <a:gd name="T15" fmla="*/ 327 h 122"/>
                      <a:gd name="T16" fmla="*/ 27 w 247"/>
                      <a:gd name="T17" fmla="*/ 172 h 122"/>
                      <a:gd name="T18" fmla="*/ 38 w 247"/>
                      <a:gd name="T19" fmla="*/ 288 h 122"/>
                      <a:gd name="T20" fmla="*/ 34 w 247"/>
                      <a:gd name="T21" fmla="*/ 449 h 122"/>
                      <a:gd name="T22" fmla="*/ 44 w 247"/>
                      <a:gd name="T23" fmla="*/ 348 h 122"/>
                      <a:gd name="T24" fmla="*/ 42 w 247"/>
                      <a:gd name="T25" fmla="*/ 183 h 122"/>
                      <a:gd name="T26" fmla="*/ 45 w 247"/>
                      <a:gd name="T27" fmla="*/ 195 h 122"/>
                      <a:gd name="T28" fmla="*/ 52 w 247"/>
                      <a:gd name="T29" fmla="*/ 708 h 122"/>
                      <a:gd name="T30" fmla="*/ 54 w 247"/>
                      <a:gd name="T31" fmla="*/ 616 h 122"/>
                      <a:gd name="T32" fmla="*/ 52 w 247"/>
                      <a:gd name="T33" fmla="*/ 1 h 122"/>
                      <a:gd name="T34" fmla="*/ 56 w 247"/>
                      <a:gd name="T35" fmla="*/ 2 h 122"/>
                      <a:gd name="T36" fmla="*/ 62 w 247"/>
                      <a:gd name="T37" fmla="*/ 222 h 122"/>
                      <a:gd name="T38" fmla="*/ 66 w 247"/>
                      <a:gd name="T39" fmla="*/ 960 h 122"/>
                      <a:gd name="T40" fmla="*/ 84 w 247"/>
                      <a:gd name="T41" fmla="*/ 1318 h 122"/>
                      <a:gd name="T42" fmla="*/ 84 w 247"/>
                      <a:gd name="T43" fmla="*/ 1496 h 122"/>
                      <a:gd name="T44" fmla="*/ 80 w 247"/>
                      <a:gd name="T45" fmla="*/ 1417 h 122"/>
                      <a:gd name="T46" fmla="*/ 74 w 247"/>
                      <a:gd name="T47" fmla="*/ 1530 h 122"/>
                      <a:gd name="T48" fmla="*/ 82 w 247"/>
                      <a:gd name="T49" fmla="*/ 1715 h 122"/>
                      <a:gd name="T50" fmla="*/ 76 w 247"/>
                      <a:gd name="T51" fmla="*/ 1851 h 122"/>
                      <a:gd name="T52" fmla="*/ 62 w 247"/>
                      <a:gd name="T53" fmla="*/ 1778 h 122"/>
                      <a:gd name="T54" fmla="*/ 57 w 247"/>
                      <a:gd name="T55" fmla="*/ 1594 h 122"/>
                      <a:gd name="T56" fmla="*/ 46 w 247"/>
                      <a:gd name="T57" fmla="*/ 1929 h 122"/>
                      <a:gd name="T58" fmla="*/ 25 w 247"/>
                      <a:gd name="T59" fmla="*/ 1972 h 122"/>
                      <a:gd name="T60" fmla="*/ 20 w 247"/>
                      <a:gd name="T61" fmla="*/ 1669 h 122"/>
                      <a:gd name="T62" fmla="*/ 20 w 247"/>
                      <a:gd name="T63" fmla="*/ 1630 h 122"/>
                      <a:gd name="T64" fmla="*/ 20 w 247"/>
                      <a:gd name="T65" fmla="*/ 1380 h 122"/>
                      <a:gd name="T66" fmla="*/ 33 w 247"/>
                      <a:gd name="T67" fmla="*/ 1215 h 122"/>
                      <a:gd name="T68" fmla="*/ 19 w 247"/>
                      <a:gd name="T69" fmla="*/ 1140 h 122"/>
                      <a:gd name="T70" fmla="*/ 9 w 247"/>
                      <a:gd name="T71" fmla="*/ 968 h 122"/>
                      <a:gd name="T72" fmla="*/ 20 w 247"/>
                      <a:gd name="T73" fmla="*/ 794 h 122"/>
                      <a:gd name="T74" fmla="*/ 12 w 247"/>
                      <a:gd name="T75" fmla="*/ 800 h 122"/>
                      <a:gd name="T76" fmla="*/ 15 w 247"/>
                      <a:gd name="T77" fmla="*/ 708 h 122"/>
                      <a:gd name="T78" fmla="*/ 0 w 247"/>
                      <a:gd name="T79" fmla="*/ 656 h 122"/>
                      <a:gd name="T80" fmla="*/ 0 w 247"/>
                      <a:gd name="T81" fmla="*/ 656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122"/>
                      <a:gd name="T125" fmla="*/ 247 w 247"/>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122">
                        <a:moveTo>
                          <a:pt x="0" y="39"/>
                        </a:moveTo>
                        <a:lnTo>
                          <a:pt x="0" y="39"/>
                        </a:lnTo>
                        <a:lnTo>
                          <a:pt x="12" y="29"/>
                        </a:lnTo>
                        <a:lnTo>
                          <a:pt x="6" y="24"/>
                        </a:lnTo>
                        <a:lnTo>
                          <a:pt x="35" y="7"/>
                        </a:lnTo>
                        <a:lnTo>
                          <a:pt x="59" y="0"/>
                        </a:lnTo>
                        <a:lnTo>
                          <a:pt x="67" y="13"/>
                        </a:lnTo>
                        <a:lnTo>
                          <a:pt x="59" y="20"/>
                        </a:lnTo>
                        <a:lnTo>
                          <a:pt x="81" y="10"/>
                        </a:lnTo>
                        <a:lnTo>
                          <a:pt x="105" y="18"/>
                        </a:lnTo>
                        <a:lnTo>
                          <a:pt x="96" y="27"/>
                        </a:lnTo>
                        <a:lnTo>
                          <a:pt x="124" y="21"/>
                        </a:lnTo>
                        <a:lnTo>
                          <a:pt x="116" y="11"/>
                        </a:lnTo>
                        <a:lnTo>
                          <a:pt x="127" y="12"/>
                        </a:lnTo>
                        <a:lnTo>
                          <a:pt x="149" y="44"/>
                        </a:lnTo>
                        <a:lnTo>
                          <a:pt x="157" y="37"/>
                        </a:lnTo>
                        <a:lnTo>
                          <a:pt x="148" y="1"/>
                        </a:lnTo>
                        <a:lnTo>
                          <a:pt x="166" y="2"/>
                        </a:lnTo>
                        <a:lnTo>
                          <a:pt x="186" y="14"/>
                        </a:lnTo>
                        <a:lnTo>
                          <a:pt x="197" y="58"/>
                        </a:lnTo>
                        <a:lnTo>
                          <a:pt x="246" y="80"/>
                        </a:lnTo>
                        <a:lnTo>
                          <a:pt x="245" y="91"/>
                        </a:lnTo>
                        <a:lnTo>
                          <a:pt x="232" y="86"/>
                        </a:lnTo>
                        <a:lnTo>
                          <a:pt x="217" y="94"/>
                        </a:lnTo>
                        <a:lnTo>
                          <a:pt x="238" y="104"/>
                        </a:lnTo>
                        <a:lnTo>
                          <a:pt x="219" y="114"/>
                        </a:lnTo>
                        <a:lnTo>
                          <a:pt x="187" y="109"/>
                        </a:lnTo>
                        <a:lnTo>
                          <a:pt x="169" y="97"/>
                        </a:lnTo>
                        <a:lnTo>
                          <a:pt x="128" y="117"/>
                        </a:lnTo>
                        <a:lnTo>
                          <a:pt x="78" y="121"/>
                        </a:lnTo>
                        <a:lnTo>
                          <a:pt x="68" y="102"/>
                        </a:lnTo>
                        <a:lnTo>
                          <a:pt x="40" y="100"/>
                        </a:lnTo>
                        <a:lnTo>
                          <a:pt x="22" y="84"/>
                        </a:lnTo>
                        <a:lnTo>
                          <a:pt x="93" y="74"/>
                        </a:lnTo>
                        <a:lnTo>
                          <a:pt x="19" y="69"/>
                        </a:lnTo>
                        <a:lnTo>
                          <a:pt x="9" y="59"/>
                        </a:lnTo>
                        <a:lnTo>
                          <a:pt x="47" y="48"/>
                        </a:lnTo>
                        <a:lnTo>
                          <a:pt x="12" y="49"/>
                        </a:lnTo>
                        <a:lnTo>
                          <a:pt x="15" y="44"/>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5" name="Freeform 41"/>
                  <p:cNvSpPr>
                    <a:spLocks noChangeAspect="1"/>
                  </p:cNvSpPr>
                  <p:nvPr/>
                </p:nvSpPr>
                <p:spPr bwMode="gray">
                  <a:xfrm>
                    <a:off x="2016848" y="1339111"/>
                    <a:ext cx="235235" cy="99517"/>
                  </a:xfrm>
                  <a:custGeom>
                    <a:avLst/>
                    <a:gdLst>
                      <a:gd name="T0" fmla="*/ 0 w 168"/>
                      <a:gd name="T1" fmla="*/ 542 h 68"/>
                      <a:gd name="T2" fmla="*/ 0 w 168"/>
                      <a:gd name="T3" fmla="*/ 542 h 68"/>
                      <a:gd name="T4" fmla="*/ 6 w 168"/>
                      <a:gd name="T5" fmla="*/ 457 h 68"/>
                      <a:gd name="T6" fmla="*/ 21 w 168"/>
                      <a:gd name="T7" fmla="*/ 385 h 68"/>
                      <a:gd name="T8" fmla="*/ 6 w 168"/>
                      <a:gd name="T9" fmla="*/ 407 h 68"/>
                      <a:gd name="T10" fmla="*/ 21 w 168"/>
                      <a:gd name="T11" fmla="*/ 343 h 68"/>
                      <a:gd name="T12" fmla="*/ 12 w 168"/>
                      <a:gd name="T13" fmla="*/ 343 h 68"/>
                      <a:gd name="T14" fmla="*/ 14 w 168"/>
                      <a:gd name="T15" fmla="*/ 218 h 68"/>
                      <a:gd name="T16" fmla="*/ 21 w 168"/>
                      <a:gd name="T17" fmla="*/ 218 h 68"/>
                      <a:gd name="T18" fmla="*/ 21 w 168"/>
                      <a:gd name="T19" fmla="*/ 195 h 68"/>
                      <a:gd name="T20" fmla="*/ 21 w 168"/>
                      <a:gd name="T21" fmla="*/ 130 h 68"/>
                      <a:gd name="T22" fmla="*/ 22 w 168"/>
                      <a:gd name="T23" fmla="*/ 218 h 68"/>
                      <a:gd name="T24" fmla="*/ 30 w 168"/>
                      <a:gd name="T25" fmla="*/ 432 h 68"/>
                      <a:gd name="T26" fmla="*/ 43 w 168"/>
                      <a:gd name="T27" fmla="*/ 456 h 68"/>
                      <a:gd name="T28" fmla="*/ 39 w 168"/>
                      <a:gd name="T29" fmla="*/ 343 h 68"/>
                      <a:gd name="T30" fmla="*/ 42 w 168"/>
                      <a:gd name="T31" fmla="*/ 231 h 68"/>
                      <a:gd name="T32" fmla="*/ 36 w 168"/>
                      <a:gd name="T33" fmla="*/ 146 h 68"/>
                      <a:gd name="T34" fmla="*/ 44 w 168"/>
                      <a:gd name="T35" fmla="*/ 0 h 68"/>
                      <a:gd name="T36" fmla="*/ 48 w 168"/>
                      <a:gd name="T37" fmla="*/ 164 h 68"/>
                      <a:gd name="T38" fmla="*/ 45 w 168"/>
                      <a:gd name="T39" fmla="*/ 245 h 68"/>
                      <a:gd name="T40" fmla="*/ 49 w 168"/>
                      <a:gd name="T41" fmla="*/ 274 h 68"/>
                      <a:gd name="T42" fmla="*/ 48 w 168"/>
                      <a:gd name="T43" fmla="*/ 384 h 68"/>
                      <a:gd name="T44" fmla="*/ 53 w 168"/>
                      <a:gd name="T45" fmla="*/ 407 h 68"/>
                      <a:gd name="T46" fmla="*/ 55 w 168"/>
                      <a:gd name="T47" fmla="*/ 274 h 68"/>
                      <a:gd name="T48" fmla="*/ 58 w 168"/>
                      <a:gd name="T49" fmla="*/ 431 h 68"/>
                      <a:gd name="T50" fmla="*/ 56 w 168"/>
                      <a:gd name="T51" fmla="*/ 608 h 68"/>
                      <a:gd name="T52" fmla="*/ 45 w 168"/>
                      <a:gd name="T53" fmla="*/ 607 h 68"/>
                      <a:gd name="T54" fmla="*/ 21 w 168"/>
                      <a:gd name="T55" fmla="*/ 825 h 68"/>
                      <a:gd name="T56" fmla="*/ 21 w 168"/>
                      <a:gd name="T57" fmla="*/ 704 h 68"/>
                      <a:gd name="T58" fmla="*/ 32 w 168"/>
                      <a:gd name="T59" fmla="*/ 512 h 68"/>
                      <a:gd name="T60" fmla="*/ 21 w 168"/>
                      <a:gd name="T61" fmla="*/ 628 h 68"/>
                      <a:gd name="T62" fmla="*/ 21 w 168"/>
                      <a:gd name="T63" fmla="*/ 483 h 68"/>
                      <a:gd name="T64" fmla="*/ 21 w 168"/>
                      <a:gd name="T65" fmla="*/ 643 h 68"/>
                      <a:gd name="T66" fmla="*/ 14 w 168"/>
                      <a:gd name="T67" fmla="*/ 607 h 68"/>
                      <a:gd name="T68" fmla="*/ 0 w 168"/>
                      <a:gd name="T69" fmla="*/ 542 h 68"/>
                      <a:gd name="T70" fmla="*/ 0 w 168"/>
                      <a:gd name="T71" fmla="*/ 542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68"/>
                      <a:gd name="T110" fmla="*/ 168 w 1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68">
                        <a:moveTo>
                          <a:pt x="0" y="44"/>
                        </a:moveTo>
                        <a:lnTo>
                          <a:pt x="0" y="44"/>
                        </a:lnTo>
                        <a:lnTo>
                          <a:pt x="6" y="38"/>
                        </a:lnTo>
                        <a:lnTo>
                          <a:pt x="34" y="32"/>
                        </a:lnTo>
                        <a:lnTo>
                          <a:pt x="6" y="33"/>
                        </a:lnTo>
                        <a:lnTo>
                          <a:pt x="39" y="27"/>
                        </a:lnTo>
                        <a:lnTo>
                          <a:pt x="12" y="27"/>
                        </a:lnTo>
                        <a:lnTo>
                          <a:pt x="14" y="19"/>
                        </a:lnTo>
                        <a:lnTo>
                          <a:pt x="40" y="19"/>
                        </a:lnTo>
                        <a:lnTo>
                          <a:pt x="22" y="17"/>
                        </a:lnTo>
                        <a:lnTo>
                          <a:pt x="36" y="10"/>
                        </a:lnTo>
                        <a:lnTo>
                          <a:pt x="70" y="19"/>
                        </a:lnTo>
                        <a:lnTo>
                          <a:pt x="87" y="36"/>
                        </a:lnTo>
                        <a:lnTo>
                          <a:pt x="118" y="37"/>
                        </a:lnTo>
                        <a:lnTo>
                          <a:pt x="106" y="27"/>
                        </a:lnTo>
                        <a:lnTo>
                          <a:pt x="113" y="20"/>
                        </a:lnTo>
                        <a:lnTo>
                          <a:pt x="99" y="12"/>
                        </a:lnTo>
                        <a:lnTo>
                          <a:pt x="121" y="0"/>
                        </a:lnTo>
                        <a:lnTo>
                          <a:pt x="131" y="14"/>
                        </a:lnTo>
                        <a:lnTo>
                          <a:pt x="124" y="21"/>
                        </a:lnTo>
                        <a:lnTo>
                          <a:pt x="136" y="23"/>
                        </a:lnTo>
                        <a:lnTo>
                          <a:pt x="132" y="31"/>
                        </a:lnTo>
                        <a:lnTo>
                          <a:pt x="147" y="33"/>
                        </a:lnTo>
                        <a:lnTo>
                          <a:pt x="156" y="23"/>
                        </a:lnTo>
                        <a:lnTo>
                          <a:pt x="167" y="35"/>
                        </a:lnTo>
                        <a:lnTo>
                          <a:pt x="158" y="50"/>
                        </a:lnTo>
                        <a:lnTo>
                          <a:pt x="122" y="49"/>
                        </a:lnTo>
                        <a:lnTo>
                          <a:pt x="67" y="67"/>
                        </a:lnTo>
                        <a:lnTo>
                          <a:pt x="45" y="57"/>
                        </a:lnTo>
                        <a:lnTo>
                          <a:pt x="91" y="42"/>
                        </a:lnTo>
                        <a:lnTo>
                          <a:pt x="51" y="51"/>
                        </a:lnTo>
                        <a:lnTo>
                          <a:pt x="58" y="39"/>
                        </a:lnTo>
                        <a:lnTo>
                          <a:pt x="38" y="52"/>
                        </a:lnTo>
                        <a:lnTo>
                          <a:pt x="14" y="49"/>
                        </a:lnTo>
                        <a:lnTo>
                          <a:pt x="0" y="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6" name="Freeform 42"/>
                  <p:cNvSpPr>
                    <a:spLocks noChangeAspect="1"/>
                  </p:cNvSpPr>
                  <p:nvPr/>
                </p:nvSpPr>
                <p:spPr bwMode="gray">
                  <a:xfrm>
                    <a:off x="2250648" y="1235448"/>
                    <a:ext cx="120486" cy="63580"/>
                  </a:xfrm>
                  <a:custGeom>
                    <a:avLst/>
                    <a:gdLst>
                      <a:gd name="T0" fmla="*/ 0 w 87"/>
                      <a:gd name="T1" fmla="*/ 0 h 43"/>
                      <a:gd name="T2" fmla="*/ 0 w 87"/>
                      <a:gd name="T3" fmla="*/ 0 h 43"/>
                      <a:gd name="T4" fmla="*/ 7 w 87"/>
                      <a:gd name="T5" fmla="*/ 279 h 43"/>
                      <a:gd name="T6" fmla="*/ 14 w 87"/>
                      <a:gd name="T7" fmla="*/ 279 h 43"/>
                      <a:gd name="T8" fmla="*/ 14 w 87"/>
                      <a:gd name="T9" fmla="*/ 341 h 43"/>
                      <a:gd name="T10" fmla="*/ 14 w 87"/>
                      <a:gd name="T11" fmla="*/ 449 h 43"/>
                      <a:gd name="T12" fmla="*/ 8 w 87"/>
                      <a:gd name="T13" fmla="*/ 480 h 43"/>
                      <a:gd name="T14" fmla="*/ 14 w 87"/>
                      <a:gd name="T15" fmla="*/ 587 h 43"/>
                      <a:gd name="T16" fmla="*/ 18 w 87"/>
                      <a:gd name="T17" fmla="*/ 819 h 43"/>
                      <a:gd name="T18" fmla="*/ 15 w 87"/>
                      <a:gd name="T19" fmla="*/ 319 h 43"/>
                      <a:gd name="T20" fmla="*/ 14 w 87"/>
                      <a:gd name="T21" fmla="*/ 3 h 43"/>
                      <a:gd name="T22" fmla="*/ 14 w 87"/>
                      <a:gd name="T23" fmla="*/ 186 h 43"/>
                      <a:gd name="T24" fmla="*/ 14 w 87"/>
                      <a:gd name="T25" fmla="*/ 0 h 43"/>
                      <a:gd name="T26" fmla="*/ 0 w 87"/>
                      <a:gd name="T27" fmla="*/ 0 h 43"/>
                      <a:gd name="T28" fmla="*/ 0 w 87"/>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43"/>
                      <a:gd name="T47" fmla="*/ 87 w 8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43">
                        <a:moveTo>
                          <a:pt x="0" y="0"/>
                        </a:moveTo>
                        <a:lnTo>
                          <a:pt x="0" y="0"/>
                        </a:lnTo>
                        <a:lnTo>
                          <a:pt x="7" y="15"/>
                        </a:lnTo>
                        <a:lnTo>
                          <a:pt x="28" y="15"/>
                        </a:lnTo>
                        <a:lnTo>
                          <a:pt x="21" y="18"/>
                        </a:lnTo>
                        <a:lnTo>
                          <a:pt x="26" y="23"/>
                        </a:lnTo>
                        <a:lnTo>
                          <a:pt x="8" y="25"/>
                        </a:lnTo>
                        <a:lnTo>
                          <a:pt x="38" y="31"/>
                        </a:lnTo>
                        <a:lnTo>
                          <a:pt x="86" y="42"/>
                        </a:lnTo>
                        <a:lnTo>
                          <a:pt x="79" y="17"/>
                        </a:lnTo>
                        <a:lnTo>
                          <a:pt x="44" y="3"/>
                        </a:lnTo>
                        <a:lnTo>
                          <a:pt x="33" y="9"/>
                        </a:lnTo>
                        <a:lnTo>
                          <a:pt x="30"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7" name="Freeform 43"/>
                  <p:cNvSpPr>
                    <a:spLocks noChangeAspect="1"/>
                  </p:cNvSpPr>
                  <p:nvPr/>
                </p:nvSpPr>
                <p:spPr bwMode="gray">
                  <a:xfrm>
                    <a:off x="2305153" y="1351551"/>
                    <a:ext cx="98971" cy="64962"/>
                  </a:xfrm>
                  <a:custGeom>
                    <a:avLst/>
                    <a:gdLst>
                      <a:gd name="T0" fmla="*/ 0 w 70"/>
                      <a:gd name="T1" fmla="*/ 1396 h 43"/>
                      <a:gd name="T2" fmla="*/ 0 w 70"/>
                      <a:gd name="T3" fmla="*/ 1396 h 43"/>
                      <a:gd name="T4" fmla="*/ 8 w 70"/>
                      <a:gd name="T5" fmla="*/ 895 h 43"/>
                      <a:gd name="T6" fmla="*/ 21 w 70"/>
                      <a:gd name="T7" fmla="*/ 971 h 43"/>
                      <a:gd name="T8" fmla="*/ 4 w 70"/>
                      <a:gd name="T9" fmla="*/ 436 h 43"/>
                      <a:gd name="T10" fmla="*/ 8 w 70"/>
                      <a:gd name="T11" fmla="*/ 3 h 43"/>
                      <a:gd name="T12" fmla="*/ 35 w 70"/>
                      <a:gd name="T13" fmla="*/ 888 h 43"/>
                      <a:gd name="T14" fmla="*/ 20 w 70"/>
                      <a:gd name="T15" fmla="*/ 2 h 43"/>
                      <a:gd name="T16" fmla="*/ 35 w 70"/>
                      <a:gd name="T17" fmla="*/ 0 h 43"/>
                      <a:gd name="T18" fmla="*/ 35 w 70"/>
                      <a:gd name="T19" fmla="*/ 1526 h 43"/>
                      <a:gd name="T20" fmla="*/ 35 w 70"/>
                      <a:gd name="T21" fmla="*/ 1277 h 43"/>
                      <a:gd name="T22" fmla="*/ 35 w 70"/>
                      <a:gd name="T23" fmla="*/ 2150 h 43"/>
                      <a:gd name="T24" fmla="*/ 27 w 70"/>
                      <a:gd name="T25" fmla="*/ 2060 h 43"/>
                      <a:gd name="T26" fmla="*/ 33 w 70"/>
                      <a:gd name="T27" fmla="*/ 1810 h 43"/>
                      <a:gd name="T28" fmla="*/ 24 w 70"/>
                      <a:gd name="T29" fmla="*/ 1515 h 43"/>
                      <a:gd name="T30" fmla="*/ 35 w 70"/>
                      <a:gd name="T31" fmla="*/ 1069 h 43"/>
                      <a:gd name="T32" fmla="*/ 0 w 70"/>
                      <a:gd name="T33" fmla="*/ 1396 h 43"/>
                      <a:gd name="T34" fmla="*/ 0 w 70"/>
                      <a:gd name="T35" fmla="*/ 139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43"/>
                      <a:gd name="T56" fmla="*/ 70 w 7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43">
                        <a:moveTo>
                          <a:pt x="0" y="28"/>
                        </a:moveTo>
                        <a:lnTo>
                          <a:pt x="0" y="28"/>
                        </a:lnTo>
                        <a:lnTo>
                          <a:pt x="8" y="18"/>
                        </a:lnTo>
                        <a:lnTo>
                          <a:pt x="21" y="19"/>
                        </a:lnTo>
                        <a:lnTo>
                          <a:pt x="4" y="9"/>
                        </a:lnTo>
                        <a:lnTo>
                          <a:pt x="8" y="3"/>
                        </a:lnTo>
                        <a:lnTo>
                          <a:pt x="36" y="17"/>
                        </a:lnTo>
                        <a:lnTo>
                          <a:pt x="20" y="2"/>
                        </a:lnTo>
                        <a:lnTo>
                          <a:pt x="62" y="0"/>
                        </a:lnTo>
                        <a:lnTo>
                          <a:pt x="69" y="31"/>
                        </a:lnTo>
                        <a:lnTo>
                          <a:pt x="61" y="26"/>
                        </a:lnTo>
                        <a:lnTo>
                          <a:pt x="60" y="42"/>
                        </a:lnTo>
                        <a:lnTo>
                          <a:pt x="27" y="41"/>
                        </a:lnTo>
                        <a:lnTo>
                          <a:pt x="33" y="36"/>
                        </a:lnTo>
                        <a:lnTo>
                          <a:pt x="24" y="30"/>
                        </a:lnTo>
                        <a:lnTo>
                          <a:pt x="48" y="2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8" name="Freeform 44"/>
                  <p:cNvSpPr>
                    <a:spLocks noChangeAspect="1"/>
                  </p:cNvSpPr>
                  <p:nvPr/>
                </p:nvSpPr>
                <p:spPr bwMode="gray">
                  <a:xfrm>
                    <a:off x="2309456" y="1460743"/>
                    <a:ext cx="114748" cy="96753"/>
                  </a:xfrm>
                  <a:custGeom>
                    <a:avLst/>
                    <a:gdLst>
                      <a:gd name="T0" fmla="*/ 0 w 82"/>
                      <a:gd name="T1" fmla="*/ 230 h 67"/>
                      <a:gd name="T2" fmla="*/ 0 w 82"/>
                      <a:gd name="T3" fmla="*/ 230 h 67"/>
                      <a:gd name="T4" fmla="*/ 4 w 82"/>
                      <a:gd name="T5" fmla="*/ 155 h 67"/>
                      <a:gd name="T6" fmla="*/ 20 w 82"/>
                      <a:gd name="T7" fmla="*/ 193 h 67"/>
                      <a:gd name="T8" fmla="*/ 20 w 82"/>
                      <a:gd name="T9" fmla="*/ 124 h 67"/>
                      <a:gd name="T10" fmla="*/ 20 w 82"/>
                      <a:gd name="T11" fmla="*/ 124 h 67"/>
                      <a:gd name="T12" fmla="*/ 16 w 82"/>
                      <a:gd name="T13" fmla="*/ 100 h 67"/>
                      <a:gd name="T14" fmla="*/ 20 w 82"/>
                      <a:gd name="T15" fmla="*/ 11 h 67"/>
                      <a:gd name="T16" fmla="*/ 17 w 82"/>
                      <a:gd name="T17" fmla="*/ 5 h 67"/>
                      <a:gd name="T18" fmla="*/ 20 w 82"/>
                      <a:gd name="T19" fmla="*/ 0 h 67"/>
                      <a:gd name="T20" fmla="*/ 21 w 82"/>
                      <a:gd name="T21" fmla="*/ 100 h 67"/>
                      <a:gd name="T22" fmla="*/ 20 w 82"/>
                      <a:gd name="T23" fmla="*/ 169 h 67"/>
                      <a:gd name="T24" fmla="*/ 25 w 82"/>
                      <a:gd name="T25" fmla="*/ 193 h 67"/>
                      <a:gd name="T26" fmla="*/ 27 w 82"/>
                      <a:gd name="T27" fmla="*/ 360 h 67"/>
                      <a:gd name="T28" fmla="*/ 20 w 82"/>
                      <a:gd name="T29" fmla="*/ 448 h 67"/>
                      <a:gd name="T30" fmla="*/ 20 w 82"/>
                      <a:gd name="T31" fmla="*/ 316 h 67"/>
                      <a:gd name="T32" fmla="*/ 0 w 82"/>
                      <a:gd name="T33" fmla="*/ 230 h 67"/>
                      <a:gd name="T34" fmla="*/ 0 w 82"/>
                      <a:gd name="T35" fmla="*/ 23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67"/>
                      <a:gd name="T56" fmla="*/ 82 w 8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67">
                        <a:moveTo>
                          <a:pt x="0" y="33"/>
                        </a:moveTo>
                        <a:lnTo>
                          <a:pt x="0" y="33"/>
                        </a:lnTo>
                        <a:lnTo>
                          <a:pt x="4" y="24"/>
                        </a:lnTo>
                        <a:lnTo>
                          <a:pt x="31" y="29"/>
                        </a:lnTo>
                        <a:lnTo>
                          <a:pt x="27" y="19"/>
                        </a:lnTo>
                        <a:lnTo>
                          <a:pt x="34" y="19"/>
                        </a:lnTo>
                        <a:lnTo>
                          <a:pt x="16" y="14"/>
                        </a:lnTo>
                        <a:lnTo>
                          <a:pt x="25" y="11"/>
                        </a:lnTo>
                        <a:lnTo>
                          <a:pt x="17" y="5"/>
                        </a:lnTo>
                        <a:lnTo>
                          <a:pt x="68" y="0"/>
                        </a:lnTo>
                        <a:lnTo>
                          <a:pt x="70" y="14"/>
                        </a:lnTo>
                        <a:lnTo>
                          <a:pt x="54" y="26"/>
                        </a:lnTo>
                        <a:lnTo>
                          <a:pt x="78" y="29"/>
                        </a:lnTo>
                        <a:lnTo>
                          <a:pt x="81" y="53"/>
                        </a:lnTo>
                        <a:lnTo>
                          <a:pt x="46" y="66"/>
                        </a:lnTo>
                        <a:lnTo>
                          <a:pt x="31" y="47"/>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89" name="Freeform 45"/>
                  <p:cNvSpPr>
                    <a:spLocks noChangeAspect="1"/>
                  </p:cNvSpPr>
                  <p:nvPr/>
                </p:nvSpPr>
                <p:spPr bwMode="gray">
                  <a:xfrm>
                    <a:off x="2389781" y="1250652"/>
                    <a:ext cx="67415" cy="51141"/>
                  </a:xfrm>
                  <a:custGeom>
                    <a:avLst/>
                    <a:gdLst>
                      <a:gd name="T0" fmla="*/ 0 w 49"/>
                      <a:gd name="T1" fmla="*/ 0 h 34"/>
                      <a:gd name="T2" fmla="*/ 0 w 49"/>
                      <a:gd name="T3" fmla="*/ 0 h 34"/>
                      <a:gd name="T4" fmla="*/ 5 w 49"/>
                      <a:gd name="T5" fmla="*/ 807 h 34"/>
                      <a:gd name="T6" fmla="*/ 12 w 49"/>
                      <a:gd name="T7" fmla="*/ 873 h 34"/>
                      <a:gd name="T8" fmla="*/ 7 w 49"/>
                      <a:gd name="T9" fmla="*/ 955 h 34"/>
                      <a:gd name="T10" fmla="*/ 12 w 49"/>
                      <a:gd name="T11" fmla="*/ 1340 h 34"/>
                      <a:gd name="T12" fmla="*/ 12 w 49"/>
                      <a:gd name="T13" fmla="*/ 1131 h 34"/>
                      <a:gd name="T14" fmla="*/ 12 w 49"/>
                      <a:gd name="T15" fmla="*/ 677 h 34"/>
                      <a:gd name="T16" fmla="*/ 0 w 49"/>
                      <a:gd name="T17" fmla="*/ 0 h 34"/>
                      <a:gd name="T18" fmla="*/ 0 w 4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4"/>
                      <a:gd name="T32" fmla="*/ 49 w 4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4">
                        <a:moveTo>
                          <a:pt x="0" y="0"/>
                        </a:moveTo>
                        <a:lnTo>
                          <a:pt x="0" y="0"/>
                        </a:lnTo>
                        <a:lnTo>
                          <a:pt x="5" y="20"/>
                        </a:lnTo>
                        <a:lnTo>
                          <a:pt x="20" y="21"/>
                        </a:lnTo>
                        <a:lnTo>
                          <a:pt x="7" y="24"/>
                        </a:lnTo>
                        <a:lnTo>
                          <a:pt x="14" y="33"/>
                        </a:lnTo>
                        <a:lnTo>
                          <a:pt x="44" y="28"/>
                        </a:lnTo>
                        <a:lnTo>
                          <a:pt x="48"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0" name="Freeform 46"/>
                  <p:cNvSpPr>
                    <a:spLocks noChangeAspect="1"/>
                  </p:cNvSpPr>
                  <p:nvPr/>
                </p:nvSpPr>
                <p:spPr bwMode="gray">
                  <a:xfrm>
                    <a:off x="2412730" y="1326672"/>
                    <a:ext cx="331337" cy="111956"/>
                  </a:xfrm>
                  <a:custGeom>
                    <a:avLst/>
                    <a:gdLst>
                      <a:gd name="T0" fmla="*/ 0 w 236"/>
                      <a:gd name="T1" fmla="*/ 195 h 76"/>
                      <a:gd name="T2" fmla="*/ 0 w 236"/>
                      <a:gd name="T3" fmla="*/ 195 h 76"/>
                      <a:gd name="T4" fmla="*/ 15 w 236"/>
                      <a:gd name="T5" fmla="*/ 0 h 76"/>
                      <a:gd name="T6" fmla="*/ 23 w 236"/>
                      <a:gd name="T7" fmla="*/ 7 h 76"/>
                      <a:gd name="T8" fmla="*/ 23 w 236"/>
                      <a:gd name="T9" fmla="*/ 195 h 76"/>
                      <a:gd name="T10" fmla="*/ 23 w 236"/>
                      <a:gd name="T11" fmla="*/ 349 h 76"/>
                      <a:gd name="T12" fmla="*/ 27 w 236"/>
                      <a:gd name="T13" fmla="*/ 208 h 76"/>
                      <a:gd name="T14" fmla="*/ 35 w 236"/>
                      <a:gd name="T15" fmla="*/ 349 h 76"/>
                      <a:gd name="T16" fmla="*/ 28 w 236"/>
                      <a:gd name="T17" fmla="*/ 349 h 76"/>
                      <a:gd name="T18" fmla="*/ 43 w 236"/>
                      <a:gd name="T19" fmla="*/ 430 h 76"/>
                      <a:gd name="T20" fmla="*/ 27 w 236"/>
                      <a:gd name="T21" fmla="*/ 458 h 76"/>
                      <a:gd name="T22" fmla="*/ 35 w 236"/>
                      <a:gd name="T23" fmla="*/ 554 h 76"/>
                      <a:gd name="T24" fmla="*/ 29 w 236"/>
                      <a:gd name="T25" fmla="*/ 663 h 76"/>
                      <a:gd name="T26" fmla="*/ 37 w 236"/>
                      <a:gd name="T27" fmla="*/ 582 h 76"/>
                      <a:gd name="T28" fmla="*/ 44 w 236"/>
                      <a:gd name="T29" fmla="*/ 804 h 76"/>
                      <a:gd name="T30" fmla="*/ 46 w 236"/>
                      <a:gd name="T31" fmla="*/ 707 h 76"/>
                      <a:gd name="T32" fmla="*/ 62 w 236"/>
                      <a:gd name="T33" fmla="*/ 804 h 76"/>
                      <a:gd name="T34" fmla="*/ 78 w 236"/>
                      <a:gd name="T35" fmla="*/ 582 h 76"/>
                      <a:gd name="T36" fmla="*/ 93 w 236"/>
                      <a:gd name="T37" fmla="*/ 857 h 76"/>
                      <a:gd name="T38" fmla="*/ 89 w 236"/>
                      <a:gd name="T39" fmla="*/ 973 h 76"/>
                      <a:gd name="T40" fmla="*/ 90 w 236"/>
                      <a:gd name="T41" fmla="*/ 1189 h 76"/>
                      <a:gd name="T42" fmla="*/ 81 w 236"/>
                      <a:gd name="T43" fmla="*/ 1249 h 76"/>
                      <a:gd name="T44" fmla="*/ 69 w 236"/>
                      <a:gd name="T45" fmla="*/ 1037 h 76"/>
                      <a:gd name="T46" fmla="*/ 69 w 236"/>
                      <a:gd name="T47" fmla="*/ 1189 h 76"/>
                      <a:gd name="T48" fmla="*/ 66 w 236"/>
                      <a:gd name="T49" fmla="*/ 1194 h 76"/>
                      <a:gd name="T50" fmla="*/ 49 w 236"/>
                      <a:gd name="T51" fmla="*/ 1249 h 76"/>
                      <a:gd name="T52" fmla="*/ 46 w 236"/>
                      <a:gd name="T53" fmla="*/ 1047 h 76"/>
                      <a:gd name="T54" fmla="*/ 40 w 236"/>
                      <a:gd name="T55" fmla="*/ 1194 h 76"/>
                      <a:gd name="T56" fmla="*/ 32 w 236"/>
                      <a:gd name="T57" fmla="*/ 1047 h 76"/>
                      <a:gd name="T58" fmla="*/ 26 w 236"/>
                      <a:gd name="T59" fmla="*/ 1178 h 76"/>
                      <a:gd name="T60" fmla="*/ 23 w 236"/>
                      <a:gd name="T61" fmla="*/ 372 h 76"/>
                      <a:gd name="T62" fmla="*/ 23 w 236"/>
                      <a:gd name="T63" fmla="*/ 450 h 76"/>
                      <a:gd name="T64" fmla="*/ 0 w 236"/>
                      <a:gd name="T65" fmla="*/ 195 h 76"/>
                      <a:gd name="T66" fmla="*/ 0 w 236"/>
                      <a:gd name="T67" fmla="*/ 195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76"/>
                      <a:gd name="T104" fmla="*/ 236 w 236"/>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76">
                        <a:moveTo>
                          <a:pt x="0" y="12"/>
                        </a:moveTo>
                        <a:lnTo>
                          <a:pt x="0" y="12"/>
                        </a:lnTo>
                        <a:lnTo>
                          <a:pt x="15" y="0"/>
                        </a:lnTo>
                        <a:lnTo>
                          <a:pt x="35" y="7"/>
                        </a:lnTo>
                        <a:lnTo>
                          <a:pt x="49" y="12"/>
                        </a:lnTo>
                        <a:lnTo>
                          <a:pt x="45" y="21"/>
                        </a:lnTo>
                        <a:lnTo>
                          <a:pt x="72" y="13"/>
                        </a:lnTo>
                        <a:lnTo>
                          <a:pt x="89" y="21"/>
                        </a:lnTo>
                        <a:lnTo>
                          <a:pt x="75" y="21"/>
                        </a:lnTo>
                        <a:lnTo>
                          <a:pt x="105" y="26"/>
                        </a:lnTo>
                        <a:lnTo>
                          <a:pt x="72" y="28"/>
                        </a:lnTo>
                        <a:lnTo>
                          <a:pt x="89" y="34"/>
                        </a:lnTo>
                        <a:lnTo>
                          <a:pt x="76" y="40"/>
                        </a:lnTo>
                        <a:lnTo>
                          <a:pt x="93" y="35"/>
                        </a:lnTo>
                        <a:lnTo>
                          <a:pt x="107" y="49"/>
                        </a:lnTo>
                        <a:lnTo>
                          <a:pt x="111" y="43"/>
                        </a:lnTo>
                        <a:lnTo>
                          <a:pt x="154" y="49"/>
                        </a:lnTo>
                        <a:lnTo>
                          <a:pt x="199" y="35"/>
                        </a:lnTo>
                        <a:lnTo>
                          <a:pt x="235" y="52"/>
                        </a:lnTo>
                        <a:lnTo>
                          <a:pt x="224" y="59"/>
                        </a:lnTo>
                        <a:lnTo>
                          <a:pt x="228" y="72"/>
                        </a:lnTo>
                        <a:lnTo>
                          <a:pt x="206" y="75"/>
                        </a:lnTo>
                        <a:lnTo>
                          <a:pt x="182" y="63"/>
                        </a:lnTo>
                        <a:lnTo>
                          <a:pt x="182" y="72"/>
                        </a:lnTo>
                        <a:lnTo>
                          <a:pt x="169" y="73"/>
                        </a:lnTo>
                        <a:lnTo>
                          <a:pt x="116" y="75"/>
                        </a:lnTo>
                        <a:lnTo>
                          <a:pt x="111" y="64"/>
                        </a:lnTo>
                        <a:lnTo>
                          <a:pt x="98" y="73"/>
                        </a:lnTo>
                        <a:lnTo>
                          <a:pt x="82" y="64"/>
                        </a:lnTo>
                        <a:lnTo>
                          <a:pt x="71" y="71"/>
                        </a:lnTo>
                        <a:lnTo>
                          <a:pt x="51" y="22"/>
                        </a:lnTo>
                        <a:lnTo>
                          <a:pt x="26" y="27"/>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1" name="Freeform 47"/>
                  <p:cNvSpPr>
                    <a:spLocks noChangeAspect="1"/>
                  </p:cNvSpPr>
                  <p:nvPr/>
                </p:nvSpPr>
                <p:spPr bwMode="gray">
                  <a:xfrm>
                    <a:off x="2427075" y="1138695"/>
                    <a:ext cx="215154" cy="147894"/>
                  </a:xfrm>
                  <a:custGeom>
                    <a:avLst/>
                    <a:gdLst>
                      <a:gd name="T0" fmla="*/ 0 w 154"/>
                      <a:gd name="T1" fmla="*/ 590 h 100"/>
                      <a:gd name="T2" fmla="*/ 0 w 154"/>
                      <a:gd name="T3" fmla="*/ 590 h 100"/>
                      <a:gd name="T4" fmla="*/ 19 w 154"/>
                      <a:gd name="T5" fmla="*/ 513 h 100"/>
                      <a:gd name="T6" fmla="*/ 17 w 154"/>
                      <a:gd name="T7" fmla="*/ 228 h 100"/>
                      <a:gd name="T8" fmla="*/ 19 w 154"/>
                      <a:gd name="T9" fmla="*/ 6 h 100"/>
                      <a:gd name="T10" fmla="*/ 19 w 154"/>
                      <a:gd name="T11" fmla="*/ 0 h 100"/>
                      <a:gd name="T12" fmla="*/ 19 w 154"/>
                      <a:gd name="T13" fmla="*/ 174 h 100"/>
                      <a:gd name="T14" fmla="*/ 23 w 154"/>
                      <a:gd name="T15" fmla="*/ 513 h 100"/>
                      <a:gd name="T16" fmla="*/ 33 w 154"/>
                      <a:gd name="T17" fmla="*/ 515 h 100"/>
                      <a:gd name="T18" fmla="*/ 35 w 154"/>
                      <a:gd name="T19" fmla="*/ 773 h 100"/>
                      <a:gd name="T20" fmla="*/ 36 w 154"/>
                      <a:gd name="T21" fmla="*/ 590 h 100"/>
                      <a:gd name="T22" fmla="*/ 39 w 154"/>
                      <a:gd name="T23" fmla="*/ 590 h 100"/>
                      <a:gd name="T24" fmla="*/ 38 w 154"/>
                      <a:gd name="T25" fmla="*/ 773 h 100"/>
                      <a:gd name="T26" fmla="*/ 42 w 154"/>
                      <a:gd name="T27" fmla="*/ 885 h 100"/>
                      <a:gd name="T28" fmla="*/ 39 w 154"/>
                      <a:gd name="T29" fmla="*/ 1080 h 100"/>
                      <a:gd name="T30" fmla="*/ 47 w 154"/>
                      <a:gd name="T31" fmla="*/ 1070 h 100"/>
                      <a:gd name="T32" fmla="*/ 49 w 154"/>
                      <a:gd name="T33" fmla="*/ 1324 h 100"/>
                      <a:gd name="T34" fmla="*/ 41 w 154"/>
                      <a:gd name="T35" fmla="*/ 1403 h 100"/>
                      <a:gd name="T36" fmla="*/ 39 w 154"/>
                      <a:gd name="T37" fmla="*/ 1626 h 100"/>
                      <a:gd name="T38" fmla="*/ 37 w 154"/>
                      <a:gd name="T39" fmla="*/ 1403 h 100"/>
                      <a:gd name="T40" fmla="*/ 34 w 154"/>
                      <a:gd name="T41" fmla="*/ 1948 h 100"/>
                      <a:gd name="T42" fmla="*/ 26 w 154"/>
                      <a:gd name="T43" fmla="*/ 1647 h 100"/>
                      <a:gd name="T44" fmla="*/ 31 w 154"/>
                      <a:gd name="T45" fmla="*/ 1948 h 100"/>
                      <a:gd name="T46" fmla="*/ 19 w 154"/>
                      <a:gd name="T47" fmla="*/ 1899 h 100"/>
                      <a:gd name="T48" fmla="*/ 19 w 154"/>
                      <a:gd name="T49" fmla="*/ 1740 h 100"/>
                      <a:gd name="T50" fmla="*/ 19 w 154"/>
                      <a:gd name="T51" fmla="*/ 1736 h 100"/>
                      <a:gd name="T52" fmla="*/ 19 w 154"/>
                      <a:gd name="T53" fmla="*/ 1659 h 100"/>
                      <a:gd name="T54" fmla="*/ 19 w 154"/>
                      <a:gd name="T55" fmla="*/ 1606 h 100"/>
                      <a:gd name="T56" fmla="*/ 19 w 154"/>
                      <a:gd name="T57" fmla="*/ 1574 h 100"/>
                      <a:gd name="T58" fmla="*/ 19 w 154"/>
                      <a:gd name="T59" fmla="*/ 1449 h 100"/>
                      <a:gd name="T60" fmla="*/ 26 w 154"/>
                      <a:gd name="T61" fmla="*/ 1285 h 100"/>
                      <a:gd name="T62" fmla="*/ 19 w 154"/>
                      <a:gd name="T63" fmla="*/ 1324 h 100"/>
                      <a:gd name="T64" fmla="*/ 13 w 154"/>
                      <a:gd name="T65" fmla="*/ 1122 h 100"/>
                      <a:gd name="T66" fmla="*/ 19 w 154"/>
                      <a:gd name="T67" fmla="*/ 1049 h 100"/>
                      <a:gd name="T68" fmla="*/ 2 w 154"/>
                      <a:gd name="T69" fmla="*/ 885 h 100"/>
                      <a:gd name="T70" fmla="*/ 9 w 154"/>
                      <a:gd name="T71" fmla="*/ 881 h 100"/>
                      <a:gd name="T72" fmla="*/ 0 w 154"/>
                      <a:gd name="T73" fmla="*/ 764 h 100"/>
                      <a:gd name="T74" fmla="*/ 19 w 154"/>
                      <a:gd name="T75" fmla="*/ 764 h 100"/>
                      <a:gd name="T76" fmla="*/ 0 w 154"/>
                      <a:gd name="T77" fmla="*/ 590 h 100"/>
                      <a:gd name="T78" fmla="*/ 0 w 154"/>
                      <a:gd name="T79" fmla="*/ 590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00"/>
                      <a:gd name="T122" fmla="*/ 154 w 154"/>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00">
                        <a:moveTo>
                          <a:pt x="0" y="31"/>
                        </a:moveTo>
                        <a:lnTo>
                          <a:pt x="0" y="31"/>
                        </a:lnTo>
                        <a:lnTo>
                          <a:pt x="37" y="26"/>
                        </a:lnTo>
                        <a:lnTo>
                          <a:pt x="17" y="12"/>
                        </a:lnTo>
                        <a:lnTo>
                          <a:pt x="50" y="6"/>
                        </a:lnTo>
                        <a:lnTo>
                          <a:pt x="24" y="0"/>
                        </a:lnTo>
                        <a:lnTo>
                          <a:pt x="65" y="8"/>
                        </a:lnTo>
                        <a:lnTo>
                          <a:pt x="77" y="26"/>
                        </a:lnTo>
                        <a:lnTo>
                          <a:pt x="98" y="27"/>
                        </a:lnTo>
                        <a:lnTo>
                          <a:pt x="106" y="40"/>
                        </a:lnTo>
                        <a:lnTo>
                          <a:pt x="108" y="31"/>
                        </a:lnTo>
                        <a:lnTo>
                          <a:pt x="118" y="31"/>
                        </a:lnTo>
                        <a:lnTo>
                          <a:pt x="114" y="40"/>
                        </a:lnTo>
                        <a:lnTo>
                          <a:pt x="126" y="46"/>
                        </a:lnTo>
                        <a:lnTo>
                          <a:pt x="118" y="55"/>
                        </a:lnTo>
                        <a:lnTo>
                          <a:pt x="142" y="54"/>
                        </a:lnTo>
                        <a:lnTo>
                          <a:pt x="153" y="67"/>
                        </a:lnTo>
                        <a:lnTo>
                          <a:pt x="124" y="71"/>
                        </a:lnTo>
                        <a:lnTo>
                          <a:pt x="116" y="83"/>
                        </a:lnTo>
                        <a:lnTo>
                          <a:pt x="110" y="71"/>
                        </a:lnTo>
                        <a:lnTo>
                          <a:pt x="102" y="99"/>
                        </a:lnTo>
                        <a:lnTo>
                          <a:pt x="84" y="84"/>
                        </a:lnTo>
                        <a:lnTo>
                          <a:pt x="93" y="99"/>
                        </a:lnTo>
                        <a:lnTo>
                          <a:pt x="57" y="97"/>
                        </a:lnTo>
                        <a:lnTo>
                          <a:pt x="46" y="89"/>
                        </a:lnTo>
                        <a:lnTo>
                          <a:pt x="63" y="88"/>
                        </a:lnTo>
                        <a:lnTo>
                          <a:pt x="45" y="85"/>
                        </a:lnTo>
                        <a:lnTo>
                          <a:pt x="40" y="81"/>
                        </a:lnTo>
                        <a:lnTo>
                          <a:pt x="50" y="80"/>
                        </a:lnTo>
                        <a:lnTo>
                          <a:pt x="34" y="74"/>
                        </a:lnTo>
                        <a:lnTo>
                          <a:pt x="83" y="65"/>
                        </a:lnTo>
                        <a:lnTo>
                          <a:pt x="24" y="67"/>
                        </a:lnTo>
                        <a:lnTo>
                          <a:pt x="13" y="57"/>
                        </a:lnTo>
                        <a:lnTo>
                          <a:pt x="34" y="53"/>
                        </a:lnTo>
                        <a:lnTo>
                          <a:pt x="2" y="46"/>
                        </a:lnTo>
                        <a:lnTo>
                          <a:pt x="9" y="45"/>
                        </a:lnTo>
                        <a:lnTo>
                          <a:pt x="0" y="38"/>
                        </a:lnTo>
                        <a:lnTo>
                          <a:pt x="37" y="3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2" name="Freeform 48"/>
                  <p:cNvSpPr>
                    <a:spLocks noChangeAspect="1"/>
                  </p:cNvSpPr>
                  <p:nvPr/>
                </p:nvSpPr>
                <p:spPr bwMode="gray">
                  <a:xfrm>
                    <a:off x="2427075" y="1391634"/>
                    <a:ext cx="53071" cy="38701"/>
                  </a:xfrm>
                  <a:custGeom>
                    <a:avLst/>
                    <a:gdLst>
                      <a:gd name="T0" fmla="*/ 0 w 38"/>
                      <a:gd name="T1" fmla="*/ 432 h 26"/>
                      <a:gd name="T2" fmla="*/ 0 w 38"/>
                      <a:gd name="T3" fmla="*/ 432 h 26"/>
                      <a:gd name="T4" fmla="*/ 6 w 38"/>
                      <a:gd name="T5" fmla="*/ 0 h 26"/>
                      <a:gd name="T6" fmla="*/ 19 w 38"/>
                      <a:gd name="T7" fmla="*/ 5 h 26"/>
                      <a:gd name="T8" fmla="*/ 19 w 38"/>
                      <a:gd name="T9" fmla="*/ 636 h 26"/>
                      <a:gd name="T10" fmla="*/ 0 w 38"/>
                      <a:gd name="T11" fmla="*/ 432 h 26"/>
                      <a:gd name="T12" fmla="*/ 0 w 38"/>
                      <a:gd name="T13" fmla="*/ 432 h 26"/>
                      <a:gd name="T14" fmla="*/ 0 60000 65536"/>
                      <a:gd name="T15" fmla="*/ 0 60000 65536"/>
                      <a:gd name="T16" fmla="*/ 0 60000 65536"/>
                      <a:gd name="T17" fmla="*/ 0 60000 65536"/>
                      <a:gd name="T18" fmla="*/ 0 60000 65536"/>
                      <a:gd name="T19" fmla="*/ 0 60000 65536"/>
                      <a:gd name="T20" fmla="*/ 0 60000 65536"/>
                      <a:gd name="T21" fmla="*/ 0 w 38"/>
                      <a:gd name="T22" fmla="*/ 0 h 26"/>
                      <a:gd name="T23" fmla="*/ 38 w 3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6">
                        <a:moveTo>
                          <a:pt x="0" y="17"/>
                        </a:moveTo>
                        <a:lnTo>
                          <a:pt x="0" y="17"/>
                        </a:lnTo>
                        <a:lnTo>
                          <a:pt x="6" y="0"/>
                        </a:lnTo>
                        <a:lnTo>
                          <a:pt x="30" y="5"/>
                        </a:lnTo>
                        <a:lnTo>
                          <a:pt x="37" y="2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3" name="Freeform 49"/>
                  <p:cNvSpPr>
                    <a:spLocks noChangeAspect="1"/>
                  </p:cNvSpPr>
                  <p:nvPr/>
                </p:nvSpPr>
                <p:spPr bwMode="gray">
                  <a:xfrm>
                    <a:off x="2427075" y="1300411"/>
                    <a:ext cx="58809" cy="15204"/>
                  </a:xfrm>
                  <a:custGeom>
                    <a:avLst/>
                    <a:gdLst>
                      <a:gd name="T0" fmla="*/ 0 w 43"/>
                      <a:gd name="T1" fmla="*/ 4 h 10"/>
                      <a:gd name="T2" fmla="*/ 0 w 43"/>
                      <a:gd name="T3" fmla="*/ 4 h 10"/>
                      <a:gd name="T4" fmla="*/ 10 w 43"/>
                      <a:gd name="T5" fmla="*/ 561 h 10"/>
                      <a:gd name="T6" fmla="*/ 10 w 43"/>
                      <a:gd name="T7" fmla="*/ 4 h 10"/>
                      <a:gd name="T8" fmla="*/ 10 w 43"/>
                      <a:gd name="T9" fmla="*/ 0 h 10"/>
                      <a:gd name="T10" fmla="*/ 0 w 43"/>
                      <a:gd name="T11" fmla="*/ 4 h 10"/>
                      <a:gd name="T12" fmla="*/ 0 w 43"/>
                      <a:gd name="T13" fmla="*/ 4 h 10"/>
                      <a:gd name="T14" fmla="*/ 0 60000 65536"/>
                      <a:gd name="T15" fmla="*/ 0 60000 65536"/>
                      <a:gd name="T16" fmla="*/ 0 60000 65536"/>
                      <a:gd name="T17" fmla="*/ 0 60000 65536"/>
                      <a:gd name="T18" fmla="*/ 0 60000 65536"/>
                      <a:gd name="T19" fmla="*/ 0 60000 65536"/>
                      <a:gd name="T20" fmla="*/ 0 60000 65536"/>
                      <a:gd name="T21" fmla="*/ 0 w 43"/>
                      <a:gd name="T22" fmla="*/ 0 h 10"/>
                      <a:gd name="T23" fmla="*/ 43 w 4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0">
                        <a:moveTo>
                          <a:pt x="0" y="4"/>
                        </a:moveTo>
                        <a:lnTo>
                          <a:pt x="0" y="4"/>
                        </a:lnTo>
                        <a:lnTo>
                          <a:pt x="10" y="9"/>
                        </a:lnTo>
                        <a:lnTo>
                          <a:pt x="42" y="4"/>
                        </a:lnTo>
                        <a:lnTo>
                          <a:pt x="11"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4" name="Freeform 50"/>
                  <p:cNvSpPr>
                    <a:spLocks noChangeAspect="1"/>
                  </p:cNvSpPr>
                  <p:nvPr/>
                </p:nvSpPr>
                <p:spPr bwMode="gray">
                  <a:xfrm>
                    <a:off x="2435680" y="1453832"/>
                    <a:ext cx="106143" cy="78785"/>
                  </a:xfrm>
                  <a:custGeom>
                    <a:avLst/>
                    <a:gdLst>
                      <a:gd name="T0" fmla="*/ 0 w 75"/>
                      <a:gd name="T1" fmla="*/ 228 h 53"/>
                      <a:gd name="T2" fmla="*/ 0 w 75"/>
                      <a:gd name="T3" fmla="*/ 228 h 53"/>
                      <a:gd name="T4" fmla="*/ 2 w 75"/>
                      <a:gd name="T5" fmla="*/ 801 h 53"/>
                      <a:gd name="T6" fmla="*/ 10 w 75"/>
                      <a:gd name="T7" fmla="*/ 926 h 53"/>
                      <a:gd name="T8" fmla="*/ 7 w 75"/>
                      <a:gd name="T9" fmla="*/ 1298 h 53"/>
                      <a:gd name="T10" fmla="*/ 18 w 75"/>
                      <a:gd name="T11" fmla="*/ 1298 h 53"/>
                      <a:gd name="T12" fmla="*/ 30 w 75"/>
                      <a:gd name="T13" fmla="*/ 996 h 53"/>
                      <a:gd name="T14" fmla="*/ 18 w 75"/>
                      <a:gd name="T15" fmla="*/ 801 h 53"/>
                      <a:gd name="T16" fmla="*/ 37 w 75"/>
                      <a:gd name="T17" fmla="*/ 801 h 53"/>
                      <a:gd name="T18" fmla="*/ 37 w 75"/>
                      <a:gd name="T19" fmla="*/ 4 h 53"/>
                      <a:gd name="T20" fmla="*/ 6 w 75"/>
                      <a:gd name="T21" fmla="*/ 0 h 53"/>
                      <a:gd name="T22" fmla="*/ 15 w 75"/>
                      <a:gd name="T23" fmla="*/ 245 h 53"/>
                      <a:gd name="T24" fmla="*/ 0 w 75"/>
                      <a:gd name="T25" fmla="*/ 228 h 53"/>
                      <a:gd name="T26" fmla="*/ 0 w 75"/>
                      <a:gd name="T27" fmla="*/ 228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3"/>
                      <a:gd name="T44" fmla="*/ 75 w 75"/>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3">
                        <a:moveTo>
                          <a:pt x="0" y="9"/>
                        </a:moveTo>
                        <a:lnTo>
                          <a:pt x="0" y="9"/>
                        </a:lnTo>
                        <a:lnTo>
                          <a:pt x="2" y="33"/>
                        </a:lnTo>
                        <a:lnTo>
                          <a:pt x="10" y="38"/>
                        </a:lnTo>
                        <a:lnTo>
                          <a:pt x="7" y="52"/>
                        </a:lnTo>
                        <a:lnTo>
                          <a:pt x="18" y="52"/>
                        </a:lnTo>
                        <a:lnTo>
                          <a:pt x="30" y="41"/>
                        </a:lnTo>
                        <a:lnTo>
                          <a:pt x="18" y="33"/>
                        </a:lnTo>
                        <a:lnTo>
                          <a:pt x="48" y="33"/>
                        </a:lnTo>
                        <a:lnTo>
                          <a:pt x="74" y="4"/>
                        </a:lnTo>
                        <a:lnTo>
                          <a:pt x="6" y="0"/>
                        </a:lnTo>
                        <a:lnTo>
                          <a:pt x="15" y="1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5" name="Freeform 51"/>
                  <p:cNvSpPr>
                    <a:spLocks noChangeAspect="1"/>
                  </p:cNvSpPr>
                  <p:nvPr/>
                </p:nvSpPr>
                <p:spPr bwMode="gray">
                  <a:xfrm>
                    <a:off x="2505964" y="1053000"/>
                    <a:ext cx="590956" cy="316520"/>
                  </a:xfrm>
                  <a:custGeom>
                    <a:avLst/>
                    <a:gdLst>
                      <a:gd name="T0" fmla="*/ 23 w 421"/>
                      <a:gd name="T1" fmla="*/ 1004 h 214"/>
                      <a:gd name="T2" fmla="*/ 23 w 421"/>
                      <a:gd name="T3" fmla="*/ 1149 h 214"/>
                      <a:gd name="T4" fmla="*/ 23 w 421"/>
                      <a:gd name="T5" fmla="*/ 1341 h 214"/>
                      <a:gd name="T6" fmla="*/ 23 w 421"/>
                      <a:gd name="T7" fmla="*/ 1644 h 214"/>
                      <a:gd name="T8" fmla="*/ 35 w 421"/>
                      <a:gd name="T9" fmla="*/ 1408 h 214"/>
                      <a:gd name="T10" fmla="*/ 55 w 421"/>
                      <a:gd name="T11" fmla="*/ 1417 h 214"/>
                      <a:gd name="T12" fmla="*/ 65 w 421"/>
                      <a:gd name="T13" fmla="*/ 1482 h 214"/>
                      <a:gd name="T14" fmla="*/ 66 w 421"/>
                      <a:gd name="T15" fmla="*/ 1461 h 214"/>
                      <a:gd name="T16" fmla="*/ 57 w 421"/>
                      <a:gd name="T17" fmla="*/ 2193 h 214"/>
                      <a:gd name="T18" fmla="*/ 46 w 421"/>
                      <a:gd name="T19" fmla="*/ 1847 h 214"/>
                      <a:gd name="T20" fmla="*/ 36 w 421"/>
                      <a:gd name="T21" fmla="*/ 2021 h 214"/>
                      <a:gd name="T22" fmla="*/ 41 w 421"/>
                      <a:gd name="T23" fmla="*/ 2584 h 214"/>
                      <a:gd name="T24" fmla="*/ 54 w 421"/>
                      <a:gd name="T25" fmla="*/ 2840 h 214"/>
                      <a:gd name="T26" fmla="*/ 23 w 421"/>
                      <a:gd name="T27" fmla="*/ 3123 h 214"/>
                      <a:gd name="T28" fmla="*/ 35 w 421"/>
                      <a:gd name="T29" fmla="*/ 3146 h 214"/>
                      <a:gd name="T30" fmla="*/ 45 w 421"/>
                      <a:gd name="T31" fmla="*/ 3123 h 214"/>
                      <a:gd name="T32" fmla="*/ 35 w 421"/>
                      <a:gd name="T33" fmla="*/ 3294 h 214"/>
                      <a:gd name="T34" fmla="*/ 54 w 421"/>
                      <a:gd name="T35" fmla="*/ 3149 h 214"/>
                      <a:gd name="T36" fmla="*/ 23 w 421"/>
                      <a:gd name="T37" fmla="*/ 3342 h 214"/>
                      <a:gd name="T38" fmla="*/ 23 w 421"/>
                      <a:gd name="T39" fmla="*/ 4095 h 214"/>
                      <a:gd name="T40" fmla="*/ 27 w 421"/>
                      <a:gd name="T41" fmla="*/ 3982 h 214"/>
                      <a:gd name="T42" fmla="*/ 37 w 421"/>
                      <a:gd name="T43" fmla="*/ 3985 h 214"/>
                      <a:gd name="T44" fmla="*/ 52 w 421"/>
                      <a:gd name="T45" fmla="*/ 4095 h 214"/>
                      <a:gd name="T46" fmla="*/ 60 w 421"/>
                      <a:gd name="T47" fmla="*/ 4036 h 214"/>
                      <a:gd name="T48" fmla="*/ 73 w 421"/>
                      <a:gd name="T49" fmla="*/ 3827 h 214"/>
                      <a:gd name="T50" fmla="*/ 55 w 421"/>
                      <a:gd name="T51" fmla="*/ 3625 h 214"/>
                      <a:gd name="T52" fmla="*/ 71 w 421"/>
                      <a:gd name="T53" fmla="*/ 3176 h 214"/>
                      <a:gd name="T54" fmla="*/ 79 w 421"/>
                      <a:gd name="T55" fmla="*/ 3039 h 214"/>
                      <a:gd name="T56" fmla="*/ 92 w 421"/>
                      <a:gd name="T57" fmla="*/ 2790 h 214"/>
                      <a:gd name="T58" fmla="*/ 85 w 421"/>
                      <a:gd name="T59" fmla="*/ 2567 h 214"/>
                      <a:gd name="T60" fmla="*/ 93 w 421"/>
                      <a:gd name="T61" fmla="*/ 2468 h 214"/>
                      <a:gd name="T62" fmla="*/ 92 w 421"/>
                      <a:gd name="T63" fmla="*/ 2127 h 214"/>
                      <a:gd name="T64" fmla="*/ 104 w 421"/>
                      <a:gd name="T65" fmla="*/ 1943 h 214"/>
                      <a:gd name="T66" fmla="*/ 117 w 421"/>
                      <a:gd name="T67" fmla="*/ 1765 h 214"/>
                      <a:gd name="T68" fmla="*/ 133 w 421"/>
                      <a:gd name="T69" fmla="*/ 1056 h 214"/>
                      <a:gd name="T70" fmla="*/ 139 w 421"/>
                      <a:gd name="T71" fmla="*/ 1004 h 214"/>
                      <a:gd name="T72" fmla="*/ 153 w 421"/>
                      <a:gd name="T73" fmla="*/ 452 h 214"/>
                      <a:gd name="T74" fmla="*/ 135 w 421"/>
                      <a:gd name="T75" fmla="*/ 6 h 214"/>
                      <a:gd name="T76" fmla="*/ 98 w 421"/>
                      <a:gd name="T77" fmla="*/ 213 h 214"/>
                      <a:gd name="T78" fmla="*/ 86 w 421"/>
                      <a:gd name="T79" fmla="*/ 366 h 214"/>
                      <a:gd name="T80" fmla="*/ 61 w 421"/>
                      <a:gd name="T81" fmla="*/ 7 h 214"/>
                      <a:gd name="T82" fmla="*/ 59 w 421"/>
                      <a:gd name="T83" fmla="*/ 419 h 214"/>
                      <a:gd name="T84" fmla="*/ 49 w 421"/>
                      <a:gd name="T85" fmla="*/ 452 h 214"/>
                      <a:gd name="T86" fmla="*/ 23 w 421"/>
                      <a:gd name="T87" fmla="*/ 635 h 214"/>
                      <a:gd name="T88" fmla="*/ 0 w 421"/>
                      <a:gd name="T89" fmla="*/ 1004 h 2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1"/>
                      <a:gd name="T136" fmla="*/ 0 h 214"/>
                      <a:gd name="T137" fmla="*/ 421 w 421"/>
                      <a:gd name="T138" fmla="*/ 214 h 2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1" h="214">
                        <a:moveTo>
                          <a:pt x="0" y="50"/>
                        </a:moveTo>
                        <a:lnTo>
                          <a:pt x="0" y="50"/>
                        </a:lnTo>
                        <a:lnTo>
                          <a:pt x="37" y="50"/>
                        </a:lnTo>
                        <a:lnTo>
                          <a:pt x="24" y="58"/>
                        </a:lnTo>
                        <a:lnTo>
                          <a:pt x="76" y="53"/>
                        </a:lnTo>
                        <a:lnTo>
                          <a:pt x="31" y="58"/>
                        </a:lnTo>
                        <a:lnTo>
                          <a:pt x="45" y="62"/>
                        </a:lnTo>
                        <a:lnTo>
                          <a:pt x="30" y="63"/>
                        </a:lnTo>
                        <a:lnTo>
                          <a:pt x="36" y="68"/>
                        </a:lnTo>
                        <a:lnTo>
                          <a:pt x="103" y="60"/>
                        </a:lnTo>
                        <a:lnTo>
                          <a:pt x="37" y="73"/>
                        </a:lnTo>
                        <a:lnTo>
                          <a:pt x="66" y="83"/>
                        </a:lnTo>
                        <a:lnTo>
                          <a:pt x="92" y="68"/>
                        </a:lnTo>
                        <a:lnTo>
                          <a:pt x="135" y="66"/>
                        </a:lnTo>
                        <a:lnTo>
                          <a:pt x="89" y="71"/>
                        </a:lnTo>
                        <a:lnTo>
                          <a:pt x="78" y="83"/>
                        </a:lnTo>
                        <a:lnTo>
                          <a:pt x="106" y="85"/>
                        </a:lnTo>
                        <a:lnTo>
                          <a:pt x="135" y="72"/>
                        </a:lnTo>
                        <a:lnTo>
                          <a:pt x="115" y="84"/>
                        </a:lnTo>
                        <a:lnTo>
                          <a:pt x="135" y="84"/>
                        </a:lnTo>
                        <a:lnTo>
                          <a:pt x="166" y="75"/>
                        </a:lnTo>
                        <a:lnTo>
                          <a:pt x="162" y="63"/>
                        </a:lnTo>
                        <a:lnTo>
                          <a:pt x="197" y="54"/>
                        </a:lnTo>
                        <a:lnTo>
                          <a:pt x="172" y="74"/>
                        </a:lnTo>
                        <a:lnTo>
                          <a:pt x="225" y="70"/>
                        </a:lnTo>
                        <a:lnTo>
                          <a:pt x="117" y="90"/>
                        </a:lnTo>
                        <a:lnTo>
                          <a:pt x="142" y="111"/>
                        </a:lnTo>
                        <a:lnTo>
                          <a:pt x="163" y="111"/>
                        </a:lnTo>
                        <a:lnTo>
                          <a:pt x="152" y="115"/>
                        </a:lnTo>
                        <a:lnTo>
                          <a:pt x="111" y="93"/>
                        </a:lnTo>
                        <a:lnTo>
                          <a:pt x="75" y="90"/>
                        </a:lnTo>
                        <a:lnTo>
                          <a:pt x="74" y="99"/>
                        </a:lnTo>
                        <a:lnTo>
                          <a:pt x="90" y="103"/>
                        </a:lnTo>
                        <a:lnTo>
                          <a:pt x="75" y="107"/>
                        </a:lnTo>
                        <a:lnTo>
                          <a:pt x="117" y="130"/>
                        </a:lnTo>
                        <a:lnTo>
                          <a:pt x="100" y="131"/>
                        </a:lnTo>
                        <a:lnTo>
                          <a:pt x="143" y="132"/>
                        </a:lnTo>
                        <a:lnTo>
                          <a:pt x="119" y="138"/>
                        </a:lnTo>
                        <a:lnTo>
                          <a:pt x="132" y="145"/>
                        </a:lnTo>
                        <a:lnTo>
                          <a:pt x="93" y="133"/>
                        </a:lnTo>
                        <a:lnTo>
                          <a:pt x="71" y="138"/>
                        </a:lnTo>
                        <a:lnTo>
                          <a:pt x="62" y="157"/>
                        </a:lnTo>
                        <a:lnTo>
                          <a:pt x="84" y="151"/>
                        </a:lnTo>
                        <a:lnTo>
                          <a:pt x="80" y="158"/>
                        </a:lnTo>
                        <a:lnTo>
                          <a:pt x="88" y="158"/>
                        </a:lnTo>
                        <a:lnTo>
                          <a:pt x="101" y="143"/>
                        </a:lnTo>
                        <a:lnTo>
                          <a:pt x="97" y="155"/>
                        </a:lnTo>
                        <a:lnTo>
                          <a:pt x="109" y="157"/>
                        </a:lnTo>
                        <a:lnTo>
                          <a:pt x="85" y="162"/>
                        </a:lnTo>
                        <a:lnTo>
                          <a:pt x="100" y="163"/>
                        </a:lnTo>
                        <a:lnTo>
                          <a:pt x="88" y="167"/>
                        </a:lnTo>
                        <a:lnTo>
                          <a:pt x="98" y="175"/>
                        </a:lnTo>
                        <a:lnTo>
                          <a:pt x="115" y="175"/>
                        </a:lnTo>
                        <a:lnTo>
                          <a:pt x="132" y="159"/>
                        </a:lnTo>
                        <a:lnTo>
                          <a:pt x="103" y="181"/>
                        </a:lnTo>
                        <a:lnTo>
                          <a:pt x="75" y="165"/>
                        </a:lnTo>
                        <a:lnTo>
                          <a:pt x="51" y="168"/>
                        </a:lnTo>
                        <a:lnTo>
                          <a:pt x="71" y="185"/>
                        </a:lnTo>
                        <a:lnTo>
                          <a:pt x="36" y="194"/>
                        </a:lnTo>
                        <a:lnTo>
                          <a:pt x="39" y="207"/>
                        </a:lnTo>
                        <a:lnTo>
                          <a:pt x="46" y="195"/>
                        </a:lnTo>
                        <a:lnTo>
                          <a:pt x="47" y="207"/>
                        </a:lnTo>
                        <a:lnTo>
                          <a:pt x="72" y="202"/>
                        </a:lnTo>
                        <a:lnTo>
                          <a:pt x="89" y="212"/>
                        </a:lnTo>
                        <a:lnTo>
                          <a:pt x="102" y="211"/>
                        </a:lnTo>
                        <a:lnTo>
                          <a:pt x="93" y="203"/>
                        </a:lnTo>
                        <a:lnTo>
                          <a:pt x="117" y="206"/>
                        </a:lnTo>
                        <a:lnTo>
                          <a:pt x="115" y="198"/>
                        </a:lnTo>
                        <a:lnTo>
                          <a:pt x="126" y="207"/>
                        </a:lnTo>
                        <a:lnTo>
                          <a:pt x="133" y="205"/>
                        </a:lnTo>
                        <a:lnTo>
                          <a:pt x="129" y="199"/>
                        </a:lnTo>
                        <a:lnTo>
                          <a:pt x="149" y="205"/>
                        </a:lnTo>
                        <a:lnTo>
                          <a:pt x="149" y="213"/>
                        </a:lnTo>
                        <a:lnTo>
                          <a:pt x="185" y="205"/>
                        </a:lnTo>
                        <a:lnTo>
                          <a:pt x="191" y="193"/>
                        </a:lnTo>
                        <a:lnTo>
                          <a:pt x="175" y="195"/>
                        </a:lnTo>
                        <a:lnTo>
                          <a:pt x="175" y="184"/>
                        </a:lnTo>
                        <a:lnTo>
                          <a:pt x="135" y="184"/>
                        </a:lnTo>
                        <a:lnTo>
                          <a:pt x="188" y="181"/>
                        </a:lnTo>
                        <a:lnTo>
                          <a:pt x="196" y="172"/>
                        </a:lnTo>
                        <a:lnTo>
                          <a:pt x="188" y="162"/>
                        </a:lnTo>
                        <a:lnTo>
                          <a:pt x="218" y="162"/>
                        </a:lnTo>
                        <a:lnTo>
                          <a:pt x="225" y="158"/>
                        </a:lnTo>
                        <a:lnTo>
                          <a:pt x="204" y="155"/>
                        </a:lnTo>
                        <a:lnTo>
                          <a:pt x="231" y="154"/>
                        </a:lnTo>
                        <a:lnTo>
                          <a:pt x="213" y="147"/>
                        </a:lnTo>
                        <a:lnTo>
                          <a:pt x="235" y="142"/>
                        </a:lnTo>
                        <a:lnTo>
                          <a:pt x="234" y="136"/>
                        </a:lnTo>
                        <a:lnTo>
                          <a:pt x="194" y="133"/>
                        </a:lnTo>
                        <a:lnTo>
                          <a:pt x="217" y="129"/>
                        </a:lnTo>
                        <a:lnTo>
                          <a:pt x="193" y="127"/>
                        </a:lnTo>
                        <a:lnTo>
                          <a:pt x="235" y="131"/>
                        </a:lnTo>
                        <a:lnTo>
                          <a:pt x="237" y="125"/>
                        </a:lnTo>
                        <a:lnTo>
                          <a:pt x="193" y="123"/>
                        </a:lnTo>
                        <a:lnTo>
                          <a:pt x="250" y="115"/>
                        </a:lnTo>
                        <a:lnTo>
                          <a:pt x="235" y="108"/>
                        </a:lnTo>
                        <a:lnTo>
                          <a:pt x="276" y="111"/>
                        </a:lnTo>
                        <a:lnTo>
                          <a:pt x="289" y="99"/>
                        </a:lnTo>
                        <a:lnTo>
                          <a:pt x="268" y="98"/>
                        </a:lnTo>
                        <a:lnTo>
                          <a:pt x="295" y="96"/>
                        </a:lnTo>
                        <a:lnTo>
                          <a:pt x="292" y="88"/>
                        </a:lnTo>
                        <a:lnTo>
                          <a:pt x="305" y="90"/>
                        </a:lnTo>
                        <a:lnTo>
                          <a:pt x="375" y="55"/>
                        </a:lnTo>
                        <a:lnTo>
                          <a:pt x="297" y="67"/>
                        </a:lnTo>
                        <a:lnTo>
                          <a:pt x="341" y="53"/>
                        </a:lnTo>
                        <a:lnTo>
                          <a:pt x="314" y="54"/>
                        </a:lnTo>
                        <a:lnTo>
                          <a:pt x="308" y="47"/>
                        </a:lnTo>
                        <a:lnTo>
                          <a:pt x="357" y="50"/>
                        </a:lnTo>
                        <a:lnTo>
                          <a:pt x="420" y="32"/>
                        </a:lnTo>
                        <a:lnTo>
                          <a:pt x="419" y="23"/>
                        </a:lnTo>
                        <a:lnTo>
                          <a:pt x="393" y="23"/>
                        </a:lnTo>
                        <a:lnTo>
                          <a:pt x="386" y="9"/>
                        </a:lnTo>
                        <a:lnTo>
                          <a:pt x="314" y="16"/>
                        </a:lnTo>
                        <a:lnTo>
                          <a:pt x="345" y="6"/>
                        </a:lnTo>
                        <a:lnTo>
                          <a:pt x="250" y="0"/>
                        </a:lnTo>
                        <a:lnTo>
                          <a:pt x="242" y="7"/>
                        </a:lnTo>
                        <a:lnTo>
                          <a:pt x="249" y="11"/>
                        </a:lnTo>
                        <a:lnTo>
                          <a:pt x="231" y="4"/>
                        </a:lnTo>
                        <a:lnTo>
                          <a:pt x="189" y="4"/>
                        </a:lnTo>
                        <a:lnTo>
                          <a:pt x="219" y="19"/>
                        </a:lnTo>
                        <a:lnTo>
                          <a:pt x="208" y="23"/>
                        </a:lnTo>
                        <a:lnTo>
                          <a:pt x="193" y="8"/>
                        </a:lnTo>
                        <a:lnTo>
                          <a:pt x="154" y="7"/>
                        </a:lnTo>
                        <a:lnTo>
                          <a:pt x="162" y="13"/>
                        </a:lnTo>
                        <a:lnTo>
                          <a:pt x="132" y="11"/>
                        </a:lnTo>
                        <a:lnTo>
                          <a:pt x="147" y="21"/>
                        </a:lnTo>
                        <a:lnTo>
                          <a:pt x="124" y="15"/>
                        </a:lnTo>
                        <a:lnTo>
                          <a:pt x="131" y="21"/>
                        </a:lnTo>
                        <a:lnTo>
                          <a:pt x="117" y="23"/>
                        </a:lnTo>
                        <a:lnTo>
                          <a:pt x="147" y="37"/>
                        </a:lnTo>
                        <a:lnTo>
                          <a:pt x="81" y="22"/>
                        </a:lnTo>
                        <a:lnTo>
                          <a:pt x="65" y="33"/>
                        </a:lnTo>
                        <a:lnTo>
                          <a:pt x="91" y="38"/>
                        </a:lnTo>
                        <a:lnTo>
                          <a:pt x="47" y="34"/>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6" name="Freeform 52"/>
                  <p:cNvSpPr>
                    <a:spLocks noChangeAspect="1"/>
                  </p:cNvSpPr>
                  <p:nvPr/>
                </p:nvSpPr>
                <p:spPr bwMode="gray">
                  <a:xfrm>
                    <a:off x="2544692" y="1462126"/>
                    <a:ext cx="549360" cy="410508"/>
                  </a:xfrm>
                  <a:custGeom>
                    <a:avLst/>
                    <a:gdLst>
                      <a:gd name="T0" fmla="*/ 0 w 392"/>
                      <a:gd name="T1" fmla="*/ 1131 h 278"/>
                      <a:gd name="T2" fmla="*/ 19 w 392"/>
                      <a:gd name="T3" fmla="*/ 188 h 278"/>
                      <a:gd name="T4" fmla="*/ 23 w 392"/>
                      <a:gd name="T5" fmla="*/ 4 h 278"/>
                      <a:gd name="T6" fmla="*/ 21 w 392"/>
                      <a:gd name="T7" fmla="*/ 896 h 278"/>
                      <a:gd name="T8" fmla="*/ 21 w 392"/>
                      <a:gd name="T9" fmla="*/ 1310 h 278"/>
                      <a:gd name="T10" fmla="*/ 25 w 392"/>
                      <a:gd name="T11" fmla="*/ 1022 h 278"/>
                      <a:gd name="T12" fmla="*/ 23 w 392"/>
                      <a:gd name="T13" fmla="*/ 712 h 278"/>
                      <a:gd name="T14" fmla="*/ 29 w 392"/>
                      <a:gd name="T15" fmla="*/ 511 h 278"/>
                      <a:gd name="T16" fmla="*/ 31 w 392"/>
                      <a:gd name="T17" fmla="*/ 432 h 278"/>
                      <a:gd name="T18" fmla="*/ 32 w 392"/>
                      <a:gd name="T19" fmla="*/ 246 h 278"/>
                      <a:gd name="T20" fmla="*/ 45 w 392"/>
                      <a:gd name="T21" fmla="*/ 3 h 278"/>
                      <a:gd name="T22" fmla="*/ 49 w 392"/>
                      <a:gd name="T23" fmla="*/ 391 h 278"/>
                      <a:gd name="T24" fmla="*/ 52 w 392"/>
                      <a:gd name="T25" fmla="*/ 666 h 278"/>
                      <a:gd name="T26" fmla="*/ 61 w 392"/>
                      <a:gd name="T27" fmla="*/ 511 h 278"/>
                      <a:gd name="T28" fmla="*/ 78 w 392"/>
                      <a:gd name="T29" fmla="*/ 896 h 278"/>
                      <a:gd name="T30" fmla="*/ 82 w 392"/>
                      <a:gd name="T31" fmla="*/ 991 h 278"/>
                      <a:gd name="T32" fmla="*/ 85 w 392"/>
                      <a:gd name="T33" fmla="*/ 1208 h 278"/>
                      <a:gd name="T34" fmla="*/ 93 w 392"/>
                      <a:gd name="T35" fmla="*/ 1092 h 278"/>
                      <a:gd name="T36" fmla="*/ 90 w 392"/>
                      <a:gd name="T37" fmla="*/ 1300 h 278"/>
                      <a:gd name="T38" fmla="*/ 95 w 392"/>
                      <a:gd name="T39" fmla="*/ 1496 h 278"/>
                      <a:gd name="T40" fmla="*/ 97 w 392"/>
                      <a:gd name="T41" fmla="*/ 1582 h 278"/>
                      <a:gd name="T42" fmla="*/ 101 w 392"/>
                      <a:gd name="T43" fmla="*/ 1692 h 278"/>
                      <a:gd name="T44" fmla="*/ 103 w 392"/>
                      <a:gd name="T45" fmla="*/ 1808 h 278"/>
                      <a:gd name="T46" fmla="*/ 112 w 392"/>
                      <a:gd name="T47" fmla="*/ 1809 h 278"/>
                      <a:gd name="T48" fmla="*/ 116 w 392"/>
                      <a:gd name="T49" fmla="*/ 2082 h 278"/>
                      <a:gd name="T50" fmla="*/ 109 w 392"/>
                      <a:gd name="T51" fmla="*/ 2205 h 278"/>
                      <a:gd name="T52" fmla="*/ 119 w 392"/>
                      <a:gd name="T53" fmla="*/ 2689 h 278"/>
                      <a:gd name="T54" fmla="*/ 128 w 392"/>
                      <a:gd name="T55" fmla="*/ 2967 h 278"/>
                      <a:gd name="T56" fmla="*/ 133 w 392"/>
                      <a:gd name="T57" fmla="*/ 3082 h 278"/>
                      <a:gd name="T58" fmla="*/ 140 w 392"/>
                      <a:gd name="T59" fmla="*/ 3362 h 278"/>
                      <a:gd name="T60" fmla="*/ 138 w 392"/>
                      <a:gd name="T61" fmla="*/ 3498 h 278"/>
                      <a:gd name="T62" fmla="*/ 132 w 392"/>
                      <a:gd name="T63" fmla="*/ 3548 h 278"/>
                      <a:gd name="T64" fmla="*/ 114 w 392"/>
                      <a:gd name="T65" fmla="*/ 3279 h 278"/>
                      <a:gd name="T66" fmla="*/ 112 w 392"/>
                      <a:gd name="T67" fmla="*/ 3503 h 278"/>
                      <a:gd name="T68" fmla="*/ 111 w 392"/>
                      <a:gd name="T69" fmla="*/ 3618 h 278"/>
                      <a:gd name="T70" fmla="*/ 124 w 392"/>
                      <a:gd name="T71" fmla="*/ 4015 h 278"/>
                      <a:gd name="T72" fmla="*/ 127 w 392"/>
                      <a:gd name="T73" fmla="*/ 4388 h 278"/>
                      <a:gd name="T74" fmla="*/ 104 w 392"/>
                      <a:gd name="T75" fmla="*/ 4379 h 278"/>
                      <a:gd name="T76" fmla="*/ 93 w 392"/>
                      <a:gd name="T77" fmla="*/ 4688 h 278"/>
                      <a:gd name="T78" fmla="*/ 93 w 392"/>
                      <a:gd name="T79" fmla="*/ 4456 h 278"/>
                      <a:gd name="T80" fmla="*/ 83 w 392"/>
                      <a:gd name="T81" fmla="*/ 4001 h 278"/>
                      <a:gd name="T82" fmla="*/ 75 w 392"/>
                      <a:gd name="T83" fmla="*/ 4099 h 278"/>
                      <a:gd name="T84" fmla="*/ 64 w 392"/>
                      <a:gd name="T85" fmla="*/ 4203 h 278"/>
                      <a:gd name="T86" fmla="*/ 62 w 392"/>
                      <a:gd name="T87" fmla="*/ 3737 h 278"/>
                      <a:gd name="T88" fmla="*/ 77 w 392"/>
                      <a:gd name="T89" fmla="*/ 3434 h 278"/>
                      <a:gd name="T90" fmla="*/ 81 w 392"/>
                      <a:gd name="T91" fmla="*/ 2356 h 278"/>
                      <a:gd name="T92" fmla="*/ 78 w 392"/>
                      <a:gd name="T93" fmla="*/ 2205 h 278"/>
                      <a:gd name="T94" fmla="*/ 64 w 392"/>
                      <a:gd name="T95" fmla="*/ 2202 h 278"/>
                      <a:gd name="T96" fmla="*/ 61 w 392"/>
                      <a:gd name="T97" fmla="*/ 1854 h 278"/>
                      <a:gd name="T98" fmla="*/ 55 w 392"/>
                      <a:gd name="T99" fmla="*/ 1584 h 278"/>
                      <a:gd name="T100" fmla="*/ 44 w 392"/>
                      <a:gd name="T101" fmla="*/ 1735 h 278"/>
                      <a:gd name="T102" fmla="*/ 21 w 392"/>
                      <a:gd name="T103" fmla="*/ 1624 h 278"/>
                      <a:gd name="T104" fmla="*/ 21 w 392"/>
                      <a:gd name="T105" fmla="*/ 1310 h 278"/>
                      <a:gd name="T106" fmla="*/ 0 w 392"/>
                      <a:gd name="T107" fmla="*/ 1131 h 2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2"/>
                      <a:gd name="T163" fmla="*/ 0 h 278"/>
                      <a:gd name="T164" fmla="*/ 392 w 392"/>
                      <a:gd name="T165" fmla="*/ 278 h 2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2" h="278">
                        <a:moveTo>
                          <a:pt x="0" y="61"/>
                        </a:moveTo>
                        <a:lnTo>
                          <a:pt x="0" y="61"/>
                        </a:lnTo>
                        <a:lnTo>
                          <a:pt x="3" y="32"/>
                        </a:lnTo>
                        <a:lnTo>
                          <a:pt x="19" y="10"/>
                        </a:lnTo>
                        <a:lnTo>
                          <a:pt x="47" y="0"/>
                        </a:lnTo>
                        <a:lnTo>
                          <a:pt x="69" y="4"/>
                        </a:lnTo>
                        <a:lnTo>
                          <a:pt x="45" y="32"/>
                        </a:lnTo>
                        <a:lnTo>
                          <a:pt x="51" y="49"/>
                        </a:lnTo>
                        <a:lnTo>
                          <a:pt x="69" y="65"/>
                        </a:lnTo>
                        <a:lnTo>
                          <a:pt x="47" y="72"/>
                        </a:lnTo>
                        <a:lnTo>
                          <a:pt x="70" y="71"/>
                        </a:lnTo>
                        <a:lnTo>
                          <a:pt x="73" y="56"/>
                        </a:lnTo>
                        <a:lnTo>
                          <a:pt x="56" y="47"/>
                        </a:lnTo>
                        <a:lnTo>
                          <a:pt x="70" y="38"/>
                        </a:lnTo>
                        <a:lnTo>
                          <a:pt x="59" y="25"/>
                        </a:lnTo>
                        <a:lnTo>
                          <a:pt x="82" y="28"/>
                        </a:lnTo>
                        <a:lnTo>
                          <a:pt x="61" y="21"/>
                        </a:lnTo>
                        <a:lnTo>
                          <a:pt x="85" y="23"/>
                        </a:lnTo>
                        <a:lnTo>
                          <a:pt x="69" y="13"/>
                        </a:lnTo>
                        <a:lnTo>
                          <a:pt x="88" y="14"/>
                        </a:lnTo>
                        <a:lnTo>
                          <a:pt x="100" y="4"/>
                        </a:lnTo>
                        <a:lnTo>
                          <a:pt x="116" y="3"/>
                        </a:lnTo>
                        <a:lnTo>
                          <a:pt x="117" y="16"/>
                        </a:lnTo>
                        <a:lnTo>
                          <a:pt x="128" y="21"/>
                        </a:lnTo>
                        <a:lnTo>
                          <a:pt x="124" y="49"/>
                        </a:lnTo>
                        <a:lnTo>
                          <a:pt x="139" y="36"/>
                        </a:lnTo>
                        <a:lnTo>
                          <a:pt x="148" y="41"/>
                        </a:lnTo>
                        <a:lnTo>
                          <a:pt x="170" y="28"/>
                        </a:lnTo>
                        <a:lnTo>
                          <a:pt x="202" y="36"/>
                        </a:lnTo>
                        <a:lnTo>
                          <a:pt x="215" y="49"/>
                        </a:lnTo>
                        <a:lnTo>
                          <a:pt x="206" y="56"/>
                        </a:lnTo>
                        <a:lnTo>
                          <a:pt x="225" y="53"/>
                        </a:lnTo>
                        <a:lnTo>
                          <a:pt x="219" y="61"/>
                        </a:lnTo>
                        <a:lnTo>
                          <a:pt x="231" y="65"/>
                        </a:lnTo>
                        <a:lnTo>
                          <a:pt x="240" y="55"/>
                        </a:lnTo>
                        <a:lnTo>
                          <a:pt x="254" y="60"/>
                        </a:lnTo>
                        <a:lnTo>
                          <a:pt x="258" y="69"/>
                        </a:lnTo>
                        <a:lnTo>
                          <a:pt x="246" y="71"/>
                        </a:lnTo>
                        <a:lnTo>
                          <a:pt x="265" y="71"/>
                        </a:lnTo>
                        <a:lnTo>
                          <a:pt x="262" y="82"/>
                        </a:lnTo>
                        <a:lnTo>
                          <a:pt x="276" y="76"/>
                        </a:lnTo>
                        <a:lnTo>
                          <a:pt x="267" y="85"/>
                        </a:lnTo>
                        <a:lnTo>
                          <a:pt x="295" y="83"/>
                        </a:lnTo>
                        <a:lnTo>
                          <a:pt x="279" y="92"/>
                        </a:lnTo>
                        <a:lnTo>
                          <a:pt x="292" y="92"/>
                        </a:lnTo>
                        <a:lnTo>
                          <a:pt x="287" y="98"/>
                        </a:lnTo>
                        <a:lnTo>
                          <a:pt x="300" y="89"/>
                        </a:lnTo>
                        <a:lnTo>
                          <a:pt x="312" y="99"/>
                        </a:lnTo>
                        <a:lnTo>
                          <a:pt x="290" y="107"/>
                        </a:lnTo>
                        <a:lnTo>
                          <a:pt x="322" y="114"/>
                        </a:lnTo>
                        <a:lnTo>
                          <a:pt x="294" y="116"/>
                        </a:lnTo>
                        <a:lnTo>
                          <a:pt x="305" y="120"/>
                        </a:lnTo>
                        <a:lnTo>
                          <a:pt x="296" y="129"/>
                        </a:lnTo>
                        <a:lnTo>
                          <a:pt x="329" y="146"/>
                        </a:lnTo>
                        <a:lnTo>
                          <a:pt x="345" y="143"/>
                        </a:lnTo>
                        <a:lnTo>
                          <a:pt x="353" y="162"/>
                        </a:lnTo>
                        <a:lnTo>
                          <a:pt x="369" y="161"/>
                        </a:lnTo>
                        <a:lnTo>
                          <a:pt x="367" y="169"/>
                        </a:lnTo>
                        <a:lnTo>
                          <a:pt x="391" y="174"/>
                        </a:lnTo>
                        <a:lnTo>
                          <a:pt x="388" y="184"/>
                        </a:lnTo>
                        <a:lnTo>
                          <a:pt x="376" y="183"/>
                        </a:lnTo>
                        <a:lnTo>
                          <a:pt x="381" y="189"/>
                        </a:lnTo>
                        <a:lnTo>
                          <a:pt x="375" y="199"/>
                        </a:lnTo>
                        <a:lnTo>
                          <a:pt x="364" y="195"/>
                        </a:lnTo>
                        <a:lnTo>
                          <a:pt x="362" y="214"/>
                        </a:lnTo>
                        <a:lnTo>
                          <a:pt x="317" y="178"/>
                        </a:lnTo>
                        <a:lnTo>
                          <a:pt x="300" y="182"/>
                        </a:lnTo>
                        <a:lnTo>
                          <a:pt x="312" y="190"/>
                        </a:lnTo>
                        <a:lnTo>
                          <a:pt x="303" y="199"/>
                        </a:lnTo>
                        <a:lnTo>
                          <a:pt x="310" y="198"/>
                        </a:lnTo>
                        <a:lnTo>
                          <a:pt x="320" y="216"/>
                        </a:lnTo>
                        <a:lnTo>
                          <a:pt x="341" y="220"/>
                        </a:lnTo>
                        <a:lnTo>
                          <a:pt x="340" y="231"/>
                        </a:lnTo>
                        <a:lnTo>
                          <a:pt x="351" y="240"/>
                        </a:lnTo>
                        <a:lnTo>
                          <a:pt x="345" y="264"/>
                        </a:lnTo>
                        <a:lnTo>
                          <a:pt x="290" y="239"/>
                        </a:lnTo>
                        <a:lnTo>
                          <a:pt x="327" y="277"/>
                        </a:lnTo>
                        <a:lnTo>
                          <a:pt x="256" y="256"/>
                        </a:lnTo>
                        <a:lnTo>
                          <a:pt x="246" y="243"/>
                        </a:lnTo>
                        <a:lnTo>
                          <a:pt x="256" y="242"/>
                        </a:lnTo>
                        <a:lnTo>
                          <a:pt x="233" y="234"/>
                        </a:lnTo>
                        <a:lnTo>
                          <a:pt x="227" y="219"/>
                        </a:lnTo>
                        <a:lnTo>
                          <a:pt x="209" y="214"/>
                        </a:lnTo>
                        <a:lnTo>
                          <a:pt x="208" y="224"/>
                        </a:lnTo>
                        <a:lnTo>
                          <a:pt x="198" y="219"/>
                        </a:lnTo>
                        <a:lnTo>
                          <a:pt x="182" y="229"/>
                        </a:lnTo>
                        <a:lnTo>
                          <a:pt x="163" y="219"/>
                        </a:lnTo>
                        <a:lnTo>
                          <a:pt x="173" y="202"/>
                        </a:lnTo>
                        <a:lnTo>
                          <a:pt x="225" y="202"/>
                        </a:lnTo>
                        <a:lnTo>
                          <a:pt x="213" y="186"/>
                        </a:lnTo>
                        <a:lnTo>
                          <a:pt x="242" y="161"/>
                        </a:lnTo>
                        <a:lnTo>
                          <a:pt x="221" y="128"/>
                        </a:lnTo>
                        <a:lnTo>
                          <a:pt x="207" y="125"/>
                        </a:lnTo>
                        <a:lnTo>
                          <a:pt x="215" y="120"/>
                        </a:lnTo>
                        <a:lnTo>
                          <a:pt x="183" y="129"/>
                        </a:lnTo>
                        <a:lnTo>
                          <a:pt x="182" y="119"/>
                        </a:lnTo>
                        <a:lnTo>
                          <a:pt x="194" y="114"/>
                        </a:lnTo>
                        <a:lnTo>
                          <a:pt x="170" y="101"/>
                        </a:lnTo>
                        <a:lnTo>
                          <a:pt x="170" y="91"/>
                        </a:lnTo>
                        <a:lnTo>
                          <a:pt x="148" y="86"/>
                        </a:lnTo>
                        <a:lnTo>
                          <a:pt x="153" y="100"/>
                        </a:lnTo>
                        <a:lnTo>
                          <a:pt x="115" y="95"/>
                        </a:lnTo>
                        <a:lnTo>
                          <a:pt x="125" y="102"/>
                        </a:lnTo>
                        <a:lnTo>
                          <a:pt x="26" y="89"/>
                        </a:lnTo>
                        <a:lnTo>
                          <a:pt x="8" y="71"/>
                        </a:lnTo>
                        <a:lnTo>
                          <a:pt x="39" y="72"/>
                        </a:lnTo>
                        <a:lnTo>
                          <a:pt x="0" y="6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7" name="Freeform 53"/>
                  <p:cNvSpPr>
                    <a:spLocks noChangeAspect="1"/>
                  </p:cNvSpPr>
                  <p:nvPr/>
                </p:nvSpPr>
                <p:spPr bwMode="gray">
                  <a:xfrm>
                    <a:off x="2599198" y="1742709"/>
                    <a:ext cx="129093" cy="92606"/>
                  </a:xfrm>
                  <a:custGeom>
                    <a:avLst/>
                    <a:gdLst>
                      <a:gd name="T0" fmla="*/ 0 w 92"/>
                      <a:gd name="T1" fmla="*/ 1502 h 62"/>
                      <a:gd name="T2" fmla="*/ 0 w 92"/>
                      <a:gd name="T3" fmla="*/ 1502 h 62"/>
                      <a:gd name="T4" fmla="*/ 14 w 92"/>
                      <a:gd name="T5" fmla="*/ 1173 h 62"/>
                      <a:gd name="T6" fmla="*/ 22 w 92"/>
                      <a:gd name="T7" fmla="*/ 0 h 62"/>
                      <a:gd name="T8" fmla="*/ 23 w 92"/>
                      <a:gd name="T9" fmla="*/ 402 h 62"/>
                      <a:gd name="T10" fmla="*/ 23 w 92"/>
                      <a:gd name="T11" fmla="*/ 507 h 62"/>
                      <a:gd name="T12" fmla="*/ 36 w 92"/>
                      <a:gd name="T13" fmla="*/ 1389 h 62"/>
                      <a:gd name="T14" fmla="*/ 33 w 92"/>
                      <a:gd name="T15" fmla="*/ 1623 h 62"/>
                      <a:gd name="T16" fmla="*/ 23 w 92"/>
                      <a:gd name="T17" fmla="*/ 1268 h 62"/>
                      <a:gd name="T18" fmla="*/ 23 w 92"/>
                      <a:gd name="T19" fmla="*/ 1867 h 62"/>
                      <a:gd name="T20" fmla="*/ 21 w 92"/>
                      <a:gd name="T21" fmla="*/ 1389 h 62"/>
                      <a:gd name="T22" fmla="*/ 0 w 92"/>
                      <a:gd name="T23" fmla="*/ 1502 h 62"/>
                      <a:gd name="T24" fmla="*/ 0 w 92"/>
                      <a:gd name="T25" fmla="*/ 150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62"/>
                      <a:gd name="T41" fmla="*/ 92 w 92"/>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62">
                        <a:moveTo>
                          <a:pt x="0" y="50"/>
                        </a:moveTo>
                        <a:lnTo>
                          <a:pt x="0" y="50"/>
                        </a:lnTo>
                        <a:lnTo>
                          <a:pt x="14" y="38"/>
                        </a:lnTo>
                        <a:lnTo>
                          <a:pt x="22" y="0"/>
                        </a:lnTo>
                        <a:lnTo>
                          <a:pt x="30" y="14"/>
                        </a:lnTo>
                        <a:lnTo>
                          <a:pt x="51" y="17"/>
                        </a:lnTo>
                        <a:lnTo>
                          <a:pt x="91" y="45"/>
                        </a:lnTo>
                        <a:lnTo>
                          <a:pt x="86" y="54"/>
                        </a:lnTo>
                        <a:lnTo>
                          <a:pt x="49" y="41"/>
                        </a:lnTo>
                        <a:lnTo>
                          <a:pt x="27" y="61"/>
                        </a:lnTo>
                        <a:lnTo>
                          <a:pt x="21" y="45"/>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8" name="Freeform 54"/>
                  <p:cNvSpPr>
                    <a:spLocks noChangeAspect="1"/>
                  </p:cNvSpPr>
                  <p:nvPr/>
                </p:nvSpPr>
                <p:spPr bwMode="gray">
                  <a:xfrm>
                    <a:off x="3132779" y="2165657"/>
                    <a:ext cx="129093" cy="131308"/>
                  </a:xfrm>
                  <a:custGeom>
                    <a:avLst/>
                    <a:gdLst>
                      <a:gd name="T0" fmla="*/ 0 w 92"/>
                      <a:gd name="T1" fmla="*/ 1215 h 89"/>
                      <a:gd name="T2" fmla="*/ 0 w 92"/>
                      <a:gd name="T3" fmla="*/ 1215 h 89"/>
                      <a:gd name="T4" fmla="*/ 23 w 92"/>
                      <a:gd name="T5" fmla="*/ 4 h 89"/>
                      <a:gd name="T6" fmla="*/ 23 w 92"/>
                      <a:gd name="T7" fmla="*/ 0 h 89"/>
                      <a:gd name="T8" fmla="*/ 23 w 92"/>
                      <a:gd name="T9" fmla="*/ 592 h 89"/>
                      <a:gd name="T10" fmla="*/ 23 w 92"/>
                      <a:gd name="T11" fmla="*/ 456 h 89"/>
                      <a:gd name="T12" fmla="*/ 23 w 92"/>
                      <a:gd name="T13" fmla="*/ 721 h 89"/>
                      <a:gd name="T14" fmla="*/ 29 w 92"/>
                      <a:gd name="T15" fmla="*/ 721 h 89"/>
                      <a:gd name="T16" fmla="*/ 27 w 92"/>
                      <a:gd name="T17" fmla="*/ 944 h 89"/>
                      <a:gd name="T18" fmla="*/ 33 w 92"/>
                      <a:gd name="T19" fmla="*/ 936 h 89"/>
                      <a:gd name="T20" fmla="*/ 29 w 92"/>
                      <a:gd name="T21" fmla="*/ 1193 h 89"/>
                      <a:gd name="T22" fmla="*/ 34 w 92"/>
                      <a:gd name="T23" fmla="*/ 1054 h 89"/>
                      <a:gd name="T24" fmla="*/ 36 w 92"/>
                      <a:gd name="T25" fmla="*/ 1282 h 89"/>
                      <a:gd name="T26" fmla="*/ 30 w 92"/>
                      <a:gd name="T27" fmla="*/ 1549 h 89"/>
                      <a:gd name="T28" fmla="*/ 29 w 92"/>
                      <a:gd name="T29" fmla="*/ 1359 h 89"/>
                      <a:gd name="T30" fmla="*/ 27 w 92"/>
                      <a:gd name="T31" fmla="*/ 1460 h 89"/>
                      <a:gd name="T32" fmla="*/ 27 w 92"/>
                      <a:gd name="T33" fmla="*/ 1149 h 89"/>
                      <a:gd name="T34" fmla="*/ 23 w 92"/>
                      <a:gd name="T35" fmla="*/ 1460 h 89"/>
                      <a:gd name="T36" fmla="*/ 23 w 92"/>
                      <a:gd name="T37" fmla="*/ 1267 h 89"/>
                      <a:gd name="T38" fmla="*/ 23 w 92"/>
                      <a:gd name="T39" fmla="*/ 1282 h 89"/>
                      <a:gd name="T40" fmla="*/ 23 w 92"/>
                      <a:gd name="T41" fmla="*/ 1149 h 89"/>
                      <a:gd name="T42" fmla="*/ 0 w 92"/>
                      <a:gd name="T43" fmla="*/ 1215 h 89"/>
                      <a:gd name="T44" fmla="*/ 0 w 92"/>
                      <a:gd name="T45" fmla="*/ 1215 h 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89"/>
                      <a:gd name="T71" fmla="*/ 92 w 92"/>
                      <a:gd name="T72" fmla="*/ 89 h 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89">
                        <a:moveTo>
                          <a:pt x="0" y="69"/>
                        </a:moveTo>
                        <a:lnTo>
                          <a:pt x="0" y="69"/>
                        </a:lnTo>
                        <a:lnTo>
                          <a:pt x="37" y="4"/>
                        </a:lnTo>
                        <a:lnTo>
                          <a:pt x="52" y="0"/>
                        </a:lnTo>
                        <a:lnTo>
                          <a:pt x="34" y="34"/>
                        </a:lnTo>
                        <a:lnTo>
                          <a:pt x="46" y="26"/>
                        </a:lnTo>
                        <a:lnTo>
                          <a:pt x="54" y="41"/>
                        </a:lnTo>
                        <a:lnTo>
                          <a:pt x="78" y="41"/>
                        </a:lnTo>
                        <a:lnTo>
                          <a:pt x="73" y="54"/>
                        </a:lnTo>
                        <a:lnTo>
                          <a:pt x="85" y="53"/>
                        </a:lnTo>
                        <a:lnTo>
                          <a:pt x="77" y="67"/>
                        </a:lnTo>
                        <a:lnTo>
                          <a:pt x="88" y="60"/>
                        </a:lnTo>
                        <a:lnTo>
                          <a:pt x="91" y="73"/>
                        </a:lnTo>
                        <a:lnTo>
                          <a:pt x="79" y="88"/>
                        </a:lnTo>
                        <a:lnTo>
                          <a:pt x="78" y="77"/>
                        </a:lnTo>
                        <a:lnTo>
                          <a:pt x="73" y="83"/>
                        </a:lnTo>
                        <a:lnTo>
                          <a:pt x="73" y="66"/>
                        </a:lnTo>
                        <a:lnTo>
                          <a:pt x="50" y="83"/>
                        </a:lnTo>
                        <a:lnTo>
                          <a:pt x="63" y="71"/>
                        </a:lnTo>
                        <a:lnTo>
                          <a:pt x="45" y="73"/>
                        </a:lnTo>
                        <a:lnTo>
                          <a:pt x="49" y="66"/>
                        </a:lnTo>
                        <a:lnTo>
                          <a:pt x="0" y="6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99" name="Freeform 57"/>
                  <p:cNvSpPr>
                    <a:spLocks noChangeAspect="1"/>
                  </p:cNvSpPr>
                  <p:nvPr/>
                </p:nvSpPr>
                <p:spPr bwMode="gray">
                  <a:xfrm>
                    <a:off x="2029757" y="2624541"/>
                    <a:ext cx="578046" cy="382865"/>
                  </a:xfrm>
                  <a:custGeom>
                    <a:avLst/>
                    <a:gdLst>
                      <a:gd name="T0" fmla="*/ 0 w 412"/>
                      <a:gd name="T1" fmla="*/ 3 h 261"/>
                      <a:gd name="T2" fmla="*/ 0 w 412"/>
                      <a:gd name="T3" fmla="*/ 3 h 261"/>
                      <a:gd name="T4" fmla="*/ 19 w 412"/>
                      <a:gd name="T5" fmla="*/ 592 h 261"/>
                      <a:gd name="T6" fmla="*/ 22 w 412"/>
                      <a:gd name="T7" fmla="*/ 845 h 261"/>
                      <a:gd name="T8" fmla="*/ 22 w 412"/>
                      <a:gd name="T9" fmla="*/ 1006 h 261"/>
                      <a:gd name="T10" fmla="*/ 22 w 412"/>
                      <a:gd name="T11" fmla="*/ 1029 h 261"/>
                      <a:gd name="T12" fmla="*/ 22 w 412"/>
                      <a:gd name="T13" fmla="*/ 1138 h 261"/>
                      <a:gd name="T14" fmla="*/ 24 w 412"/>
                      <a:gd name="T15" fmla="*/ 1432 h 261"/>
                      <a:gd name="T16" fmla="*/ 24 w 412"/>
                      <a:gd name="T17" fmla="*/ 1623 h 261"/>
                      <a:gd name="T18" fmla="*/ 38 w 412"/>
                      <a:gd name="T19" fmla="*/ 1958 h 261"/>
                      <a:gd name="T20" fmla="*/ 42 w 412"/>
                      <a:gd name="T21" fmla="*/ 1845 h 261"/>
                      <a:gd name="T22" fmla="*/ 22 w 412"/>
                      <a:gd name="T23" fmla="*/ 503 h 261"/>
                      <a:gd name="T24" fmla="*/ 22 w 412"/>
                      <a:gd name="T25" fmla="*/ 154 h 261"/>
                      <a:gd name="T26" fmla="*/ 22 w 412"/>
                      <a:gd name="T27" fmla="*/ 220 h 261"/>
                      <a:gd name="T28" fmla="*/ 25 w 412"/>
                      <a:gd name="T29" fmla="*/ 839 h 261"/>
                      <a:gd name="T30" fmla="*/ 44 w 412"/>
                      <a:gd name="T31" fmla="*/ 1276 h 261"/>
                      <a:gd name="T32" fmla="*/ 43 w 412"/>
                      <a:gd name="T33" fmla="*/ 1437 h 261"/>
                      <a:gd name="T34" fmla="*/ 61 w 412"/>
                      <a:gd name="T35" fmla="*/ 2046 h 261"/>
                      <a:gd name="T36" fmla="*/ 63 w 412"/>
                      <a:gd name="T37" fmla="*/ 2304 h 261"/>
                      <a:gd name="T38" fmla="*/ 61 w 412"/>
                      <a:gd name="T39" fmla="*/ 2461 h 261"/>
                      <a:gd name="T40" fmla="*/ 64 w 412"/>
                      <a:gd name="T41" fmla="*/ 2674 h 261"/>
                      <a:gd name="T42" fmla="*/ 102 w 412"/>
                      <a:gd name="T43" fmla="*/ 3323 h 261"/>
                      <a:gd name="T44" fmla="*/ 116 w 412"/>
                      <a:gd name="T45" fmla="*/ 3276 h 261"/>
                      <a:gd name="T46" fmla="*/ 128 w 412"/>
                      <a:gd name="T47" fmla="*/ 3572 h 261"/>
                      <a:gd name="T48" fmla="*/ 133 w 412"/>
                      <a:gd name="T49" fmla="*/ 3292 h 261"/>
                      <a:gd name="T50" fmla="*/ 138 w 412"/>
                      <a:gd name="T51" fmla="*/ 3276 h 261"/>
                      <a:gd name="T52" fmla="*/ 133 w 412"/>
                      <a:gd name="T53" fmla="*/ 3002 h 261"/>
                      <a:gd name="T54" fmla="*/ 145 w 412"/>
                      <a:gd name="T55" fmla="*/ 2935 h 261"/>
                      <a:gd name="T56" fmla="*/ 149 w 412"/>
                      <a:gd name="T57" fmla="*/ 2816 h 261"/>
                      <a:gd name="T58" fmla="*/ 149 w 412"/>
                      <a:gd name="T59" fmla="*/ 2765 h 261"/>
                      <a:gd name="T60" fmla="*/ 151 w 412"/>
                      <a:gd name="T61" fmla="*/ 2909 h 261"/>
                      <a:gd name="T62" fmla="*/ 155 w 412"/>
                      <a:gd name="T63" fmla="*/ 2304 h 261"/>
                      <a:gd name="T64" fmla="*/ 149 w 412"/>
                      <a:gd name="T65" fmla="*/ 2205 h 261"/>
                      <a:gd name="T66" fmla="*/ 139 w 412"/>
                      <a:gd name="T67" fmla="*/ 2304 h 261"/>
                      <a:gd name="T68" fmla="*/ 133 w 412"/>
                      <a:gd name="T69" fmla="*/ 2816 h 261"/>
                      <a:gd name="T70" fmla="*/ 116 w 412"/>
                      <a:gd name="T71" fmla="*/ 2861 h 261"/>
                      <a:gd name="T72" fmla="*/ 110 w 412"/>
                      <a:gd name="T73" fmla="*/ 2754 h 261"/>
                      <a:gd name="T74" fmla="*/ 101 w 412"/>
                      <a:gd name="T75" fmla="*/ 2099 h 261"/>
                      <a:gd name="T76" fmla="*/ 101 w 412"/>
                      <a:gd name="T77" fmla="*/ 1623 h 261"/>
                      <a:gd name="T78" fmla="*/ 104 w 412"/>
                      <a:gd name="T79" fmla="*/ 1384 h 261"/>
                      <a:gd name="T80" fmla="*/ 94 w 412"/>
                      <a:gd name="T81" fmla="*/ 1276 h 261"/>
                      <a:gd name="T82" fmla="*/ 81 w 412"/>
                      <a:gd name="T83" fmla="*/ 592 h 261"/>
                      <a:gd name="T84" fmla="*/ 67 w 412"/>
                      <a:gd name="T85" fmla="*/ 720 h 261"/>
                      <a:gd name="T86" fmla="*/ 57 w 412"/>
                      <a:gd name="T87" fmla="*/ 173 h 261"/>
                      <a:gd name="T88" fmla="*/ 31 w 412"/>
                      <a:gd name="T89" fmla="*/ 278 h 261"/>
                      <a:gd name="T90" fmla="*/ 22 w 412"/>
                      <a:gd name="T91" fmla="*/ 0 h 261"/>
                      <a:gd name="T92" fmla="*/ 0 w 412"/>
                      <a:gd name="T93" fmla="*/ 3 h 261"/>
                      <a:gd name="T94" fmla="*/ 0 w 412"/>
                      <a:gd name="T95" fmla="*/ 3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261"/>
                      <a:gd name="T146" fmla="*/ 412 w 412"/>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261">
                        <a:moveTo>
                          <a:pt x="0" y="3"/>
                        </a:moveTo>
                        <a:lnTo>
                          <a:pt x="0" y="3"/>
                        </a:lnTo>
                        <a:lnTo>
                          <a:pt x="19" y="43"/>
                        </a:lnTo>
                        <a:lnTo>
                          <a:pt x="42" y="62"/>
                        </a:lnTo>
                        <a:lnTo>
                          <a:pt x="41" y="73"/>
                        </a:lnTo>
                        <a:lnTo>
                          <a:pt x="29" y="75"/>
                        </a:lnTo>
                        <a:lnTo>
                          <a:pt x="55" y="84"/>
                        </a:lnTo>
                        <a:lnTo>
                          <a:pt x="69" y="103"/>
                        </a:lnTo>
                        <a:lnTo>
                          <a:pt x="68" y="118"/>
                        </a:lnTo>
                        <a:lnTo>
                          <a:pt x="97" y="143"/>
                        </a:lnTo>
                        <a:lnTo>
                          <a:pt x="104" y="135"/>
                        </a:lnTo>
                        <a:lnTo>
                          <a:pt x="34" y="37"/>
                        </a:lnTo>
                        <a:lnTo>
                          <a:pt x="30" y="11"/>
                        </a:lnTo>
                        <a:lnTo>
                          <a:pt x="45" y="17"/>
                        </a:lnTo>
                        <a:lnTo>
                          <a:pt x="71" y="60"/>
                        </a:lnTo>
                        <a:lnTo>
                          <a:pt x="108" y="92"/>
                        </a:lnTo>
                        <a:lnTo>
                          <a:pt x="106" y="104"/>
                        </a:lnTo>
                        <a:lnTo>
                          <a:pt x="157" y="148"/>
                        </a:lnTo>
                        <a:lnTo>
                          <a:pt x="163" y="167"/>
                        </a:lnTo>
                        <a:lnTo>
                          <a:pt x="157" y="179"/>
                        </a:lnTo>
                        <a:lnTo>
                          <a:pt x="169" y="196"/>
                        </a:lnTo>
                        <a:lnTo>
                          <a:pt x="266" y="242"/>
                        </a:lnTo>
                        <a:lnTo>
                          <a:pt x="309" y="238"/>
                        </a:lnTo>
                        <a:lnTo>
                          <a:pt x="337" y="260"/>
                        </a:lnTo>
                        <a:lnTo>
                          <a:pt x="348" y="239"/>
                        </a:lnTo>
                        <a:lnTo>
                          <a:pt x="362" y="238"/>
                        </a:lnTo>
                        <a:lnTo>
                          <a:pt x="348" y="220"/>
                        </a:lnTo>
                        <a:lnTo>
                          <a:pt x="379" y="213"/>
                        </a:lnTo>
                        <a:lnTo>
                          <a:pt x="391" y="205"/>
                        </a:lnTo>
                        <a:lnTo>
                          <a:pt x="394" y="201"/>
                        </a:lnTo>
                        <a:lnTo>
                          <a:pt x="398" y="211"/>
                        </a:lnTo>
                        <a:lnTo>
                          <a:pt x="411" y="167"/>
                        </a:lnTo>
                        <a:lnTo>
                          <a:pt x="394" y="161"/>
                        </a:lnTo>
                        <a:lnTo>
                          <a:pt x="363" y="167"/>
                        </a:lnTo>
                        <a:lnTo>
                          <a:pt x="347" y="205"/>
                        </a:lnTo>
                        <a:lnTo>
                          <a:pt x="307" y="209"/>
                        </a:lnTo>
                        <a:lnTo>
                          <a:pt x="290" y="200"/>
                        </a:lnTo>
                        <a:lnTo>
                          <a:pt x="264" y="153"/>
                        </a:lnTo>
                        <a:lnTo>
                          <a:pt x="263" y="118"/>
                        </a:lnTo>
                        <a:lnTo>
                          <a:pt x="272" y="101"/>
                        </a:lnTo>
                        <a:lnTo>
                          <a:pt x="245" y="92"/>
                        </a:lnTo>
                        <a:lnTo>
                          <a:pt x="211" y="43"/>
                        </a:lnTo>
                        <a:lnTo>
                          <a:pt x="182" y="53"/>
                        </a:lnTo>
                        <a:lnTo>
                          <a:pt x="145" y="13"/>
                        </a:lnTo>
                        <a:lnTo>
                          <a:pt x="83" y="21"/>
                        </a:lnTo>
                        <a:lnTo>
                          <a:pt x="3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0" name="Freeform 92"/>
                  <p:cNvSpPr>
                    <a:spLocks noChangeAspect="1"/>
                  </p:cNvSpPr>
                  <p:nvPr/>
                </p:nvSpPr>
                <p:spPr bwMode="gray">
                  <a:xfrm>
                    <a:off x="1054393" y="1554732"/>
                    <a:ext cx="572309" cy="525229"/>
                  </a:xfrm>
                  <a:custGeom>
                    <a:avLst/>
                    <a:gdLst>
                      <a:gd name="T0" fmla="*/ 0 w 408"/>
                      <a:gd name="T1" fmla="*/ 2701 h 355"/>
                      <a:gd name="T2" fmla="*/ 16 w 408"/>
                      <a:gd name="T3" fmla="*/ 2857 h 355"/>
                      <a:gd name="T4" fmla="*/ 23 w 408"/>
                      <a:gd name="T5" fmla="*/ 3147 h 355"/>
                      <a:gd name="T6" fmla="*/ 39 w 408"/>
                      <a:gd name="T7" fmla="*/ 3058 h 355"/>
                      <a:gd name="T8" fmla="*/ 37 w 408"/>
                      <a:gd name="T9" fmla="*/ 3623 h 355"/>
                      <a:gd name="T10" fmla="*/ 22 w 408"/>
                      <a:gd name="T11" fmla="*/ 4463 h 355"/>
                      <a:gd name="T12" fmla="*/ 22 w 408"/>
                      <a:gd name="T13" fmla="*/ 4506 h 355"/>
                      <a:gd name="T14" fmla="*/ 22 w 408"/>
                      <a:gd name="T15" fmla="*/ 4734 h 355"/>
                      <a:gd name="T16" fmla="*/ 22 w 408"/>
                      <a:gd name="T17" fmla="*/ 5224 h 355"/>
                      <a:gd name="T18" fmla="*/ 34 w 408"/>
                      <a:gd name="T19" fmla="*/ 4734 h 355"/>
                      <a:gd name="T20" fmla="*/ 33 w 408"/>
                      <a:gd name="T21" fmla="*/ 5424 h 355"/>
                      <a:gd name="T22" fmla="*/ 43 w 408"/>
                      <a:gd name="T23" fmla="*/ 5364 h 355"/>
                      <a:gd name="T24" fmla="*/ 51 w 408"/>
                      <a:gd name="T25" fmla="*/ 5473 h 355"/>
                      <a:gd name="T26" fmla="*/ 60 w 408"/>
                      <a:gd name="T27" fmla="*/ 5450 h 355"/>
                      <a:gd name="T28" fmla="*/ 43 w 408"/>
                      <a:gd name="T29" fmla="*/ 6521 h 355"/>
                      <a:gd name="T30" fmla="*/ 30 w 408"/>
                      <a:gd name="T31" fmla="*/ 6710 h 355"/>
                      <a:gd name="T32" fmla="*/ 33 w 408"/>
                      <a:gd name="T33" fmla="*/ 6859 h 355"/>
                      <a:gd name="T34" fmla="*/ 51 w 408"/>
                      <a:gd name="T35" fmla="*/ 6606 h 355"/>
                      <a:gd name="T36" fmla="*/ 54 w 408"/>
                      <a:gd name="T37" fmla="*/ 6450 h 355"/>
                      <a:gd name="T38" fmla="*/ 75 w 408"/>
                      <a:gd name="T39" fmla="*/ 5527 h 355"/>
                      <a:gd name="T40" fmla="*/ 89 w 408"/>
                      <a:gd name="T41" fmla="*/ 4559 h 355"/>
                      <a:gd name="T42" fmla="*/ 90 w 408"/>
                      <a:gd name="T43" fmla="*/ 4559 h 355"/>
                      <a:gd name="T44" fmla="*/ 93 w 408"/>
                      <a:gd name="T45" fmla="*/ 4605 h 355"/>
                      <a:gd name="T46" fmla="*/ 86 w 408"/>
                      <a:gd name="T47" fmla="*/ 4776 h 355"/>
                      <a:gd name="T48" fmla="*/ 89 w 408"/>
                      <a:gd name="T49" fmla="*/ 5140 h 355"/>
                      <a:gd name="T50" fmla="*/ 100 w 408"/>
                      <a:gd name="T51" fmla="*/ 5067 h 355"/>
                      <a:gd name="T52" fmla="*/ 100 w 408"/>
                      <a:gd name="T53" fmla="*/ 4756 h 355"/>
                      <a:gd name="T54" fmla="*/ 103 w 408"/>
                      <a:gd name="T55" fmla="*/ 4721 h 355"/>
                      <a:gd name="T56" fmla="*/ 109 w 408"/>
                      <a:gd name="T57" fmla="*/ 4777 h 355"/>
                      <a:gd name="T58" fmla="*/ 143 w 408"/>
                      <a:gd name="T59" fmla="*/ 5224 h 355"/>
                      <a:gd name="T60" fmla="*/ 148 w 408"/>
                      <a:gd name="T61" fmla="*/ 5112 h 355"/>
                      <a:gd name="T62" fmla="*/ 150 w 408"/>
                      <a:gd name="T63" fmla="*/ 5424 h 355"/>
                      <a:gd name="T64" fmla="*/ 148 w 408"/>
                      <a:gd name="T65" fmla="*/ 4983 h 355"/>
                      <a:gd name="T66" fmla="*/ 139 w 408"/>
                      <a:gd name="T67" fmla="*/ 806 h 355"/>
                      <a:gd name="T68" fmla="*/ 82 w 408"/>
                      <a:gd name="T69" fmla="*/ 244 h 355"/>
                      <a:gd name="T70" fmla="*/ 64 w 408"/>
                      <a:gd name="T71" fmla="*/ 279 h 355"/>
                      <a:gd name="T72" fmla="*/ 64 w 408"/>
                      <a:gd name="T73" fmla="*/ 5 h 355"/>
                      <a:gd name="T74" fmla="*/ 54 w 408"/>
                      <a:gd name="T75" fmla="*/ 244 h 355"/>
                      <a:gd name="T76" fmla="*/ 45 w 408"/>
                      <a:gd name="T77" fmla="*/ 536 h 355"/>
                      <a:gd name="T78" fmla="*/ 31 w 408"/>
                      <a:gd name="T79" fmla="*/ 517 h 355"/>
                      <a:gd name="T80" fmla="*/ 28 w 408"/>
                      <a:gd name="T81" fmla="*/ 657 h 355"/>
                      <a:gd name="T82" fmla="*/ 22 w 408"/>
                      <a:gd name="T83" fmla="*/ 1220 h 355"/>
                      <a:gd name="T84" fmla="*/ 16 w 408"/>
                      <a:gd name="T85" fmla="*/ 1435 h 355"/>
                      <a:gd name="T86" fmla="*/ 47 w 408"/>
                      <a:gd name="T87" fmla="*/ 2309 h 355"/>
                      <a:gd name="T88" fmla="*/ 31 w 408"/>
                      <a:gd name="T89" fmla="*/ 2408 h 355"/>
                      <a:gd name="T90" fmla="*/ 32 w 408"/>
                      <a:gd name="T91" fmla="*/ 2523 h 355"/>
                      <a:gd name="T92" fmla="*/ 22 w 408"/>
                      <a:gd name="T93" fmla="*/ 2250 h 355"/>
                      <a:gd name="T94" fmla="*/ 0 w 408"/>
                      <a:gd name="T95" fmla="*/ 270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355"/>
                      <a:gd name="T146" fmla="*/ 408 w 408"/>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355">
                        <a:moveTo>
                          <a:pt x="0" y="135"/>
                        </a:moveTo>
                        <a:lnTo>
                          <a:pt x="0" y="135"/>
                        </a:lnTo>
                        <a:lnTo>
                          <a:pt x="26" y="142"/>
                        </a:lnTo>
                        <a:lnTo>
                          <a:pt x="16" y="144"/>
                        </a:lnTo>
                        <a:lnTo>
                          <a:pt x="27" y="157"/>
                        </a:lnTo>
                        <a:lnTo>
                          <a:pt x="67" y="156"/>
                        </a:lnTo>
                        <a:lnTo>
                          <a:pt x="73" y="165"/>
                        </a:lnTo>
                        <a:lnTo>
                          <a:pt x="99" y="154"/>
                        </a:lnTo>
                        <a:lnTo>
                          <a:pt x="90" y="159"/>
                        </a:lnTo>
                        <a:lnTo>
                          <a:pt x="95" y="180"/>
                        </a:lnTo>
                        <a:lnTo>
                          <a:pt x="40" y="201"/>
                        </a:lnTo>
                        <a:lnTo>
                          <a:pt x="25" y="224"/>
                        </a:lnTo>
                        <a:lnTo>
                          <a:pt x="38" y="220"/>
                        </a:lnTo>
                        <a:lnTo>
                          <a:pt x="28" y="226"/>
                        </a:lnTo>
                        <a:lnTo>
                          <a:pt x="38" y="234"/>
                        </a:lnTo>
                        <a:lnTo>
                          <a:pt x="59" y="237"/>
                        </a:lnTo>
                        <a:lnTo>
                          <a:pt x="47" y="249"/>
                        </a:lnTo>
                        <a:lnTo>
                          <a:pt x="57" y="260"/>
                        </a:lnTo>
                        <a:lnTo>
                          <a:pt x="67" y="261"/>
                        </a:lnTo>
                        <a:lnTo>
                          <a:pt x="89" y="237"/>
                        </a:lnTo>
                        <a:lnTo>
                          <a:pt x="76" y="249"/>
                        </a:lnTo>
                        <a:lnTo>
                          <a:pt x="87" y="272"/>
                        </a:lnTo>
                        <a:lnTo>
                          <a:pt x="81" y="282"/>
                        </a:lnTo>
                        <a:lnTo>
                          <a:pt x="107" y="268"/>
                        </a:lnTo>
                        <a:lnTo>
                          <a:pt x="124" y="285"/>
                        </a:lnTo>
                        <a:lnTo>
                          <a:pt x="129" y="275"/>
                        </a:lnTo>
                        <a:lnTo>
                          <a:pt x="135" y="282"/>
                        </a:lnTo>
                        <a:lnTo>
                          <a:pt x="154" y="273"/>
                        </a:lnTo>
                        <a:lnTo>
                          <a:pt x="127" y="317"/>
                        </a:lnTo>
                        <a:lnTo>
                          <a:pt x="107" y="326"/>
                        </a:lnTo>
                        <a:lnTo>
                          <a:pt x="107" y="335"/>
                        </a:lnTo>
                        <a:lnTo>
                          <a:pt x="81" y="336"/>
                        </a:lnTo>
                        <a:lnTo>
                          <a:pt x="63" y="354"/>
                        </a:lnTo>
                        <a:lnTo>
                          <a:pt x="87" y="341"/>
                        </a:lnTo>
                        <a:lnTo>
                          <a:pt x="113" y="341"/>
                        </a:lnTo>
                        <a:lnTo>
                          <a:pt x="128" y="330"/>
                        </a:lnTo>
                        <a:lnTo>
                          <a:pt x="121" y="321"/>
                        </a:lnTo>
                        <a:lnTo>
                          <a:pt x="138" y="323"/>
                        </a:lnTo>
                        <a:lnTo>
                          <a:pt x="189" y="290"/>
                        </a:lnTo>
                        <a:lnTo>
                          <a:pt x="199" y="277"/>
                        </a:lnTo>
                        <a:lnTo>
                          <a:pt x="190" y="268"/>
                        </a:lnTo>
                        <a:lnTo>
                          <a:pt x="234" y="227"/>
                        </a:lnTo>
                        <a:lnTo>
                          <a:pt x="241" y="207"/>
                        </a:lnTo>
                        <a:lnTo>
                          <a:pt x="236" y="227"/>
                        </a:lnTo>
                        <a:lnTo>
                          <a:pt x="254" y="223"/>
                        </a:lnTo>
                        <a:lnTo>
                          <a:pt x="244" y="232"/>
                        </a:lnTo>
                        <a:lnTo>
                          <a:pt x="259" y="236"/>
                        </a:lnTo>
                        <a:lnTo>
                          <a:pt x="226" y="239"/>
                        </a:lnTo>
                        <a:lnTo>
                          <a:pt x="220" y="258"/>
                        </a:lnTo>
                        <a:lnTo>
                          <a:pt x="232" y="258"/>
                        </a:lnTo>
                        <a:lnTo>
                          <a:pt x="221" y="271"/>
                        </a:lnTo>
                        <a:lnTo>
                          <a:pt x="264" y="254"/>
                        </a:lnTo>
                        <a:lnTo>
                          <a:pt x="270" y="243"/>
                        </a:lnTo>
                        <a:lnTo>
                          <a:pt x="264" y="238"/>
                        </a:lnTo>
                        <a:lnTo>
                          <a:pt x="274" y="228"/>
                        </a:lnTo>
                        <a:lnTo>
                          <a:pt x="272" y="236"/>
                        </a:lnTo>
                        <a:lnTo>
                          <a:pt x="294" y="231"/>
                        </a:lnTo>
                        <a:lnTo>
                          <a:pt x="289" y="240"/>
                        </a:lnTo>
                        <a:lnTo>
                          <a:pt x="325" y="254"/>
                        </a:lnTo>
                        <a:lnTo>
                          <a:pt x="378" y="260"/>
                        </a:lnTo>
                        <a:lnTo>
                          <a:pt x="387" y="252"/>
                        </a:lnTo>
                        <a:lnTo>
                          <a:pt x="394" y="256"/>
                        </a:lnTo>
                        <a:lnTo>
                          <a:pt x="385" y="264"/>
                        </a:lnTo>
                        <a:lnTo>
                          <a:pt x="400" y="272"/>
                        </a:lnTo>
                        <a:lnTo>
                          <a:pt x="407" y="266"/>
                        </a:lnTo>
                        <a:lnTo>
                          <a:pt x="394" y="249"/>
                        </a:lnTo>
                        <a:lnTo>
                          <a:pt x="368" y="249"/>
                        </a:lnTo>
                        <a:lnTo>
                          <a:pt x="368" y="40"/>
                        </a:lnTo>
                        <a:lnTo>
                          <a:pt x="222" y="23"/>
                        </a:lnTo>
                        <a:lnTo>
                          <a:pt x="216" y="13"/>
                        </a:lnTo>
                        <a:lnTo>
                          <a:pt x="176" y="6"/>
                        </a:lnTo>
                        <a:lnTo>
                          <a:pt x="172" y="15"/>
                        </a:lnTo>
                        <a:lnTo>
                          <a:pt x="160" y="12"/>
                        </a:lnTo>
                        <a:lnTo>
                          <a:pt x="171" y="5"/>
                        </a:lnTo>
                        <a:lnTo>
                          <a:pt x="154" y="0"/>
                        </a:lnTo>
                        <a:lnTo>
                          <a:pt x="138" y="13"/>
                        </a:lnTo>
                        <a:lnTo>
                          <a:pt x="112" y="15"/>
                        </a:lnTo>
                        <a:lnTo>
                          <a:pt x="111" y="27"/>
                        </a:lnTo>
                        <a:lnTo>
                          <a:pt x="108" y="20"/>
                        </a:lnTo>
                        <a:lnTo>
                          <a:pt x="83" y="26"/>
                        </a:lnTo>
                        <a:lnTo>
                          <a:pt x="87" y="36"/>
                        </a:lnTo>
                        <a:lnTo>
                          <a:pt x="76" y="33"/>
                        </a:lnTo>
                        <a:lnTo>
                          <a:pt x="61" y="53"/>
                        </a:lnTo>
                        <a:lnTo>
                          <a:pt x="25" y="61"/>
                        </a:lnTo>
                        <a:lnTo>
                          <a:pt x="27" y="70"/>
                        </a:lnTo>
                        <a:lnTo>
                          <a:pt x="16" y="72"/>
                        </a:lnTo>
                        <a:lnTo>
                          <a:pt x="59" y="101"/>
                        </a:lnTo>
                        <a:lnTo>
                          <a:pt x="117" y="115"/>
                        </a:lnTo>
                        <a:lnTo>
                          <a:pt x="81" y="111"/>
                        </a:lnTo>
                        <a:lnTo>
                          <a:pt x="83" y="120"/>
                        </a:lnTo>
                        <a:lnTo>
                          <a:pt x="97" y="120"/>
                        </a:lnTo>
                        <a:lnTo>
                          <a:pt x="85" y="126"/>
                        </a:lnTo>
                        <a:lnTo>
                          <a:pt x="59" y="125"/>
                        </a:lnTo>
                        <a:lnTo>
                          <a:pt x="59" y="112"/>
                        </a:lnTo>
                        <a:lnTo>
                          <a:pt x="46" y="114"/>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1" name="Freeform 94"/>
                  <p:cNvSpPr>
                    <a:spLocks noChangeAspect="1"/>
                  </p:cNvSpPr>
                  <p:nvPr/>
                </p:nvSpPr>
                <p:spPr bwMode="gray">
                  <a:xfrm>
                    <a:off x="1306840" y="1994266"/>
                    <a:ext cx="50202" cy="31790"/>
                  </a:xfrm>
                  <a:custGeom>
                    <a:avLst/>
                    <a:gdLst>
                      <a:gd name="T0" fmla="*/ 0 w 36"/>
                      <a:gd name="T1" fmla="*/ 9 h 22"/>
                      <a:gd name="T2" fmla="*/ 0 w 36"/>
                      <a:gd name="T3" fmla="*/ 9 h 22"/>
                      <a:gd name="T4" fmla="*/ 10 w 36"/>
                      <a:gd name="T5" fmla="*/ 140 h 22"/>
                      <a:gd name="T6" fmla="*/ 18 w 36"/>
                      <a:gd name="T7" fmla="*/ 4 h 22"/>
                      <a:gd name="T8" fmla="*/ 11 w 36"/>
                      <a:gd name="T9" fmla="*/ 0 h 22"/>
                      <a:gd name="T10" fmla="*/ 14 w 36"/>
                      <a:gd name="T11" fmla="*/ 8 h 22"/>
                      <a:gd name="T12" fmla="*/ 0 w 36"/>
                      <a:gd name="T13" fmla="*/ 9 h 22"/>
                      <a:gd name="T14" fmla="*/ 0 w 36"/>
                      <a:gd name="T15" fmla="*/ 9 h 2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2"/>
                      <a:gd name="T26" fmla="*/ 36 w 3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2">
                        <a:moveTo>
                          <a:pt x="0" y="9"/>
                        </a:moveTo>
                        <a:lnTo>
                          <a:pt x="0" y="9"/>
                        </a:lnTo>
                        <a:lnTo>
                          <a:pt x="10" y="21"/>
                        </a:lnTo>
                        <a:lnTo>
                          <a:pt x="35" y="4"/>
                        </a:lnTo>
                        <a:lnTo>
                          <a:pt x="11" y="0"/>
                        </a:lnTo>
                        <a:lnTo>
                          <a:pt x="14" y="8"/>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2" name="Freeform 95"/>
                  <p:cNvSpPr>
                    <a:spLocks noChangeAspect="1"/>
                  </p:cNvSpPr>
                  <p:nvPr/>
                </p:nvSpPr>
                <p:spPr bwMode="gray">
                  <a:xfrm>
                    <a:off x="1628136" y="1936214"/>
                    <a:ext cx="153476" cy="146511"/>
                  </a:xfrm>
                  <a:custGeom>
                    <a:avLst/>
                    <a:gdLst>
                      <a:gd name="T0" fmla="*/ 0 w 110"/>
                      <a:gd name="T1" fmla="*/ 200 h 99"/>
                      <a:gd name="T2" fmla="*/ 0 w 110"/>
                      <a:gd name="T3" fmla="*/ 200 h 99"/>
                      <a:gd name="T4" fmla="*/ 4 w 110"/>
                      <a:gd name="T5" fmla="*/ 485 h 99"/>
                      <a:gd name="T6" fmla="*/ 18 w 110"/>
                      <a:gd name="T7" fmla="*/ 595 h 99"/>
                      <a:gd name="T8" fmla="*/ 18 w 110"/>
                      <a:gd name="T9" fmla="*/ 503 h 99"/>
                      <a:gd name="T10" fmla="*/ 13 w 110"/>
                      <a:gd name="T11" fmla="*/ 345 h 99"/>
                      <a:gd name="T12" fmla="*/ 18 w 110"/>
                      <a:gd name="T13" fmla="*/ 345 h 99"/>
                      <a:gd name="T14" fmla="*/ 18 w 110"/>
                      <a:gd name="T15" fmla="*/ 595 h 99"/>
                      <a:gd name="T16" fmla="*/ 18 w 110"/>
                      <a:gd name="T17" fmla="*/ 187 h 99"/>
                      <a:gd name="T18" fmla="*/ 18 w 110"/>
                      <a:gd name="T19" fmla="*/ 556 h 99"/>
                      <a:gd name="T20" fmla="*/ 18 w 110"/>
                      <a:gd name="T21" fmla="*/ 782 h 99"/>
                      <a:gd name="T22" fmla="*/ 18 w 110"/>
                      <a:gd name="T23" fmla="*/ 1069 h 99"/>
                      <a:gd name="T24" fmla="*/ 27 w 110"/>
                      <a:gd name="T25" fmla="*/ 1406 h 99"/>
                      <a:gd name="T26" fmla="*/ 24 w 110"/>
                      <a:gd name="T27" fmla="*/ 1659 h 99"/>
                      <a:gd name="T28" fmla="*/ 30 w 110"/>
                      <a:gd name="T29" fmla="*/ 1445 h 99"/>
                      <a:gd name="T30" fmla="*/ 31 w 110"/>
                      <a:gd name="T31" fmla="*/ 1982 h 99"/>
                      <a:gd name="T32" fmla="*/ 34 w 110"/>
                      <a:gd name="T33" fmla="*/ 1890 h 99"/>
                      <a:gd name="T34" fmla="*/ 35 w 110"/>
                      <a:gd name="T35" fmla="*/ 1505 h 99"/>
                      <a:gd name="T36" fmla="*/ 25 w 110"/>
                      <a:gd name="T37" fmla="*/ 1261 h 99"/>
                      <a:gd name="T38" fmla="*/ 18 w 110"/>
                      <a:gd name="T39" fmla="*/ 0 h 99"/>
                      <a:gd name="T40" fmla="*/ 7 w 110"/>
                      <a:gd name="T41" fmla="*/ 345 h 99"/>
                      <a:gd name="T42" fmla="*/ 0 w 110"/>
                      <a:gd name="T43" fmla="*/ 200 h 99"/>
                      <a:gd name="T44" fmla="*/ 0 w 110"/>
                      <a:gd name="T45" fmla="*/ 200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99"/>
                      <a:gd name="T71" fmla="*/ 110 w 110"/>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99">
                        <a:moveTo>
                          <a:pt x="0" y="10"/>
                        </a:moveTo>
                        <a:lnTo>
                          <a:pt x="0" y="10"/>
                        </a:lnTo>
                        <a:lnTo>
                          <a:pt x="4" y="24"/>
                        </a:lnTo>
                        <a:lnTo>
                          <a:pt x="19" y="30"/>
                        </a:lnTo>
                        <a:lnTo>
                          <a:pt x="26" y="25"/>
                        </a:lnTo>
                        <a:lnTo>
                          <a:pt x="13" y="18"/>
                        </a:lnTo>
                        <a:lnTo>
                          <a:pt x="26" y="18"/>
                        </a:lnTo>
                        <a:lnTo>
                          <a:pt x="37" y="30"/>
                        </a:lnTo>
                        <a:lnTo>
                          <a:pt x="34" y="9"/>
                        </a:lnTo>
                        <a:lnTo>
                          <a:pt x="43" y="28"/>
                        </a:lnTo>
                        <a:lnTo>
                          <a:pt x="66" y="39"/>
                        </a:lnTo>
                        <a:lnTo>
                          <a:pt x="62" y="52"/>
                        </a:lnTo>
                        <a:lnTo>
                          <a:pt x="88" y="69"/>
                        </a:lnTo>
                        <a:lnTo>
                          <a:pt x="81" y="83"/>
                        </a:lnTo>
                        <a:lnTo>
                          <a:pt x="95" y="72"/>
                        </a:lnTo>
                        <a:lnTo>
                          <a:pt x="97" y="98"/>
                        </a:lnTo>
                        <a:lnTo>
                          <a:pt x="108" y="93"/>
                        </a:lnTo>
                        <a:lnTo>
                          <a:pt x="109" y="74"/>
                        </a:lnTo>
                        <a:lnTo>
                          <a:pt x="83" y="63"/>
                        </a:lnTo>
                        <a:lnTo>
                          <a:pt x="35" y="0"/>
                        </a:lnTo>
                        <a:lnTo>
                          <a:pt x="7" y="18"/>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3" name="Freeform 96"/>
                  <p:cNvSpPr>
                    <a:spLocks noChangeAspect="1"/>
                  </p:cNvSpPr>
                  <p:nvPr/>
                </p:nvSpPr>
                <p:spPr bwMode="gray">
                  <a:xfrm>
                    <a:off x="1659692" y="1983208"/>
                    <a:ext cx="28687" cy="23497"/>
                  </a:xfrm>
                  <a:custGeom>
                    <a:avLst/>
                    <a:gdLst>
                      <a:gd name="T0" fmla="*/ 0 w 20"/>
                      <a:gd name="T1" fmla="*/ 0 h 16"/>
                      <a:gd name="T2" fmla="*/ 0 w 20"/>
                      <a:gd name="T3" fmla="*/ 0 h 16"/>
                      <a:gd name="T4" fmla="*/ 6 w 20"/>
                      <a:gd name="T5" fmla="*/ 199 h 16"/>
                      <a:gd name="T6" fmla="*/ 7 w 20"/>
                      <a:gd name="T7" fmla="*/ 7 h 16"/>
                      <a:gd name="T8" fmla="*/ 19 w 20"/>
                      <a:gd name="T9" fmla="*/ 187 h 16"/>
                      <a:gd name="T10" fmla="*/ 8 w 20"/>
                      <a:gd name="T11" fmla="*/ 7 h 16"/>
                      <a:gd name="T12" fmla="*/ 18 w 20"/>
                      <a:gd name="T13" fmla="*/ 2 h 16"/>
                      <a:gd name="T14" fmla="*/ 0 w 20"/>
                      <a:gd name="T15" fmla="*/ 0 h 16"/>
                      <a:gd name="T16" fmla="*/ 0 w 2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6"/>
                      <a:gd name="T29" fmla="*/ 20 w 20"/>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6">
                        <a:moveTo>
                          <a:pt x="0" y="0"/>
                        </a:moveTo>
                        <a:lnTo>
                          <a:pt x="0" y="0"/>
                        </a:lnTo>
                        <a:lnTo>
                          <a:pt x="6" y="15"/>
                        </a:lnTo>
                        <a:lnTo>
                          <a:pt x="7" y="7"/>
                        </a:lnTo>
                        <a:lnTo>
                          <a:pt x="19" y="14"/>
                        </a:lnTo>
                        <a:lnTo>
                          <a:pt x="8" y="7"/>
                        </a:lnTo>
                        <a:lnTo>
                          <a:pt x="18"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4" name="Freeform 97"/>
                  <p:cNvSpPr>
                    <a:spLocks noChangeAspect="1"/>
                  </p:cNvSpPr>
                  <p:nvPr/>
                </p:nvSpPr>
                <p:spPr bwMode="gray">
                  <a:xfrm>
                    <a:off x="1672601" y="2002559"/>
                    <a:ext cx="17212" cy="37319"/>
                  </a:xfrm>
                  <a:custGeom>
                    <a:avLst/>
                    <a:gdLst>
                      <a:gd name="T0" fmla="*/ 0 w 12"/>
                      <a:gd name="T1" fmla="*/ 0 h 25"/>
                      <a:gd name="T2" fmla="*/ 0 w 12"/>
                      <a:gd name="T3" fmla="*/ 0 h 25"/>
                      <a:gd name="T4" fmla="*/ 10 w 12"/>
                      <a:gd name="T5" fmla="*/ 4 h 25"/>
                      <a:gd name="T6" fmla="*/ 11 w 12"/>
                      <a:gd name="T7" fmla="*/ 702 h 25"/>
                      <a:gd name="T8" fmla="*/ 0 w 12"/>
                      <a:gd name="T9" fmla="*/ 0 h 25"/>
                      <a:gd name="T10" fmla="*/ 0 w 12"/>
                      <a:gd name="T11" fmla="*/ 0 h 25"/>
                      <a:gd name="T12" fmla="*/ 0 60000 65536"/>
                      <a:gd name="T13" fmla="*/ 0 60000 65536"/>
                      <a:gd name="T14" fmla="*/ 0 60000 65536"/>
                      <a:gd name="T15" fmla="*/ 0 60000 65536"/>
                      <a:gd name="T16" fmla="*/ 0 60000 65536"/>
                      <a:gd name="T17" fmla="*/ 0 60000 65536"/>
                      <a:gd name="T18" fmla="*/ 0 w 12"/>
                      <a:gd name="T19" fmla="*/ 0 h 25"/>
                      <a:gd name="T20" fmla="*/ 12 w 1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2" h="25">
                        <a:moveTo>
                          <a:pt x="0" y="0"/>
                        </a:moveTo>
                        <a:lnTo>
                          <a:pt x="0" y="0"/>
                        </a:lnTo>
                        <a:lnTo>
                          <a:pt x="10" y="4"/>
                        </a:lnTo>
                        <a:lnTo>
                          <a:pt x="11" y="2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5" name="Freeform 98"/>
                  <p:cNvSpPr>
                    <a:spLocks noChangeAspect="1"/>
                  </p:cNvSpPr>
                  <p:nvPr/>
                </p:nvSpPr>
                <p:spPr bwMode="gray">
                  <a:xfrm>
                    <a:off x="1689814" y="1984591"/>
                    <a:ext cx="20081" cy="23497"/>
                  </a:xfrm>
                  <a:custGeom>
                    <a:avLst/>
                    <a:gdLst>
                      <a:gd name="T0" fmla="*/ 0 w 15"/>
                      <a:gd name="T1" fmla="*/ 0 h 16"/>
                      <a:gd name="T2" fmla="*/ 0 w 15"/>
                      <a:gd name="T3" fmla="*/ 0 h 16"/>
                      <a:gd name="T4" fmla="*/ 3 w 15"/>
                      <a:gd name="T5" fmla="*/ 199 h 16"/>
                      <a:gd name="T6" fmla="*/ 7 w 15"/>
                      <a:gd name="T7" fmla="*/ 199 h 16"/>
                      <a:gd name="T8" fmla="*/ 7 w 15"/>
                      <a:gd name="T9" fmla="*/ 2 h 16"/>
                      <a:gd name="T10" fmla="*/ 7 w 15"/>
                      <a:gd name="T11" fmla="*/ 156 h 16"/>
                      <a:gd name="T12" fmla="*/ 7 w 15"/>
                      <a:gd name="T13" fmla="*/ 0 h 16"/>
                      <a:gd name="T14" fmla="*/ 0 w 15"/>
                      <a:gd name="T15" fmla="*/ 0 h 16"/>
                      <a:gd name="T16" fmla="*/ 0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0"/>
                        </a:moveTo>
                        <a:lnTo>
                          <a:pt x="0" y="0"/>
                        </a:lnTo>
                        <a:lnTo>
                          <a:pt x="3" y="15"/>
                        </a:lnTo>
                        <a:lnTo>
                          <a:pt x="11" y="15"/>
                        </a:lnTo>
                        <a:lnTo>
                          <a:pt x="7" y="2"/>
                        </a:lnTo>
                        <a:lnTo>
                          <a:pt x="14" y="11"/>
                        </a:lnTo>
                        <a:lnTo>
                          <a:pt x="8"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6" name="Freeform 99"/>
                  <p:cNvSpPr>
                    <a:spLocks noChangeAspect="1"/>
                  </p:cNvSpPr>
                  <p:nvPr/>
                </p:nvSpPr>
                <p:spPr bwMode="gray">
                  <a:xfrm>
                    <a:off x="1704157" y="2017763"/>
                    <a:ext cx="18647" cy="16586"/>
                  </a:xfrm>
                  <a:custGeom>
                    <a:avLst/>
                    <a:gdLst>
                      <a:gd name="T0" fmla="*/ 0 w 13"/>
                      <a:gd name="T1" fmla="*/ 0 h 11"/>
                      <a:gd name="T2" fmla="*/ 0 w 13"/>
                      <a:gd name="T3" fmla="*/ 0 h 11"/>
                      <a:gd name="T4" fmla="*/ 12 w 13"/>
                      <a:gd name="T5" fmla="*/ 431 h 11"/>
                      <a:gd name="T6" fmla="*/ 12 w 13"/>
                      <a:gd name="T7" fmla="*/ 1 h 11"/>
                      <a:gd name="T8" fmla="*/ 0 w 13"/>
                      <a:gd name="T9" fmla="*/ 0 h 11"/>
                      <a:gd name="T10" fmla="*/ 0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0" y="0"/>
                        </a:moveTo>
                        <a:lnTo>
                          <a:pt x="0" y="0"/>
                        </a:lnTo>
                        <a:lnTo>
                          <a:pt x="12" y="10"/>
                        </a:lnTo>
                        <a:lnTo>
                          <a:pt x="12"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7" name="Freeform 100"/>
                  <p:cNvSpPr>
                    <a:spLocks noChangeAspect="1"/>
                  </p:cNvSpPr>
                  <p:nvPr/>
                </p:nvSpPr>
                <p:spPr bwMode="gray">
                  <a:xfrm>
                    <a:off x="1709895" y="2038496"/>
                    <a:ext cx="27253" cy="38701"/>
                  </a:xfrm>
                  <a:custGeom>
                    <a:avLst/>
                    <a:gdLst>
                      <a:gd name="T0" fmla="*/ 0 w 19"/>
                      <a:gd name="T1" fmla="*/ 0 h 26"/>
                      <a:gd name="T2" fmla="*/ 0 w 19"/>
                      <a:gd name="T3" fmla="*/ 0 h 26"/>
                      <a:gd name="T4" fmla="*/ 14 w 19"/>
                      <a:gd name="T5" fmla="*/ 221 h 26"/>
                      <a:gd name="T6" fmla="*/ 18 w 19"/>
                      <a:gd name="T7" fmla="*/ 636 h 26"/>
                      <a:gd name="T8" fmla="*/ 0 w 19"/>
                      <a:gd name="T9" fmla="*/ 0 h 26"/>
                      <a:gd name="T10" fmla="*/ 0 w 19"/>
                      <a:gd name="T11" fmla="*/ 0 h 26"/>
                      <a:gd name="T12" fmla="*/ 0 60000 65536"/>
                      <a:gd name="T13" fmla="*/ 0 60000 65536"/>
                      <a:gd name="T14" fmla="*/ 0 60000 65536"/>
                      <a:gd name="T15" fmla="*/ 0 60000 65536"/>
                      <a:gd name="T16" fmla="*/ 0 60000 65536"/>
                      <a:gd name="T17" fmla="*/ 0 60000 65536"/>
                      <a:gd name="T18" fmla="*/ 0 w 19"/>
                      <a:gd name="T19" fmla="*/ 0 h 26"/>
                      <a:gd name="T20" fmla="*/ 19 w 1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9" h="26">
                        <a:moveTo>
                          <a:pt x="0" y="0"/>
                        </a:moveTo>
                        <a:lnTo>
                          <a:pt x="0" y="0"/>
                        </a:lnTo>
                        <a:lnTo>
                          <a:pt x="14" y="8"/>
                        </a:lnTo>
                        <a:lnTo>
                          <a:pt x="18" y="25"/>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8" name="Freeform 101"/>
                  <p:cNvSpPr>
                    <a:spLocks noChangeAspect="1"/>
                  </p:cNvSpPr>
                  <p:nvPr/>
                </p:nvSpPr>
                <p:spPr bwMode="gray">
                  <a:xfrm>
                    <a:off x="1750057" y="2048172"/>
                    <a:ext cx="15778" cy="23497"/>
                  </a:xfrm>
                  <a:custGeom>
                    <a:avLst/>
                    <a:gdLst>
                      <a:gd name="T0" fmla="*/ 0 w 10"/>
                      <a:gd name="T1" fmla="*/ 1778 h 15"/>
                      <a:gd name="T2" fmla="*/ 0 w 10"/>
                      <a:gd name="T3" fmla="*/ 1778 h 15"/>
                      <a:gd name="T4" fmla="*/ 4 w 10"/>
                      <a:gd name="T5" fmla="*/ 0 h 15"/>
                      <a:gd name="T6" fmla="*/ 561 w 10"/>
                      <a:gd name="T7" fmla="*/ 3325 h 15"/>
                      <a:gd name="T8" fmla="*/ 0 w 10"/>
                      <a:gd name="T9" fmla="*/ 1778 h 15"/>
                      <a:gd name="T10" fmla="*/ 0 w 10"/>
                      <a:gd name="T11" fmla="*/ 1778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0" y="8"/>
                        </a:moveTo>
                        <a:lnTo>
                          <a:pt x="0" y="8"/>
                        </a:lnTo>
                        <a:lnTo>
                          <a:pt x="4" y="0"/>
                        </a:lnTo>
                        <a:lnTo>
                          <a:pt x="9" y="14"/>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09" name="Freeform 102"/>
                  <p:cNvSpPr>
                    <a:spLocks noChangeAspect="1"/>
                  </p:cNvSpPr>
                  <p:nvPr/>
                </p:nvSpPr>
                <p:spPr bwMode="gray">
                  <a:xfrm>
                    <a:off x="1884886" y="2225090"/>
                    <a:ext cx="1101587" cy="562548"/>
                  </a:xfrm>
                  <a:custGeom>
                    <a:avLst/>
                    <a:gdLst>
                      <a:gd name="T0" fmla="*/ 0 w 787"/>
                      <a:gd name="T1" fmla="*/ 348 h 382"/>
                      <a:gd name="T2" fmla="*/ 20 w 787"/>
                      <a:gd name="T3" fmla="*/ 902 h 382"/>
                      <a:gd name="T4" fmla="*/ 4 w 787"/>
                      <a:gd name="T5" fmla="*/ 2484 h 382"/>
                      <a:gd name="T6" fmla="*/ 20 w 787"/>
                      <a:gd name="T7" fmla="*/ 3059 h 382"/>
                      <a:gd name="T8" fmla="*/ 20 w 787"/>
                      <a:gd name="T9" fmla="*/ 3941 h 382"/>
                      <a:gd name="T10" fmla="*/ 38 w 787"/>
                      <a:gd name="T11" fmla="*/ 4457 h 382"/>
                      <a:gd name="T12" fmla="*/ 63 w 787"/>
                      <a:gd name="T13" fmla="*/ 4749 h 382"/>
                      <a:gd name="T14" fmla="*/ 97 w 787"/>
                      <a:gd name="T15" fmla="*/ 5270 h 382"/>
                      <a:gd name="T16" fmla="*/ 120 w 787"/>
                      <a:gd name="T17" fmla="*/ 5928 h 382"/>
                      <a:gd name="T18" fmla="*/ 127 w 787"/>
                      <a:gd name="T19" fmla="*/ 5595 h 382"/>
                      <a:gd name="T20" fmla="*/ 138 w 787"/>
                      <a:gd name="T21" fmla="*/ 5105 h 382"/>
                      <a:gd name="T22" fmla="*/ 164 w 787"/>
                      <a:gd name="T23" fmla="*/ 5270 h 382"/>
                      <a:gd name="T24" fmla="*/ 160 w 787"/>
                      <a:gd name="T25" fmla="*/ 4978 h 382"/>
                      <a:gd name="T26" fmla="*/ 170 w 787"/>
                      <a:gd name="T27" fmla="*/ 4817 h 382"/>
                      <a:gd name="T28" fmla="*/ 190 w 787"/>
                      <a:gd name="T29" fmla="*/ 5058 h 382"/>
                      <a:gd name="T30" fmla="*/ 196 w 787"/>
                      <a:gd name="T31" fmla="*/ 5654 h 382"/>
                      <a:gd name="T32" fmla="*/ 206 w 787"/>
                      <a:gd name="T33" fmla="*/ 6174 h 382"/>
                      <a:gd name="T34" fmla="*/ 201 w 787"/>
                      <a:gd name="T35" fmla="*/ 4817 h 382"/>
                      <a:gd name="T36" fmla="*/ 227 w 787"/>
                      <a:gd name="T37" fmla="*/ 3685 h 382"/>
                      <a:gd name="T38" fmla="*/ 227 w 787"/>
                      <a:gd name="T39" fmla="*/ 3560 h 382"/>
                      <a:gd name="T40" fmla="*/ 225 w 787"/>
                      <a:gd name="T41" fmla="*/ 3076 h 382"/>
                      <a:gd name="T42" fmla="*/ 225 w 787"/>
                      <a:gd name="T43" fmla="*/ 3048 h 382"/>
                      <a:gd name="T44" fmla="*/ 226 w 787"/>
                      <a:gd name="T45" fmla="*/ 2695 h 382"/>
                      <a:gd name="T46" fmla="*/ 231 w 787"/>
                      <a:gd name="T47" fmla="*/ 2934 h 382"/>
                      <a:gd name="T48" fmla="*/ 232 w 787"/>
                      <a:gd name="T49" fmla="*/ 2820 h 382"/>
                      <a:gd name="T50" fmla="*/ 255 w 787"/>
                      <a:gd name="T51" fmla="*/ 2113 h 382"/>
                      <a:gd name="T52" fmla="*/ 254 w 787"/>
                      <a:gd name="T53" fmla="*/ 1595 h 382"/>
                      <a:gd name="T54" fmla="*/ 268 w 787"/>
                      <a:gd name="T55" fmla="*/ 1170 h 382"/>
                      <a:gd name="T56" fmla="*/ 265 w 787"/>
                      <a:gd name="T57" fmla="*/ 698 h 382"/>
                      <a:gd name="T58" fmla="*/ 251 w 787"/>
                      <a:gd name="T59" fmla="*/ 1162 h 382"/>
                      <a:gd name="T60" fmla="*/ 226 w 787"/>
                      <a:gd name="T61" fmla="*/ 1626 h 382"/>
                      <a:gd name="T62" fmla="*/ 214 w 787"/>
                      <a:gd name="T63" fmla="*/ 1810 h 382"/>
                      <a:gd name="T64" fmla="*/ 194 w 787"/>
                      <a:gd name="T65" fmla="*/ 2144 h 382"/>
                      <a:gd name="T66" fmla="*/ 195 w 787"/>
                      <a:gd name="T67" fmla="*/ 1944 h 382"/>
                      <a:gd name="T68" fmla="*/ 197 w 787"/>
                      <a:gd name="T69" fmla="*/ 1767 h 382"/>
                      <a:gd name="T70" fmla="*/ 190 w 787"/>
                      <a:gd name="T71" fmla="*/ 1595 h 382"/>
                      <a:gd name="T72" fmla="*/ 184 w 787"/>
                      <a:gd name="T73" fmla="*/ 1031 h 382"/>
                      <a:gd name="T74" fmla="*/ 177 w 787"/>
                      <a:gd name="T75" fmla="*/ 2071 h 382"/>
                      <a:gd name="T76" fmla="*/ 171 w 787"/>
                      <a:gd name="T77" fmla="*/ 1732 h 382"/>
                      <a:gd name="T78" fmla="*/ 172 w 787"/>
                      <a:gd name="T79" fmla="*/ 1261 h 382"/>
                      <a:gd name="T80" fmla="*/ 189 w 787"/>
                      <a:gd name="T81" fmla="*/ 961 h 382"/>
                      <a:gd name="T82" fmla="*/ 186 w 787"/>
                      <a:gd name="T83" fmla="*/ 801 h 382"/>
                      <a:gd name="T84" fmla="*/ 172 w 787"/>
                      <a:gd name="T85" fmla="*/ 543 h 382"/>
                      <a:gd name="T86" fmla="*/ 152 w 787"/>
                      <a:gd name="T87" fmla="*/ 795 h 382"/>
                      <a:gd name="T88" fmla="*/ 139 w 787"/>
                      <a:gd name="T89" fmla="*/ 195 h 382"/>
                      <a:gd name="T90" fmla="*/ 136 w 787"/>
                      <a:gd name="T91" fmla="*/ 151 h 382"/>
                      <a:gd name="T92" fmla="*/ 20 w 787"/>
                      <a:gd name="T93" fmla="*/ 395 h 382"/>
                      <a:gd name="T94" fmla="*/ 20 w 787"/>
                      <a:gd name="T95" fmla="*/ 371 h 382"/>
                      <a:gd name="T96" fmla="*/ 0 w 787"/>
                      <a:gd name="T97" fmla="*/ 348 h 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7"/>
                      <a:gd name="T148" fmla="*/ 0 h 382"/>
                      <a:gd name="T149" fmla="*/ 787 w 787"/>
                      <a:gd name="T150" fmla="*/ 382 h 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7" h="382">
                        <a:moveTo>
                          <a:pt x="0" y="21"/>
                        </a:moveTo>
                        <a:lnTo>
                          <a:pt x="0" y="21"/>
                        </a:lnTo>
                        <a:lnTo>
                          <a:pt x="9" y="52"/>
                        </a:lnTo>
                        <a:lnTo>
                          <a:pt x="20" y="55"/>
                        </a:lnTo>
                        <a:lnTo>
                          <a:pt x="11" y="57"/>
                        </a:lnTo>
                        <a:lnTo>
                          <a:pt x="4" y="152"/>
                        </a:lnTo>
                        <a:lnTo>
                          <a:pt x="24" y="188"/>
                        </a:lnTo>
                        <a:lnTo>
                          <a:pt x="37" y="188"/>
                        </a:lnTo>
                        <a:lnTo>
                          <a:pt x="32" y="202"/>
                        </a:lnTo>
                        <a:lnTo>
                          <a:pt x="57" y="242"/>
                        </a:lnTo>
                        <a:lnTo>
                          <a:pt x="83" y="251"/>
                        </a:lnTo>
                        <a:lnTo>
                          <a:pt x="104" y="274"/>
                        </a:lnTo>
                        <a:lnTo>
                          <a:pt x="135" y="271"/>
                        </a:lnTo>
                        <a:lnTo>
                          <a:pt x="187" y="292"/>
                        </a:lnTo>
                        <a:lnTo>
                          <a:pt x="249" y="284"/>
                        </a:lnTo>
                        <a:lnTo>
                          <a:pt x="286" y="324"/>
                        </a:lnTo>
                        <a:lnTo>
                          <a:pt x="315" y="314"/>
                        </a:lnTo>
                        <a:lnTo>
                          <a:pt x="349" y="363"/>
                        </a:lnTo>
                        <a:lnTo>
                          <a:pt x="376" y="372"/>
                        </a:lnTo>
                        <a:lnTo>
                          <a:pt x="373" y="344"/>
                        </a:lnTo>
                        <a:lnTo>
                          <a:pt x="401" y="327"/>
                        </a:lnTo>
                        <a:lnTo>
                          <a:pt x="404" y="314"/>
                        </a:lnTo>
                        <a:lnTo>
                          <a:pt x="445" y="314"/>
                        </a:lnTo>
                        <a:lnTo>
                          <a:pt x="480" y="324"/>
                        </a:lnTo>
                        <a:lnTo>
                          <a:pt x="481" y="308"/>
                        </a:lnTo>
                        <a:lnTo>
                          <a:pt x="467" y="306"/>
                        </a:lnTo>
                        <a:lnTo>
                          <a:pt x="497" y="305"/>
                        </a:lnTo>
                        <a:lnTo>
                          <a:pt x="498" y="297"/>
                        </a:lnTo>
                        <a:lnTo>
                          <a:pt x="501" y="307"/>
                        </a:lnTo>
                        <a:lnTo>
                          <a:pt x="556" y="310"/>
                        </a:lnTo>
                        <a:lnTo>
                          <a:pt x="571" y="324"/>
                        </a:lnTo>
                        <a:lnTo>
                          <a:pt x="573" y="348"/>
                        </a:lnTo>
                        <a:lnTo>
                          <a:pt x="591" y="381"/>
                        </a:lnTo>
                        <a:lnTo>
                          <a:pt x="602" y="380"/>
                        </a:lnTo>
                        <a:lnTo>
                          <a:pt x="606" y="355"/>
                        </a:lnTo>
                        <a:lnTo>
                          <a:pt x="588" y="297"/>
                        </a:lnTo>
                        <a:lnTo>
                          <a:pt x="599" y="273"/>
                        </a:lnTo>
                        <a:lnTo>
                          <a:pt x="668" y="226"/>
                        </a:lnTo>
                        <a:lnTo>
                          <a:pt x="655" y="221"/>
                        </a:lnTo>
                        <a:lnTo>
                          <a:pt x="667" y="219"/>
                        </a:lnTo>
                        <a:lnTo>
                          <a:pt x="657" y="204"/>
                        </a:lnTo>
                        <a:lnTo>
                          <a:pt x="660" y="190"/>
                        </a:lnTo>
                        <a:lnTo>
                          <a:pt x="646" y="180"/>
                        </a:lnTo>
                        <a:lnTo>
                          <a:pt x="660" y="187"/>
                        </a:lnTo>
                        <a:lnTo>
                          <a:pt x="655" y="170"/>
                        </a:lnTo>
                        <a:lnTo>
                          <a:pt x="665" y="165"/>
                        </a:lnTo>
                        <a:lnTo>
                          <a:pt x="667" y="202"/>
                        </a:lnTo>
                        <a:lnTo>
                          <a:pt x="677" y="180"/>
                        </a:lnTo>
                        <a:lnTo>
                          <a:pt x="671" y="163"/>
                        </a:lnTo>
                        <a:lnTo>
                          <a:pt x="678" y="173"/>
                        </a:lnTo>
                        <a:lnTo>
                          <a:pt x="692" y="143"/>
                        </a:lnTo>
                        <a:lnTo>
                          <a:pt x="747" y="130"/>
                        </a:lnTo>
                        <a:lnTo>
                          <a:pt x="733" y="121"/>
                        </a:lnTo>
                        <a:lnTo>
                          <a:pt x="743" y="98"/>
                        </a:lnTo>
                        <a:lnTo>
                          <a:pt x="785" y="81"/>
                        </a:lnTo>
                        <a:lnTo>
                          <a:pt x="786" y="72"/>
                        </a:lnTo>
                        <a:lnTo>
                          <a:pt x="776" y="64"/>
                        </a:lnTo>
                        <a:lnTo>
                          <a:pt x="776" y="42"/>
                        </a:lnTo>
                        <a:lnTo>
                          <a:pt x="753" y="35"/>
                        </a:lnTo>
                        <a:lnTo>
                          <a:pt x="736" y="71"/>
                        </a:lnTo>
                        <a:lnTo>
                          <a:pt x="667" y="84"/>
                        </a:lnTo>
                        <a:lnTo>
                          <a:pt x="662" y="100"/>
                        </a:lnTo>
                        <a:lnTo>
                          <a:pt x="622" y="106"/>
                        </a:lnTo>
                        <a:lnTo>
                          <a:pt x="625" y="111"/>
                        </a:lnTo>
                        <a:lnTo>
                          <a:pt x="585" y="133"/>
                        </a:lnTo>
                        <a:lnTo>
                          <a:pt x="568" y="132"/>
                        </a:lnTo>
                        <a:lnTo>
                          <a:pt x="567" y="126"/>
                        </a:lnTo>
                        <a:lnTo>
                          <a:pt x="570" y="119"/>
                        </a:lnTo>
                        <a:lnTo>
                          <a:pt x="574" y="114"/>
                        </a:lnTo>
                        <a:lnTo>
                          <a:pt x="576" y="108"/>
                        </a:lnTo>
                        <a:lnTo>
                          <a:pt x="570" y="91"/>
                        </a:lnTo>
                        <a:lnTo>
                          <a:pt x="556" y="98"/>
                        </a:lnTo>
                        <a:lnTo>
                          <a:pt x="561" y="71"/>
                        </a:lnTo>
                        <a:lnTo>
                          <a:pt x="540" y="64"/>
                        </a:lnTo>
                        <a:lnTo>
                          <a:pt x="524" y="81"/>
                        </a:lnTo>
                        <a:lnTo>
                          <a:pt x="518" y="127"/>
                        </a:lnTo>
                        <a:lnTo>
                          <a:pt x="505" y="128"/>
                        </a:lnTo>
                        <a:lnTo>
                          <a:pt x="501" y="107"/>
                        </a:lnTo>
                        <a:lnTo>
                          <a:pt x="511" y="72"/>
                        </a:lnTo>
                        <a:lnTo>
                          <a:pt x="502" y="78"/>
                        </a:lnTo>
                        <a:lnTo>
                          <a:pt x="519" y="60"/>
                        </a:lnTo>
                        <a:lnTo>
                          <a:pt x="555" y="59"/>
                        </a:lnTo>
                        <a:lnTo>
                          <a:pt x="549" y="50"/>
                        </a:lnTo>
                        <a:lnTo>
                          <a:pt x="546" y="50"/>
                        </a:lnTo>
                        <a:lnTo>
                          <a:pt x="493" y="45"/>
                        </a:lnTo>
                        <a:lnTo>
                          <a:pt x="502" y="34"/>
                        </a:lnTo>
                        <a:lnTo>
                          <a:pt x="469" y="49"/>
                        </a:lnTo>
                        <a:lnTo>
                          <a:pt x="444" y="49"/>
                        </a:lnTo>
                        <a:lnTo>
                          <a:pt x="475" y="25"/>
                        </a:lnTo>
                        <a:lnTo>
                          <a:pt x="410" y="12"/>
                        </a:lnTo>
                        <a:lnTo>
                          <a:pt x="402" y="0"/>
                        </a:lnTo>
                        <a:lnTo>
                          <a:pt x="401" y="8"/>
                        </a:lnTo>
                        <a:lnTo>
                          <a:pt x="25" y="8"/>
                        </a:lnTo>
                        <a:lnTo>
                          <a:pt x="33" y="23"/>
                        </a:lnTo>
                        <a:lnTo>
                          <a:pt x="24" y="35"/>
                        </a:lnTo>
                        <a:lnTo>
                          <a:pt x="27"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0" name="Freeform 109"/>
                  <p:cNvSpPr>
                    <a:spLocks noChangeAspect="1"/>
                  </p:cNvSpPr>
                  <p:nvPr/>
                </p:nvSpPr>
                <p:spPr bwMode="gray">
                  <a:xfrm>
                    <a:off x="2563339" y="2927239"/>
                    <a:ext cx="17212" cy="53905"/>
                  </a:xfrm>
                  <a:custGeom>
                    <a:avLst/>
                    <a:gdLst>
                      <a:gd name="T0" fmla="*/ 0 w 13"/>
                      <a:gd name="T1" fmla="*/ 8 h 37"/>
                      <a:gd name="T2" fmla="*/ 0 w 13"/>
                      <a:gd name="T3" fmla="*/ 8 h 37"/>
                      <a:gd name="T4" fmla="*/ 5 w 13"/>
                      <a:gd name="T5" fmla="*/ 355 h 37"/>
                      <a:gd name="T6" fmla="*/ 6 w 13"/>
                      <a:gd name="T7" fmla="*/ 0 h 37"/>
                      <a:gd name="T8" fmla="*/ 0 w 13"/>
                      <a:gd name="T9" fmla="*/ 8 h 37"/>
                      <a:gd name="T10" fmla="*/ 0 w 13"/>
                      <a:gd name="T11" fmla="*/ 8 h 37"/>
                      <a:gd name="T12" fmla="*/ 0 60000 65536"/>
                      <a:gd name="T13" fmla="*/ 0 60000 65536"/>
                      <a:gd name="T14" fmla="*/ 0 60000 65536"/>
                      <a:gd name="T15" fmla="*/ 0 60000 65536"/>
                      <a:gd name="T16" fmla="*/ 0 60000 65536"/>
                      <a:gd name="T17" fmla="*/ 0 60000 65536"/>
                      <a:gd name="T18" fmla="*/ 0 w 13"/>
                      <a:gd name="T19" fmla="*/ 0 h 37"/>
                      <a:gd name="T20" fmla="*/ 13 w 1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 h="37">
                        <a:moveTo>
                          <a:pt x="0" y="8"/>
                        </a:moveTo>
                        <a:lnTo>
                          <a:pt x="0" y="8"/>
                        </a:lnTo>
                        <a:lnTo>
                          <a:pt x="5" y="36"/>
                        </a:lnTo>
                        <a:lnTo>
                          <a:pt x="12"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111" name="Freeform 128"/>
                  <p:cNvSpPr>
                    <a:spLocks noChangeAspect="1"/>
                  </p:cNvSpPr>
                  <p:nvPr/>
                </p:nvSpPr>
                <p:spPr bwMode="gray">
                  <a:xfrm>
                    <a:off x="2503095" y="2938296"/>
                    <a:ext cx="77455" cy="88459"/>
                  </a:xfrm>
                  <a:custGeom>
                    <a:avLst/>
                    <a:gdLst>
                      <a:gd name="T0" fmla="*/ 0 w 55"/>
                      <a:gd name="T1" fmla="*/ 803 h 60"/>
                      <a:gd name="T2" fmla="*/ 0 w 55"/>
                      <a:gd name="T3" fmla="*/ 803 h 60"/>
                      <a:gd name="T4" fmla="*/ 11 w 55"/>
                      <a:gd name="T5" fmla="*/ 450 h 60"/>
                      <a:gd name="T6" fmla="*/ 25 w 55"/>
                      <a:gd name="T7" fmla="*/ 423 h 60"/>
                      <a:gd name="T8" fmla="*/ 11 w 55"/>
                      <a:gd name="T9" fmla="*/ 7 h 60"/>
                      <a:gd name="T10" fmla="*/ 27 w 55"/>
                      <a:gd name="T11" fmla="*/ 0 h 60"/>
                      <a:gd name="T12" fmla="*/ 27 w 55"/>
                      <a:gd name="T13" fmla="*/ 480 h 60"/>
                      <a:gd name="T14" fmla="*/ 27 w 55"/>
                      <a:gd name="T15" fmla="*/ 512 h 60"/>
                      <a:gd name="T16" fmla="*/ 27 w 55"/>
                      <a:gd name="T17" fmla="*/ 804 h 60"/>
                      <a:gd name="T18" fmla="*/ 27 w 55"/>
                      <a:gd name="T19" fmla="*/ 996 h 60"/>
                      <a:gd name="T20" fmla="*/ 0 w 55"/>
                      <a:gd name="T21" fmla="*/ 803 h 60"/>
                      <a:gd name="T22" fmla="*/ 0 w 55"/>
                      <a:gd name="T23" fmla="*/ 80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60"/>
                      <a:gd name="T38" fmla="*/ 55 w 55"/>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60">
                        <a:moveTo>
                          <a:pt x="0" y="47"/>
                        </a:moveTo>
                        <a:lnTo>
                          <a:pt x="0" y="47"/>
                        </a:lnTo>
                        <a:lnTo>
                          <a:pt x="11" y="26"/>
                        </a:lnTo>
                        <a:lnTo>
                          <a:pt x="25" y="25"/>
                        </a:lnTo>
                        <a:lnTo>
                          <a:pt x="11" y="7"/>
                        </a:lnTo>
                        <a:lnTo>
                          <a:pt x="42" y="0"/>
                        </a:lnTo>
                        <a:lnTo>
                          <a:pt x="47" y="28"/>
                        </a:lnTo>
                        <a:lnTo>
                          <a:pt x="54" y="30"/>
                        </a:lnTo>
                        <a:lnTo>
                          <a:pt x="39" y="48"/>
                        </a:lnTo>
                        <a:lnTo>
                          <a:pt x="30" y="59"/>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10" name="Group 1009"/>
                <p:cNvGrpSpPr/>
                <p:nvPr/>
              </p:nvGrpSpPr>
              <p:grpSpPr>
                <a:xfrm>
                  <a:off x="2713946" y="3198147"/>
                  <a:ext cx="887868" cy="1349010"/>
                  <a:chOff x="2713946" y="3198147"/>
                  <a:chExt cx="887868" cy="1349010"/>
                </a:xfrm>
                <a:grpFill/>
              </p:grpSpPr>
              <p:sp>
                <p:nvSpPr>
                  <p:cNvPr id="1062" name="Freeform 105"/>
                  <p:cNvSpPr>
                    <a:spLocks noChangeAspect="1"/>
                  </p:cNvSpPr>
                  <p:nvPr/>
                </p:nvSpPr>
                <p:spPr bwMode="gray">
                  <a:xfrm>
                    <a:off x="2865988" y="3742727"/>
                    <a:ext cx="377237" cy="710442"/>
                  </a:xfrm>
                  <a:custGeom>
                    <a:avLst/>
                    <a:gdLst>
                      <a:gd name="T0" fmla="*/ 0 w 270"/>
                      <a:gd name="T1" fmla="*/ 8209 h 481"/>
                      <a:gd name="T2" fmla="*/ 0 w 270"/>
                      <a:gd name="T3" fmla="*/ 8209 h 481"/>
                      <a:gd name="T4" fmla="*/ 3 w 270"/>
                      <a:gd name="T5" fmla="*/ 8427 h 481"/>
                      <a:gd name="T6" fmla="*/ 14 w 270"/>
                      <a:gd name="T7" fmla="*/ 8353 h 481"/>
                      <a:gd name="T8" fmla="*/ 18 w 270"/>
                      <a:gd name="T9" fmla="*/ 8810 h 481"/>
                      <a:gd name="T10" fmla="*/ 19 w 270"/>
                      <a:gd name="T11" fmla="*/ 8897 h 481"/>
                      <a:gd name="T12" fmla="*/ 19 w 270"/>
                      <a:gd name="T13" fmla="*/ 8673 h 481"/>
                      <a:gd name="T14" fmla="*/ 19 w 270"/>
                      <a:gd name="T15" fmla="*/ 8071 h 481"/>
                      <a:gd name="T16" fmla="*/ 21 w 270"/>
                      <a:gd name="T17" fmla="*/ 8194 h 481"/>
                      <a:gd name="T18" fmla="*/ 35 w 270"/>
                      <a:gd name="T19" fmla="*/ 7321 h 481"/>
                      <a:gd name="T20" fmla="*/ 25 w 270"/>
                      <a:gd name="T21" fmla="*/ 6845 h 481"/>
                      <a:gd name="T22" fmla="*/ 36 w 270"/>
                      <a:gd name="T23" fmla="*/ 6573 h 481"/>
                      <a:gd name="T24" fmla="*/ 37 w 270"/>
                      <a:gd name="T25" fmla="*/ 6151 h 481"/>
                      <a:gd name="T26" fmla="*/ 41 w 270"/>
                      <a:gd name="T27" fmla="*/ 5952 h 481"/>
                      <a:gd name="T28" fmla="*/ 38 w 270"/>
                      <a:gd name="T29" fmla="*/ 5847 h 481"/>
                      <a:gd name="T30" fmla="*/ 45 w 270"/>
                      <a:gd name="T31" fmla="*/ 5847 h 481"/>
                      <a:gd name="T32" fmla="*/ 44 w 270"/>
                      <a:gd name="T33" fmla="*/ 5658 h 481"/>
                      <a:gd name="T34" fmla="*/ 41 w 270"/>
                      <a:gd name="T35" fmla="*/ 5774 h 481"/>
                      <a:gd name="T36" fmla="*/ 38 w 270"/>
                      <a:gd name="T37" fmla="*/ 5614 h 481"/>
                      <a:gd name="T38" fmla="*/ 37 w 270"/>
                      <a:gd name="T39" fmla="*/ 5337 h 481"/>
                      <a:gd name="T40" fmla="*/ 48 w 270"/>
                      <a:gd name="T41" fmla="*/ 5358 h 481"/>
                      <a:gd name="T42" fmla="*/ 49 w 270"/>
                      <a:gd name="T43" fmla="*/ 4699 h 481"/>
                      <a:gd name="T44" fmla="*/ 67 w 270"/>
                      <a:gd name="T45" fmla="*/ 4582 h 481"/>
                      <a:gd name="T46" fmla="*/ 72 w 270"/>
                      <a:gd name="T47" fmla="*/ 4130 h 481"/>
                      <a:gd name="T48" fmla="*/ 64 w 270"/>
                      <a:gd name="T49" fmla="*/ 3290 h 481"/>
                      <a:gd name="T50" fmla="*/ 69 w 270"/>
                      <a:gd name="T51" fmla="*/ 2252 h 481"/>
                      <a:gd name="T52" fmla="*/ 86 w 270"/>
                      <a:gd name="T53" fmla="*/ 1404 h 481"/>
                      <a:gd name="T54" fmla="*/ 85 w 270"/>
                      <a:gd name="T55" fmla="*/ 1015 h 481"/>
                      <a:gd name="T56" fmla="*/ 82 w 270"/>
                      <a:gd name="T57" fmla="*/ 1015 h 481"/>
                      <a:gd name="T58" fmla="*/ 78 w 270"/>
                      <a:gd name="T59" fmla="*/ 1481 h 481"/>
                      <a:gd name="T60" fmla="*/ 65 w 270"/>
                      <a:gd name="T61" fmla="*/ 1460 h 481"/>
                      <a:gd name="T62" fmla="*/ 68 w 270"/>
                      <a:gd name="T63" fmla="*/ 931 h 481"/>
                      <a:gd name="T64" fmla="*/ 48 w 270"/>
                      <a:gd name="T65" fmla="*/ 7 h 481"/>
                      <a:gd name="T66" fmla="*/ 42 w 270"/>
                      <a:gd name="T67" fmla="*/ 3 h 481"/>
                      <a:gd name="T68" fmla="*/ 41 w 270"/>
                      <a:gd name="T69" fmla="*/ 215 h 481"/>
                      <a:gd name="T70" fmla="*/ 33 w 270"/>
                      <a:gd name="T71" fmla="*/ 0 h 481"/>
                      <a:gd name="T72" fmla="*/ 26 w 270"/>
                      <a:gd name="T73" fmla="*/ 263 h 481"/>
                      <a:gd name="T74" fmla="*/ 25 w 270"/>
                      <a:gd name="T75" fmla="*/ 585 h 481"/>
                      <a:gd name="T76" fmla="*/ 19 w 270"/>
                      <a:gd name="T77" fmla="*/ 722 h 481"/>
                      <a:gd name="T78" fmla="*/ 19 w 270"/>
                      <a:gd name="T79" fmla="*/ 1366 h 481"/>
                      <a:gd name="T80" fmla="*/ 19 w 270"/>
                      <a:gd name="T81" fmla="*/ 1693 h 481"/>
                      <a:gd name="T82" fmla="*/ 19 w 270"/>
                      <a:gd name="T83" fmla="*/ 2551 h 481"/>
                      <a:gd name="T84" fmla="*/ 19 w 270"/>
                      <a:gd name="T85" fmla="*/ 3353 h 481"/>
                      <a:gd name="T86" fmla="*/ 19 w 270"/>
                      <a:gd name="T87" fmla="*/ 4062 h 481"/>
                      <a:gd name="T88" fmla="*/ 18 w 270"/>
                      <a:gd name="T89" fmla="*/ 5792 h 481"/>
                      <a:gd name="T90" fmla="*/ 19 w 270"/>
                      <a:gd name="T91" fmla="*/ 6461 h 481"/>
                      <a:gd name="T92" fmla="*/ 19 w 270"/>
                      <a:gd name="T93" fmla="*/ 6512 h 481"/>
                      <a:gd name="T94" fmla="*/ 19 w 270"/>
                      <a:gd name="T95" fmla="*/ 7068 h 481"/>
                      <a:gd name="T96" fmla="*/ 0 w 270"/>
                      <a:gd name="T97" fmla="*/ 8209 h 481"/>
                      <a:gd name="T98" fmla="*/ 0 w 270"/>
                      <a:gd name="T99" fmla="*/ 8209 h 4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0"/>
                      <a:gd name="T151" fmla="*/ 0 h 481"/>
                      <a:gd name="T152" fmla="*/ 270 w 270"/>
                      <a:gd name="T153" fmla="*/ 481 h 4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0" h="481">
                        <a:moveTo>
                          <a:pt x="0" y="444"/>
                        </a:moveTo>
                        <a:lnTo>
                          <a:pt x="0" y="444"/>
                        </a:lnTo>
                        <a:lnTo>
                          <a:pt x="3" y="455"/>
                        </a:lnTo>
                        <a:lnTo>
                          <a:pt x="14" y="451"/>
                        </a:lnTo>
                        <a:lnTo>
                          <a:pt x="18" y="475"/>
                        </a:lnTo>
                        <a:lnTo>
                          <a:pt x="68" y="480"/>
                        </a:lnTo>
                        <a:lnTo>
                          <a:pt x="54" y="468"/>
                        </a:lnTo>
                        <a:lnTo>
                          <a:pt x="64" y="435"/>
                        </a:lnTo>
                        <a:lnTo>
                          <a:pt x="74" y="442"/>
                        </a:lnTo>
                        <a:lnTo>
                          <a:pt x="105" y="396"/>
                        </a:lnTo>
                        <a:lnTo>
                          <a:pt x="81" y="370"/>
                        </a:lnTo>
                        <a:lnTo>
                          <a:pt x="108" y="354"/>
                        </a:lnTo>
                        <a:lnTo>
                          <a:pt x="112" y="331"/>
                        </a:lnTo>
                        <a:lnTo>
                          <a:pt x="124" y="320"/>
                        </a:lnTo>
                        <a:lnTo>
                          <a:pt x="113" y="316"/>
                        </a:lnTo>
                        <a:lnTo>
                          <a:pt x="134" y="316"/>
                        </a:lnTo>
                        <a:lnTo>
                          <a:pt x="131" y="305"/>
                        </a:lnTo>
                        <a:lnTo>
                          <a:pt x="122" y="312"/>
                        </a:lnTo>
                        <a:lnTo>
                          <a:pt x="113" y="304"/>
                        </a:lnTo>
                        <a:lnTo>
                          <a:pt x="112" y="287"/>
                        </a:lnTo>
                        <a:lnTo>
                          <a:pt x="149" y="288"/>
                        </a:lnTo>
                        <a:lnTo>
                          <a:pt x="152" y="253"/>
                        </a:lnTo>
                        <a:lnTo>
                          <a:pt x="210" y="247"/>
                        </a:lnTo>
                        <a:lnTo>
                          <a:pt x="227" y="223"/>
                        </a:lnTo>
                        <a:lnTo>
                          <a:pt x="204" y="178"/>
                        </a:lnTo>
                        <a:lnTo>
                          <a:pt x="216" y="122"/>
                        </a:lnTo>
                        <a:lnTo>
                          <a:pt x="269" y="76"/>
                        </a:lnTo>
                        <a:lnTo>
                          <a:pt x="267" y="55"/>
                        </a:lnTo>
                        <a:lnTo>
                          <a:pt x="256" y="55"/>
                        </a:lnTo>
                        <a:lnTo>
                          <a:pt x="242" y="79"/>
                        </a:lnTo>
                        <a:lnTo>
                          <a:pt x="205" y="78"/>
                        </a:lnTo>
                        <a:lnTo>
                          <a:pt x="213" y="50"/>
                        </a:lnTo>
                        <a:lnTo>
                          <a:pt x="147" y="7"/>
                        </a:lnTo>
                        <a:lnTo>
                          <a:pt x="125" y="3"/>
                        </a:lnTo>
                        <a:lnTo>
                          <a:pt x="123" y="12"/>
                        </a:lnTo>
                        <a:lnTo>
                          <a:pt x="98" y="0"/>
                        </a:lnTo>
                        <a:lnTo>
                          <a:pt x="84" y="15"/>
                        </a:lnTo>
                        <a:lnTo>
                          <a:pt x="82" y="32"/>
                        </a:lnTo>
                        <a:lnTo>
                          <a:pt x="67" y="39"/>
                        </a:lnTo>
                        <a:lnTo>
                          <a:pt x="68" y="73"/>
                        </a:lnTo>
                        <a:lnTo>
                          <a:pt x="51" y="91"/>
                        </a:lnTo>
                        <a:lnTo>
                          <a:pt x="39" y="138"/>
                        </a:lnTo>
                        <a:lnTo>
                          <a:pt x="48" y="182"/>
                        </a:lnTo>
                        <a:lnTo>
                          <a:pt x="31" y="220"/>
                        </a:lnTo>
                        <a:lnTo>
                          <a:pt x="18" y="313"/>
                        </a:lnTo>
                        <a:lnTo>
                          <a:pt x="28" y="348"/>
                        </a:lnTo>
                        <a:lnTo>
                          <a:pt x="19" y="351"/>
                        </a:lnTo>
                        <a:lnTo>
                          <a:pt x="23" y="381"/>
                        </a:lnTo>
                        <a:lnTo>
                          <a:pt x="0" y="4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3" name="Freeform 106"/>
                  <p:cNvSpPr>
                    <a:spLocks noChangeAspect="1"/>
                  </p:cNvSpPr>
                  <p:nvPr/>
                </p:nvSpPr>
                <p:spPr bwMode="gray">
                  <a:xfrm>
                    <a:off x="2954919" y="4462844"/>
                    <a:ext cx="68849" cy="62198"/>
                  </a:xfrm>
                  <a:custGeom>
                    <a:avLst/>
                    <a:gdLst>
                      <a:gd name="T0" fmla="*/ 0 w 49"/>
                      <a:gd name="T1" fmla="*/ 0 h 42"/>
                      <a:gd name="T2" fmla="*/ 0 w 49"/>
                      <a:gd name="T3" fmla="*/ 0 h 42"/>
                      <a:gd name="T4" fmla="*/ 2 w 49"/>
                      <a:gd name="T5" fmla="*/ 843 h 42"/>
                      <a:gd name="T6" fmla="*/ 24 w 49"/>
                      <a:gd name="T7" fmla="*/ 764 h 42"/>
                      <a:gd name="T8" fmla="*/ 11 w 49"/>
                      <a:gd name="T9" fmla="*/ 423 h 42"/>
                      <a:gd name="T10" fmla="*/ 0 w 49"/>
                      <a:gd name="T11" fmla="*/ 0 h 42"/>
                      <a:gd name="T12" fmla="*/ 0 w 49"/>
                      <a:gd name="T13" fmla="*/ 0 h 42"/>
                      <a:gd name="T14" fmla="*/ 0 60000 65536"/>
                      <a:gd name="T15" fmla="*/ 0 60000 65536"/>
                      <a:gd name="T16" fmla="*/ 0 60000 65536"/>
                      <a:gd name="T17" fmla="*/ 0 60000 65536"/>
                      <a:gd name="T18" fmla="*/ 0 60000 65536"/>
                      <a:gd name="T19" fmla="*/ 0 60000 65536"/>
                      <a:gd name="T20" fmla="*/ 0 60000 65536"/>
                      <a:gd name="T21" fmla="*/ 0 w 49"/>
                      <a:gd name="T22" fmla="*/ 0 h 42"/>
                      <a:gd name="T23" fmla="*/ 49 w 4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2">
                        <a:moveTo>
                          <a:pt x="0" y="0"/>
                        </a:moveTo>
                        <a:lnTo>
                          <a:pt x="0" y="0"/>
                        </a:lnTo>
                        <a:lnTo>
                          <a:pt x="2" y="41"/>
                        </a:lnTo>
                        <a:lnTo>
                          <a:pt x="48" y="37"/>
                        </a:lnTo>
                        <a:lnTo>
                          <a:pt x="11" y="2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4" name="Freeform 107"/>
                  <p:cNvSpPr>
                    <a:spLocks noChangeAspect="1"/>
                  </p:cNvSpPr>
                  <p:nvPr/>
                </p:nvSpPr>
                <p:spPr bwMode="gray">
                  <a:xfrm>
                    <a:off x="2934837" y="3492552"/>
                    <a:ext cx="230932" cy="273673"/>
                  </a:xfrm>
                  <a:custGeom>
                    <a:avLst/>
                    <a:gdLst>
                      <a:gd name="T0" fmla="*/ 0 w 165"/>
                      <a:gd name="T1" fmla="*/ 342 h 185"/>
                      <a:gd name="T2" fmla="*/ 0 w 165"/>
                      <a:gd name="T3" fmla="*/ 342 h 185"/>
                      <a:gd name="T4" fmla="*/ 13 w 165"/>
                      <a:gd name="T5" fmla="*/ 770 h 185"/>
                      <a:gd name="T6" fmla="*/ 4 w 165"/>
                      <a:gd name="T7" fmla="*/ 1599 h 185"/>
                      <a:gd name="T8" fmla="*/ 13 w 165"/>
                      <a:gd name="T9" fmla="*/ 1651 h 185"/>
                      <a:gd name="T10" fmla="*/ 9 w 165"/>
                      <a:gd name="T11" fmla="*/ 1796 h 185"/>
                      <a:gd name="T12" fmla="*/ 1 w 165"/>
                      <a:gd name="T13" fmla="*/ 2151 h 185"/>
                      <a:gd name="T14" fmla="*/ 16 w 165"/>
                      <a:gd name="T15" fmla="*/ 2637 h 185"/>
                      <a:gd name="T16" fmla="*/ 20 w 165"/>
                      <a:gd name="T17" fmla="*/ 3637 h 185"/>
                      <a:gd name="T18" fmla="*/ 20 w 165"/>
                      <a:gd name="T19" fmla="*/ 3656 h 185"/>
                      <a:gd name="T20" fmla="*/ 20 w 165"/>
                      <a:gd name="T21" fmla="*/ 3380 h 185"/>
                      <a:gd name="T22" fmla="*/ 23 w 165"/>
                      <a:gd name="T23" fmla="*/ 3618 h 185"/>
                      <a:gd name="T24" fmla="*/ 24 w 165"/>
                      <a:gd name="T25" fmla="*/ 3416 h 185"/>
                      <a:gd name="T26" fmla="*/ 35 w 165"/>
                      <a:gd name="T27" fmla="*/ 3476 h 185"/>
                      <a:gd name="T28" fmla="*/ 39 w 165"/>
                      <a:gd name="T29" fmla="*/ 2769 h 185"/>
                      <a:gd name="T30" fmla="*/ 51 w 165"/>
                      <a:gd name="T31" fmla="*/ 2637 h 185"/>
                      <a:gd name="T32" fmla="*/ 55 w 165"/>
                      <a:gd name="T33" fmla="*/ 2860 h 185"/>
                      <a:gd name="T34" fmla="*/ 56 w 165"/>
                      <a:gd name="T35" fmla="*/ 2313 h 185"/>
                      <a:gd name="T36" fmla="*/ 54 w 165"/>
                      <a:gd name="T37" fmla="*/ 1861 h 185"/>
                      <a:gd name="T38" fmla="*/ 47 w 165"/>
                      <a:gd name="T39" fmla="*/ 1796 h 185"/>
                      <a:gd name="T40" fmla="*/ 44 w 165"/>
                      <a:gd name="T41" fmla="*/ 1090 h 185"/>
                      <a:gd name="T42" fmla="*/ 20 w 165"/>
                      <a:gd name="T43" fmla="*/ 594 h 185"/>
                      <a:gd name="T44" fmla="*/ 20 w 165"/>
                      <a:gd name="T45" fmla="*/ 0 h 185"/>
                      <a:gd name="T46" fmla="*/ 17 w 165"/>
                      <a:gd name="T47" fmla="*/ 366 h 185"/>
                      <a:gd name="T48" fmla="*/ 0 w 165"/>
                      <a:gd name="T49" fmla="*/ 342 h 185"/>
                      <a:gd name="T50" fmla="*/ 0 w 165"/>
                      <a:gd name="T51" fmla="*/ 342 h 1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185"/>
                      <a:gd name="T80" fmla="*/ 165 w 165"/>
                      <a:gd name="T81" fmla="*/ 185 h 1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185">
                        <a:moveTo>
                          <a:pt x="0" y="18"/>
                        </a:moveTo>
                        <a:lnTo>
                          <a:pt x="0" y="18"/>
                        </a:lnTo>
                        <a:lnTo>
                          <a:pt x="13" y="38"/>
                        </a:lnTo>
                        <a:lnTo>
                          <a:pt x="4" y="80"/>
                        </a:lnTo>
                        <a:lnTo>
                          <a:pt x="13" y="84"/>
                        </a:lnTo>
                        <a:lnTo>
                          <a:pt x="9" y="91"/>
                        </a:lnTo>
                        <a:lnTo>
                          <a:pt x="1" y="108"/>
                        </a:lnTo>
                        <a:lnTo>
                          <a:pt x="16" y="133"/>
                        </a:lnTo>
                        <a:lnTo>
                          <a:pt x="24" y="183"/>
                        </a:lnTo>
                        <a:lnTo>
                          <a:pt x="34" y="184"/>
                        </a:lnTo>
                        <a:lnTo>
                          <a:pt x="48" y="169"/>
                        </a:lnTo>
                        <a:lnTo>
                          <a:pt x="73" y="181"/>
                        </a:lnTo>
                        <a:lnTo>
                          <a:pt x="75" y="172"/>
                        </a:lnTo>
                        <a:lnTo>
                          <a:pt x="97" y="176"/>
                        </a:lnTo>
                        <a:lnTo>
                          <a:pt x="106" y="139"/>
                        </a:lnTo>
                        <a:lnTo>
                          <a:pt x="145" y="133"/>
                        </a:lnTo>
                        <a:lnTo>
                          <a:pt x="159" y="145"/>
                        </a:lnTo>
                        <a:lnTo>
                          <a:pt x="164" y="117"/>
                        </a:lnTo>
                        <a:lnTo>
                          <a:pt x="155" y="93"/>
                        </a:lnTo>
                        <a:lnTo>
                          <a:pt x="132" y="91"/>
                        </a:lnTo>
                        <a:lnTo>
                          <a:pt x="122" y="55"/>
                        </a:lnTo>
                        <a:lnTo>
                          <a:pt x="62" y="31"/>
                        </a:lnTo>
                        <a:lnTo>
                          <a:pt x="58" y="0"/>
                        </a:lnTo>
                        <a:lnTo>
                          <a:pt x="17" y="19"/>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5" name="Freeform 108"/>
                  <p:cNvSpPr>
                    <a:spLocks noChangeAspect="1"/>
                  </p:cNvSpPr>
                  <p:nvPr/>
                </p:nvSpPr>
                <p:spPr bwMode="gray">
                  <a:xfrm>
                    <a:off x="2855948" y="3198147"/>
                    <a:ext cx="745866" cy="803048"/>
                  </a:xfrm>
                  <a:custGeom>
                    <a:avLst/>
                    <a:gdLst>
                      <a:gd name="T0" fmla="*/ 0 w 533"/>
                      <a:gd name="T1" fmla="*/ 3118 h 544"/>
                      <a:gd name="T2" fmla="*/ 20 w 533"/>
                      <a:gd name="T3" fmla="*/ 3712 h 544"/>
                      <a:gd name="T4" fmla="*/ 20 w 533"/>
                      <a:gd name="T5" fmla="*/ 3958 h 544"/>
                      <a:gd name="T6" fmla="*/ 23 w 533"/>
                      <a:gd name="T7" fmla="*/ 3964 h 544"/>
                      <a:gd name="T8" fmla="*/ 42 w 533"/>
                      <a:gd name="T9" fmla="*/ 4173 h 544"/>
                      <a:gd name="T10" fmla="*/ 63 w 533"/>
                      <a:gd name="T11" fmla="*/ 5278 h 544"/>
                      <a:gd name="T12" fmla="*/ 75 w 533"/>
                      <a:gd name="T13" fmla="*/ 5754 h 544"/>
                      <a:gd name="T14" fmla="*/ 75 w 533"/>
                      <a:gd name="T15" fmla="*/ 6746 h 544"/>
                      <a:gd name="T16" fmla="*/ 85 w 533"/>
                      <a:gd name="T17" fmla="*/ 7169 h 544"/>
                      <a:gd name="T18" fmla="*/ 89 w 533"/>
                      <a:gd name="T19" fmla="*/ 7695 h 544"/>
                      <a:gd name="T20" fmla="*/ 93 w 533"/>
                      <a:gd name="T21" fmla="*/ 8036 h 544"/>
                      <a:gd name="T22" fmla="*/ 79 w 533"/>
                      <a:gd name="T23" fmla="*/ 8814 h 544"/>
                      <a:gd name="T24" fmla="*/ 95 w 533"/>
                      <a:gd name="T25" fmla="*/ 9552 h 544"/>
                      <a:gd name="T26" fmla="*/ 116 w 533"/>
                      <a:gd name="T27" fmla="*/ 8365 h 544"/>
                      <a:gd name="T28" fmla="*/ 134 w 533"/>
                      <a:gd name="T29" fmla="*/ 6929 h 544"/>
                      <a:gd name="T30" fmla="*/ 151 w 533"/>
                      <a:gd name="T31" fmla="*/ 6712 h 544"/>
                      <a:gd name="T32" fmla="*/ 160 w 533"/>
                      <a:gd name="T33" fmla="*/ 4514 h 544"/>
                      <a:gd name="T34" fmla="*/ 180 w 533"/>
                      <a:gd name="T35" fmla="*/ 3003 h 544"/>
                      <a:gd name="T36" fmla="*/ 170 w 533"/>
                      <a:gd name="T37" fmla="*/ 2488 h 544"/>
                      <a:gd name="T38" fmla="*/ 135 w 533"/>
                      <a:gd name="T39" fmla="*/ 1919 h 544"/>
                      <a:gd name="T40" fmla="*/ 125 w 533"/>
                      <a:gd name="T41" fmla="*/ 1396 h 544"/>
                      <a:gd name="T42" fmla="*/ 113 w 533"/>
                      <a:gd name="T43" fmla="*/ 1841 h 544"/>
                      <a:gd name="T44" fmla="*/ 102 w 533"/>
                      <a:gd name="T45" fmla="*/ 1791 h 544"/>
                      <a:gd name="T46" fmla="*/ 103 w 533"/>
                      <a:gd name="T47" fmla="*/ 1362 h 544"/>
                      <a:gd name="T48" fmla="*/ 102 w 533"/>
                      <a:gd name="T49" fmla="*/ 253 h 544"/>
                      <a:gd name="T50" fmla="*/ 91 w 533"/>
                      <a:gd name="T51" fmla="*/ 706 h 544"/>
                      <a:gd name="T52" fmla="*/ 67 w 533"/>
                      <a:gd name="T53" fmla="*/ 881 h 544"/>
                      <a:gd name="T54" fmla="*/ 65 w 533"/>
                      <a:gd name="T55" fmla="*/ 171 h 544"/>
                      <a:gd name="T56" fmla="*/ 52 w 533"/>
                      <a:gd name="T57" fmla="*/ 270 h 544"/>
                      <a:gd name="T58" fmla="*/ 47 w 533"/>
                      <a:gd name="T59" fmla="*/ 677 h 544"/>
                      <a:gd name="T60" fmla="*/ 40 w 533"/>
                      <a:gd name="T61" fmla="*/ 1064 h 544"/>
                      <a:gd name="T62" fmla="*/ 30 w 533"/>
                      <a:gd name="T63" fmla="*/ 754 h 544"/>
                      <a:gd name="T64" fmla="*/ 20 w 533"/>
                      <a:gd name="T65" fmla="*/ 1097 h 544"/>
                      <a:gd name="T66" fmla="*/ 20 w 533"/>
                      <a:gd name="T67" fmla="*/ 1576 h 544"/>
                      <a:gd name="T68" fmla="*/ 19 w 533"/>
                      <a:gd name="T69" fmla="*/ 2525 h 544"/>
                      <a:gd name="T70" fmla="*/ 0 w 533"/>
                      <a:gd name="T71" fmla="*/ 3118 h 5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544"/>
                      <a:gd name="T110" fmla="*/ 533 w 533"/>
                      <a:gd name="T111" fmla="*/ 544 h 5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544">
                        <a:moveTo>
                          <a:pt x="0" y="172"/>
                        </a:moveTo>
                        <a:lnTo>
                          <a:pt x="0" y="172"/>
                        </a:lnTo>
                        <a:lnTo>
                          <a:pt x="11" y="197"/>
                        </a:lnTo>
                        <a:lnTo>
                          <a:pt x="30" y="205"/>
                        </a:lnTo>
                        <a:lnTo>
                          <a:pt x="45" y="196"/>
                        </a:lnTo>
                        <a:lnTo>
                          <a:pt x="45" y="218"/>
                        </a:lnTo>
                        <a:lnTo>
                          <a:pt x="56" y="218"/>
                        </a:lnTo>
                        <a:lnTo>
                          <a:pt x="73" y="219"/>
                        </a:lnTo>
                        <a:lnTo>
                          <a:pt x="114" y="200"/>
                        </a:lnTo>
                        <a:lnTo>
                          <a:pt x="118" y="231"/>
                        </a:lnTo>
                        <a:lnTo>
                          <a:pt x="178" y="255"/>
                        </a:lnTo>
                        <a:lnTo>
                          <a:pt x="188" y="291"/>
                        </a:lnTo>
                        <a:lnTo>
                          <a:pt x="211" y="293"/>
                        </a:lnTo>
                        <a:lnTo>
                          <a:pt x="220" y="317"/>
                        </a:lnTo>
                        <a:lnTo>
                          <a:pt x="215" y="345"/>
                        </a:lnTo>
                        <a:lnTo>
                          <a:pt x="218" y="372"/>
                        </a:lnTo>
                        <a:lnTo>
                          <a:pt x="246" y="377"/>
                        </a:lnTo>
                        <a:lnTo>
                          <a:pt x="250" y="396"/>
                        </a:lnTo>
                        <a:lnTo>
                          <a:pt x="264" y="399"/>
                        </a:lnTo>
                        <a:lnTo>
                          <a:pt x="262" y="424"/>
                        </a:lnTo>
                        <a:lnTo>
                          <a:pt x="273" y="424"/>
                        </a:lnTo>
                        <a:lnTo>
                          <a:pt x="275" y="445"/>
                        </a:lnTo>
                        <a:lnTo>
                          <a:pt x="222" y="491"/>
                        </a:lnTo>
                        <a:lnTo>
                          <a:pt x="232" y="488"/>
                        </a:lnTo>
                        <a:lnTo>
                          <a:pt x="273" y="517"/>
                        </a:lnTo>
                        <a:lnTo>
                          <a:pt x="281" y="529"/>
                        </a:lnTo>
                        <a:lnTo>
                          <a:pt x="278" y="543"/>
                        </a:lnTo>
                        <a:lnTo>
                          <a:pt x="343" y="462"/>
                        </a:lnTo>
                        <a:lnTo>
                          <a:pt x="347" y="421"/>
                        </a:lnTo>
                        <a:lnTo>
                          <a:pt x="399" y="384"/>
                        </a:lnTo>
                        <a:lnTo>
                          <a:pt x="432" y="384"/>
                        </a:lnTo>
                        <a:lnTo>
                          <a:pt x="445" y="371"/>
                        </a:lnTo>
                        <a:lnTo>
                          <a:pt x="472" y="310"/>
                        </a:lnTo>
                        <a:lnTo>
                          <a:pt x="475" y="249"/>
                        </a:lnTo>
                        <a:lnTo>
                          <a:pt x="527" y="191"/>
                        </a:lnTo>
                        <a:lnTo>
                          <a:pt x="532" y="166"/>
                        </a:lnTo>
                        <a:lnTo>
                          <a:pt x="524" y="141"/>
                        </a:lnTo>
                        <a:lnTo>
                          <a:pt x="502" y="137"/>
                        </a:lnTo>
                        <a:lnTo>
                          <a:pt x="468" y="111"/>
                        </a:lnTo>
                        <a:lnTo>
                          <a:pt x="401" y="106"/>
                        </a:lnTo>
                        <a:lnTo>
                          <a:pt x="395" y="90"/>
                        </a:lnTo>
                        <a:lnTo>
                          <a:pt x="365" y="78"/>
                        </a:lnTo>
                        <a:lnTo>
                          <a:pt x="352" y="79"/>
                        </a:lnTo>
                        <a:lnTo>
                          <a:pt x="334" y="102"/>
                        </a:lnTo>
                        <a:lnTo>
                          <a:pt x="334" y="94"/>
                        </a:lnTo>
                        <a:lnTo>
                          <a:pt x="305" y="98"/>
                        </a:lnTo>
                        <a:lnTo>
                          <a:pt x="317" y="93"/>
                        </a:lnTo>
                        <a:lnTo>
                          <a:pt x="306" y="75"/>
                        </a:lnTo>
                        <a:lnTo>
                          <a:pt x="327" y="48"/>
                        </a:lnTo>
                        <a:lnTo>
                          <a:pt x="305" y="15"/>
                        </a:lnTo>
                        <a:lnTo>
                          <a:pt x="285" y="41"/>
                        </a:lnTo>
                        <a:lnTo>
                          <a:pt x="265" y="39"/>
                        </a:lnTo>
                        <a:lnTo>
                          <a:pt x="237" y="43"/>
                        </a:lnTo>
                        <a:lnTo>
                          <a:pt x="198" y="49"/>
                        </a:lnTo>
                        <a:lnTo>
                          <a:pt x="191" y="35"/>
                        </a:lnTo>
                        <a:lnTo>
                          <a:pt x="194" y="9"/>
                        </a:lnTo>
                        <a:lnTo>
                          <a:pt x="181" y="0"/>
                        </a:lnTo>
                        <a:lnTo>
                          <a:pt x="147" y="16"/>
                        </a:lnTo>
                        <a:lnTo>
                          <a:pt x="124" y="11"/>
                        </a:lnTo>
                        <a:lnTo>
                          <a:pt x="131" y="37"/>
                        </a:lnTo>
                        <a:lnTo>
                          <a:pt x="144" y="40"/>
                        </a:lnTo>
                        <a:lnTo>
                          <a:pt x="111" y="59"/>
                        </a:lnTo>
                        <a:lnTo>
                          <a:pt x="95" y="52"/>
                        </a:lnTo>
                        <a:lnTo>
                          <a:pt x="87" y="42"/>
                        </a:lnTo>
                        <a:lnTo>
                          <a:pt x="55" y="47"/>
                        </a:lnTo>
                        <a:lnTo>
                          <a:pt x="65" y="61"/>
                        </a:lnTo>
                        <a:lnTo>
                          <a:pt x="52" y="63"/>
                        </a:lnTo>
                        <a:lnTo>
                          <a:pt x="59" y="87"/>
                        </a:lnTo>
                        <a:lnTo>
                          <a:pt x="53" y="126"/>
                        </a:lnTo>
                        <a:lnTo>
                          <a:pt x="19" y="140"/>
                        </a:lnTo>
                        <a:lnTo>
                          <a:pt x="0" y="1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6" name="Freeform 110"/>
                  <p:cNvSpPr>
                    <a:spLocks noChangeAspect="1"/>
                  </p:cNvSpPr>
                  <p:nvPr/>
                </p:nvSpPr>
                <p:spPr bwMode="gray">
                  <a:xfrm>
                    <a:off x="2822957" y="3652885"/>
                    <a:ext cx="160649" cy="843132"/>
                  </a:xfrm>
                  <a:custGeom>
                    <a:avLst/>
                    <a:gdLst>
                      <a:gd name="T0" fmla="*/ 0 w 115"/>
                      <a:gd name="T1" fmla="*/ 8137 h 571"/>
                      <a:gd name="T2" fmla="*/ 0 w 115"/>
                      <a:gd name="T3" fmla="*/ 8137 h 571"/>
                      <a:gd name="T4" fmla="*/ 9 w 115"/>
                      <a:gd name="T5" fmla="*/ 7855 h 571"/>
                      <a:gd name="T6" fmla="*/ 19 w 115"/>
                      <a:gd name="T7" fmla="*/ 8076 h 571"/>
                      <a:gd name="T8" fmla="*/ 19 w 115"/>
                      <a:gd name="T9" fmla="*/ 7543 h 571"/>
                      <a:gd name="T10" fmla="*/ 19 w 115"/>
                      <a:gd name="T11" fmla="*/ 7301 h 571"/>
                      <a:gd name="T12" fmla="*/ 19 w 115"/>
                      <a:gd name="T13" fmla="*/ 6587 h 571"/>
                      <a:gd name="T14" fmla="*/ 19 w 115"/>
                      <a:gd name="T15" fmla="*/ 6533 h 571"/>
                      <a:gd name="T16" fmla="*/ 19 w 115"/>
                      <a:gd name="T17" fmla="*/ 5350 h 571"/>
                      <a:gd name="T18" fmla="*/ 19 w 115"/>
                      <a:gd name="T19" fmla="*/ 4098 h 571"/>
                      <a:gd name="T20" fmla="*/ 19 w 115"/>
                      <a:gd name="T21" fmla="*/ 3051 h 571"/>
                      <a:gd name="T22" fmla="*/ 21 w 115"/>
                      <a:gd name="T23" fmla="*/ 1066 h 571"/>
                      <a:gd name="T24" fmla="*/ 19 w 115"/>
                      <a:gd name="T25" fmla="*/ 176 h 571"/>
                      <a:gd name="T26" fmla="*/ 25 w 115"/>
                      <a:gd name="T27" fmla="*/ 0 h 571"/>
                      <a:gd name="T28" fmla="*/ 32 w 115"/>
                      <a:gd name="T29" fmla="*/ 457 h 571"/>
                      <a:gd name="T30" fmla="*/ 35 w 115"/>
                      <a:gd name="T31" fmla="*/ 1380 h 571"/>
                      <a:gd name="T32" fmla="*/ 38 w 115"/>
                      <a:gd name="T33" fmla="*/ 1389 h 571"/>
                      <a:gd name="T34" fmla="*/ 37 w 115"/>
                      <a:gd name="T35" fmla="*/ 1693 h 571"/>
                      <a:gd name="T36" fmla="*/ 32 w 115"/>
                      <a:gd name="T37" fmla="*/ 1815 h 571"/>
                      <a:gd name="T38" fmla="*/ 33 w 115"/>
                      <a:gd name="T39" fmla="*/ 2461 h 571"/>
                      <a:gd name="T40" fmla="*/ 25 w 115"/>
                      <a:gd name="T41" fmla="*/ 2772 h 571"/>
                      <a:gd name="T42" fmla="*/ 19 w 115"/>
                      <a:gd name="T43" fmla="*/ 3659 h 571"/>
                      <a:gd name="T44" fmla="*/ 23 w 115"/>
                      <a:gd name="T45" fmla="*/ 4458 h 571"/>
                      <a:gd name="T46" fmla="*/ 19 w 115"/>
                      <a:gd name="T47" fmla="*/ 5124 h 571"/>
                      <a:gd name="T48" fmla="*/ 19 w 115"/>
                      <a:gd name="T49" fmla="*/ 6834 h 571"/>
                      <a:gd name="T50" fmla="*/ 19 w 115"/>
                      <a:gd name="T51" fmla="*/ 7491 h 571"/>
                      <a:gd name="T52" fmla="*/ 19 w 115"/>
                      <a:gd name="T53" fmla="*/ 7543 h 571"/>
                      <a:gd name="T54" fmla="*/ 19 w 115"/>
                      <a:gd name="T55" fmla="*/ 8083 h 571"/>
                      <a:gd name="T56" fmla="*/ 19 w 115"/>
                      <a:gd name="T57" fmla="*/ 9229 h 571"/>
                      <a:gd name="T58" fmla="*/ 19 w 115"/>
                      <a:gd name="T59" fmla="*/ 9442 h 571"/>
                      <a:gd name="T60" fmla="*/ 19 w 115"/>
                      <a:gd name="T61" fmla="*/ 9384 h 571"/>
                      <a:gd name="T62" fmla="*/ 19 w 115"/>
                      <a:gd name="T63" fmla="*/ 9824 h 571"/>
                      <a:gd name="T64" fmla="*/ 33 w 115"/>
                      <a:gd name="T65" fmla="*/ 9903 h 571"/>
                      <a:gd name="T66" fmla="*/ 19 w 115"/>
                      <a:gd name="T67" fmla="*/ 10087 h 571"/>
                      <a:gd name="T68" fmla="*/ 19 w 115"/>
                      <a:gd name="T69" fmla="*/ 10439 h 571"/>
                      <a:gd name="T70" fmla="*/ 19 w 115"/>
                      <a:gd name="T71" fmla="*/ 10333 h 571"/>
                      <a:gd name="T72" fmla="*/ 19 w 115"/>
                      <a:gd name="T73" fmla="*/ 10107 h 571"/>
                      <a:gd name="T74" fmla="*/ 19 w 115"/>
                      <a:gd name="T75" fmla="*/ 10057 h 571"/>
                      <a:gd name="T76" fmla="*/ 19 w 115"/>
                      <a:gd name="T77" fmla="*/ 9636 h 571"/>
                      <a:gd name="T78" fmla="*/ 19 w 115"/>
                      <a:gd name="T79" fmla="*/ 9847 h 571"/>
                      <a:gd name="T80" fmla="*/ 19 w 115"/>
                      <a:gd name="T81" fmla="*/ 9461 h 571"/>
                      <a:gd name="T82" fmla="*/ 19 w 115"/>
                      <a:gd name="T83" fmla="*/ 9414 h 571"/>
                      <a:gd name="T84" fmla="*/ 14 w 115"/>
                      <a:gd name="T85" fmla="*/ 9225 h 571"/>
                      <a:gd name="T86" fmla="*/ 19 w 115"/>
                      <a:gd name="T87" fmla="*/ 9051 h 571"/>
                      <a:gd name="T88" fmla="*/ 15 w 115"/>
                      <a:gd name="T89" fmla="*/ 8522 h 571"/>
                      <a:gd name="T90" fmla="*/ 19 w 115"/>
                      <a:gd name="T91" fmla="*/ 8580 h 571"/>
                      <a:gd name="T92" fmla="*/ 15 w 115"/>
                      <a:gd name="T93" fmla="*/ 8310 h 571"/>
                      <a:gd name="T94" fmla="*/ 19 w 115"/>
                      <a:gd name="T95" fmla="*/ 8122 h 571"/>
                      <a:gd name="T96" fmla="*/ 0 w 115"/>
                      <a:gd name="T97" fmla="*/ 8137 h 571"/>
                      <a:gd name="T98" fmla="*/ 0 w 115"/>
                      <a:gd name="T99" fmla="*/ 8137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571"/>
                      <a:gd name="T152" fmla="*/ 115 w 115"/>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571">
                        <a:moveTo>
                          <a:pt x="0" y="445"/>
                        </a:moveTo>
                        <a:lnTo>
                          <a:pt x="0" y="445"/>
                        </a:lnTo>
                        <a:lnTo>
                          <a:pt x="9" y="430"/>
                        </a:lnTo>
                        <a:lnTo>
                          <a:pt x="24" y="441"/>
                        </a:lnTo>
                        <a:lnTo>
                          <a:pt x="39" y="412"/>
                        </a:lnTo>
                        <a:lnTo>
                          <a:pt x="33" y="400"/>
                        </a:lnTo>
                        <a:lnTo>
                          <a:pt x="45" y="360"/>
                        </a:lnTo>
                        <a:lnTo>
                          <a:pt x="24" y="357"/>
                        </a:lnTo>
                        <a:lnTo>
                          <a:pt x="27" y="292"/>
                        </a:lnTo>
                        <a:lnTo>
                          <a:pt x="55" y="224"/>
                        </a:lnTo>
                        <a:lnTo>
                          <a:pt x="54" y="166"/>
                        </a:lnTo>
                        <a:lnTo>
                          <a:pt x="74" y="58"/>
                        </a:lnTo>
                        <a:lnTo>
                          <a:pt x="68" y="9"/>
                        </a:lnTo>
                        <a:lnTo>
                          <a:pt x="81" y="0"/>
                        </a:lnTo>
                        <a:lnTo>
                          <a:pt x="96" y="25"/>
                        </a:lnTo>
                        <a:lnTo>
                          <a:pt x="104" y="75"/>
                        </a:lnTo>
                        <a:lnTo>
                          <a:pt x="114" y="76"/>
                        </a:lnTo>
                        <a:lnTo>
                          <a:pt x="112" y="93"/>
                        </a:lnTo>
                        <a:lnTo>
                          <a:pt x="97" y="100"/>
                        </a:lnTo>
                        <a:lnTo>
                          <a:pt x="98" y="134"/>
                        </a:lnTo>
                        <a:lnTo>
                          <a:pt x="81" y="152"/>
                        </a:lnTo>
                        <a:lnTo>
                          <a:pt x="69" y="199"/>
                        </a:lnTo>
                        <a:lnTo>
                          <a:pt x="78" y="243"/>
                        </a:lnTo>
                        <a:lnTo>
                          <a:pt x="61" y="281"/>
                        </a:lnTo>
                        <a:lnTo>
                          <a:pt x="48" y="374"/>
                        </a:lnTo>
                        <a:lnTo>
                          <a:pt x="58" y="409"/>
                        </a:lnTo>
                        <a:lnTo>
                          <a:pt x="49" y="412"/>
                        </a:lnTo>
                        <a:lnTo>
                          <a:pt x="53" y="442"/>
                        </a:lnTo>
                        <a:lnTo>
                          <a:pt x="30" y="505"/>
                        </a:lnTo>
                        <a:lnTo>
                          <a:pt x="33" y="516"/>
                        </a:lnTo>
                        <a:lnTo>
                          <a:pt x="44" y="512"/>
                        </a:lnTo>
                        <a:lnTo>
                          <a:pt x="48" y="536"/>
                        </a:lnTo>
                        <a:lnTo>
                          <a:pt x="98" y="541"/>
                        </a:lnTo>
                        <a:lnTo>
                          <a:pt x="65" y="551"/>
                        </a:lnTo>
                        <a:lnTo>
                          <a:pt x="61" y="570"/>
                        </a:lnTo>
                        <a:lnTo>
                          <a:pt x="46" y="565"/>
                        </a:lnTo>
                        <a:lnTo>
                          <a:pt x="62" y="553"/>
                        </a:lnTo>
                        <a:lnTo>
                          <a:pt x="38" y="548"/>
                        </a:lnTo>
                        <a:lnTo>
                          <a:pt x="35" y="527"/>
                        </a:lnTo>
                        <a:lnTo>
                          <a:pt x="29" y="537"/>
                        </a:lnTo>
                        <a:lnTo>
                          <a:pt x="20" y="518"/>
                        </a:lnTo>
                        <a:lnTo>
                          <a:pt x="25" y="513"/>
                        </a:lnTo>
                        <a:lnTo>
                          <a:pt x="14" y="504"/>
                        </a:lnTo>
                        <a:lnTo>
                          <a:pt x="24" y="494"/>
                        </a:lnTo>
                        <a:lnTo>
                          <a:pt x="15" y="466"/>
                        </a:lnTo>
                        <a:lnTo>
                          <a:pt x="32" y="469"/>
                        </a:lnTo>
                        <a:lnTo>
                          <a:pt x="15" y="455"/>
                        </a:lnTo>
                        <a:lnTo>
                          <a:pt x="19" y="444"/>
                        </a:lnTo>
                        <a:lnTo>
                          <a:pt x="0" y="4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7" name="Freeform 111"/>
                  <p:cNvSpPr>
                    <a:spLocks noChangeAspect="1"/>
                  </p:cNvSpPr>
                  <p:nvPr/>
                </p:nvSpPr>
                <p:spPr bwMode="gray">
                  <a:xfrm>
                    <a:off x="2831563" y="4357798"/>
                    <a:ext cx="14343" cy="33173"/>
                  </a:xfrm>
                  <a:custGeom>
                    <a:avLst/>
                    <a:gdLst>
                      <a:gd name="T0" fmla="*/ 0 w 10"/>
                      <a:gd name="T1" fmla="*/ 395 h 22"/>
                      <a:gd name="T2" fmla="*/ 0 w 10"/>
                      <a:gd name="T3" fmla="*/ 395 h 22"/>
                      <a:gd name="T4" fmla="*/ 4 w 10"/>
                      <a:gd name="T5" fmla="*/ 0 h 22"/>
                      <a:gd name="T6" fmla="*/ 9 w 10"/>
                      <a:gd name="T7" fmla="*/ 945 h 22"/>
                      <a:gd name="T8" fmla="*/ 0 w 10"/>
                      <a:gd name="T9" fmla="*/ 395 h 22"/>
                      <a:gd name="T10" fmla="*/ 0 w 10"/>
                      <a:gd name="T11" fmla="*/ 395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0" y="9"/>
                        </a:moveTo>
                        <a:lnTo>
                          <a:pt x="0" y="9"/>
                        </a:lnTo>
                        <a:lnTo>
                          <a:pt x="4" y="0"/>
                        </a:lnTo>
                        <a:lnTo>
                          <a:pt x="9" y="2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8" name="Freeform 112"/>
                  <p:cNvSpPr>
                    <a:spLocks noChangeAspect="1"/>
                  </p:cNvSpPr>
                  <p:nvPr/>
                </p:nvSpPr>
                <p:spPr bwMode="gray">
                  <a:xfrm>
                    <a:off x="2845907" y="4187790"/>
                    <a:ext cx="11475" cy="41465"/>
                  </a:xfrm>
                  <a:custGeom>
                    <a:avLst/>
                    <a:gdLst>
                      <a:gd name="T0" fmla="*/ 0 w 9"/>
                      <a:gd name="T1" fmla="*/ 485 h 28"/>
                      <a:gd name="T2" fmla="*/ 0 w 9"/>
                      <a:gd name="T3" fmla="*/ 485 h 28"/>
                      <a:gd name="T4" fmla="*/ 4 w 9"/>
                      <a:gd name="T5" fmla="*/ 0 h 28"/>
                      <a:gd name="T6" fmla="*/ 4 w 9"/>
                      <a:gd name="T7" fmla="*/ 557 h 28"/>
                      <a:gd name="T8" fmla="*/ 0 w 9"/>
                      <a:gd name="T9" fmla="*/ 485 h 28"/>
                      <a:gd name="T10" fmla="*/ 0 w 9"/>
                      <a:gd name="T11" fmla="*/ 485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23"/>
                        </a:moveTo>
                        <a:lnTo>
                          <a:pt x="0" y="23"/>
                        </a:lnTo>
                        <a:lnTo>
                          <a:pt x="8" y="0"/>
                        </a:lnTo>
                        <a:lnTo>
                          <a:pt x="8" y="2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9" name="Freeform 113"/>
                  <p:cNvSpPr>
                    <a:spLocks noChangeAspect="1"/>
                  </p:cNvSpPr>
                  <p:nvPr/>
                </p:nvSpPr>
                <p:spPr bwMode="gray">
                  <a:xfrm>
                    <a:off x="2857382" y="4483577"/>
                    <a:ext cx="27253" cy="19350"/>
                  </a:xfrm>
                  <a:custGeom>
                    <a:avLst/>
                    <a:gdLst>
                      <a:gd name="T0" fmla="*/ 0 w 19"/>
                      <a:gd name="T1" fmla="*/ 0 h 13"/>
                      <a:gd name="T2" fmla="*/ 0 w 19"/>
                      <a:gd name="T3" fmla="*/ 0 h 13"/>
                      <a:gd name="T4" fmla="*/ 18 w 19"/>
                      <a:gd name="T5" fmla="*/ 3 h 13"/>
                      <a:gd name="T6" fmla="*/ 18 w 19"/>
                      <a:gd name="T7" fmla="*/ 297 h 13"/>
                      <a:gd name="T8" fmla="*/ 0 w 19"/>
                      <a:gd name="T9" fmla="*/ 0 h 13"/>
                      <a:gd name="T10" fmla="*/ 0 w 19"/>
                      <a:gd name="T11" fmla="*/ 0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0" y="0"/>
                        </a:moveTo>
                        <a:lnTo>
                          <a:pt x="0" y="0"/>
                        </a:lnTo>
                        <a:lnTo>
                          <a:pt x="18" y="3"/>
                        </a:lnTo>
                        <a:lnTo>
                          <a:pt x="18"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0" name="Freeform 114"/>
                  <p:cNvSpPr>
                    <a:spLocks noChangeAspect="1"/>
                  </p:cNvSpPr>
                  <p:nvPr/>
                </p:nvSpPr>
                <p:spPr bwMode="gray">
                  <a:xfrm>
                    <a:off x="2863119" y="4443493"/>
                    <a:ext cx="40162" cy="41465"/>
                  </a:xfrm>
                  <a:custGeom>
                    <a:avLst/>
                    <a:gdLst>
                      <a:gd name="T0" fmla="*/ 0 w 28"/>
                      <a:gd name="T1" fmla="*/ 5 h 28"/>
                      <a:gd name="T2" fmla="*/ 0 w 28"/>
                      <a:gd name="T3" fmla="*/ 5 h 28"/>
                      <a:gd name="T4" fmla="*/ 7 w 28"/>
                      <a:gd name="T5" fmla="*/ 0 h 28"/>
                      <a:gd name="T6" fmla="*/ 6 w 28"/>
                      <a:gd name="T7" fmla="*/ 261 h 28"/>
                      <a:gd name="T8" fmla="*/ 27 w 28"/>
                      <a:gd name="T9" fmla="*/ 344 h 28"/>
                      <a:gd name="T10" fmla="*/ 14 w 28"/>
                      <a:gd name="T11" fmla="*/ 557 h 28"/>
                      <a:gd name="T12" fmla="*/ 0 w 28"/>
                      <a:gd name="T13" fmla="*/ 5 h 28"/>
                      <a:gd name="T14" fmla="*/ 0 w 2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8"/>
                      <a:gd name="T26" fmla="*/ 28 w 2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8">
                        <a:moveTo>
                          <a:pt x="0" y="5"/>
                        </a:moveTo>
                        <a:lnTo>
                          <a:pt x="0" y="5"/>
                        </a:lnTo>
                        <a:lnTo>
                          <a:pt x="7" y="0"/>
                        </a:lnTo>
                        <a:lnTo>
                          <a:pt x="6" y="13"/>
                        </a:lnTo>
                        <a:lnTo>
                          <a:pt x="27" y="17"/>
                        </a:lnTo>
                        <a:lnTo>
                          <a:pt x="14" y="2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1" name="Freeform 115"/>
                  <p:cNvSpPr>
                    <a:spLocks noChangeAspect="1"/>
                  </p:cNvSpPr>
                  <p:nvPr/>
                </p:nvSpPr>
                <p:spPr bwMode="gray">
                  <a:xfrm>
                    <a:off x="2890372" y="4497398"/>
                    <a:ext cx="22950" cy="11058"/>
                  </a:xfrm>
                  <a:custGeom>
                    <a:avLst/>
                    <a:gdLst>
                      <a:gd name="T0" fmla="*/ 0 w 16"/>
                      <a:gd name="T1" fmla="*/ 5 h 8"/>
                      <a:gd name="T2" fmla="*/ 0 w 16"/>
                      <a:gd name="T3" fmla="*/ 5 h 8"/>
                      <a:gd name="T4" fmla="*/ 4 w 16"/>
                      <a:gd name="T5" fmla="*/ 0 h 8"/>
                      <a:gd name="T6" fmla="*/ 15 w 16"/>
                      <a:gd name="T7" fmla="*/ 7 h 8"/>
                      <a:gd name="T8" fmla="*/ 0 w 16"/>
                      <a:gd name="T9" fmla="*/ 5 h 8"/>
                      <a:gd name="T10" fmla="*/ 0 w 16"/>
                      <a:gd name="T11" fmla="*/ 5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5"/>
                        </a:moveTo>
                        <a:lnTo>
                          <a:pt x="0" y="5"/>
                        </a:lnTo>
                        <a:lnTo>
                          <a:pt x="4" y="0"/>
                        </a:lnTo>
                        <a:lnTo>
                          <a:pt x="15" y="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2" name="Freeform 116"/>
                  <p:cNvSpPr>
                    <a:spLocks noChangeAspect="1"/>
                  </p:cNvSpPr>
                  <p:nvPr/>
                </p:nvSpPr>
                <p:spPr bwMode="gray">
                  <a:xfrm>
                    <a:off x="2904716" y="4462844"/>
                    <a:ext cx="54506" cy="62198"/>
                  </a:xfrm>
                  <a:custGeom>
                    <a:avLst/>
                    <a:gdLst>
                      <a:gd name="T0" fmla="*/ 0 w 39"/>
                      <a:gd name="T1" fmla="*/ 707 h 42"/>
                      <a:gd name="T2" fmla="*/ 0 w 39"/>
                      <a:gd name="T3" fmla="*/ 707 h 42"/>
                      <a:gd name="T4" fmla="*/ 6 w 39"/>
                      <a:gd name="T5" fmla="*/ 557 h 42"/>
                      <a:gd name="T6" fmla="*/ 19 w 39"/>
                      <a:gd name="T7" fmla="*/ 640 h 42"/>
                      <a:gd name="T8" fmla="*/ 17 w 39"/>
                      <a:gd name="T9" fmla="*/ 453 h 42"/>
                      <a:gd name="T10" fmla="*/ 19 w 39"/>
                      <a:gd name="T11" fmla="*/ 280 h 42"/>
                      <a:gd name="T12" fmla="*/ 12 w 39"/>
                      <a:gd name="T13" fmla="*/ 244 h 42"/>
                      <a:gd name="T14" fmla="*/ 12 w 39"/>
                      <a:gd name="T15" fmla="*/ 2 h 42"/>
                      <a:gd name="T16" fmla="*/ 19 w 39"/>
                      <a:gd name="T17" fmla="*/ 0 h 42"/>
                      <a:gd name="T18" fmla="*/ 19 w 39"/>
                      <a:gd name="T19" fmla="*/ 843 h 42"/>
                      <a:gd name="T20" fmla="*/ 0 w 39"/>
                      <a:gd name="T21" fmla="*/ 707 h 42"/>
                      <a:gd name="T22" fmla="*/ 0 w 39"/>
                      <a:gd name="T23" fmla="*/ 707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42"/>
                      <a:gd name="T38" fmla="*/ 39 w 3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42">
                        <a:moveTo>
                          <a:pt x="0" y="34"/>
                        </a:moveTo>
                        <a:lnTo>
                          <a:pt x="0" y="34"/>
                        </a:lnTo>
                        <a:lnTo>
                          <a:pt x="6" y="27"/>
                        </a:lnTo>
                        <a:lnTo>
                          <a:pt x="26" y="31"/>
                        </a:lnTo>
                        <a:lnTo>
                          <a:pt x="17" y="21"/>
                        </a:lnTo>
                        <a:lnTo>
                          <a:pt x="27" y="14"/>
                        </a:lnTo>
                        <a:lnTo>
                          <a:pt x="12" y="12"/>
                        </a:lnTo>
                        <a:lnTo>
                          <a:pt x="12" y="2"/>
                        </a:lnTo>
                        <a:lnTo>
                          <a:pt x="36" y="0"/>
                        </a:lnTo>
                        <a:lnTo>
                          <a:pt x="38" y="41"/>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3" name="Freeform 117"/>
                  <p:cNvSpPr>
                    <a:spLocks noChangeAspect="1"/>
                  </p:cNvSpPr>
                  <p:nvPr/>
                </p:nvSpPr>
                <p:spPr bwMode="gray">
                  <a:xfrm>
                    <a:off x="2930534" y="4534718"/>
                    <a:ext cx="40162" cy="12439"/>
                  </a:xfrm>
                  <a:custGeom>
                    <a:avLst/>
                    <a:gdLst>
                      <a:gd name="T0" fmla="*/ 0 w 29"/>
                      <a:gd name="T1" fmla="*/ 0 h 9"/>
                      <a:gd name="T2" fmla="*/ 0 w 29"/>
                      <a:gd name="T3" fmla="*/ 0 h 9"/>
                      <a:gd name="T4" fmla="*/ 14 w 29"/>
                      <a:gd name="T5" fmla="*/ 2 h 9"/>
                      <a:gd name="T6" fmla="*/ 14 w 29"/>
                      <a:gd name="T7" fmla="*/ 8 h 9"/>
                      <a:gd name="T8" fmla="*/ 0 w 29"/>
                      <a:gd name="T9" fmla="*/ 0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0" y="0"/>
                        </a:moveTo>
                        <a:lnTo>
                          <a:pt x="0" y="0"/>
                        </a:lnTo>
                        <a:lnTo>
                          <a:pt x="25" y="2"/>
                        </a:lnTo>
                        <a:lnTo>
                          <a:pt x="28" y="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4" name="Freeform 118"/>
                  <p:cNvSpPr>
                    <a:spLocks noChangeAspect="1"/>
                  </p:cNvSpPr>
                  <p:nvPr/>
                </p:nvSpPr>
                <p:spPr bwMode="gray">
                  <a:xfrm>
                    <a:off x="2967828" y="4525042"/>
                    <a:ext cx="20081" cy="11058"/>
                  </a:xfrm>
                  <a:custGeom>
                    <a:avLst/>
                    <a:gdLst>
                      <a:gd name="T0" fmla="*/ 0 w 14"/>
                      <a:gd name="T1" fmla="*/ 2057 h 7"/>
                      <a:gd name="T2" fmla="*/ 0 w 14"/>
                      <a:gd name="T3" fmla="*/ 2057 h 7"/>
                      <a:gd name="T4" fmla="*/ 3 w 14"/>
                      <a:gd name="T5" fmla="*/ 0 h 7"/>
                      <a:gd name="T6" fmla="*/ 13 w 14"/>
                      <a:gd name="T7" fmla="*/ 2057 h 7"/>
                      <a:gd name="T8" fmla="*/ 0 w 14"/>
                      <a:gd name="T9" fmla="*/ 2057 h 7"/>
                      <a:gd name="T10" fmla="*/ 0 w 14"/>
                      <a:gd name="T11" fmla="*/ 2057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0" y="6"/>
                        </a:moveTo>
                        <a:lnTo>
                          <a:pt x="0" y="6"/>
                        </a:lnTo>
                        <a:lnTo>
                          <a:pt x="3" y="0"/>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5" name="Freeform 125"/>
                  <p:cNvSpPr>
                    <a:spLocks noChangeAspect="1"/>
                  </p:cNvSpPr>
                  <p:nvPr/>
                </p:nvSpPr>
                <p:spPr bwMode="gray">
                  <a:xfrm>
                    <a:off x="3104092" y="4429672"/>
                    <a:ext cx="31556" cy="17968"/>
                  </a:xfrm>
                  <a:custGeom>
                    <a:avLst/>
                    <a:gdLst>
                      <a:gd name="T0" fmla="*/ 0 w 22"/>
                      <a:gd name="T1" fmla="*/ 12 h 13"/>
                      <a:gd name="T2" fmla="*/ 0 w 22"/>
                      <a:gd name="T3" fmla="*/ 12 h 13"/>
                      <a:gd name="T4" fmla="*/ 12 w 22"/>
                      <a:gd name="T5" fmla="*/ 5 h 13"/>
                      <a:gd name="T6" fmla="*/ 6 w 22"/>
                      <a:gd name="T7" fmla="*/ 0 h 13"/>
                      <a:gd name="T8" fmla="*/ 21 w 22"/>
                      <a:gd name="T9" fmla="*/ 1 h 13"/>
                      <a:gd name="T10" fmla="*/ 0 w 22"/>
                      <a:gd name="T11" fmla="*/ 12 h 13"/>
                      <a:gd name="T12" fmla="*/ 0 w 22"/>
                      <a:gd name="T13" fmla="*/ 12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0" y="12"/>
                        </a:moveTo>
                        <a:lnTo>
                          <a:pt x="0" y="12"/>
                        </a:lnTo>
                        <a:lnTo>
                          <a:pt x="12" y="5"/>
                        </a:lnTo>
                        <a:lnTo>
                          <a:pt x="6" y="0"/>
                        </a:lnTo>
                        <a:lnTo>
                          <a:pt x="21" y="1"/>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6" name="Freeform 126"/>
                  <p:cNvSpPr>
                    <a:spLocks noChangeAspect="1"/>
                  </p:cNvSpPr>
                  <p:nvPr/>
                </p:nvSpPr>
                <p:spPr bwMode="gray">
                  <a:xfrm>
                    <a:off x="3127042" y="4426907"/>
                    <a:ext cx="35859" cy="22115"/>
                  </a:xfrm>
                  <a:custGeom>
                    <a:avLst/>
                    <a:gdLst>
                      <a:gd name="T0" fmla="*/ 0 w 25"/>
                      <a:gd name="T1" fmla="*/ 15 h 16"/>
                      <a:gd name="T2" fmla="*/ 0 w 25"/>
                      <a:gd name="T3" fmla="*/ 15 h 16"/>
                      <a:gd name="T4" fmla="*/ 11 w 25"/>
                      <a:gd name="T5" fmla="*/ 0 h 16"/>
                      <a:gd name="T6" fmla="*/ 24 w 25"/>
                      <a:gd name="T7" fmla="*/ 5 h 16"/>
                      <a:gd name="T8" fmla="*/ 0 w 25"/>
                      <a:gd name="T9" fmla="*/ 15 h 16"/>
                      <a:gd name="T10" fmla="*/ 0 w 25"/>
                      <a:gd name="T11" fmla="*/ 15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0" y="15"/>
                        </a:moveTo>
                        <a:lnTo>
                          <a:pt x="0" y="15"/>
                        </a:lnTo>
                        <a:lnTo>
                          <a:pt x="11" y="0"/>
                        </a:lnTo>
                        <a:lnTo>
                          <a:pt x="24" y="5"/>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7" name="Freeform 134"/>
                  <p:cNvSpPr>
                    <a:spLocks noChangeAspect="1"/>
                  </p:cNvSpPr>
                  <p:nvPr/>
                </p:nvSpPr>
                <p:spPr bwMode="gray">
                  <a:xfrm>
                    <a:off x="3071101" y="3690204"/>
                    <a:ext cx="156345" cy="170009"/>
                  </a:xfrm>
                  <a:custGeom>
                    <a:avLst/>
                    <a:gdLst>
                      <a:gd name="T0" fmla="*/ 0 w 112"/>
                      <a:gd name="T1" fmla="*/ 574 h 116"/>
                      <a:gd name="T2" fmla="*/ 0 w 112"/>
                      <a:gd name="T3" fmla="*/ 574 h 116"/>
                      <a:gd name="T4" fmla="*/ 9 w 112"/>
                      <a:gd name="T5" fmla="*/ 6 h 116"/>
                      <a:gd name="T6" fmla="*/ 18 w 112"/>
                      <a:gd name="T7" fmla="*/ 0 h 116"/>
                      <a:gd name="T8" fmla="*/ 18 w 112"/>
                      <a:gd name="T9" fmla="*/ 159 h 116"/>
                      <a:gd name="T10" fmla="*/ 18 w 112"/>
                      <a:gd name="T11" fmla="*/ 510 h 116"/>
                      <a:gd name="T12" fmla="*/ 30 w 112"/>
                      <a:gd name="T13" fmla="*/ 591 h 116"/>
                      <a:gd name="T14" fmla="*/ 31 w 112"/>
                      <a:gd name="T15" fmla="*/ 841 h 116"/>
                      <a:gd name="T16" fmla="*/ 36 w 112"/>
                      <a:gd name="T17" fmla="*/ 865 h 116"/>
                      <a:gd name="T18" fmla="*/ 35 w 112"/>
                      <a:gd name="T19" fmla="*/ 1198 h 116"/>
                      <a:gd name="T20" fmla="*/ 31 w 112"/>
                      <a:gd name="T21" fmla="*/ 1514 h 116"/>
                      <a:gd name="T22" fmla="*/ 18 w 112"/>
                      <a:gd name="T23" fmla="*/ 1513 h 116"/>
                      <a:gd name="T24" fmla="*/ 18 w 112"/>
                      <a:gd name="T25" fmla="*/ 1130 h 116"/>
                      <a:gd name="T26" fmla="*/ 0 w 112"/>
                      <a:gd name="T27" fmla="*/ 574 h 116"/>
                      <a:gd name="T28" fmla="*/ 0 w 112"/>
                      <a:gd name="T29" fmla="*/ 574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16"/>
                      <a:gd name="T47" fmla="*/ 112 w 112"/>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16">
                        <a:moveTo>
                          <a:pt x="0" y="43"/>
                        </a:moveTo>
                        <a:lnTo>
                          <a:pt x="0" y="43"/>
                        </a:lnTo>
                        <a:lnTo>
                          <a:pt x="9" y="6"/>
                        </a:lnTo>
                        <a:lnTo>
                          <a:pt x="48" y="0"/>
                        </a:lnTo>
                        <a:lnTo>
                          <a:pt x="62" y="12"/>
                        </a:lnTo>
                        <a:lnTo>
                          <a:pt x="65" y="39"/>
                        </a:lnTo>
                        <a:lnTo>
                          <a:pt x="93" y="44"/>
                        </a:lnTo>
                        <a:lnTo>
                          <a:pt x="97" y="63"/>
                        </a:lnTo>
                        <a:lnTo>
                          <a:pt x="111" y="66"/>
                        </a:lnTo>
                        <a:lnTo>
                          <a:pt x="109" y="91"/>
                        </a:lnTo>
                        <a:lnTo>
                          <a:pt x="95" y="115"/>
                        </a:lnTo>
                        <a:lnTo>
                          <a:pt x="58" y="114"/>
                        </a:lnTo>
                        <a:lnTo>
                          <a:pt x="66" y="86"/>
                        </a:lnTo>
                        <a:lnTo>
                          <a:pt x="0" y="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8" name="Freeform 135"/>
                  <p:cNvSpPr>
                    <a:spLocks noChangeAspect="1"/>
                  </p:cNvSpPr>
                  <p:nvPr/>
                </p:nvSpPr>
                <p:spPr bwMode="gray">
                  <a:xfrm>
                    <a:off x="2713946" y="3301811"/>
                    <a:ext cx="240972" cy="364896"/>
                  </a:xfrm>
                  <a:custGeom>
                    <a:avLst/>
                    <a:gdLst>
                      <a:gd name="T0" fmla="*/ 0 w 172"/>
                      <a:gd name="T1" fmla="*/ 1080 h 247"/>
                      <a:gd name="T2" fmla="*/ 0 w 172"/>
                      <a:gd name="T3" fmla="*/ 1080 h 247"/>
                      <a:gd name="T4" fmla="*/ 3 w 172"/>
                      <a:gd name="T5" fmla="*/ 1480 h 247"/>
                      <a:gd name="T6" fmla="*/ 21 w 172"/>
                      <a:gd name="T7" fmla="*/ 2075 h 247"/>
                      <a:gd name="T8" fmla="*/ 22 w 172"/>
                      <a:gd name="T9" fmla="*/ 3591 h 247"/>
                      <a:gd name="T10" fmla="*/ 54 w 172"/>
                      <a:gd name="T11" fmla="*/ 4605 h 247"/>
                      <a:gd name="T12" fmla="*/ 57 w 172"/>
                      <a:gd name="T13" fmla="*/ 4432 h 247"/>
                      <a:gd name="T14" fmla="*/ 59 w 172"/>
                      <a:gd name="T15" fmla="*/ 4102 h 247"/>
                      <a:gd name="T16" fmla="*/ 56 w 172"/>
                      <a:gd name="T17" fmla="*/ 4011 h 247"/>
                      <a:gd name="T18" fmla="*/ 58 w 172"/>
                      <a:gd name="T19" fmla="*/ 3889 h 247"/>
                      <a:gd name="T20" fmla="*/ 60 w 172"/>
                      <a:gd name="T21" fmla="*/ 3093 h 247"/>
                      <a:gd name="T22" fmla="*/ 57 w 172"/>
                      <a:gd name="T23" fmla="*/ 2743 h 247"/>
                      <a:gd name="T24" fmla="*/ 54 w 172"/>
                      <a:gd name="T25" fmla="*/ 2743 h 247"/>
                      <a:gd name="T26" fmla="*/ 54 w 172"/>
                      <a:gd name="T27" fmla="*/ 2358 h 247"/>
                      <a:gd name="T28" fmla="*/ 49 w 172"/>
                      <a:gd name="T29" fmla="*/ 2520 h 247"/>
                      <a:gd name="T30" fmla="*/ 43 w 172"/>
                      <a:gd name="T31" fmla="*/ 2366 h 247"/>
                      <a:gd name="T32" fmla="*/ 39 w 172"/>
                      <a:gd name="T33" fmla="*/ 1870 h 247"/>
                      <a:gd name="T34" fmla="*/ 46 w 172"/>
                      <a:gd name="T35" fmla="*/ 1300 h 247"/>
                      <a:gd name="T36" fmla="*/ 56 w 172"/>
                      <a:gd name="T37" fmla="*/ 1025 h 247"/>
                      <a:gd name="T38" fmla="*/ 54 w 172"/>
                      <a:gd name="T39" fmla="*/ 930 h 247"/>
                      <a:gd name="T40" fmla="*/ 55 w 172"/>
                      <a:gd name="T41" fmla="*/ 624 h 247"/>
                      <a:gd name="T42" fmla="*/ 43 w 172"/>
                      <a:gd name="T43" fmla="*/ 547 h 247"/>
                      <a:gd name="T44" fmla="*/ 29 w 172"/>
                      <a:gd name="T45" fmla="*/ 0 h 247"/>
                      <a:gd name="T46" fmla="*/ 26 w 172"/>
                      <a:gd name="T47" fmla="*/ 419 h 247"/>
                      <a:gd name="T48" fmla="*/ 21 w 172"/>
                      <a:gd name="T49" fmla="*/ 763 h 247"/>
                      <a:gd name="T50" fmla="*/ 21 w 172"/>
                      <a:gd name="T51" fmla="*/ 1216 h 247"/>
                      <a:gd name="T52" fmla="*/ 11 w 172"/>
                      <a:gd name="T53" fmla="*/ 1138 h 247"/>
                      <a:gd name="T54" fmla="*/ 14 w 172"/>
                      <a:gd name="T55" fmla="*/ 872 h 247"/>
                      <a:gd name="T56" fmla="*/ 0 w 172"/>
                      <a:gd name="T57" fmla="*/ 1080 h 247"/>
                      <a:gd name="T58" fmla="*/ 0 w 172"/>
                      <a:gd name="T59" fmla="*/ 1080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47"/>
                      <a:gd name="T92" fmla="*/ 172 w 172"/>
                      <a:gd name="T93" fmla="*/ 247 h 2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47">
                        <a:moveTo>
                          <a:pt x="0" y="58"/>
                        </a:moveTo>
                        <a:lnTo>
                          <a:pt x="0" y="58"/>
                        </a:lnTo>
                        <a:lnTo>
                          <a:pt x="3" y="78"/>
                        </a:lnTo>
                        <a:lnTo>
                          <a:pt x="34" y="112"/>
                        </a:lnTo>
                        <a:lnTo>
                          <a:pt x="68" y="193"/>
                        </a:lnTo>
                        <a:lnTo>
                          <a:pt x="146" y="246"/>
                        </a:lnTo>
                        <a:lnTo>
                          <a:pt x="159" y="237"/>
                        </a:lnTo>
                        <a:lnTo>
                          <a:pt x="167" y="220"/>
                        </a:lnTo>
                        <a:lnTo>
                          <a:pt x="155" y="213"/>
                        </a:lnTo>
                        <a:lnTo>
                          <a:pt x="162" y="209"/>
                        </a:lnTo>
                        <a:lnTo>
                          <a:pt x="171" y="167"/>
                        </a:lnTo>
                        <a:lnTo>
                          <a:pt x="158" y="147"/>
                        </a:lnTo>
                        <a:lnTo>
                          <a:pt x="147" y="147"/>
                        </a:lnTo>
                        <a:lnTo>
                          <a:pt x="147" y="125"/>
                        </a:lnTo>
                        <a:lnTo>
                          <a:pt x="132" y="134"/>
                        </a:lnTo>
                        <a:lnTo>
                          <a:pt x="113" y="126"/>
                        </a:lnTo>
                        <a:lnTo>
                          <a:pt x="102" y="101"/>
                        </a:lnTo>
                        <a:lnTo>
                          <a:pt x="121" y="69"/>
                        </a:lnTo>
                        <a:lnTo>
                          <a:pt x="155" y="55"/>
                        </a:lnTo>
                        <a:lnTo>
                          <a:pt x="145" y="49"/>
                        </a:lnTo>
                        <a:lnTo>
                          <a:pt x="151" y="33"/>
                        </a:lnTo>
                        <a:lnTo>
                          <a:pt x="112" y="30"/>
                        </a:lnTo>
                        <a:lnTo>
                          <a:pt x="83" y="0"/>
                        </a:lnTo>
                        <a:lnTo>
                          <a:pt x="76" y="22"/>
                        </a:lnTo>
                        <a:lnTo>
                          <a:pt x="45" y="41"/>
                        </a:lnTo>
                        <a:lnTo>
                          <a:pt x="29" y="65"/>
                        </a:lnTo>
                        <a:lnTo>
                          <a:pt x="11" y="61"/>
                        </a:lnTo>
                        <a:lnTo>
                          <a:pt x="14" y="4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79" name="Freeform 138"/>
                  <p:cNvSpPr>
                    <a:spLocks noChangeAspect="1"/>
                  </p:cNvSpPr>
                  <p:nvPr/>
                </p:nvSpPr>
                <p:spPr bwMode="gray">
                  <a:xfrm>
                    <a:off x="3149991" y="3918264"/>
                    <a:ext cx="101840" cy="109192"/>
                  </a:xfrm>
                  <a:custGeom>
                    <a:avLst/>
                    <a:gdLst>
                      <a:gd name="T0" fmla="*/ 0 w 72"/>
                      <a:gd name="T1" fmla="*/ 1054 h 74"/>
                      <a:gd name="T2" fmla="*/ 0 w 72"/>
                      <a:gd name="T3" fmla="*/ 1054 h 74"/>
                      <a:gd name="T4" fmla="*/ 12 w 72"/>
                      <a:gd name="T5" fmla="*/ 3 h 74"/>
                      <a:gd name="T6" fmla="*/ 22 w 72"/>
                      <a:gd name="T7" fmla="*/ 0 h 74"/>
                      <a:gd name="T8" fmla="*/ 36 w 72"/>
                      <a:gd name="T9" fmla="*/ 517 h 74"/>
                      <a:gd name="T10" fmla="*/ 36 w 72"/>
                      <a:gd name="T11" fmla="*/ 723 h 74"/>
                      <a:gd name="T12" fmla="*/ 36 w 72"/>
                      <a:gd name="T13" fmla="*/ 987 h 74"/>
                      <a:gd name="T14" fmla="*/ 36 w 72"/>
                      <a:gd name="T15" fmla="*/ 1290 h 74"/>
                      <a:gd name="T16" fmla="*/ 0 w 72"/>
                      <a:gd name="T17" fmla="*/ 1054 h 74"/>
                      <a:gd name="T18" fmla="*/ 0 w 72"/>
                      <a:gd name="T19" fmla="*/ 1054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4"/>
                      <a:gd name="T32" fmla="*/ 72 w 72"/>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4">
                        <a:moveTo>
                          <a:pt x="0" y="59"/>
                        </a:moveTo>
                        <a:lnTo>
                          <a:pt x="0" y="59"/>
                        </a:lnTo>
                        <a:lnTo>
                          <a:pt x="12" y="3"/>
                        </a:lnTo>
                        <a:lnTo>
                          <a:pt x="22" y="0"/>
                        </a:lnTo>
                        <a:lnTo>
                          <a:pt x="63" y="29"/>
                        </a:lnTo>
                        <a:lnTo>
                          <a:pt x="71" y="41"/>
                        </a:lnTo>
                        <a:lnTo>
                          <a:pt x="68" y="55"/>
                        </a:lnTo>
                        <a:lnTo>
                          <a:pt x="49" y="73"/>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11" name="Group 1010"/>
                <p:cNvGrpSpPr/>
                <p:nvPr/>
              </p:nvGrpSpPr>
              <p:grpSpPr>
                <a:xfrm>
                  <a:off x="5129406" y="2063375"/>
                  <a:ext cx="1718363" cy="1075339"/>
                  <a:chOff x="5129406" y="2063375"/>
                  <a:chExt cx="1718363" cy="1075339"/>
                </a:xfrm>
                <a:grpFill/>
              </p:grpSpPr>
              <p:sp>
                <p:nvSpPr>
                  <p:cNvPr id="1055" name="Freeform 7"/>
                  <p:cNvSpPr>
                    <a:spLocks noChangeAspect="1"/>
                  </p:cNvSpPr>
                  <p:nvPr/>
                </p:nvSpPr>
                <p:spPr bwMode="gray">
                  <a:xfrm>
                    <a:off x="5968506" y="2721294"/>
                    <a:ext cx="57375" cy="34555"/>
                  </a:xfrm>
                  <a:custGeom>
                    <a:avLst/>
                    <a:gdLst>
                      <a:gd name="T0" fmla="*/ 0 w 42"/>
                      <a:gd name="T1" fmla="*/ 90 h 24"/>
                      <a:gd name="T2" fmla="*/ 0 w 42"/>
                      <a:gd name="T3" fmla="*/ 90 h 24"/>
                      <a:gd name="T4" fmla="*/ 5 w 42"/>
                      <a:gd name="T5" fmla="*/ 130 h 24"/>
                      <a:gd name="T6" fmla="*/ 10 w 42"/>
                      <a:gd name="T7" fmla="*/ 110 h 24"/>
                      <a:gd name="T8" fmla="*/ 10 w 42"/>
                      <a:gd name="T9" fmla="*/ 7 h 24"/>
                      <a:gd name="T10" fmla="*/ 10 w 42"/>
                      <a:gd name="T11" fmla="*/ 0 h 24"/>
                      <a:gd name="T12" fmla="*/ 0 w 42"/>
                      <a:gd name="T13" fmla="*/ 90 h 24"/>
                      <a:gd name="T14" fmla="*/ 0 w 42"/>
                      <a:gd name="T15" fmla="*/ 90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6" name="Freeform 12"/>
                  <p:cNvSpPr>
                    <a:spLocks noChangeAspect="1"/>
                  </p:cNvSpPr>
                  <p:nvPr/>
                </p:nvSpPr>
                <p:spPr bwMode="gray">
                  <a:xfrm>
                    <a:off x="5677332" y="2114516"/>
                    <a:ext cx="1170437" cy="776787"/>
                  </a:xfrm>
                  <a:custGeom>
                    <a:avLst/>
                    <a:gdLst>
                      <a:gd name="T0" fmla="*/ 0 w 835"/>
                      <a:gd name="T1" fmla="*/ 4590 h 526"/>
                      <a:gd name="T2" fmla="*/ 21 w 835"/>
                      <a:gd name="T3" fmla="*/ 4142 h 526"/>
                      <a:gd name="T4" fmla="*/ 36 w 835"/>
                      <a:gd name="T5" fmla="*/ 3279 h 526"/>
                      <a:gd name="T6" fmla="*/ 46 w 835"/>
                      <a:gd name="T7" fmla="*/ 2688 h 526"/>
                      <a:gd name="T8" fmla="*/ 59 w 835"/>
                      <a:gd name="T9" fmla="*/ 2091 h 526"/>
                      <a:gd name="T10" fmla="*/ 69 w 835"/>
                      <a:gd name="T11" fmla="*/ 1484 h 526"/>
                      <a:gd name="T12" fmla="*/ 83 w 835"/>
                      <a:gd name="T13" fmla="*/ 1935 h 526"/>
                      <a:gd name="T14" fmla="*/ 106 w 835"/>
                      <a:gd name="T15" fmla="*/ 2948 h 526"/>
                      <a:gd name="T16" fmla="*/ 135 w 835"/>
                      <a:gd name="T17" fmla="*/ 3424 h 526"/>
                      <a:gd name="T18" fmla="*/ 181 w 835"/>
                      <a:gd name="T19" fmla="*/ 3456 h 526"/>
                      <a:gd name="T20" fmla="*/ 189 w 835"/>
                      <a:gd name="T21" fmla="*/ 2763 h 526"/>
                      <a:gd name="T22" fmla="*/ 215 w 835"/>
                      <a:gd name="T23" fmla="*/ 2262 h 526"/>
                      <a:gd name="T24" fmla="*/ 221 w 835"/>
                      <a:gd name="T25" fmla="*/ 1808 h 526"/>
                      <a:gd name="T26" fmla="*/ 208 w 835"/>
                      <a:gd name="T27" fmla="*/ 1425 h 526"/>
                      <a:gd name="T28" fmla="*/ 220 w 835"/>
                      <a:gd name="T29" fmla="*/ 1316 h 526"/>
                      <a:gd name="T30" fmla="*/ 233 w 835"/>
                      <a:gd name="T31" fmla="*/ 511 h 526"/>
                      <a:gd name="T32" fmla="*/ 248 w 835"/>
                      <a:gd name="T33" fmla="*/ 0 h 526"/>
                      <a:gd name="T34" fmla="*/ 266 w 835"/>
                      <a:gd name="T35" fmla="*/ 1294 h 526"/>
                      <a:gd name="T36" fmla="*/ 284 w 835"/>
                      <a:gd name="T37" fmla="*/ 1931 h 526"/>
                      <a:gd name="T38" fmla="*/ 296 w 835"/>
                      <a:gd name="T39" fmla="*/ 2692 h 526"/>
                      <a:gd name="T40" fmla="*/ 284 w 835"/>
                      <a:gd name="T41" fmla="*/ 3279 h 526"/>
                      <a:gd name="T42" fmla="*/ 279 w 835"/>
                      <a:gd name="T43" fmla="*/ 3424 h 526"/>
                      <a:gd name="T44" fmla="*/ 271 w 835"/>
                      <a:gd name="T45" fmla="*/ 3847 h 526"/>
                      <a:gd name="T46" fmla="*/ 252 w 835"/>
                      <a:gd name="T47" fmla="*/ 4274 h 526"/>
                      <a:gd name="T48" fmla="*/ 241 w 835"/>
                      <a:gd name="T49" fmla="*/ 4142 h 526"/>
                      <a:gd name="T50" fmla="*/ 220 w 835"/>
                      <a:gd name="T51" fmla="*/ 4565 h 526"/>
                      <a:gd name="T52" fmla="*/ 225 w 835"/>
                      <a:gd name="T53" fmla="*/ 5089 h 526"/>
                      <a:gd name="T54" fmla="*/ 242 w 835"/>
                      <a:gd name="T55" fmla="*/ 5042 h 526"/>
                      <a:gd name="T56" fmla="*/ 226 w 835"/>
                      <a:gd name="T57" fmla="*/ 5745 h 526"/>
                      <a:gd name="T58" fmla="*/ 231 w 835"/>
                      <a:gd name="T59" fmla="*/ 6534 h 526"/>
                      <a:gd name="T60" fmla="*/ 231 w 835"/>
                      <a:gd name="T61" fmla="*/ 7026 h 526"/>
                      <a:gd name="T62" fmla="*/ 223 w 835"/>
                      <a:gd name="T63" fmla="*/ 8515 h 526"/>
                      <a:gd name="T64" fmla="*/ 201 w 835"/>
                      <a:gd name="T65" fmla="*/ 9085 h 526"/>
                      <a:gd name="T66" fmla="*/ 196 w 835"/>
                      <a:gd name="T67" fmla="*/ 9009 h 526"/>
                      <a:gd name="T68" fmla="*/ 181 w 835"/>
                      <a:gd name="T69" fmla="*/ 9400 h 526"/>
                      <a:gd name="T70" fmla="*/ 179 w 835"/>
                      <a:gd name="T71" fmla="*/ 9331 h 526"/>
                      <a:gd name="T72" fmla="*/ 156 w 835"/>
                      <a:gd name="T73" fmla="*/ 8897 h 526"/>
                      <a:gd name="T74" fmla="*/ 138 w 835"/>
                      <a:gd name="T75" fmla="*/ 9086 h 526"/>
                      <a:gd name="T76" fmla="*/ 137 w 835"/>
                      <a:gd name="T77" fmla="*/ 9331 h 526"/>
                      <a:gd name="T78" fmla="*/ 125 w 835"/>
                      <a:gd name="T79" fmla="*/ 8647 h 526"/>
                      <a:gd name="T80" fmla="*/ 125 w 835"/>
                      <a:gd name="T81" fmla="*/ 7999 h 526"/>
                      <a:gd name="T82" fmla="*/ 117 w 835"/>
                      <a:gd name="T83" fmla="*/ 7572 h 526"/>
                      <a:gd name="T84" fmla="*/ 110 w 835"/>
                      <a:gd name="T85" fmla="*/ 7250 h 526"/>
                      <a:gd name="T86" fmla="*/ 81 w 835"/>
                      <a:gd name="T87" fmla="*/ 7561 h 526"/>
                      <a:gd name="T88" fmla="*/ 75 w 835"/>
                      <a:gd name="T89" fmla="*/ 7597 h 526"/>
                      <a:gd name="T90" fmla="*/ 60 w 835"/>
                      <a:gd name="T91" fmla="*/ 7650 h 526"/>
                      <a:gd name="T92" fmla="*/ 38 w 835"/>
                      <a:gd name="T93" fmla="*/ 7021 h 526"/>
                      <a:gd name="T94" fmla="*/ 21 w 835"/>
                      <a:gd name="T95" fmla="*/ 6379 h 526"/>
                      <a:gd name="T96" fmla="*/ 24 w 835"/>
                      <a:gd name="T97" fmla="*/ 5970 h 526"/>
                      <a:gd name="T98" fmla="*/ 26 w 835"/>
                      <a:gd name="T99" fmla="*/ 5437 h 526"/>
                      <a:gd name="T100" fmla="*/ 13 w 835"/>
                      <a:gd name="T101" fmla="*/ 5092 h 526"/>
                      <a:gd name="T102" fmla="*/ 14 w 835"/>
                      <a:gd name="T103" fmla="*/ 4719 h 526"/>
                      <a:gd name="T104" fmla="*/ 0 w 835"/>
                      <a:gd name="T105" fmla="*/ 459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7" name="Freeform 15"/>
                  <p:cNvSpPr>
                    <a:spLocks noChangeAspect="1"/>
                  </p:cNvSpPr>
                  <p:nvPr/>
                </p:nvSpPr>
                <p:spPr bwMode="gray">
                  <a:xfrm>
                    <a:off x="5569755" y="2548522"/>
                    <a:ext cx="562269" cy="590192"/>
                  </a:xfrm>
                  <a:custGeom>
                    <a:avLst/>
                    <a:gdLst>
                      <a:gd name="T0" fmla="*/ 0 w 401"/>
                      <a:gd name="T1" fmla="*/ 3612 h 399"/>
                      <a:gd name="T2" fmla="*/ 22 w 401"/>
                      <a:gd name="T3" fmla="*/ 3395 h 399"/>
                      <a:gd name="T4" fmla="*/ 22 w 401"/>
                      <a:gd name="T5" fmla="*/ 2352 h 399"/>
                      <a:gd name="T6" fmla="*/ 34 w 401"/>
                      <a:gd name="T7" fmla="*/ 1484 h 399"/>
                      <a:gd name="T8" fmla="*/ 38 w 401"/>
                      <a:gd name="T9" fmla="*/ 1084 h 399"/>
                      <a:gd name="T10" fmla="*/ 29 w 401"/>
                      <a:gd name="T11" fmla="*/ 366 h 399"/>
                      <a:gd name="T12" fmla="*/ 51 w 401"/>
                      <a:gd name="T13" fmla="*/ 174 h 399"/>
                      <a:gd name="T14" fmla="*/ 62 w 401"/>
                      <a:gd name="T15" fmla="*/ 7 h 399"/>
                      <a:gd name="T16" fmla="*/ 59 w 401"/>
                      <a:gd name="T17" fmla="*/ 957 h 399"/>
                      <a:gd name="T18" fmla="*/ 57 w 401"/>
                      <a:gd name="T19" fmla="*/ 1515 h 399"/>
                      <a:gd name="T20" fmla="*/ 61 w 401"/>
                      <a:gd name="T21" fmla="*/ 2135 h 399"/>
                      <a:gd name="T22" fmla="*/ 100 w 401"/>
                      <a:gd name="T23" fmla="*/ 2801 h 399"/>
                      <a:gd name="T24" fmla="*/ 104 w 401"/>
                      <a:gd name="T25" fmla="*/ 2352 h 399"/>
                      <a:gd name="T26" fmla="*/ 106 w 401"/>
                      <a:gd name="T27" fmla="*/ 2754 h 399"/>
                      <a:gd name="T28" fmla="*/ 119 w 401"/>
                      <a:gd name="T29" fmla="*/ 2418 h 399"/>
                      <a:gd name="T30" fmla="*/ 143 w 401"/>
                      <a:gd name="T31" fmla="*/ 2229 h 399"/>
                      <a:gd name="T32" fmla="*/ 146 w 401"/>
                      <a:gd name="T33" fmla="*/ 2606 h 399"/>
                      <a:gd name="T34" fmla="*/ 124 w 401"/>
                      <a:gd name="T35" fmla="*/ 4103 h 399"/>
                      <a:gd name="T36" fmla="*/ 119 w 401"/>
                      <a:gd name="T37" fmla="*/ 3726 h 399"/>
                      <a:gd name="T38" fmla="*/ 122 w 401"/>
                      <a:gd name="T39" fmla="*/ 3172 h 399"/>
                      <a:gd name="T40" fmla="*/ 103 w 401"/>
                      <a:gd name="T41" fmla="*/ 2770 h 399"/>
                      <a:gd name="T42" fmla="*/ 103 w 401"/>
                      <a:gd name="T43" fmla="*/ 3161 h 399"/>
                      <a:gd name="T44" fmla="*/ 103 w 401"/>
                      <a:gd name="T45" fmla="*/ 3418 h 399"/>
                      <a:gd name="T46" fmla="*/ 101 w 401"/>
                      <a:gd name="T47" fmla="*/ 4046 h 399"/>
                      <a:gd name="T48" fmla="*/ 61 w 401"/>
                      <a:gd name="T49" fmla="*/ 5831 h 399"/>
                      <a:gd name="T50" fmla="*/ 49 w 401"/>
                      <a:gd name="T51" fmla="*/ 7855 h 399"/>
                      <a:gd name="T52" fmla="*/ 30 w 401"/>
                      <a:gd name="T53" fmla="*/ 5840 h 399"/>
                      <a:gd name="T54" fmla="*/ 22 w 401"/>
                      <a:gd name="T55" fmla="*/ 3986 h 399"/>
                      <a:gd name="T56" fmla="*/ 22 w 401"/>
                      <a:gd name="T57" fmla="*/ 4267 h 399"/>
                      <a:gd name="T58" fmla="*/ 12 w 401"/>
                      <a:gd name="T59" fmla="*/ 3979 h 399"/>
                      <a:gd name="T60" fmla="*/ 12 w 401"/>
                      <a:gd name="T61" fmla="*/ 3834 h 399"/>
                      <a:gd name="T62" fmla="*/ 0 w 401"/>
                      <a:gd name="T63" fmla="*/ 3612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8" name="Freeform 58"/>
                  <p:cNvSpPr>
                    <a:spLocks noChangeAspect="1"/>
                  </p:cNvSpPr>
                  <p:nvPr/>
                </p:nvSpPr>
                <p:spPr bwMode="gray">
                  <a:xfrm>
                    <a:off x="5948425" y="2149070"/>
                    <a:ext cx="606734" cy="272290"/>
                  </a:xfrm>
                  <a:custGeom>
                    <a:avLst/>
                    <a:gdLst>
                      <a:gd name="T0" fmla="*/ 0 w 434"/>
                      <a:gd name="T1" fmla="*/ 1433 h 183"/>
                      <a:gd name="T2" fmla="*/ 0 w 434"/>
                      <a:gd name="T3" fmla="*/ 1433 h 183"/>
                      <a:gd name="T4" fmla="*/ 14 w 434"/>
                      <a:gd name="T5" fmla="*/ 1925 h 183"/>
                      <a:gd name="T6" fmla="*/ 19 w 434"/>
                      <a:gd name="T7" fmla="*/ 2072 h 183"/>
                      <a:gd name="T8" fmla="*/ 19 w 434"/>
                      <a:gd name="T9" fmla="*/ 3086 h 183"/>
                      <a:gd name="T10" fmla="*/ 35 w 434"/>
                      <a:gd name="T11" fmla="*/ 3462 h 183"/>
                      <a:gd name="T12" fmla="*/ 44 w 434"/>
                      <a:gd name="T13" fmla="*/ 4145 h 183"/>
                      <a:gd name="T14" fmla="*/ 57 w 434"/>
                      <a:gd name="T15" fmla="*/ 4121 h 183"/>
                      <a:gd name="T16" fmla="*/ 76 w 434"/>
                      <a:gd name="T17" fmla="*/ 4649 h 183"/>
                      <a:gd name="T18" fmla="*/ 99 w 434"/>
                      <a:gd name="T19" fmla="*/ 4145 h 183"/>
                      <a:gd name="T20" fmla="*/ 107 w 434"/>
                      <a:gd name="T21" fmla="*/ 3771 h 183"/>
                      <a:gd name="T22" fmla="*/ 107 w 434"/>
                      <a:gd name="T23" fmla="*/ 3226 h 183"/>
                      <a:gd name="T24" fmla="*/ 114 w 434"/>
                      <a:gd name="T25" fmla="*/ 3303 h 183"/>
                      <a:gd name="T26" fmla="*/ 128 w 434"/>
                      <a:gd name="T27" fmla="*/ 2560 h 183"/>
                      <a:gd name="T28" fmla="*/ 141 w 434"/>
                      <a:gd name="T29" fmla="*/ 2474 h 183"/>
                      <a:gd name="T30" fmla="*/ 134 w 434"/>
                      <a:gd name="T31" fmla="*/ 1919 h 183"/>
                      <a:gd name="T32" fmla="*/ 124 w 434"/>
                      <a:gd name="T33" fmla="*/ 2066 h 183"/>
                      <a:gd name="T34" fmla="*/ 124 w 434"/>
                      <a:gd name="T35" fmla="*/ 1371 h 183"/>
                      <a:gd name="T36" fmla="*/ 126 w 434"/>
                      <a:gd name="T37" fmla="*/ 1021 h 183"/>
                      <a:gd name="T38" fmla="*/ 119 w 434"/>
                      <a:gd name="T39" fmla="*/ 919 h 183"/>
                      <a:gd name="T40" fmla="*/ 96 w 434"/>
                      <a:gd name="T41" fmla="*/ 1328 h 183"/>
                      <a:gd name="T42" fmla="*/ 80 w 434"/>
                      <a:gd name="T43" fmla="*/ 737 h 183"/>
                      <a:gd name="T44" fmla="*/ 67 w 434"/>
                      <a:gd name="T45" fmla="*/ 818 h 183"/>
                      <a:gd name="T46" fmla="*/ 62 w 434"/>
                      <a:gd name="T47" fmla="*/ 314 h 183"/>
                      <a:gd name="T48" fmla="*/ 52 w 434"/>
                      <a:gd name="T49" fmla="*/ 0 h 183"/>
                      <a:gd name="T50" fmla="*/ 47 w 434"/>
                      <a:gd name="T51" fmla="*/ 338 h 183"/>
                      <a:gd name="T52" fmla="*/ 47 w 434"/>
                      <a:gd name="T53" fmla="*/ 1021 h 183"/>
                      <a:gd name="T54" fmla="*/ 19 w 434"/>
                      <a:gd name="T55" fmla="*/ 706 h 183"/>
                      <a:gd name="T56" fmla="*/ 0 w 434"/>
                      <a:gd name="T57" fmla="*/ 1433 h 183"/>
                      <a:gd name="T58" fmla="*/ 0 w 434"/>
                      <a:gd name="T59" fmla="*/ 1433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9" name="Freeform 60"/>
                  <p:cNvSpPr>
                    <a:spLocks noChangeAspect="1"/>
                  </p:cNvSpPr>
                  <p:nvPr/>
                </p:nvSpPr>
                <p:spPr bwMode="gray">
                  <a:xfrm>
                    <a:off x="5797817" y="2677064"/>
                    <a:ext cx="154910" cy="82931"/>
                  </a:xfrm>
                  <a:custGeom>
                    <a:avLst/>
                    <a:gdLst>
                      <a:gd name="T0" fmla="*/ 0 w 111"/>
                      <a:gd name="T1" fmla="*/ 199 h 57"/>
                      <a:gd name="T2" fmla="*/ 0 w 111"/>
                      <a:gd name="T3" fmla="*/ 199 h 57"/>
                      <a:gd name="T4" fmla="*/ 14 w 111"/>
                      <a:gd name="T5" fmla="*/ 0 h 57"/>
                      <a:gd name="T6" fmla="*/ 18 w 111"/>
                      <a:gd name="T7" fmla="*/ 132 h 57"/>
                      <a:gd name="T8" fmla="*/ 23 w 111"/>
                      <a:gd name="T9" fmla="*/ 333 h 57"/>
                      <a:gd name="T10" fmla="*/ 35 w 111"/>
                      <a:gd name="T11" fmla="*/ 333 h 57"/>
                      <a:gd name="T12" fmla="*/ 34 w 111"/>
                      <a:gd name="T13" fmla="*/ 535 h 57"/>
                      <a:gd name="T14" fmla="*/ 18 w 111"/>
                      <a:gd name="T15" fmla="*/ 408 h 57"/>
                      <a:gd name="T16" fmla="*/ 0 w 111"/>
                      <a:gd name="T17" fmla="*/ 199 h 57"/>
                      <a:gd name="T18" fmla="*/ 0 w 111"/>
                      <a:gd name="T19" fmla="*/ 19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0" name="Freeform 63"/>
                  <p:cNvSpPr>
                    <a:spLocks noChangeAspect="1"/>
                  </p:cNvSpPr>
                  <p:nvPr/>
                </p:nvSpPr>
                <p:spPr bwMode="gray">
                  <a:xfrm>
                    <a:off x="5432056" y="2523642"/>
                    <a:ext cx="322731" cy="295787"/>
                  </a:xfrm>
                  <a:custGeom>
                    <a:avLst/>
                    <a:gdLst>
                      <a:gd name="T0" fmla="*/ 0 w 230"/>
                      <a:gd name="T1" fmla="*/ 2666 h 199"/>
                      <a:gd name="T2" fmla="*/ 0 w 230"/>
                      <a:gd name="T3" fmla="*/ 2666 h 199"/>
                      <a:gd name="T4" fmla="*/ 22 w 230"/>
                      <a:gd name="T5" fmla="*/ 2827 h 199"/>
                      <a:gd name="T6" fmla="*/ 26 w 230"/>
                      <a:gd name="T7" fmla="*/ 2666 h 199"/>
                      <a:gd name="T8" fmla="*/ 31 w 230"/>
                      <a:gd name="T9" fmla="*/ 2172 h 199"/>
                      <a:gd name="T10" fmla="*/ 48 w 230"/>
                      <a:gd name="T11" fmla="*/ 1883 h 199"/>
                      <a:gd name="T12" fmla="*/ 49 w 230"/>
                      <a:gd name="T13" fmla="*/ 1492 h 199"/>
                      <a:gd name="T14" fmla="*/ 53 w 230"/>
                      <a:gd name="T15" fmla="*/ 1387 h 199"/>
                      <a:gd name="T16" fmla="*/ 51 w 230"/>
                      <a:gd name="T17" fmla="*/ 1152 h 199"/>
                      <a:gd name="T18" fmla="*/ 55 w 230"/>
                      <a:gd name="T19" fmla="*/ 1129 h 199"/>
                      <a:gd name="T20" fmla="*/ 58 w 230"/>
                      <a:gd name="T21" fmla="*/ 693 h 199"/>
                      <a:gd name="T22" fmla="*/ 57 w 230"/>
                      <a:gd name="T23" fmla="*/ 283 h 199"/>
                      <a:gd name="T24" fmla="*/ 71 w 230"/>
                      <a:gd name="T25" fmla="*/ 0 h 199"/>
                      <a:gd name="T26" fmla="*/ 89 w 230"/>
                      <a:gd name="T27" fmla="*/ 599 h 199"/>
                      <a:gd name="T28" fmla="*/ 84 w 230"/>
                      <a:gd name="T29" fmla="*/ 897 h 199"/>
                      <a:gd name="T30" fmla="*/ 67 w 230"/>
                      <a:gd name="T31" fmla="*/ 897 h 199"/>
                      <a:gd name="T32" fmla="*/ 67 w 230"/>
                      <a:gd name="T33" fmla="*/ 1408 h 199"/>
                      <a:gd name="T34" fmla="*/ 75 w 230"/>
                      <a:gd name="T35" fmla="*/ 1751 h 199"/>
                      <a:gd name="T36" fmla="*/ 69 w 230"/>
                      <a:gd name="T37" fmla="*/ 1915 h 199"/>
                      <a:gd name="T38" fmla="*/ 71 w 230"/>
                      <a:gd name="T39" fmla="*/ 2253 h 199"/>
                      <a:gd name="T40" fmla="*/ 59 w 230"/>
                      <a:gd name="T41" fmla="*/ 3359 h 199"/>
                      <a:gd name="T42" fmla="*/ 53 w 230"/>
                      <a:gd name="T43" fmla="*/ 3339 h 199"/>
                      <a:gd name="T44" fmla="*/ 49 w 230"/>
                      <a:gd name="T45" fmla="*/ 3612 h 199"/>
                      <a:gd name="T46" fmla="*/ 56 w 230"/>
                      <a:gd name="T47" fmla="*/ 4596 h 199"/>
                      <a:gd name="T48" fmla="*/ 45 w 230"/>
                      <a:gd name="T49" fmla="*/ 4596 h 199"/>
                      <a:gd name="T50" fmla="*/ 39 w 230"/>
                      <a:gd name="T51" fmla="*/ 4846 h 199"/>
                      <a:gd name="T52" fmla="*/ 28 w 230"/>
                      <a:gd name="T53" fmla="*/ 4227 h 199"/>
                      <a:gd name="T54" fmla="*/ 11 w 230"/>
                      <a:gd name="T55" fmla="*/ 4343 h 199"/>
                      <a:gd name="T56" fmla="*/ 23 w 230"/>
                      <a:gd name="T57" fmla="*/ 3649 h 199"/>
                      <a:gd name="T58" fmla="*/ 0 w 230"/>
                      <a:gd name="T59" fmla="*/ 2666 h 199"/>
                      <a:gd name="T60" fmla="*/ 0 w 230"/>
                      <a:gd name="T61" fmla="*/ 2666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61" name="Freeform 144"/>
                  <p:cNvSpPr>
                    <a:spLocks noChangeAspect="1"/>
                  </p:cNvSpPr>
                  <p:nvPr/>
                </p:nvSpPr>
                <p:spPr bwMode="gray">
                  <a:xfrm>
                    <a:off x="5129406" y="2063375"/>
                    <a:ext cx="803241" cy="364896"/>
                  </a:xfrm>
                  <a:custGeom>
                    <a:avLst/>
                    <a:gdLst>
                      <a:gd name="T0" fmla="*/ 213 w 572"/>
                      <a:gd name="T1" fmla="*/ 2236 h 246"/>
                      <a:gd name="T2" fmla="*/ 191 w 572"/>
                      <a:gd name="T3" fmla="*/ 2108 h 246"/>
                      <a:gd name="T4" fmla="*/ 183 w 572"/>
                      <a:gd name="T5" fmla="*/ 1687 h 246"/>
                      <a:gd name="T6" fmla="*/ 172 w 572"/>
                      <a:gd name="T7" fmla="*/ 1789 h 246"/>
                      <a:gd name="T8" fmla="*/ 161 w 572"/>
                      <a:gd name="T9" fmla="*/ 1572 h 246"/>
                      <a:gd name="T10" fmla="*/ 145 w 572"/>
                      <a:gd name="T11" fmla="*/ 919 h 246"/>
                      <a:gd name="T12" fmla="*/ 119 w 572"/>
                      <a:gd name="T13" fmla="*/ 665 h 246"/>
                      <a:gd name="T14" fmla="*/ 105 w 572"/>
                      <a:gd name="T15" fmla="*/ 394 h 246"/>
                      <a:gd name="T16" fmla="*/ 89 w 572"/>
                      <a:gd name="T17" fmla="*/ 224 h 246"/>
                      <a:gd name="T18" fmla="*/ 71 w 572"/>
                      <a:gd name="T19" fmla="*/ 487 h 246"/>
                      <a:gd name="T20" fmla="*/ 58 w 572"/>
                      <a:gd name="T21" fmla="*/ 487 h 246"/>
                      <a:gd name="T22" fmla="*/ 58 w 572"/>
                      <a:gd name="T23" fmla="*/ 1101 h 246"/>
                      <a:gd name="T24" fmla="*/ 63 w 572"/>
                      <a:gd name="T25" fmla="*/ 1403 h 246"/>
                      <a:gd name="T26" fmla="*/ 63 w 572"/>
                      <a:gd name="T27" fmla="*/ 1809 h 246"/>
                      <a:gd name="T28" fmla="*/ 58 w 572"/>
                      <a:gd name="T29" fmla="*/ 1810 h 246"/>
                      <a:gd name="T30" fmla="*/ 49 w 572"/>
                      <a:gd name="T31" fmla="*/ 1616 h 246"/>
                      <a:gd name="T32" fmla="*/ 40 w 572"/>
                      <a:gd name="T33" fmla="*/ 1687 h 246"/>
                      <a:gd name="T34" fmla="*/ 30 w 572"/>
                      <a:gd name="T35" fmla="*/ 1553 h 246"/>
                      <a:gd name="T36" fmla="*/ 23 w 572"/>
                      <a:gd name="T37" fmla="*/ 1522 h 246"/>
                      <a:gd name="T38" fmla="*/ 20 w 572"/>
                      <a:gd name="T39" fmla="*/ 1752 h 246"/>
                      <a:gd name="T40" fmla="*/ 18 w 572"/>
                      <a:gd name="T41" fmla="*/ 2060 h 246"/>
                      <a:gd name="T42" fmla="*/ 3 w 572"/>
                      <a:gd name="T43" fmla="*/ 1920 h 246"/>
                      <a:gd name="T44" fmla="*/ 0 w 572"/>
                      <a:gd name="T45" fmla="*/ 2494 h 246"/>
                      <a:gd name="T46" fmla="*/ 8 w 572"/>
                      <a:gd name="T47" fmla="*/ 2960 h 246"/>
                      <a:gd name="T48" fmla="*/ 23 w 572"/>
                      <a:gd name="T49" fmla="*/ 2933 h 246"/>
                      <a:gd name="T50" fmla="*/ 23 w 572"/>
                      <a:gd name="T51" fmla="*/ 3496 h 246"/>
                      <a:gd name="T52" fmla="*/ 43 w 572"/>
                      <a:gd name="T53" fmla="*/ 3274 h 246"/>
                      <a:gd name="T54" fmla="*/ 41 w 572"/>
                      <a:gd name="T55" fmla="*/ 3934 h 246"/>
                      <a:gd name="T56" fmla="*/ 24 w 572"/>
                      <a:gd name="T57" fmla="*/ 4264 h 246"/>
                      <a:gd name="T58" fmla="*/ 42 w 572"/>
                      <a:gd name="T59" fmla="*/ 4870 h 246"/>
                      <a:gd name="T60" fmla="*/ 53 w 572"/>
                      <a:gd name="T61" fmla="*/ 4977 h 246"/>
                      <a:gd name="T62" fmla="*/ 59 w 572"/>
                      <a:gd name="T63" fmla="*/ 5054 h 246"/>
                      <a:gd name="T64" fmla="*/ 59 w 572"/>
                      <a:gd name="T65" fmla="*/ 3810 h 246"/>
                      <a:gd name="T66" fmla="*/ 67 w 572"/>
                      <a:gd name="T67" fmla="*/ 3422 h 246"/>
                      <a:gd name="T68" fmla="*/ 69 w 572"/>
                      <a:gd name="T69" fmla="*/ 3274 h 246"/>
                      <a:gd name="T70" fmla="*/ 73 w 572"/>
                      <a:gd name="T71" fmla="*/ 3415 h 246"/>
                      <a:gd name="T72" fmla="*/ 76 w 572"/>
                      <a:gd name="T73" fmla="*/ 3458 h 246"/>
                      <a:gd name="T74" fmla="*/ 83 w 572"/>
                      <a:gd name="T75" fmla="*/ 3983 h 246"/>
                      <a:gd name="T76" fmla="*/ 89 w 572"/>
                      <a:gd name="T77" fmla="*/ 4326 h 246"/>
                      <a:gd name="T78" fmla="*/ 102 w 572"/>
                      <a:gd name="T79" fmla="*/ 4326 h 246"/>
                      <a:gd name="T80" fmla="*/ 107 w 572"/>
                      <a:gd name="T81" fmla="*/ 5207 h 246"/>
                      <a:gd name="T82" fmla="*/ 111 w 572"/>
                      <a:gd name="T83" fmla="*/ 5489 h 246"/>
                      <a:gd name="T84" fmla="*/ 124 w 572"/>
                      <a:gd name="T85" fmla="*/ 5348 h 246"/>
                      <a:gd name="T86" fmla="*/ 140 w 572"/>
                      <a:gd name="T87" fmla="*/ 5348 h 246"/>
                      <a:gd name="T88" fmla="*/ 139 w 572"/>
                      <a:gd name="T89" fmla="*/ 4983 h 246"/>
                      <a:gd name="T90" fmla="*/ 142 w 572"/>
                      <a:gd name="T91" fmla="*/ 4808 h 246"/>
                      <a:gd name="T92" fmla="*/ 151 w 572"/>
                      <a:gd name="T93" fmla="*/ 4863 h 246"/>
                      <a:gd name="T94" fmla="*/ 163 w 572"/>
                      <a:gd name="T95" fmla="*/ 4675 h 246"/>
                      <a:gd name="T96" fmla="*/ 187 w 572"/>
                      <a:gd name="T97" fmla="*/ 4923 h 246"/>
                      <a:gd name="T98" fmla="*/ 187 w 572"/>
                      <a:gd name="T99" fmla="*/ 4175 h 246"/>
                      <a:gd name="T100" fmla="*/ 203 w 572"/>
                      <a:gd name="T101" fmla="*/ 3274 h 246"/>
                      <a:gd name="T102" fmla="*/ 220 w 572"/>
                      <a:gd name="T103" fmla="*/ 2797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12" name="Group 1011"/>
                <p:cNvGrpSpPr/>
                <p:nvPr/>
              </p:nvGrpSpPr>
              <p:grpSpPr>
                <a:xfrm>
                  <a:off x="4075152" y="1565790"/>
                  <a:ext cx="1174741" cy="2259868"/>
                  <a:chOff x="4075152" y="1565790"/>
                  <a:chExt cx="1174741" cy="2259868"/>
                </a:xfrm>
                <a:grpFill/>
              </p:grpSpPr>
              <p:sp>
                <p:nvSpPr>
                  <p:cNvPr id="1035" name="Freeform 152"/>
                  <p:cNvSpPr>
                    <a:spLocks noChangeAspect="1"/>
                  </p:cNvSpPr>
                  <p:nvPr/>
                </p:nvSpPr>
                <p:spPr bwMode="gray">
                  <a:xfrm>
                    <a:off x="4321862" y="2171185"/>
                    <a:ext cx="63112" cy="48376"/>
                  </a:xfrm>
                  <a:custGeom>
                    <a:avLst/>
                    <a:gdLst>
                      <a:gd name="T0" fmla="*/ 0 w 45"/>
                      <a:gd name="T1" fmla="*/ 6 h 33"/>
                      <a:gd name="T2" fmla="*/ 0 w 45"/>
                      <a:gd name="T3" fmla="*/ 6 h 33"/>
                      <a:gd name="T4" fmla="*/ 10 w 45"/>
                      <a:gd name="T5" fmla="*/ 1 h 33"/>
                      <a:gd name="T6" fmla="*/ 22 w 45"/>
                      <a:gd name="T7" fmla="*/ 0 h 33"/>
                      <a:gd name="T8" fmla="*/ 22 w 45"/>
                      <a:gd name="T9" fmla="*/ 169 h 33"/>
                      <a:gd name="T10" fmla="*/ 22 w 45"/>
                      <a:gd name="T11" fmla="*/ 305 h 33"/>
                      <a:gd name="T12" fmla="*/ 22 w 45"/>
                      <a:gd name="T13" fmla="*/ 421 h 33"/>
                      <a:gd name="T14" fmla="*/ 0 w 45"/>
                      <a:gd name="T15" fmla="*/ 6 h 33"/>
                      <a:gd name="T16" fmla="*/ 0 w 45"/>
                      <a:gd name="T17" fmla="*/ 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6" name="Freeform 155"/>
                  <p:cNvSpPr>
                    <a:spLocks noChangeAspect="1"/>
                  </p:cNvSpPr>
                  <p:nvPr/>
                </p:nvSpPr>
                <p:spPr bwMode="gray">
                  <a:xfrm>
                    <a:off x="4422267" y="1997031"/>
                    <a:ext cx="53071" cy="81549"/>
                  </a:xfrm>
                  <a:custGeom>
                    <a:avLst/>
                    <a:gdLst>
                      <a:gd name="T0" fmla="*/ 0 w 37"/>
                      <a:gd name="T1" fmla="*/ 897 h 55"/>
                      <a:gd name="T2" fmla="*/ 0 w 37"/>
                      <a:gd name="T3" fmla="*/ 897 h 55"/>
                      <a:gd name="T4" fmla="*/ 3 w 37"/>
                      <a:gd name="T5" fmla="*/ 313 h 55"/>
                      <a:gd name="T6" fmla="*/ 31 w 37"/>
                      <a:gd name="T7" fmla="*/ 0 h 55"/>
                      <a:gd name="T8" fmla="*/ 26 w 37"/>
                      <a:gd name="T9" fmla="*/ 476 h 55"/>
                      <a:gd name="T10" fmla="*/ 36 w 37"/>
                      <a:gd name="T11" fmla="*/ 588 h 55"/>
                      <a:gd name="T12" fmla="*/ 18 w 37"/>
                      <a:gd name="T13" fmla="*/ 855 h 55"/>
                      <a:gd name="T14" fmla="*/ 18 w 37"/>
                      <a:gd name="T15" fmla="*/ 1188 h 55"/>
                      <a:gd name="T16" fmla="*/ 7 w 37"/>
                      <a:gd name="T17" fmla="*/ 1188 h 55"/>
                      <a:gd name="T18" fmla="*/ 0 w 37"/>
                      <a:gd name="T19" fmla="*/ 897 h 55"/>
                      <a:gd name="T20" fmla="*/ 0 w 37"/>
                      <a:gd name="T21" fmla="*/ 897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7" name="Freeform 156"/>
                  <p:cNvSpPr>
                    <a:spLocks noChangeAspect="1"/>
                  </p:cNvSpPr>
                  <p:nvPr/>
                </p:nvSpPr>
                <p:spPr bwMode="gray">
                  <a:xfrm>
                    <a:off x="4458126" y="2056464"/>
                    <a:ext cx="18647" cy="12439"/>
                  </a:xfrm>
                  <a:custGeom>
                    <a:avLst/>
                    <a:gdLst>
                      <a:gd name="T0" fmla="*/ 0 w 13"/>
                      <a:gd name="T1" fmla="*/ 390266 h 7"/>
                      <a:gd name="T2" fmla="*/ 0 w 13"/>
                      <a:gd name="T3" fmla="*/ 390266 h 7"/>
                      <a:gd name="T4" fmla="*/ 10 w 13"/>
                      <a:gd name="T5" fmla="*/ 0 h 7"/>
                      <a:gd name="T6" fmla="*/ 12 w 13"/>
                      <a:gd name="T7" fmla="*/ 236087 h 7"/>
                      <a:gd name="T8" fmla="*/ 0 w 13"/>
                      <a:gd name="T9" fmla="*/ 390266 h 7"/>
                      <a:gd name="T10" fmla="*/ 0 w 13"/>
                      <a:gd name="T11" fmla="*/ 39026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8" name="Freeform 157"/>
                  <p:cNvSpPr>
                    <a:spLocks noChangeAspect="1"/>
                  </p:cNvSpPr>
                  <p:nvPr/>
                </p:nvSpPr>
                <p:spPr bwMode="gray">
                  <a:xfrm>
                    <a:off x="4481076" y="2039878"/>
                    <a:ext cx="30122" cy="35936"/>
                  </a:xfrm>
                  <a:custGeom>
                    <a:avLst/>
                    <a:gdLst>
                      <a:gd name="T0" fmla="*/ 0 w 22"/>
                      <a:gd name="T1" fmla="*/ 394 h 24"/>
                      <a:gd name="T2" fmla="*/ 0 w 22"/>
                      <a:gd name="T3" fmla="*/ 394 h 24"/>
                      <a:gd name="T4" fmla="*/ 11 w 22"/>
                      <a:gd name="T5" fmla="*/ 772 h 24"/>
                      <a:gd name="T6" fmla="*/ 11 w 22"/>
                      <a:gd name="T7" fmla="*/ 364 h 24"/>
                      <a:gd name="T8" fmla="*/ 11 w 22"/>
                      <a:gd name="T9" fmla="*/ 0 h 24"/>
                      <a:gd name="T10" fmla="*/ 0 w 22"/>
                      <a:gd name="T11" fmla="*/ 394 h 24"/>
                      <a:gd name="T12" fmla="*/ 0 w 22"/>
                      <a:gd name="T13" fmla="*/ 394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9" name="Freeform 158"/>
                  <p:cNvSpPr>
                    <a:spLocks noChangeAspect="1"/>
                  </p:cNvSpPr>
                  <p:nvPr/>
                </p:nvSpPr>
                <p:spPr bwMode="gray">
                  <a:xfrm>
                    <a:off x="4660371" y="1601726"/>
                    <a:ext cx="209416" cy="333106"/>
                  </a:xfrm>
                  <a:custGeom>
                    <a:avLst/>
                    <a:gdLst>
                      <a:gd name="T0" fmla="*/ 0 w 149"/>
                      <a:gd name="T1" fmla="*/ 589 h 224"/>
                      <a:gd name="T2" fmla="*/ 0 w 149"/>
                      <a:gd name="T3" fmla="*/ 589 h 224"/>
                      <a:gd name="T4" fmla="*/ 10 w 149"/>
                      <a:gd name="T5" fmla="*/ 381 h 224"/>
                      <a:gd name="T6" fmla="*/ 24 w 149"/>
                      <a:gd name="T7" fmla="*/ 736 h 224"/>
                      <a:gd name="T8" fmla="*/ 24 w 149"/>
                      <a:gd name="T9" fmla="*/ 792 h 224"/>
                      <a:gd name="T10" fmla="*/ 26 w 149"/>
                      <a:gd name="T11" fmla="*/ 591 h 224"/>
                      <a:gd name="T12" fmla="*/ 30 w 149"/>
                      <a:gd name="T13" fmla="*/ 5 h 224"/>
                      <a:gd name="T14" fmla="*/ 44 w 149"/>
                      <a:gd name="T15" fmla="*/ 0 h 224"/>
                      <a:gd name="T16" fmla="*/ 51 w 149"/>
                      <a:gd name="T17" fmla="*/ 197 h 224"/>
                      <a:gd name="T18" fmla="*/ 50 w 149"/>
                      <a:gd name="T19" fmla="*/ 589 h 224"/>
                      <a:gd name="T20" fmla="*/ 47 w 149"/>
                      <a:gd name="T21" fmla="*/ 984 h 224"/>
                      <a:gd name="T22" fmla="*/ 56 w 149"/>
                      <a:gd name="T23" fmla="*/ 1427 h 224"/>
                      <a:gd name="T24" fmla="*/ 51 w 149"/>
                      <a:gd name="T25" fmla="*/ 1776 h 224"/>
                      <a:gd name="T26" fmla="*/ 57 w 149"/>
                      <a:gd name="T27" fmla="*/ 2413 h 224"/>
                      <a:gd name="T28" fmla="*/ 55 w 149"/>
                      <a:gd name="T29" fmla="*/ 2964 h 224"/>
                      <a:gd name="T30" fmla="*/ 63 w 149"/>
                      <a:gd name="T31" fmla="*/ 4162 h 224"/>
                      <a:gd name="T32" fmla="*/ 41 w 149"/>
                      <a:gd name="T33" fmla="*/ 5215 h 224"/>
                      <a:gd name="T34" fmla="*/ 24 w 149"/>
                      <a:gd name="T35" fmla="*/ 5577 h 224"/>
                      <a:gd name="T36" fmla="*/ 24 w 149"/>
                      <a:gd name="T37" fmla="*/ 5327 h 224"/>
                      <a:gd name="T38" fmla="*/ 10 w 149"/>
                      <a:gd name="T39" fmla="*/ 5198 h 224"/>
                      <a:gd name="T40" fmla="*/ 7 w 149"/>
                      <a:gd name="T41" fmla="*/ 4088 h 224"/>
                      <a:gd name="T42" fmla="*/ 24 w 149"/>
                      <a:gd name="T43" fmla="*/ 2948 h 224"/>
                      <a:gd name="T44" fmla="*/ 24 w 149"/>
                      <a:gd name="T45" fmla="*/ 2367 h 224"/>
                      <a:gd name="T46" fmla="*/ 24 w 149"/>
                      <a:gd name="T47" fmla="*/ 1179 h 224"/>
                      <a:gd name="T48" fmla="*/ 0 w 149"/>
                      <a:gd name="T49" fmla="*/ 589 h 224"/>
                      <a:gd name="T50" fmla="*/ 0 w 149"/>
                      <a:gd name="T51" fmla="*/ 589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0" name="Freeform 159"/>
                  <p:cNvSpPr>
                    <a:spLocks noChangeAspect="1"/>
                  </p:cNvSpPr>
                  <p:nvPr/>
                </p:nvSpPr>
                <p:spPr bwMode="gray">
                  <a:xfrm>
                    <a:off x="4181295" y="2178096"/>
                    <a:ext cx="240972" cy="221149"/>
                  </a:xfrm>
                  <a:custGeom>
                    <a:avLst/>
                    <a:gdLst>
                      <a:gd name="T0" fmla="*/ 0 w 172"/>
                      <a:gd name="T1" fmla="*/ 754 h 150"/>
                      <a:gd name="T2" fmla="*/ 0 w 172"/>
                      <a:gd name="T3" fmla="*/ 754 h 150"/>
                      <a:gd name="T4" fmla="*/ 5 w 172"/>
                      <a:gd name="T5" fmla="*/ 976 h 150"/>
                      <a:gd name="T6" fmla="*/ 21 w 172"/>
                      <a:gd name="T7" fmla="*/ 1133 h 150"/>
                      <a:gd name="T8" fmla="*/ 21 w 172"/>
                      <a:gd name="T9" fmla="*/ 1263 h 150"/>
                      <a:gd name="T10" fmla="*/ 21 w 172"/>
                      <a:gd name="T11" fmla="*/ 1436 h 150"/>
                      <a:gd name="T12" fmla="*/ 21 w 172"/>
                      <a:gd name="T13" fmla="*/ 1741 h 150"/>
                      <a:gd name="T14" fmla="*/ 21 w 172"/>
                      <a:gd name="T15" fmla="*/ 2257 h 150"/>
                      <a:gd name="T16" fmla="*/ 28 w 172"/>
                      <a:gd name="T17" fmla="*/ 2474 h 150"/>
                      <a:gd name="T18" fmla="*/ 30 w 172"/>
                      <a:gd name="T19" fmla="*/ 2499 h 150"/>
                      <a:gd name="T20" fmla="*/ 40 w 172"/>
                      <a:gd name="T21" fmla="*/ 2564 h 150"/>
                      <a:gd name="T22" fmla="*/ 40 w 172"/>
                      <a:gd name="T23" fmla="*/ 2323 h 150"/>
                      <a:gd name="T24" fmla="*/ 44 w 172"/>
                      <a:gd name="T25" fmla="*/ 2253 h 150"/>
                      <a:gd name="T26" fmla="*/ 54 w 172"/>
                      <a:gd name="T27" fmla="*/ 2343 h 150"/>
                      <a:gd name="T28" fmla="*/ 58 w 172"/>
                      <a:gd name="T29" fmla="*/ 2116 h 150"/>
                      <a:gd name="T30" fmla="*/ 56 w 172"/>
                      <a:gd name="T31" fmla="*/ 1856 h 150"/>
                      <a:gd name="T32" fmla="*/ 57 w 172"/>
                      <a:gd name="T33" fmla="*/ 1532 h 150"/>
                      <a:gd name="T34" fmla="*/ 53 w 172"/>
                      <a:gd name="T35" fmla="*/ 1347 h 150"/>
                      <a:gd name="T36" fmla="*/ 58 w 172"/>
                      <a:gd name="T37" fmla="*/ 1038 h 150"/>
                      <a:gd name="T38" fmla="*/ 60 w 172"/>
                      <a:gd name="T39" fmla="*/ 662 h 150"/>
                      <a:gd name="T40" fmla="*/ 54 w 172"/>
                      <a:gd name="T41" fmla="*/ 480 h 150"/>
                      <a:gd name="T42" fmla="*/ 52 w 172"/>
                      <a:gd name="T43" fmla="*/ 450 h 150"/>
                      <a:gd name="T44" fmla="*/ 38 w 172"/>
                      <a:gd name="T45" fmla="*/ 0 h 150"/>
                      <a:gd name="T46" fmla="*/ 31 w 172"/>
                      <a:gd name="T47" fmla="*/ 4 h 150"/>
                      <a:gd name="T48" fmla="*/ 23 w 172"/>
                      <a:gd name="T49" fmla="*/ 481 h 150"/>
                      <a:gd name="T50" fmla="*/ 21 w 172"/>
                      <a:gd name="T51" fmla="*/ 423 h 150"/>
                      <a:gd name="T52" fmla="*/ 21 w 172"/>
                      <a:gd name="T53" fmla="*/ 753 h 150"/>
                      <a:gd name="T54" fmla="*/ 0 w 172"/>
                      <a:gd name="T55" fmla="*/ 754 h 150"/>
                      <a:gd name="T56" fmla="*/ 0 w 172"/>
                      <a:gd name="T57" fmla="*/ 754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1" name="Freeform 168"/>
                  <p:cNvSpPr>
                    <a:spLocks noChangeAspect="1"/>
                  </p:cNvSpPr>
                  <p:nvPr/>
                </p:nvSpPr>
                <p:spPr bwMode="gray">
                  <a:xfrm>
                    <a:off x="4376368" y="2202976"/>
                    <a:ext cx="11475" cy="19350"/>
                  </a:xfrm>
                  <a:custGeom>
                    <a:avLst/>
                    <a:gdLst>
                      <a:gd name="T0" fmla="*/ 0 w 8"/>
                      <a:gd name="T1" fmla="*/ 7833 h 12"/>
                      <a:gd name="T2" fmla="*/ 0 w 8"/>
                      <a:gd name="T3" fmla="*/ 7833 h 12"/>
                      <a:gd name="T4" fmla="*/ 5 w 8"/>
                      <a:gd name="T5" fmla="*/ 0 h 12"/>
                      <a:gd name="T6" fmla="*/ 7 w 8"/>
                      <a:gd name="T7" fmla="*/ 9138 h 12"/>
                      <a:gd name="T8" fmla="*/ 0 w 8"/>
                      <a:gd name="T9" fmla="*/ 7833 h 12"/>
                      <a:gd name="T10" fmla="*/ 0 w 8"/>
                      <a:gd name="T11" fmla="*/ 7833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2" name="Freeform 169"/>
                  <p:cNvSpPr>
                    <a:spLocks noChangeAspect="1"/>
                  </p:cNvSpPr>
                  <p:nvPr/>
                </p:nvSpPr>
                <p:spPr bwMode="gray">
                  <a:xfrm>
                    <a:off x="4336206" y="2121426"/>
                    <a:ext cx="70284" cy="69109"/>
                  </a:xfrm>
                  <a:custGeom>
                    <a:avLst/>
                    <a:gdLst>
                      <a:gd name="T0" fmla="*/ 0 w 50"/>
                      <a:gd name="T1" fmla="*/ 516 h 47"/>
                      <a:gd name="T2" fmla="*/ 0 w 50"/>
                      <a:gd name="T3" fmla="*/ 516 h 47"/>
                      <a:gd name="T4" fmla="*/ 19 w 50"/>
                      <a:gd name="T5" fmla="*/ 437 h 47"/>
                      <a:gd name="T6" fmla="*/ 9 w 50"/>
                      <a:gd name="T7" fmla="*/ 356 h 47"/>
                      <a:gd name="T8" fmla="*/ 18 w 50"/>
                      <a:gd name="T9" fmla="*/ 7 h 47"/>
                      <a:gd name="T10" fmla="*/ 25 w 50"/>
                      <a:gd name="T11" fmla="*/ 261 h 47"/>
                      <a:gd name="T12" fmla="*/ 25 w 50"/>
                      <a:gd name="T13" fmla="*/ 0 h 47"/>
                      <a:gd name="T14" fmla="*/ 25 w 50"/>
                      <a:gd name="T15" fmla="*/ 0 h 47"/>
                      <a:gd name="T16" fmla="*/ 25 w 50"/>
                      <a:gd name="T17" fmla="*/ 261 h 47"/>
                      <a:gd name="T18" fmla="*/ 25 w 50"/>
                      <a:gd name="T19" fmla="*/ 379 h 47"/>
                      <a:gd name="T20" fmla="*/ 25 w 50"/>
                      <a:gd name="T21" fmla="*/ 703 h 47"/>
                      <a:gd name="T22" fmla="*/ 20 w 50"/>
                      <a:gd name="T23" fmla="*/ 495 h 47"/>
                      <a:gd name="T24" fmla="*/ 0 w 50"/>
                      <a:gd name="T25" fmla="*/ 516 h 47"/>
                      <a:gd name="T26" fmla="*/ 0 w 50"/>
                      <a:gd name="T27" fmla="*/ 51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3" name="Freeform 170"/>
                  <p:cNvSpPr>
                    <a:spLocks noChangeAspect="1"/>
                  </p:cNvSpPr>
                  <p:nvPr/>
                </p:nvSpPr>
                <p:spPr bwMode="gray">
                  <a:xfrm>
                    <a:off x="4363458" y="1565790"/>
                    <a:ext cx="496288" cy="420183"/>
                  </a:xfrm>
                  <a:custGeom>
                    <a:avLst/>
                    <a:gdLst>
                      <a:gd name="T0" fmla="*/ 0 w 354"/>
                      <a:gd name="T1" fmla="*/ 3623 h 285"/>
                      <a:gd name="T2" fmla="*/ 22 w 354"/>
                      <a:gd name="T3" fmla="*/ 3677 h 285"/>
                      <a:gd name="T4" fmla="*/ 1 w 354"/>
                      <a:gd name="T5" fmla="*/ 3892 h 285"/>
                      <a:gd name="T6" fmla="*/ 6 w 354"/>
                      <a:gd name="T7" fmla="*/ 4290 h 285"/>
                      <a:gd name="T8" fmla="*/ 4 w 354"/>
                      <a:gd name="T9" fmla="*/ 4398 h 285"/>
                      <a:gd name="T10" fmla="*/ 9 w 354"/>
                      <a:gd name="T11" fmla="*/ 4718 h 285"/>
                      <a:gd name="T12" fmla="*/ 24 w 354"/>
                      <a:gd name="T13" fmla="*/ 4576 h 285"/>
                      <a:gd name="T14" fmla="*/ 31 w 354"/>
                      <a:gd name="T15" fmla="*/ 4576 h 285"/>
                      <a:gd name="T16" fmla="*/ 37 w 354"/>
                      <a:gd name="T17" fmla="*/ 3878 h 285"/>
                      <a:gd name="T18" fmla="*/ 37 w 354"/>
                      <a:gd name="T19" fmla="*/ 3617 h 285"/>
                      <a:gd name="T20" fmla="*/ 48 w 354"/>
                      <a:gd name="T21" fmla="*/ 2738 h 285"/>
                      <a:gd name="T22" fmla="*/ 50 w 354"/>
                      <a:gd name="T23" fmla="*/ 2023 h 285"/>
                      <a:gd name="T24" fmla="*/ 59 w 354"/>
                      <a:gd name="T25" fmla="*/ 1312 h 285"/>
                      <a:gd name="T26" fmla="*/ 65 w 354"/>
                      <a:gd name="T27" fmla="*/ 1041 h 285"/>
                      <a:gd name="T28" fmla="*/ 76 w 354"/>
                      <a:gd name="T29" fmla="*/ 821 h 285"/>
                      <a:gd name="T30" fmla="*/ 82 w 354"/>
                      <a:gd name="T31" fmla="*/ 707 h 285"/>
                      <a:gd name="T32" fmla="*/ 98 w 354"/>
                      <a:gd name="T33" fmla="*/ 976 h 285"/>
                      <a:gd name="T34" fmla="*/ 105 w 354"/>
                      <a:gd name="T35" fmla="*/ 513 h 285"/>
                      <a:gd name="T36" fmla="*/ 121 w 354"/>
                      <a:gd name="T37" fmla="*/ 547 h 285"/>
                      <a:gd name="T38" fmla="*/ 130 w 354"/>
                      <a:gd name="T39" fmla="*/ 513 h 285"/>
                      <a:gd name="T40" fmla="*/ 124 w 354"/>
                      <a:gd name="T41" fmla="*/ 512 h 285"/>
                      <a:gd name="T42" fmla="*/ 130 w 354"/>
                      <a:gd name="T43" fmla="*/ 253 h 285"/>
                      <a:gd name="T44" fmla="*/ 114 w 354"/>
                      <a:gd name="T45" fmla="*/ 253 h 285"/>
                      <a:gd name="T46" fmla="*/ 112 w 354"/>
                      <a:gd name="T47" fmla="*/ 0 h 285"/>
                      <a:gd name="T48" fmla="*/ 107 w 354"/>
                      <a:gd name="T49" fmla="*/ 270 h 285"/>
                      <a:gd name="T50" fmla="*/ 100 w 354"/>
                      <a:gd name="T51" fmla="*/ 450 h 285"/>
                      <a:gd name="T52" fmla="*/ 100 w 354"/>
                      <a:gd name="T53" fmla="*/ 3 h 285"/>
                      <a:gd name="T54" fmla="*/ 83 w 354"/>
                      <a:gd name="T55" fmla="*/ 307 h 285"/>
                      <a:gd name="T56" fmla="*/ 82 w 354"/>
                      <a:gd name="T57" fmla="*/ 450 h 285"/>
                      <a:gd name="T58" fmla="*/ 77 w 354"/>
                      <a:gd name="T59" fmla="*/ 481 h 285"/>
                      <a:gd name="T60" fmla="*/ 70 w 354"/>
                      <a:gd name="T61" fmla="*/ 546 h 285"/>
                      <a:gd name="T62" fmla="*/ 64 w 354"/>
                      <a:gd name="T63" fmla="*/ 677 h 285"/>
                      <a:gd name="T64" fmla="*/ 59 w 354"/>
                      <a:gd name="T65" fmla="*/ 1062 h 285"/>
                      <a:gd name="T66" fmla="*/ 55 w 354"/>
                      <a:gd name="T67" fmla="*/ 1230 h 285"/>
                      <a:gd name="T68" fmla="*/ 56 w 354"/>
                      <a:gd name="T69" fmla="*/ 1436 h 285"/>
                      <a:gd name="T70" fmla="*/ 39 w 354"/>
                      <a:gd name="T71" fmla="*/ 2323 h 285"/>
                      <a:gd name="T72" fmla="*/ 24 w 354"/>
                      <a:gd name="T73" fmla="*/ 2956 h 285"/>
                      <a:gd name="T74" fmla="*/ 22 w 354"/>
                      <a:gd name="T75" fmla="*/ 3003 h 285"/>
                      <a:gd name="T76" fmla="*/ 22 w 354"/>
                      <a:gd name="T77" fmla="*/ 3322 h 285"/>
                      <a:gd name="T78" fmla="*/ 20 w 354"/>
                      <a:gd name="T79" fmla="*/ 3452 h 285"/>
                      <a:gd name="T80" fmla="*/ 19 w 354"/>
                      <a:gd name="T81" fmla="*/ 3543 h 285"/>
                      <a:gd name="T82" fmla="*/ 0 w 354"/>
                      <a:gd name="T83" fmla="*/ 3623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4" name="Freeform 1043"/>
                  <p:cNvSpPr>
                    <a:spLocks noChangeAspect="1"/>
                  </p:cNvSpPr>
                  <p:nvPr/>
                </p:nvSpPr>
                <p:spPr bwMode="gray">
                  <a:xfrm>
                    <a:off x="4482511" y="1636281"/>
                    <a:ext cx="246710" cy="427094"/>
                  </a:xfrm>
                  <a:custGeom>
                    <a:avLst/>
                    <a:gdLst>
                      <a:gd name="T0" fmla="*/ 0 w 176"/>
                      <a:gd name="T1" fmla="*/ 4111 h 289"/>
                      <a:gd name="T2" fmla="*/ 0 w 176"/>
                      <a:gd name="T3" fmla="*/ 4111 h 289"/>
                      <a:gd name="T4" fmla="*/ 7 w 176"/>
                      <a:gd name="T5" fmla="*/ 4762 h 289"/>
                      <a:gd name="T6" fmla="*/ 22 w 176"/>
                      <a:gd name="T7" fmla="*/ 5024 h 289"/>
                      <a:gd name="T8" fmla="*/ 21 w 176"/>
                      <a:gd name="T9" fmla="*/ 5464 h 289"/>
                      <a:gd name="T10" fmla="*/ 22 w 176"/>
                      <a:gd name="T11" fmla="*/ 5170 h 289"/>
                      <a:gd name="T12" fmla="*/ 26 w 176"/>
                      <a:gd name="T13" fmla="*/ 4329 h 289"/>
                      <a:gd name="T14" fmla="*/ 22 w 176"/>
                      <a:gd name="T15" fmla="*/ 4306 h 289"/>
                      <a:gd name="T16" fmla="*/ 38 w 176"/>
                      <a:gd name="T17" fmla="*/ 4049 h 289"/>
                      <a:gd name="T18" fmla="*/ 23 w 176"/>
                      <a:gd name="T19" fmla="*/ 3931 h 289"/>
                      <a:gd name="T20" fmla="*/ 34 w 176"/>
                      <a:gd name="T21" fmla="*/ 4049 h 289"/>
                      <a:gd name="T22" fmla="*/ 40 w 176"/>
                      <a:gd name="T23" fmla="*/ 3797 h 289"/>
                      <a:gd name="T24" fmla="*/ 31 w 176"/>
                      <a:gd name="T25" fmla="*/ 3542 h 289"/>
                      <a:gd name="T26" fmla="*/ 22 w 176"/>
                      <a:gd name="T27" fmla="*/ 3677 h 289"/>
                      <a:gd name="T28" fmla="*/ 30 w 176"/>
                      <a:gd name="T29" fmla="*/ 3549 h 289"/>
                      <a:gd name="T30" fmla="*/ 30 w 176"/>
                      <a:gd name="T31" fmla="*/ 2747 h 289"/>
                      <a:gd name="T32" fmla="*/ 54 w 176"/>
                      <a:gd name="T33" fmla="*/ 1971 h 289"/>
                      <a:gd name="T34" fmla="*/ 52 w 176"/>
                      <a:gd name="T35" fmla="*/ 1839 h 289"/>
                      <a:gd name="T36" fmla="*/ 56 w 176"/>
                      <a:gd name="T37" fmla="*/ 1476 h 289"/>
                      <a:gd name="T38" fmla="*/ 63 w 176"/>
                      <a:gd name="T39" fmla="*/ 1341 h 289"/>
                      <a:gd name="T40" fmla="*/ 61 w 176"/>
                      <a:gd name="T41" fmla="*/ 448 h 289"/>
                      <a:gd name="T42" fmla="*/ 49 w 176"/>
                      <a:gd name="T43" fmla="*/ 0 h 289"/>
                      <a:gd name="T44" fmla="*/ 47 w 176"/>
                      <a:gd name="T45" fmla="*/ 0 h 289"/>
                      <a:gd name="T46" fmla="*/ 47 w 176"/>
                      <a:gd name="T47" fmla="*/ 263 h 289"/>
                      <a:gd name="T48" fmla="*/ 37 w 176"/>
                      <a:gd name="T49" fmla="*/ 230 h 289"/>
                      <a:gd name="T50" fmla="*/ 34 w 176"/>
                      <a:gd name="T51" fmla="*/ 448 h 289"/>
                      <a:gd name="T52" fmla="*/ 26 w 176"/>
                      <a:gd name="T53" fmla="*/ 512 h 289"/>
                      <a:gd name="T54" fmla="*/ 23 w 176"/>
                      <a:gd name="T55" fmla="*/ 871 h 289"/>
                      <a:gd name="T56" fmla="*/ 22 w 176"/>
                      <a:gd name="T57" fmla="*/ 1302 h 289"/>
                      <a:gd name="T58" fmla="*/ 22 w 176"/>
                      <a:gd name="T59" fmla="*/ 1884 h 289"/>
                      <a:gd name="T60" fmla="*/ 22 w 176"/>
                      <a:gd name="T61" fmla="*/ 2107 h 289"/>
                      <a:gd name="T62" fmla="*/ 14 w 176"/>
                      <a:gd name="T63" fmla="*/ 2302 h 289"/>
                      <a:gd name="T64" fmla="*/ 13 w 176"/>
                      <a:gd name="T65" fmla="*/ 3099 h 289"/>
                      <a:gd name="T66" fmla="*/ 20 w 176"/>
                      <a:gd name="T67" fmla="*/ 3288 h 289"/>
                      <a:gd name="T68" fmla="*/ 13 w 176"/>
                      <a:gd name="T69" fmla="*/ 3363 h 289"/>
                      <a:gd name="T70" fmla="*/ 16 w 176"/>
                      <a:gd name="T71" fmla="*/ 3759 h 289"/>
                      <a:gd name="T72" fmla="*/ 0 w 176"/>
                      <a:gd name="T73" fmla="*/ 4111 h 289"/>
                      <a:gd name="T74" fmla="*/ 0 w 176"/>
                      <a:gd name="T75" fmla="*/ 4111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5" name="Freeform 178"/>
                  <p:cNvSpPr>
                    <a:spLocks noChangeAspect="1"/>
                  </p:cNvSpPr>
                  <p:nvPr/>
                </p:nvSpPr>
                <p:spPr bwMode="gray">
                  <a:xfrm>
                    <a:off x="4075152" y="2070286"/>
                    <a:ext cx="78890" cy="98135"/>
                  </a:xfrm>
                  <a:custGeom>
                    <a:avLst/>
                    <a:gdLst>
                      <a:gd name="T0" fmla="*/ 0 w 57"/>
                      <a:gd name="T1" fmla="*/ 1324 h 66"/>
                      <a:gd name="T2" fmla="*/ 0 w 57"/>
                      <a:gd name="T3" fmla="*/ 1324 h 66"/>
                      <a:gd name="T4" fmla="*/ 7 w 57"/>
                      <a:gd name="T5" fmla="*/ 1514 h 66"/>
                      <a:gd name="T6" fmla="*/ 2 w 57"/>
                      <a:gd name="T7" fmla="*/ 1629 h 66"/>
                      <a:gd name="T8" fmla="*/ 14 w 57"/>
                      <a:gd name="T9" fmla="*/ 1359 h 66"/>
                      <a:gd name="T10" fmla="*/ 14 w 57"/>
                      <a:gd name="T11" fmla="*/ 545 h 66"/>
                      <a:gd name="T12" fmla="*/ 14 w 57"/>
                      <a:gd name="T13" fmla="*/ 306 h 66"/>
                      <a:gd name="T14" fmla="*/ 14 w 57"/>
                      <a:gd name="T15" fmla="*/ 410 h 66"/>
                      <a:gd name="T16" fmla="*/ 14 w 57"/>
                      <a:gd name="T17" fmla="*/ 284 h 66"/>
                      <a:gd name="T18" fmla="*/ 14 w 57"/>
                      <a:gd name="T19" fmla="*/ 4 h 66"/>
                      <a:gd name="T20" fmla="*/ 14 w 57"/>
                      <a:gd name="T21" fmla="*/ 0 h 66"/>
                      <a:gd name="T22" fmla="*/ 14 w 57"/>
                      <a:gd name="T23" fmla="*/ 410 h 66"/>
                      <a:gd name="T24" fmla="*/ 2 w 57"/>
                      <a:gd name="T25" fmla="*/ 545 h 66"/>
                      <a:gd name="T26" fmla="*/ 9 w 57"/>
                      <a:gd name="T27" fmla="*/ 630 h 66"/>
                      <a:gd name="T28" fmla="*/ 5 w 57"/>
                      <a:gd name="T29" fmla="*/ 852 h 66"/>
                      <a:gd name="T30" fmla="*/ 14 w 57"/>
                      <a:gd name="T31" fmla="*/ 907 h 66"/>
                      <a:gd name="T32" fmla="*/ 6 w 57"/>
                      <a:gd name="T33" fmla="*/ 1227 h 66"/>
                      <a:gd name="T34" fmla="*/ 14 w 57"/>
                      <a:gd name="T35" fmla="*/ 1141 h 66"/>
                      <a:gd name="T36" fmla="*/ 0 w 57"/>
                      <a:gd name="T37" fmla="*/ 1324 h 66"/>
                      <a:gd name="T38" fmla="*/ 0 w 57"/>
                      <a:gd name="T39" fmla="*/ 132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6" name="Freeform 179"/>
                  <p:cNvSpPr>
                    <a:spLocks noChangeAspect="1"/>
                  </p:cNvSpPr>
                  <p:nvPr/>
                </p:nvSpPr>
                <p:spPr bwMode="gray">
                  <a:xfrm>
                    <a:off x="4115314" y="2064757"/>
                    <a:ext cx="50202" cy="37319"/>
                  </a:xfrm>
                  <a:custGeom>
                    <a:avLst/>
                    <a:gdLst>
                      <a:gd name="T0" fmla="*/ 0 w 36"/>
                      <a:gd name="T1" fmla="*/ 89 h 26"/>
                      <a:gd name="T2" fmla="*/ 0 w 36"/>
                      <a:gd name="T3" fmla="*/ 89 h 26"/>
                      <a:gd name="T4" fmla="*/ 5 w 36"/>
                      <a:gd name="T5" fmla="*/ 108 h 26"/>
                      <a:gd name="T6" fmla="*/ 18 w 36"/>
                      <a:gd name="T7" fmla="*/ 92 h 26"/>
                      <a:gd name="T8" fmla="*/ 18 w 36"/>
                      <a:gd name="T9" fmla="*/ 125 h 26"/>
                      <a:gd name="T10" fmla="*/ 18 w 36"/>
                      <a:gd name="T11" fmla="*/ 89 h 26"/>
                      <a:gd name="T12" fmla="*/ 18 w 36"/>
                      <a:gd name="T13" fmla="*/ 4 h 26"/>
                      <a:gd name="T14" fmla="*/ 11 w 36"/>
                      <a:gd name="T15" fmla="*/ 0 h 26"/>
                      <a:gd name="T16" fmla="*/ 7 w 36"/>
                      <a:gd name="T17" fmla="*/ 8 h 26"/>
                      <a:gd name="T18" fmla="*/ 0 w 36"/>
                      <a:gd name="T19" fmla="*/ 89 h 26"/>
                      <a:gd name="T20" fmla="*/ 0 w 36"/>
                      <a:gd name="T21" fmla="*/ 8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7" name="Freeform 180"/>
                  <p:cNvSpPr>
                    <a:spLocks noChangeAspect="1"/>
                  </p:cNvSpPr>
                  <p:nvPr/>
                </p:nvSpPr>
                <p:spPr bwMode="gray">
                  <a:xfrm>
                    <a:off x="4138264" y="1979062"/>
                    <a:ext cx="12909" cy="19350"/>
                  </a:xfrm>
                  <a:custGeom>
                    <a:avLst/>
                    <a:gdLst>
                      <a:gd name="T0" fmla="*/ 0 w 10"/>
                      <a:gd name="T1" fmla="*/ 297 h 13"/>
                      <a:gd name="T2" fmla="*/ 0 w 10"/>
                      <a:gd name="T3" fmla="*/ 297 h 13"/>
                      <a:gd name="T4" fmla="*/ 0 w 10"/>
                      <a:gd name="T5" fmla="*/ 3 h 13"/>
                      <a:gd name="T6" fmla="*/ 5 w 10"/>
                      <a:gd name="T7" fmla="*/ 0 h 13"/>
                      <a:gd name="T8" fmla="*/ 0 w 10"/>
                      <a:gd name="T9" fmla="*/ 297 h 13"/>
                      <a:gd name="T10" fmla="*/ 0 w 10"/>
                      <a:gd name="T11" fmla="*/ 297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8" name="Freeform 181"/>
                  <p:cNvSpPr>
                    <a:spLocks noChangeAspect="1"/>
                  </p:cNvSpPr>
                  <p:nvPr/>
                </p:nvSpPr>
                <p:spPr bwMode="gray">
                  <a:xfrm>
                    <a:off x="4144001" y="1997031"/>
                    <a:ext cx="11475" cy="11058"/>
                  </a:xfrm>
                  <a:custGeom>
                    <a:avLst/>
                    <a:gdLst>
                      <a:gd name="T0" fmla="*/ 0 w 9"/>
                      <a:gd name="T1" fmla="*/ 6 h 8"/>
                      <a:gd name="T2" fmla="*/ 0 w 9"/>
                      <a:gd name="T3" fmla="*/ 6 h 8"/>
                      <a:gd name="T4" fmla="*/ 4 w 9"/>
                      <a:gd name="T5" fmla="*/ 0 h 8"/>
                      <a:gd name="T6" fmla="*/ 4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49" name="Freeform 182"/>
                  <p:cNvSpPr>
                    <a:spLocks noChangeAspect="1"/>
                  </p:cNvSpPr>
                  <p:nvPr/>
                </p:nvSpPr>
                <p:spPr bwMode="gray">
                  <a:xfrm>
                    <a:off x="4154043" y="1972151"/>
                    <a:ext cx="149173" cy="237735"/>
                  </a:xfrm>
                  <a:custGeom>
                    <a:avLst/>
                    <a:gdLst>
                      <a:gd name="T0" fmla="*/ 0 w 106"/>
                      <a:gd name="T1" fmla="*/ 688 h 161"/>
                      <a:gd name="T2" fmla="*/ 0 w 106"/>
                      <a:gd name="T3" fmla="*/ 688 h 161"/>
                      <a:gd name="T4" fmla="*/ 4 w 106"/>
                      <a:gd name="T5" fmla="*/ 281 h 161"/>
                      <a:gd name="T6" fmla="*/ 16 w 106"/>
                      <a:gd name="T7" fmla="*/ 0 h 161"/>
                      <a:gd name="T8" fmla="*/ 26 w 106"/>
                      <a:gd name="T9" fmla="*/ 0 h 161"/>
                      <a:gd name="T10" fmla="*/ 26 w 106"/>
                      <a:gd name="T11" fmla="*/ 342 h 161"/>
                      <a:gd name="T12" fmla="*/ 26 w 106"/>
                      <a:gd name="T13" fmla="*/ 432 h 161"/>
                      <a:gd name="T14" fmla="*/ 26 w 106"/>
                      <a:gd name="T15" fmla="*/ 896 h 161"/>
                      <a:gd name="T16" fmla="*/ 26 w 106"/>
                      <a:gd name="T17" fmla="*/ 1066 h 161"/>
                      <a:gd name="T18" fmla="*/ 38 w 106"/>
                      <a:gd name="T19" fmla="*/ 1690 h 161"/>
                      <a:gd name="T20" fmla="*/ 34 w 106"/>
                      <a:gd name="T21" fmla="*/ 1693 h 161"/>
                      <a:gd name="T22" fmla="*/ 39 w 106"/>
                      <a:gd name="T23" fmla="*/ 1854 h 161"/>
                      <a:gd name="T24" fmla="*/ 36 w 106"/>
                      <a:gd name="T25" fmla="*/ 2036 h 161"/>
                      <a:gd name="T26" fmla="*/ 48 w 106"/>
                      <a:gd name="T27" fmla="*/ 2060 h 161"/>
                      <a:gd name="T28" fmla="*/ 41 w 106"/>
                      <a:gd name="T29" fmla="*/ 2429 h 161"/>
                      <a:gd name="T30" fmla="*/ 46 w 106"/>
                      <a:gd name="T31" fmla="*/ 2524 h 161"/>
                      <a:gd name="T32" fmla="*/ 6 w 106"/>
                      <a:gd name="T33" fmla="*/ 2944 h 161"/>
                      <a:gd name="T34" fmla="*/ 26 w 106"/>
                      <a:gd name="T35" fmla="*/ 2363 h 161"/>
                      <a:gd name="T36" fmla="*/ 26 w 106"/>
                      <a:gd name="T37" fmla="*/ 2483 h 161"/>
                      <a:gd name="T38" fmla="*/ 12 w 106"/>
                      <a:gd name="T39" fmla="*/ 2324 h 161"/>
                      <a:gd name="T40" fmla="*/ 26 w 106"/>
                      <a:gd name="T41" fmla="*/ 2116 h 161"/>
                      <a:gd name="T42" fmla="*/ 19 w 106"/>
                      <a:gd name="T43" fmla="*/ 2036 h 161"/>
                      <a:gd name="T44" fmla="*/ 26 w 106"/>
                      <a:gd name="T45" fmla="*/ 1808 h 161"/>
                      <a:gd name="T46" fmla="*/ 26 w 106"/>
                      <a:gd name="T47" fmla="*/ 1520 h 161"/>
                      <a:gd name="T48" fmla="*/ 26 w 106"/>
                      <a:gd name="T49" fmla="*/ 1463 h 161"/>
                      <a:gd name="T50" fmla="*/ 26 w 106"/>
                      <a:gd name="T51" fmla="*/ 1297 h 161"/>
                      <a:gd name="T52" fmla="*/ 15 w 106"/>
                      <a:gd name="T53" fmla="*/ 1369 h 161"/>
                      <a:gd name="T54" fmla="*/ 16 w 106"/>
                      <a:gd name="T55" fmla="*/ 934 h 161"/>
                      <a:gd name="T56" fmla="*/ 4 w 106"/>
                      <a:gd name="T57" fmla="*/ 1139 h 161"/>
                      <a:gd name="T58" fmla="*/ 11 w 106"/>
                      <a:gd name="T59" fmla="*/ 706 h 161"/>
                      <a:gd name="T60" fmla="*/ 0 w 106"/>
                      <a:gd name="T61" fmla="*/ 688 h 161"/>
                      <a:gd name="T62" fmla="*/ 0 w 106"/>
                      <a:gd name="T63" fmla="*/ 688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0" name="Freeform 222"/>
                  <p:cNvSpPr>
                    <a:spLocks noChangeAspect="1"/>
                  </p:cNvSpPr>
                  <p:nvPr/>
                </p:nvSpPr>
                <p:spPr bwMode="gray">
                  <a:xfrm>
                    <a:off x="4918555" y="3207822"/>
                    <a:ext cx="152042" cy="186594"/>
                  </a:xfrm>
                  <a:custGeom>
                    <a:avLst/>
                    <a:gdLst>
                      <a:gd name="T0" fmla="*/ 0 w 109"/>
                      <a:gd name="T1" fmla="*/ 186 h 126"/>
                      <a:gd name="T2" fmla="*/ 0 w 109"/>
                      <a:gd name="T3" fmla="*/ 186 h 126"/>
                      <a:gd name="T4" fmla="*/ 15 w 109"/>
                      <a:gd name="T5" fmla="*/ 711 h 126"/>
                      <a:gd name="T6" fmla="*/ 0 w 109"/>
                      <a:gd name="T7" fmla="*/ 1234 h 126"/>
                      <a:gd name="T8" fmla="*/ 11 w 109"/>
                      <a:gd name="T9" fmla="*/ 1367 h 126"/>
                      <a:gd name="T10" fmla="*/ 3 w 109"/>
                      <a:gd name="T11" fmla="*/ 1565 h 126"/>
                      <a:gd name="T12" fmla="*/ 20 w 109"/>
                      <a:gd name="T13" fmla="*/ 2624 h 126"/>
                      <a:gd name="T14" fmla="*/ 32 w 109"/>
                      <a:gd name="T15" fmla="*/ 1779 h 126"/>
                      <a:gd name="T16" fmla="*/ 30 w 109"/>
                      <a:gd name="T17" fmla="*/ 1549 h 126"/>
                      <a:gd name="T18" fmla="*/ 30 w 109"/>
                      <a:gd name="T19" fmla="*/ 485 h 126"/>
                      <a:gd name="T20" fmla="*/ 34 w 109"/>
                      <a:gd name="T21" fmla="*/ 199 h 126"/>
                      <a:gd name="T22" fmla="*/ 18 w 109"/>
                      <a:gd name="T23" fmla="*/ 300 h 126"/>
                      <a:gd name="T24" fmla="*/ 18 w 109"/>
                      <a:gd name="T25" fmla="*/ 0 h 126"/>
                      <a:gd name="T26" fmla="*/ 0 w 109"/>
                      <a:gd name="T27" fmla="*/ 186 h 126"/>
                      <a:gd name="T28" fmla="*/ 0 w 109"/>
                      <a:gd name="T29" fmla="*/ 186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26"/>
                      <a:gd name="T47" fmla="*/ 109 w 109"/>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26">
                        <a:moveTo>
                          <a:pt x="0" y="8"/>
                        </a:moveTo>
                        <a:lnTo>
                          <a:pt x="0" y="8"/>
                        </a:lnTo>
                        <a:lnTo>
                          <a:pt x="15" y="34"/>
                        </a:lnTo>
                        <a:lnTo>
                          <a:pt x="0" y="59"/>
                        </a:lnTo>
                        <a:lnTo>
                          <a:pt x="11" y="66"/>
                        </a:lnTo>
                        <a:lnTo>
                          <a:pt x="3" y="75"/>
                        </a:lnTo>
                        <a:lnTo>
                          <a:pt x="74" y="125"/>
                        </a:lnTo>
                        <a:lnTo>
                          <a:pt x="104" y="85"/>
                        </a:lnTo>
                        <a:lnTo>
                          <a:pt x="97" y="74"/>
                        </a:lnTo>
                        <a:lnTo>
                          <a:pt x="97" y="23"/>
                        </a:lnTo>
                        <a:lnTo>
                          <a:pt x="108" y="9"/>
                        </a:lnTo>
                        <a:lnTo>
                          <a:pt x="69" y="15"/>
                        </a:lnTo>
                        <a:lnTo>
                          <a:pt x="25"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1" name="Freeform 227"/>
                  <p:cNvSpPr>
                    <a:spLocks noChangeAspect="1"/>
                  </p:cNvSpPr>
                  <p:nvPr/>
                </p:nvSpPr>
                <p:spPr bwMode="gray">
                  <a:xfrm>
                    <a:off x="5092113" y="3545075"/>
                    <a:ext cx="136264" cy="280583"/>
                  </a:xfrm>
                  <a:custGeom>
                    <a:avLst/>
                    <a:gdLst>
                      <a:gd name="T0" fmla="*/ 0 w 97"/>
                      <a:gd name="T1" fmla="*/ 2501 h 190"/>
                      <a:gd name="T2" fmla="*/ 0 w 97"/>
                      <a:gd name="T3" fmla="*/ 2501 h 190"/>
                      <a:gd name="T4" fmla="*/ 9 w 97"/>
                      <a:gd name="T5" fmla="*/ 3205 h 190"/>
                      <a:gd name="T6" fmla="*/ 24 w 97"/>
                      <a:gd name="T7" fmla="*/ 3501 h 190"/>
                      <a:gd name="T8" fmla="*/ 24 w 97"/>
                      <a:gd name="T9" fmla="*/ 3205 h 190"/>
                      <a:gd name="T10" fmla="*/ 37 w 97"/>
                      <a:gd name="T11" fmla="*/ 786 h 190"/>
                      <a:gd name="T12" fmla="*/ 40 w 97"/>
                      <a:gd name="T13" fmla="*/ 874 h 190"/>
                      <a:gd name="T14" fmla="*/ 33 w 97"/>
                      <a:gd name="T15" fmla="*/ 0 h 190"/>
                      <a:gd name="T16" fmla="*/ 24 w 97"/>
                      <a:gd name="T17" fmla="*/ 366 h 190"/>
                      <a:gd name="T18" fmla="*/ 24 w 97"/>
                      <a:gd name="T19" fmla="*/ 623 h 190"/>
                      <a:gd name="T20" fmla="*/ 24 w 97"/>
                      <a:gd name="T21" fmla="*/ 896 h 190"/>
                      <a:gd name="T22" fmla="*/ 17 w 97"/>
                      <a:gd name="T23" fmla="*/ 1024 h 190"/>
                      <a:gd name="T24" fmla="*/ 10 w 97"/>
                      <a:gd name="T25" fmla="*/ 1332 h 190"/>
                      <a:gd name="T26" fmla="*/ 17 w 97"/>
                      <a:gd name="T27" fmla="*/ 1935 h 190"/>
                      <a:gd name="T28" fmla="*/ 0 w 97"/>
                      <a:gd name="T29" fmla="*/ 2501 h 190"/>
                      <a:gd name="T30" fmla="*/ 0 w 97"/>
                      <a:gd name="T31" fmla="*/ 250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190"/>
                      <a:gd name="T50" fmla="*/ 97 w 97"/>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190">
                        <a:moveTo>
                          <a:pt x="0" y="135"/>
                        </a:moveTo>
                        <a:lnTo>
                          <a:pt x="0" y="135"/>
                        </a:lnTo>
                        <a:lnTo>
                          <a:pt x="9" y="173"/>
                        </a:lnTo>
                        <a:lnTo>
                          <a:pt x="27" y="189"/>
                        </a:lnTo>
                        <a:lnTo>
                          <a:pt x="57" y="173"/>
                        </a:lnTo>
                        <a:lnTo>
                          <a:pt x="90" y="43"/>
                        </a:lnTo>
                        <a:lnTo>
                          <a:pt x="96" y="48"/>
                        </a:lnTo>
                        <a:lnTo>
                          <a:pt x="82" y="0"/>
                        </a:lnTo>
                        <a:lnTo>
                          <a:pt x="64" y="20"/>
                        </a:lnTo>
                        <a:lnTo>
                          <a:pt x="65" y="34"/>
                        </a:lnTo>
                        <a:lnTo>
                          <a:pt x="44" y="49"/>
                        </a:lnTo>
                        <a:lnTo>
                          <a:pt x="17" y="56"/>
                        </a:lnTo>
                        <a:lnTo>
                          <a:pt x="10" y="73"/>
                        </a:lnTo>
                        <a:lnTo>
                          <a:pt x="17" y="106"/>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2" name="Freeform 234"/>
                  <p:cNvSpPr>
                    <a:spLocks noChangeAspect="1"/>
                  </p:cNvSpPr>
                  <p:nvPr/>
                </p:nvSpPr>
                <p:spPr bwMode="gray">
                  <a:xfrm>
                    <a:off x="4323296" y="3022610"/>
                    <a:ext cx="222325" cy="194888"/>
                  </a:xfrm>
                  <a:custGeom>
                    <a:avLst/>
                    <a:gdLst>
                      <a:gd name="T0" fmla="*/ 0 w 159"/>
                      <a:gd name="T1" fmla="*/ 1854 h 132"/>
                      <a:gd name="T2" fmla="*/ 0 w 159"/>
                      <a:gd name="T3" fmla="*/ 1854 h 132"/>
                      <a:gd name="T4" fmla="*/ 11 w 159"/>
                      <a:gd name="T5" fmla="*/ 521 h 132"/>
                      <a:gd name="T6" fmla="*/ 19 w 159"/>
                      <a:gd name="T7" fmla="*/ 0 h 132"/>
                      <a:gd name="T8" fmla="*/ 30 w 159"/>
                      <a:gd name="T9" fmla="*/ 253 h 132"/>
                      <a:gd name="T10" fmla="*/ 49 w 159"/>
                      <a:gd name="T11" fmla="*/ 0 h 132"/>
                      <a:gd name="T12" fmla="*/ 51 w 159"/>
                      <a:gd name="T13" fmla="*/ 288 h 132"/>
                      <a:gd name="T14" fmla="*/ 53 w 159"/>
                      <a:gd name="T15" fmla="*/ 521 h 132"/>
                      <a:gd name="T16" fmla="*/ 49 w 159"/>
                      <a:gd name="T17" fmla="*/ 725 h 132"/>
                      <a:gd name="T18" fmla="*/ 40 w 159"/>
                      <a:gd name="T19" fmla="*/ 1807 h 132"/>
                      <a:gd name="T20" fmla="*/ 30 w 159"/>
                      <a:gd name="T21" fmla="*/ 1706 h 132"/>
                      <a:gd name="T22" fmla="*/ 23 w 159"/>
                      <a:gd name="T23" fmla="*/ 2259 h 132"/>
                      <a:gd name="T24" fmla="*/ 19 w 159"/>
                      <a:gd name="T25" fmla="*/ 2372 h 132"/>
                      <a:gd name="T26" fmla="*/ 19 w 159"/>
                      <a:gd name="T27" fmla="*/ 1930 h 132"/>
                      <a:gd name="T28" fmla="*/ 0 w 159"/>
                      <a:gd name="T29" fmla="*/ 1854 h 132"/>
                      <a:gd name="T30" fmla="*/ 0 w 159"/>
                      <a:gd name="T31" fmla="*/ 1854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132"/>
                      <a:gd name="T50" fmla="*/ 159 w 159"/>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132">
                        <a:moveTo>
                          <a:pt x="0" y="102"/>
                        </a:moveTo>
                        <a:lnTo>
                          <a:pt x="0" y="102"/>
                        </a:lnTo>
                        <a:lnTo>
                          <a:pt x="11" y="29"/>
                        </a:lnTo>
                        <a:lnTo>
                          <a:pt x="27" y="0"/>
                        </a:lnTo>
                        <a:lnTo>
                          <a:pt x="89" y="15"/>
                        </a:lnTo>
                        <a:lnTo>
                          <a:pt x="142" y="0"/>
                        </a:lnTo>
                        <a:lnTo>
                          <a:pt x="153" y="17"/>
                        </a:lnTo>
                        <a:lnTo>
                          <a:pt x="158" y="29"/>
                        </a:lnTo>
                        <a:lnTo>
                          <a:pt x="144" y="40"/>
                        </a:lnTo>
                        <a:lnTo>
                          <a:pt x="116" y="99"/>
                        </a:lnTo>
                        <a:lnTo>
                          <a:pt x="90" y="95"/>
                        </a:lnTo>
                        <a:lnTo>
                          <a:pt x="76" y="124"/>
                        </a:lnTo>
                        <a:lnTo>
                          <a:pt x="45" y="131"/>
                        </a:lnTo>
                        <a:lnTo>
                          <a:pt x="27" y="106"/>
                        </a:lnTo>
                        <a:lnTo>
                          <a:pt x="0" y="10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3" name="Freeform 240"/>
                  <p:cNvSpPr>
                    <a:spLocks noChangeAspect="1"/>
                  </p:cNvSpPr>
                  <p:nvPr/>
                </p:nvSpPr>
                <p:spPr bwMode="gray">
                  <a:xfrm>
                    <a:off x="5054820" y="3059928"/>
                    <a:ext cx="195073" cy="275054"/>
                  </a:xfrm>
                  <a:custGeom>
                    <a:avLst/>
                    <a:gdLst>
                      <a:gd name="T0" fmla="*/ 0 w 140"/>
                      <a:gd name="T1" fmla="*/ 3392 h 186"/>
                      <a:gd name="T2" fmla="*/ 0 w 140"/>
                      <a:gd name="T3" fmla="*/ 3392 h 186"/>
                      <a:gd name="T4" fmla="*/ 0 w 140"/>
                      <a:gd name="T5" fmla="*/ 2410 h 186"/>
                      <a:gd name="T6" fmla="*/ 11 w 140"/>
                      <a:gd name="T7" fmla="*/ 2126 h 186"/>
                      <a:gd name="T8" fmla="*/ 17 w 140"/>
                      <a:gd name="T9" fmla="*/ 1846 h 186"/>
                      <a:gd name="T10" fmla="*/ 28 w 140"/>
                      <a:gd name="T11" fmla="*/ 1038 h 186"/>
                      <a:gd name="T12" fmla="*/ 17 w 140"/>
                      <a:gd name="T13" fmla="*/ 768 h 186"/>
                      <a:gd name="T14" fmla="*/ 17 w 140"/>
                      <a:gd name="T15" fmla="*/ 279 h 186"/>
                      <a:gd name="T16" fmla="*/ 17 w 140"/>
                      <a:gd name="T17" fmla="*/ 7 h 186"/>
                      <a:gd name="T18" fmla="*/ 17 w 140"/>
                      <a:gd name="T19" fmla="*/ 419 h 186"/>
                      <a:gd name="T20" fmla="*/ 39 w 140"/>
                      <a:gd name="T21" fmla="*/ 0 h 186"/>
                      <a:gd name="T22" fmla="*/ 41 w 140"/>
                      <a:gd name="T23" fmla="*/ 419 h 186"/>
                      <a:gd name="T24" fmla="*/ 26 w 140"/>
                      <a:gd name="T25" fmla="*/ 2113 h 186"/>
                      <a:gd name="T26" fmla="*/ 7 w 140"/>
                      <a:gd name="T27" fmla="*/ 3614 h 186"/>
                      <a:gd name="T28" fmla="*/ 0 w 140"/>
                      <a:gd name="T29" fmla="*/ 3392 h 186"/>
                      <a:gd name="T30" fmla="*/ 0 w 140"/>
                      <a:gd name="T31" fmla="*/ 3392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186"/>
                      <a:gd name="T50" fmla="*/ 140 w 14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186">
                        <a:moveTo>
                          <a:pt x="0" y="174"/>
                        </a:moveTo>
                        <a:lnTo>
                          <a:pt x="0" y="174"/>
                        </a:lnTo>
                        <a:lnTo>
                          <a:pt x="0" y="123"/>
                        </a:lnTo>
                        <a:lnTo>
                          <a:pt x="11" y="109"/>
                        </a:lnTo>
                        <a:lnTo>
                          <a:pt x="54" y="94"/>
                        </a:lnTo>
                        <a:lnTo>
                          <a:pt x="95" y="53"/>
                        </a:lnTo>
                        <a:lnTo>
                          <a:pt x="41" y="39"/>
                        </a:lnTo>
                        <a:lnTo>
                          <a:pt x="25" y="15"/>
                        </a:lnTo>
                        <a:lnTo>
                          <a:pt x="31" y="7"/>
                        </a:lnTo>
                        <a:lnTo>
                          <a:pt x="52" y="21"/>
                        </a:lnTo>
                        <a:lnTo>
                          <a:pt x="133" y="0"/>
                        </a:lnTo>
                        <a:lnTo>
                          <a:pt x="139" y="21"/>
                        </a:lnTo>
                        <a:lnTo>
                          <a:pt x="90" y="108"/>
                        </a:lnTo>
                        <a:lnTo>
                          <a:pt x="7" y="185"/>
                        </a:lnTo>
                        <a:lnTo>
                          <a:pt x="0" y="17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54" name="Freeform 251"/>
                  <p:cNvSpPr>
                    <a:spLocks noChangeAspect="1"/>
                  </p:cNvSpPr>
                  <p:nvPr/>
                </p:nvSpPr>
                <p:spPr bwMode="gray">
                  <a:xfrm>
                    <a:off x="4689058" y="3463526"/>
                    <a:ext cx="226628" cy="197652"/>
                  </a:xfrm>
                  <a:custGeom>
                    <a:avLst/>
                    <a:gdLst>
                      <a:gd name="T0" fmla="*/ 0 w 162"/>
                      <a:gd name="T1" fmla="*/ 1122 h 134"/>
                      <a:gd name="T2" fmla="*/ 0 w 162"/>
                      <a:gd name="T3" fmla="*/ 1122 h 134"/>
                      <a:gd name="T4" fmla="*/ 0 w 162"/>
                      <a:gd name="T5" fmla="*/ 2014 h 134"/>
                      <a:gd name="T6" fmla="*/ 17 w 162"/>
                      <a:gd name="T7" fmla="*/ 2262 h 134"/>
                      <a:gd name="T8" fmla="*/ 20 w 162"/>
                      <a:gd name="T9" fmla="*/ 2293 h 134"/>
                      <a:gd name="T10" fmla="*/ 20 w 162"/>
                      <a:gd name="T11" fmla="*/ 2323 h 134"/>
                      <a:gd name="T12" fmla="*/ 31 w 162"/>
                      <a:gd name="T13" fmla="*/ 2005 h 134"/>
                      <a:gd name="T14" fmla="*/ 32 w 162"/>
                      <a:gd name="T15" fmla="*/ 1875 h 134"/>
                      <a:gd name="T16" fmla="*/ 40 w 162"/>
                      <a:gd name="T17" fmla="*/ 1768 h 134"/>
                      <a:gd name="T18" fmla="*/ 39 w 162"/>
                      <a:gd name="T19" fmla="*/ 1650 h 134"/>
                      <a:gd name="T20" fmla="*/ 52 w 162"/>
                      <a:gd name="T21" fmla="*/ 1432 h 134"/>
                      <a:gd name="T22" fmla="*/ 51 w 162"/>
                      <a:gd name="T23" fmla="*/ 1300 h 134"/>
                      <a:gd name="T24" fmla="*/ 54 w 162"/>
                      <a:gd name="T25" fmla="*/ 586 h 134"/>
                      <a:gd name="T26" fmla="*/ 51 w 162"/>
                      <a:gd name="T27" fmla="*/ 273 h 134"/>
                      <a:gd name="T28" fmla="*/ 44 w 162"/>
                      <a:gd name="T29" fmla="*/ 5 h 134"/>
                      <a:gd name="T30" fmla="*/ 42 w 162"/>
                      <a:gd name="T31" fmla="*/ 0 h 134"/>
                      <a:gd name="T32" fmla="*/ 32 w 162"/>
                      <a:gd name="T33" fmla="*/ 198 h 134"/>
                      <a:gd name="T34" fmla="*/ 31 w 162"/>
                      <a:gd name="T35" fmla="*/ 825 h 134"/>
                      <a:gd name="T36" fmla="*/ 38 w 162"/>
                      <a:gd name="T37" fmla="*/ 978 h 134"/>
                      <a:gd name="T38" fmla="*/ 38 w 162"/>
                      <a:gd name="T39" fmla="*/ 1197 h 134"/>
                      <a:gd name="T40" fmla="*/ 20 w 162"/>
                      <a:gd name="T41" fmla="*/ 635 h 134"/>
                      <a:gd name="T42" fmla="*/ 20 w 162"/>
                      <a:gd name="T43" fmla="*/ 1122 h 134"/>
                      <a:gd name="T44" fmla="*/ 0 w 162"/>
                      <a:gd name="T45" fmla="*/ 1122 h 134"/>
                      <a:gd name="T46" fmla="*/ 0 w 162"/>
                      <a:gd name="T47" fmla="*/ 1122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34"/>
                      <a:gd name="T74" fmla="*/ 162 w 162"/>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34">
                        <a:moveTo>
                          <a:pt x="0" y="65"/>
                        </a:moveTo>
                        <a:lnTo>
                          <a:pt x="0" y="65"/>
                        </a:lnTo>
                        <a:lnTo>
                          <a:pt x="0" y="116"/>
                        </a:lnTo>
                        <a:lnTo>
                          <a:pt x="17" y="129"/>
                        </a:lnTo>
                        <a:lnTo>
                          <a:pt x="43" y="132"/>
                        </a:lnTo>
                        <a:lnTo>
                          <a:pt x="67" y="133"/>
                        </a:lnTo>
                        <a:lnTo>
                          <a:pt x="91" y="115"/>
                        </a:lnTo>
                        <a:lnTo>
                          <a:pt x="92" y="107"/>
                        </a:lnTo>
                        <a:lnTo>
                          <a:pt x="113" y="102"/>
                        </a:lnTo>
                        <a:lnTo>
                          <a:pt x="109" y="95"/>
                        </a:lnTo>
                        <a:lnTo>
                          <a:pt x="153" y="81"/>
                        </a:lnTo>
                        <a:lnTo>
                          <a:pt x="147" y="75"/>
                        </a:lnTo>
                        <a:lnTo>
                          <a:pt x="161" y="34"/>
                        </a:lnTo>
                        <a:lnTo>
                          <a:pt x="150" y="17"/>
                        </a:lnTo>
                        <a:lnTo>
                          <a:pt x="125" y="5"/>
                        </a:lnTo>
                        <a:lnTo>
                          <a:pt x="118" y="0"/>
                        </a:lnTo>
                        <a:lnTo>
                          <a:pt x="93" y="12"/>
                        </a:lnTo>
                        <a:lnTo>
                          <a:pt x="90" y="48"/>
                        </a:lnTo>
                        <a:lnTo>
                          <a:pt x="106" y="55"/>
                        </a:lnTo>
                        <a:lnTo>
                          <a:pt x="106" y="69"/>
                        </a:lnTo>
                        <a:lnTo>
                          <a:pt x="28" y="37"/>
                        </a:lnTo>
                        <a:lnTo>
                          <a:pt x="31" y="65"/>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013" name="Group 1012"/>
                <p:cNvGrpSpPr/>
                <p:nvPr/>
              </p:nvGrpSpPr>
              <p:grpSpPr>
                <a:xfrm>
                  <a:off x="4448086" y="2049553"/>
                  <a:ext cx="1031304" cy="938502"/>
                  <a:chOff x="4448086" y="2049553"/>
                  <a:chExt cx="1031304" cy="938502"/>
                </a:xfrm>
                <a:grpFill/>
              </p:grpSpPr>
              <p:sp>
                <p:nvSpPr>
                  <p:cNvPr id="1014" name="Freeform 141"/>
                  <p:cNvSpPr>
                    <a:spLocks noChangeAspect="1"/>
                  </p:cNvSpPr>
                  <p:nvPr/>
                </p:nvSpPr>
                <p:spPr bwMode="gray">
                  <a:xfrm>
                    <a:off x="5008920" y="2350869"/>
                    <a:ext cx="142002" cy="69109"/>
                  </a:xfrm>
                  <a:custGeom>
                    <a:avLst/>
                    <a:gdLst>
                      <a:gd name="T0" fmla="*/ 0 w 102"/>
                      <a:gd name="T1" fmla="*/ 2 h 46"/>
                      <a:gd name="T2" fmla="*/ 17 w 102"/>
                      <a:gd name="T3" fmla="*/ 0 h 46"/>
                      <a:gd name="T4" fmla="*/ 17 w 102"/>
                      <a:gd name="T5" fmla="*/ 342 h 46"/>
                      <a:gd name="T6" fmla="*/ 17 w 102"/>
                      <a:gd name="T7" fmla="*/ 774 h 46"/>
                      <a:gd name="T8" fmla="*/ 17 w 102"/>
                      <a:gd name="T9" fmla="*/ 774 h 46"/>
                      <a:gd name="T10" fmla="*/ 20 w 102"/>
                      <a:gd name="T11" fmla="*/ 518 h 46"/>
                      <a:gd name="T12" fmla="*/ 23 w 102"/>
                      <a:gd name="T13" fmla="*/ 477 h 46"/>
                      <a:gd name="T14" fmla="*/ 25 w 102"/>
                      <a:gd name="T15" fmla="*/ 914 h 46"/>
                      <a:gd name="T16" fmla="*/ 29 w 102"/>
                      <a:gd name="T17" fmla="*/ 1009 h 46"/>
                      <a:gd name="T18" fmla="*/ 28 w 102"/>
                      <a:gd name="T19" fmla="*/ 1192 h 46"/>
                      <a:gd name="T20" fmla="*/ 29 w 102"/>
                      <a:gd name="T21" fmla="*/ 1507 h 46"/>
                      <a:gd name="T22" fmla="*/ 29 w 102"/>
                      <a:gd name="T23" fmla="*/ 1714 h 46"/>
                      <a:gd name="T24" fmla="*/ 25 w 102"/>
                      <a:gd name="T25" fmla="*/ 1386 h 46"/>
                      <a:gd name="T26" fmla="*/ 23 w 102"/>
                      <a:gd name="T27" fmla="*/ 1275 h 46"/>
                      <a:gd name="T28" fmla="*/ 20 w 102"/>
                      <a:gd name="T29" fmla="*/ 1275 h 46"/>
                      <a:gd name="T30" fmla="*/ 18 w 102"/>
                      <a:gd name="T31" fmla="*/ 1665 h 46"/>
                      <a:gd name="T32" fmla="*/ 17 w 102"/>
                      <a:gd name="T33" fmla="*/ 1532 h 46"/>
                      <a:gd name="T34" fmla="*/ 17 w 102"/>
                      <a:gd name="T35" fmla="*/ 1780 h 46"/>
                      <a:gd name="T36" fmla="*/ 17 w 102"/>
                      <a:gd name="T37" fmla="*/ 1714 h 46"/>
                      <a:gd name="T38" fmla="*/ 17 w 102"/>
                      <a:gd name="T39" fmla="*/ 1009 h 46"/>
                      <a:gd name="T40" fmla="*/ 13 w 102"/>
                      <a:gd name="T41" fmla="*/ 372 h 46"/>
                      <a:gd name="T42" fmla="*/ 0 w 102"/>
                      <a:gd name="T43" fmla="*/ 2 h 46"/>
                      <a:gd name="T44" fmla="*/ 0 w 102"/>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46"/>
                      <a:gd name="T71" fmla="*/ 102 w 10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46">
                        <a:moveTo>
                          <a:pt x="0" y="2"/>
                        </a:moveTo>
                        <a:lnTo>
                          <a:pt x="24" y="0"/>
                        </a:lnTo>
                        <a:lnTo>
                          <a:pt x="47" y="9"/>
                        </a:lnTo>
                        <a:lnTo>
                          <a:pt x="56" y="19"/>
                        </a:lnTo>
                        <a:lnTo>
                          <a:pt x="68" y="19"/>
                        </a:lnTo>
                        <a:lnTo>
                          <a:pt x="77" y="14"/>
                        </a:lnTo>
                        <a:lnTo>
                          <a:pt x="83" y="13"/>
                        </a:lnTo>
                        <a:lnTo>
                          <a:pt x="89" y="23"/>
                        </a:lnTo>
                        <a:lnTo>
                          <a:pt x="100" y="26"/>
                        </a:lnTo>
                        <a:lnTo>
                          <a:pt x="97" y="30"/>
                        </a:lnTo>
                        <a:lnTo>
                          <a:pt x="101" y="38"/>
                        </a:lnTo>
                        <a:lnTo>
                          <a:pt x="100" y="44"/>
                        </a:lnTo>
                        <a:lnTo>
                          <a:pt x="89" y="35"/>
                        </a:lnTo>
                        <a:lnTo>
                          <a:pt x="83" y="32"/>
                        </a:lnTo>
                        <a:lnTo>
                          <a:pt x="77" y="32"/>
                        </a:lnTo>
                        <a:lnTo>
                          <a:pt x="74" y="42"/>
                        </a:lnTo>
                        <a:lnTo>
                          <a:pt x="67" y="39"/>
                        </a:lnTo>
                        <a:lnTo>
                          <a:pt x="54" y="45"/>
                        </a:lnTo>
                        <a:lnTo>
                          <a:pt x="38" y="44"/>
                        </a:lnTo>
                        <a:lnTo>
                          <a:pt x="38" y="26"/>
                        </a:lnTo>
                        <a:lnTo>
                          <a:pt x="13" y="1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015" name="Group 1014"/>
                  <p:cNvGrpSpPr/>
                  <p:nvPr/>
                </p:nvGrpSpPr>
                <p:grpSpPr>
                  <a:xfrm>
                    <a:off x="4448086" y="2049553"/>
                    <a:ext cx="1031304" cy="938502"/>
                    <a:chOff x="4448086" y="2049553"/>
                    <a:chExt cx="1031304" cy="938502"/>
                  </a:xfrm>
                  <a:grpFill/>
                </p:grpSpPr>
                <p:sp>
                  <p:nvSpPr>
                    <p:cNvPr id="1016" name="Freeform 151"/>
                    <p:cNvSpPr>
                      <a:spLocks noChangeAspect="1"/>
                    </p:cNvSpPr>
                    <p:nvPr/>
                  </p:nvSpPr>
                  <p:spPr bwMode="gray">
                    <a:xfrm>
                      <a:off x="4448086" y="2237530"/>
                      <a:ext cx="147739" cy="60816"/>
                    </a:xfrm>
                    <a:custGeom>
                      <a:avLst/>
                      <a:gdLst>
                        <a:gd name="T0" fmla="*/ 0 w 105"/>
                        <a:gd name="T1" fmla="*/ 523 h 41"/>
                        <a:gd name="T2" fmla="*/ 0 w 105"/>
                        <a:gd name="T3" fmla="*/ 523 h 41"/>
                        <a:gd name="T4" fmla="*/ 1 w 105"/>
                        <a:gd name="T5" fmla="*/ 561 h 41"/>
                        <a:gd name="T6" fmla="*/ 2 w 105"/>
                        <a:gd name="T7" fmla="*/ 714 h 41"/>
                        <a:gd name="T8" fmla="*/ 13 w 105"/>
                        <a:gd name="T9" fmla="*/ 766 h 41"/>
                        <a:gd name="T10" fmla="*/ 26 w 105"/>
                        <a:gd name="T11" fmla="*/ 665 h 41"/>
                        <a:gd name="T12" fmla="*/ 26 w 105"/>
                        <a:gd name="T13" fmla="*/ 891 h 41"/>
                        <a:gd name="T14" fmla="*/ 40 w 105"/>
                        <a:gd name="T15" fmla="*/ 744 h 41"/>
                        <a:gd name="T16" fmla="*/ 47 w 105"/>
                        <a:gd name="T17" fmla="*/ 277 h 41"/>
                        <a:gd name="T18" fmla="*/ 44 w 105"/>
                        <a:gd name="T19" fmla="*/ 0 h 41"/>
                        <a:gd name="T20" fmla="*/ 26 w 105"/>
                        <a:gd name="T21" fmla="*/ 1 h 41"/>
                        <a:gd name="T22" fmla="*/ 26 w 105"/>
                        <a:gd name="T23" fmla="*/ 502 h 41"/>
                        <a:gd name="T24" fmla="*/ 0 w 105"/>
                        <a:gd name="T25" fmla="*/ 523 h 41"/>
                        <a:gd name="T26" fmla="*/ 0 w 105"/>
                        <a:gd name="T27" fmla="*/ 523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17" name="Freeform 154"/>
                    <p:cNvSpPr>
                      <a:spLocks noChangeAspect="1"/>
                    </p:cNvSpPr>
                    <p:nvPr/>
                  </p:nvSpPr>
                  <p:spPr bwMode="gray">
                    <a:xfrm>
                      <a:off x="4587219" y="2216797"/>
                      <a:ext cx="110446" cy="49759"/>
                    </a:xfrm>
                    <a:custGeom>
                      <a:avLst/>
                      <a:gdLst>
                        <a:gd name="T0" fmla="*/ 0 w 79"/>
                        <a:gd name="T1" fmla="*/ 174 h 34"/>
                        <a:gd name="T2" fmla="*/ 5 w 79"/>
                        <a:gd name="T3" fmla="*/ 344 h 34"/>
                        <a:gd name="T4" fmla="*/ 19 w 79"/>
                        <a:gd name="T5" fmla="*/ 407 h 34"/>
                        <a:gd name="T6" fmla="*/ 19 w 79"/>
                        <a:gd name="T7" fmla="*/ 231 h 34"/>
                        <a:gd name="T8" fmla="*/ 22 w 79"/>
                        <a:gd name="T9" fmla="*/ 274 h 34"/>
                        <a:gd name="T10" fmla="*/ 24 w 79"/>
                        <a:gd name="T11" fmla="*/ 130 h 34"/>
                        <a:gd name="T12" fmla="*/ 19 w 79"/>
                        <a:gd name="T13" fmla="*/ 7 h 34"/>
                        <a:gd name="T14" fmla="*/ 19 w 79"/>
                        <a:gd name="T15" fmla="*/ 0 h 34"/>
                        <a:gd name="T16" fmla="*/ 1 w 79"/>
                        <a:gd name="T17" fmla="*/ 164 h 34"/>
                        <a:gd name="T18" fmla="*/ 0 w 79"/>
                        <a:gd name="T19" fmla="*/ 174 h 34"/>
                        <a:gd name="T20" fmla="*/ 0 w 79"/>
                        <a:gd name="T21" fmla="*/ 174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18" name="Freeform 164"/>
                    <p:cNvSpPr>
                      <a:spLocks noChangeAspect="1"/>
                    </p:cNvSpPr>
                    <p:nvPr/>
                  </p:nvSpPr>
                  <p:spPr bwMode="gray">
                    <a:xfrm>
                      <a:off x="4574309" y="2245823"/>
                      <a:ext cx="130527" cy="71873"/>
                    </a:xfrm>
                    <a:custGeom>
                      <a:avLst/>
                      <a:gdLst>
                        <a:gd name="T0" fmla="*/ 0 w 93"/>
                        <a:gd name="T1" fmla="*/ 387 h 49"/>
                        <a:gd name="T2" fmla="*/ 0 w 93"/>
                        <a:gd name="T3" fmla="*/ 387 h 49"/>
                        <a:gd name="T4" fmla="*/ 14 w 93"/>
                        <a:gd name="T5" fmla="*/ 8 h 49"/>
                        <a:gd name="T6" fmla="*/ 23 w 93"/>
                        <a:gd name="T7" fmla="*/ 173 h 49"/>
                        <a:gd name="T8" fmla="*/ 23 w 93"/>
                        <a:gd name="T9" fmla="*/ 0 h 49"/>
                        <a:gd name="T10" fmla="*/ 32 w 93"/>
                        <a:gd name="T11" fmla="*/ 3 h 49"/>
                        <a:gd name="T12" fmla="*/ 36 w 93"/>
                        <a:gd name="T13" fmla="*/ 145 h 49"/>
                        <a:gd name="T14" fmla="*/ 23 w 93"/>
                        <a:gd name="T15" fmla="*/ 587 h 49"/>
                        <a:gd name="T16" fmla="*/ 23 w 93"/>
                        <a:gd name="T17" fmla="*/ 661 h 49"/>
                        <a:gd name="T18" fmla="*/ 0 w 93"/>
                        <a:gd name="T19" fmla="*/ 387 h 49"/>
                        <a:gd name="T20" fmla="*/ 0 w 93"/>
                        <a:gd name="T21" fmla="*/ 38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019" name="Group 1018"/>
                    <p:cNvGrpSpPr/>
                    <p:nvPr/>
                  </p:nvGrpSpPr>
                  <p:grpSpPr>
                    <a:xfrm>
                      <a:off x="4537016" y="2049553"/>
                      <a:ext cx="942374" cy="938502"/>
                      <a:chOff x="4537016" y="2049553"/>
                      <a:chExt cx="942374" cy="938502"/>
                    </a:xfrm>
                    <a:grpFill/>
                  </p:grpSpPr>
                  <p:sp>
                    <p:nvSpPr>
                      <p:cNvPr id="1021" name="Freeform 177"/>
                      <p:cNvSpPr>
                        <a:spLocks noChangeAspect="1"/>
                      </p:cNvSpPr>
                      <p:nvPr/>
                    </p:nvSpPr>
                    <p:spPr bwMode="gray">
                      <a:xfrm>
                        <a:off x="4766514" y="2410303"/>
                        <a:ext cx="55940" cy="45612"/>
                      </a:xfrm>
                      <a:custGeom>
                        <a:avLst/>
                        <a:gdLst>
                          <a:gd name="T0" fmla="*/ 0 w 39"/>
                          <a:gd name="T1" fmla="*/ 1283 h 30"/>
                          <a:gd name="T2" fmla="*/ 0 w 39"/>
                          <a:gd name="T3" fmla="*/ 1283 h 30"/>
                          <a:gd name="T4" fmla="*/ 5 w 39"/>
                          <a:gd name="T5" fmla="*/ 1 h 30"/>
                          <a:gd name="T6" fmla="*/ 26 w 39"/>
                          <a:gd name="T7" fmla="*/ 0 h 30"/>
                          <a:gd name="T8" fmla="*/ 38 w 39"/>
                          <a:gd name="T9" fmla="*/ 964 h 30"/>
                          <a:gd name="T10" fmla="*/ 21 w 39"/>
                          <a:gd name="T11" fmla="*/ 964 h 30"/>
                          <a:gd name="T12" fmla="*/ 2 w 39"/>
                          <a:gd name="T13" fmla="*/ 1935 h 30"/>
                          <a:gd name="T14" fmla="*/ 10 w 39"/>
                          <a:gd name="T15" fmla="*/ 1322 h 30"/>
                          <a:gd name="T16" fmla="*/ 0 w 39"/>
                          <a:gd name="T17" fmla="*/ 1283 h 30"/>
                          <a:gd name="T18" fmla="*/ 0 w 39"/>
                          <a:gd name="T19" fmla="*/ 128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022" name="Group 1021"/>
                      <p:cNvGrpSpPr/>
                      <p:nvPr/>
                    </p:nvGrpSpPr>
                    <p:grpSpPr>
                      <a:xfrm>
                        <a:off x="4537016" y="2049553"/>
                        <a:ext cx="942374" cy="938502"/>
                        <a:chOff x="4537016" y="2049553"/>
                        <a:chExt cx="942374" cy="938502"/>
                      </a:xfrm>
                      <a:grpFill/>
                    </p:grpSpPr>
                    <p:sp>
                      <p:nvSpPr>
                        <p:cNvPr id="1023" name="Freeform 150"/>
                        <p:cNvSpPr>
                          <a:spLocks noChangeAspect="1"/>
                        </p:cNvSpPr>
                        <p:nvPr/>
                      </p:nvSpPr>
                      <p:spPr bwMode="gray">
                        <a:xfrm>
                          <a:off x="4637421" y="2395099"/>
                          <a:ext cx="34425" cy="70491"/>
                        </a:xfrm>
                        <a:custGeom>
                          <a:avLst/>
                          <a:gdLst>
                            <a:gd name="T0" fmla="*/ 0 w 25"/>
                            <a:gd name="T1" fmla="*/ 1261 h 47"/>
                            <a:gd name="T2" fmla="*/ 0 w 25"/>
                            <a:gd name="T3" fmla="*/ 1261 h 47"/>
                            <a:gd name="T4" fmla="*/ 1 w 25"/>
                            <a:gd name="T5" fmla="*/ 378 h 47"/>
                            <a:gd name="T6" fmla="*/ 12 w 25"/>
                            <a:gd name="T7" fmla="*/ 0 h 47"/>
                            <a:gd name="T8" fmla="*/ 12 w 25"/>
                            <a:gd name="T9" fmla="*/ 980 h 47"/>
                            <a:gd name="T10" fmla="*/ 12 w 25"/>
                            <a:gd name="T11" fmla="*/ 1646 h 47"/>
                            <a:gd name="T12" fmla="*/ 0 w 25"/>
                            <a:gd name="T13" fmla="*/ 1261 h 47"/>
                            <a:gd name="T14" fmla="*/ 0 w 25"/>
                            <a:gd name="T15" fmla="*/ 1261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24" name="Freeform 153"/>
                        <p:cNvSpPr>
                          <a:spLocks noChangeAspect="1"/>
                        </p:cNvSpPr>
                        <p:nvPr/>
                      </p:nvSpPr>
                      <p:spPr bwMode="gray">
                        <a:xfrm>
                          <a:off x="4696230" y="2353634"/>
                          <a:ext cx="120486" cy="71873"/>
                        </a:xfrm>
                        <a:custGeom>
                          <a:avLst/>
                          <a:gdLst>
                            <a:gd name="T0" fmla="*/ 0 w 86"/>
                            <a:gd name="T1" fmla="*/ 1117 h 48"/>
                            <a:gd name="T2" fmla="*/ 0 w 86"/>
                            <a:gd name="T3" fmla="*/ 1117 h 48"/>
                            <a:gd name="T4" fmla="*/ 5 w 86"/>
                            <a:gd name="T5" fmla="*/ 0 h 48"/>
                            <a:gd name="T6" fmla="*/ 30 w 86"/>
                            <a:gd name="T7" fmla="*/ 264 h 48"/>
                            <a:gd name="T8" fmla="*/ 23 w 86"/>
                            <a:gd name="T9" fmla="*/ 906 h 48"/>
                            <a:gd name="T10" fmla="*/ 26 w 86"/>
                            <a:gd name="T11" fmla="*/ 1311 h 48"/>
                            <a:gd name="T12" fmla="*/ 21 w 86"/>
                            <a:gd name="T13" fmla="*/ 1322 h 48"/>
                            <a:gd name="T14" fmla="*/ 21 w 86"/>
                            <a:gd name="T15" fmla="*/ 1587 h 48"/>
                            <a:gd name="T16" fmla="*/ 8 w 86"/>
                            <a:gd name="T17" fmla="*/ 1587 h 48"/>
                            <a:gd name="T18" fmla="*/ 0 w 86"/>
                            <a:gd name="T19" fmla="*/ 1117 h 48"/>
                            <a:gd name="T20" fmla="*/ 0 w 86"/>
                            <a:gd name="T21" fmla="*/ 111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25" name="Freeform 191"/>
                        <p:cNvSpPr>
                          <a:spLocks noChangeAspect="1"/>
                        </p:cNvSpPr>
                        <p:nvPr/>
                      </p:nvSpPr>
                      <p:spPr bwMode="gray">
                        <a:xfrm>
                          <a:off x="4624512" y="2306639"/>
                          <a:ext cx="80324" cy="117485"/>
                        </a:xfrm>
                        <a:custGeom>
                          <a:avLst/>
                          <a:gdLst>
                            <a:gd name="T0" fmla="*/ 14 w 58"/>
                            <a:gd name="T1" fmla="*/ 329 h 79"/>
                            <a:gd name="T2" fmla="*/ 14 w 58"/>
                            <a:gd name="T3" fmla="*/ 0 h 79"/>
                            <a:gd name="T4" fmla="*/ 14 w 58"/>
                            <a:gd name="T5" fmla="*/ 792 h 79"/>
                            <a:gd name="T6" fmla="*/ 14 w 58"/>
                            <a:gd name="T7" fmla="*/ 1326 h 79"/>
                            <a:gd name="T8" fmla="*/ 14 w 58"/>
                            <a:gd name="T9" fmla="*/ 1647 h 79"/>
                            <a:gd name="T10" fmla="*/ 14 w 58"/>
                            <a:gd name="T11" fmla="*/ 1938 h 79"/>
                            <a:gd name="T12" fmla="*/ 0 w 58"/>
                            <a:gd name="T13" fmla="*/ 1581 h 79"/>
                            <a:gd name="T14" fmla="*/ 14 w 58"/>
                            <a:gd name="T15" fmla="*/ 1531 h 79"/>
                            <a:gd name="T16" fmla="*/ 14 w 58"/>
                            <a:gd name="T17" fmla="*/ 1096 h 79"/>
                            <a:gd name="T18" fmla="*/ 14 w 58"/>
                            <a:gd name="T19" fmla="*/ 329 h 79"/>
                            <a:gd name="T20" fmla="*/ 14 w 58"/>
                            <a:gd name="T21" fmla="*/ 32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026" name="Group 1025"/>
                        <p:cNvGrpSpPr/>
                        <p:nvPr/>
                      </p:nvGrpSpPr>
                      <p:grpSpPr>
                        <a:xfrm>
                          <a:off x="4537016" y="2049553"/>
                          <a:ext cx="942374" cy="938502"/>
                          <a:chOff x="4537016" y="2049553"/>
                          <a:chExt cx="942374" cy="938502"/>
                        </a:xfrm>
                        <a:grpFill/>
                      </p:grpSpPr>
                      <p:sp>
                        <p:nvSpPr>
                          <p:cNvPr id="1027" name="Freeform 26"/>
                          <p:cNvSpPr>
                            <a:spLocks noChangeAspect="1"/>
                          </p:cNvSpPr>
                          <p:nvPr/>
                        </p:nvSpPr>
                        <p:spPr bwMode="gray">
                          <a:xfrm>
                            <a:off x="5110760" y="2457297"/>
                            <a:ext cx="368630" cy="333106"/>
                          </a:xfrm>
                          <a:custGeom>
                            <a:avLst/>
                            <a:gdLst>
                              <a:gd name="T0" fmla="*/ 0 w 262"/>
                              <a:gd name="T1" fmla="*/ 197 h 224"/>
                              <a:gd name="T2" fmla="*/ 0 w 262"/>
                              <a:gd name="T3" fmla="*/ 197 h 224"/>
                              <a:gd name="T4" fmla="*/ 7 w 262"/>
                              <a:gd name="T5" fmla="*/ 0 h 224"/>
                              <a:gd name="T6" fmla="*/ 26 w 262"/>
                              <a:gd name="T7" fmla="*/ 410 h 224"/>
                              <a:gd name="T8" fmla="*/ 26 w 262"/>
                              <a:gd name="T9" fmla="*/ 3 h 224"/>
                              <a:gd name="T10" fmla="*/ 26 w 262"/>
                              <a:gd name="T11" fmla="*/ 381 h 224"/>
                              <a:gd name="T12" fmla="*/ 26 w 262"/>
                              <a:gd name="T13" fmla="*/ 547 h 224"/>
                              <a:gd name="T14" fmla="*/ 26 w 262"/>
                              <a:gd name="T15" fmla="*/ 880 h 224"/>
                              <a:gd name="T16" fmla="*/ 47 w 262"/>
                              <a:gd name="T17" fmla="*/ 1268 h 224"/>
                              <a:gd name="T18" fmla="*/ 62 w 262"/>
                              <a:gd name="T19" fmla="*/ 1143 h 224"/>
                              <a:gd name="T20" fmla="*/ 61 w 262"/>
                              <a:gd name="T21" fmla="*/ 947 h 224"/>
                              <a:gd name="T22" fmla="*/ 75 w 262"/>
                              <a:gd name="T23" fmla="*/ 591 h 224"/>
                              <a:gd name="T24" fmla="*/ 102 w 262"/>
                              <a:gd name="T25" fmla="*/ 1230 h 224"/>
                              <a:gd name="T26" fmla="*/ 103 w 262"/>
                              <a:gd name="T27" fmla="*/ 1579 h 224"/>
                              <a:gd name="T28" fmla="*/ 98 w 262"/>
                              <a:gd name="T29" fmla="*/ 2207 h 224"/>
                              <a:gd name="T30" fmla="*/ 99 w 262"/>
                              <a:gd name="T31" fmla="*/ 3115 h 224"/>
                              <a:gd name="T32" fmla="*/ 105 w 262"/>
                              <a:gd name="T33" fmla="*/ 3385 h 224"/>
                              <a:gd name="T34" fmla="*/ 100 w 262"/>
                              <a:gd name="T35" fmla="*/ 3868 h 224"/>
                              <a:gd name="T36" fmla="*/ 113 w 262"/>
                              <a:gd name="T37" fmla="*/ 4847 h 224"/>
                              <a:gd name="T38" fmla="*/ 105 w 262"/>
                              <a:gd name="T39" fmla="*/ 5577 h 224"/>
                              <a:gd name="T40" fmla="*/ 77 w 262"/>
                              <a:gd name="T41" fmla="*/ 5320 h 224"/>
                              <a:gd name="T42" fmla="*/ 73 w 262"/>
                              <a:gd name="T43" fmla="*/ 4879 h 224"/>
                              <a:gd name="T44" fmla="*/ 59 w 262"/>
                              <a:gd name="T45" fmla="*/ 5015 h 224"/>
                              <a:gd name="T46" fmla="*/ 45 w 262"/>
                              <a:gd name="T47" fmla="*/ 4585 h 224"/>
                              <a:gd name="T48" fmla="*/ 35 w 262"/>
                              <a:gd name="T49" fmla="*/ 3695 h 224"/>
                              <a:gd name="T50" fmla="*/ 26 w 262"/>
                              <a:gd name="T51" fmla="*/ 3605 h 224"/>
                              <a:gd name="T52" fmla="*/ 26 w 262"/>
                              <a:gd name="T53" fmla="*/ 3742 h 224"/>
                              <a:gd name="T54" fmla="*/ 26 w 262"/>
                              <a:gd name="T55" fmla="*/ 2905 h 224"/>
                              <a:gd name="T56" fmla="*/ 18 w 262"/>
                              <a:gd name="T57" fmla="*/ 2374 h 224"/>
                              <a:gd name="T58" fmla="*/ 26 w 262"/>
                              <a:gd name="T59" fmla="*/ 1579 h 224"/>
                              <a:gd name="T60" fmla="*/ 19 w 262"/>
                              <a:gd name="T61" fmla="*/ 1468 h 224"/>
                              <a:gd name="T62" fmla="*/ 9 w 262"/>
                              <a:gd name="T63" fmla="*/ 1019 h 224"/>
                              <a:gd name="T64" fmla="*/ 0 w 262"/>
                              <a:gd name="T65" fmla="*/ 197 h 224"/>
                              <a:gd name="T66" fmla="*/ 0 w 262"/>
                              <a:gd name="T67" fmla="*/ 197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28" name="Freeform 91"/>
                          <p:cNvSpPr>
                            <a:spLocks noChangeAspect="1"/>
                          </p:cNvSpPr>
                          <p:nvPr/>
                        </p:nvSpPr>
                        <p:spPr bwMode="gray">
                          <a:xfrm>
                            <a:off x="4772251" y="2404775"/>
                            <a:ext cx="354287" cy="146511"/>
                          </a:xfrm>
                          <a:custGeom>
                            <a:avLst/>
                            <a:gdLst>
                              <a:gd name="T0" fmla="*/ 0 w 252"/>
                              <a:gd name="T1" fmla="*/ 662 h 99"/>
                              <a:gd name="T2" fmla="*/ 0 w 252"/>
                              <a:gd name="T3" fmla="*/ 662 h 99"/>
                              <a:gd name="T4" fmla="*/ 11 w 252"/>
                              <a:gd name="T5" fmla="*/ 1170 h 99"/>
                              <a:gd name="T6" fmla="*/ 1 w 252"/>
                              <a:gd name="T7" fmla="*/ 1246 h 99"/>
                              <a:gd name="T8" fmla="*/ 11 w 252"/>
                              <a:gd name="T9" fmla="*/ 1334 h 99"/>
                              <a:gd name="T10" fmla="*/ 15 w 252"/>
                              <a:gd name="T11" fmla="*/ 1648 h 99"/>
                              <a:gd name="T12" fmla="*/ 25 w 252"/>
                              <a:gd name="T13" fmla="*/ 1611 h 99"/>
                              <a:gd name="T14" fmla="*/ 15 w 252"/>
                              <a:gd name="T15" fmla="*/ 1753 h 99"/>
                              <a:gd name="T16" fmla="*/ 25 w 252"/>
                              <a:gd name="T17" fmla="*/ 1659 h 99"/>
                              <a:gd name="T18" fmla="*/ 25 w 252"/>
                              <a:gd name="T19" fmla="*/ 1890 h 99"/>
                              <a:gd name="T20" fmla="*/ 25 w 252"/>
                              <a:gd name="T21" fmla="*/ 1656 h 99"/>
                              <a:gd name="T22" fmla="*/ 38 w 252"/>
                              <a:gd name="T23" fmla="*/ 1952 h 99"/>
                              <a:gd name="T24" fmla="*/ 58 w 252"/>
                              <a:gd name="T25" fmla="*/ 1656 h 99"/>
                              <a:gd name="T26" fmla="*/ 58 w 252"/>
                              <a:gd name="T27" fmla="*/ 1982 h 99"/>
                              <a:gd name="T28" fmla="*/ 60 w 252"/>
                              <a:gd name="T29" fmla="*/ 1656 h 99"/>
                              <a:gd name="T30" fmla="*/ 93 w 252"/>
                              <a:gd name="T31" fmla="*/ 1611 h 99"/>
                              <a:gd name="T32" fmla="*/ 106 w 252"/>
                              <a:gd name="T33" fmla="*/ 1547 h 99"/>
                              <a:gd name="T34" fmla="*/ 102 w 252"/>
                              <a:gd name="T35" fmla="*/ 870 h 99"/>
                              <a:gd name="T36" fmla="*/ 105 w 252"/>
                              <a:gd name="T37" fmla="*/ 730 h 99"/>
                              <a:gd name="T38" fmla="*/ 94 w 252"/>
                              <a:gd name="T39" fmla="*/ 7 h 99"/>
                              <a:gd name="T40" fmla="*/ 86 w 252"/>
                              <a:gd name="T41" fmla="*/ 7 h 99"/>
                              <a:gd name="T42" fmla="*/ 68 w 252"/>
                              <a:gd name="T43" fmla="*/ 369 h 99"/>
                              <a:gd name="T44" fmla="*/ 54 w 252"/>
                              <a:gd name="T45" fmla="*/ 0 h 99"/>
                              <a:gd name="T46" fmla="*/ 41 w 252"/>
                              <a:gd name="T47" fmla="*/ 1 h 99"/>
                              <a:gd name="T48" fmla="*/ 25 w 252"/>
                              <a:gd name="T49" fmla="*/ 345 h 99"/>
                              <a:gd name="T50" fmla="*/ 25 w 252"/>
                              <a:gd name="T51" fmla="*/ 245 h 99"/>
                              <a:gd name="T52" fmla="*/ 25 w 252"/>
                              <a:gd name="T53" fmla="*/ 453 h 99"/>
                              <a:gd name="T54" fmla="*/ 0 w 252"/>
                              <a:gd name="T55" fmla="*/ 662 h 99"/>
                              <a:gd name="T56" fmla="*/ 0 w 252"/>
                              <a:gd name="T57" fmla="*/ 662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99"/>
                              <a:gd name="T89" fmla="*/ 252 w 252"/>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99">
                                <a:moveTo>
                                  <a:pt x="0" y="33"/>
                                </a:moveTo>
                                <a:lnTo>
                                  <a:pt x="0" y="33"/>
                                </a:lnTo>
                                <a:lnTo>
                                  <a:pt x="11" y="58"/>
                                </a:lnTo>
                                <a:lnTo>
                                  <a:pt x="1" y="61"/>
                                </a:lnTo>
                                <a:lnTo>
                                  <a:pt x="11" y="65"/>
                                </a:lnTo>
                                <a:lnTo>
                                  <a:pt x="15" y="81"/>
                                </a:lnTo>
                                <a:lnTo>
                                  <a:pt x="29" y="79"/>
                                </a:lnTo>
                                <a:lnTo>
                                  <a:pt x="15" y="86"/>
                                </a:lnTo>
                                <a:lnTo>
                                  <a:pt x="31" y="83"/>
                                </a:lnTo>
                                <a:lnTo>
                                  <a:pt x="48" y="93"/>
                                </a:lnTo>
                                <a:lnTo>
                                  <a:pt x="64" y="82"/>
                                </a:lnTo>
                                <a:lnTo>
                                  <a:pt x="89" y="96"/>
                                </a:lnTo>
                                <a:lnTo>
                                  <a:pt x="132" y="82"/>
                                </a:lnTo>
                                <a:lnTo>
                                  <a:pt x="131" y="98"/>
                                </a:lnTo>
                                <a:lnTo>
                                  <a:pt x="139" y="82"/>
                                </a:lnTo>
                                <a:lnTo>
                                  <a:pt x="221" y="79"/>
                                </a:lnTo>
                                <a:lnTo>
                                  <a:pt x="251" y="77"/>
                                </a:lnTo>
                                <a:lnTo>
                                  <a:pt x="242" y="43"/>
                                </a:lnTo>
                                <a:lnTo>
                                  <a:pt x="249" y="36"/>
                                </a:lnTo>
                                <a:lnTo>
                                  <a:pt x="223" y="7"/>
                                </a:lnTo>
                                <a:lnTo>
                                  <a:pt x="206" y="7"/>
                                </a:lnTo>
                                <a:lnTo>
                                  <a:pt x="161" y="19"/>
                                </a:lnTo>
                                <a:lnTo>
                                  <a:pt x="121" y="0"/>
                                </a:lnTo>
                                <a:lnTo>
                                  <a:pt x="96" y="1"/>
                                </a:lnTo>
                                <a:lnTo>
                                  <a:pt x="65" y="18"/>
                                </a:lnTo>
                                <a:lnTo>
                                  <a:pt x="39" y="13"/>
                                </a:lnTo>
                                <a:lnTo>
                                  <a:pt x="47" y="22"/>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29" name="Freeform 171"/>
                          <p:cNvSpPr>
                            <a:spLocks noChangeAspect="1"/>
                          </p:cNvSpPr>
                          <p:nvPr/>
                        </p:nvSpPr>
                        <p:spPr bwMode="gray">
                          <a:xfrm>
                            <a:off x="4537016" y="2079961"/>
                            <a:ext cx="192204" cy="153423"/>
                          </a:xfrm>
                          <a:custGeom>
                            <a:avLst/>
                            <a:gdLst>
                              <a:gd name="T0" fmla="*/ 0 w 137"/>
                              <a:gd name="T1" fmla="*/ 474 h 103"/>
                              <a:gd name="T2" fmla="*/ 0 w 137"/>
                              <a:gd name="T3" fmla="*/ 474 h 103"/>
                              <a:gd name="T4" fmla="*/ 8 w 137"/>
                              <a:gd name="T5" fmla="*/ 1961 h 103"/>
                              <a:gd name="T6" fmla="*/ 30 w 137"/>
                              <a:gd name="T7" fmla="*/ 2651 h 103"/>
                              <a:gd name="T8" fmla="*/ 47 w 137"/>
                              <a:gd name="T9" fmla="*/ 2790 h 103"/>
                              <a:gd name="T10" fmla="*/ 54 w 137"/>
                              <a:gd name="T11" fmla="*/ 2002 h 103"/>
                              <a:gd name="T12" fmla="*/ 50 w 137"/>
                              <a:gd name="T13" fmla="*/ 1177 h 103"/>
                              <a:gd name="T14" fmla="*/ 53 w 137"/>
                              <a:gd name="T15" fmla="*/ 1003 h 103"/>
                              <a:gd name="T16" fmla="*/ 51 w 137"/>
                              <a:gd name="T17" fmla="*/ 327 h 103"/>
                              <a:gd name="T18" fmla="*/ 28 w 137"/>
                              <a:gd name="T19" fmla="*/ 5 h 103"/>
                              <a:gd name="T20" fmla="*/ 22 w 137"/>
                              <a:gd name="T21" fmla="*/ 0 h 103"/>
                              <a:gd name="T22" fmla="*/ 0 w 137"/>
                              <a:gd name="T23" fmla="*/ 474 h 103"/>
                              <a:gd name="T24" fmla="*/ 0 w 137"/>
                              <a:gd name="T25" fmla="*/ 47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0" name="Freeform 173"/>
                          <p:cNvSpPr>
                            <a:spLocks noChangeAspect="1"/>
                          </p:cNvSpPr>
                          <p:nvPr/>
                        </p:nvSpPr>
                        <p:spPr bwMode="gray">
                          <a:xfrm>
                            <a:off x="4654634" y="2252734"/>
                            <a:ext cx="180729" cy="114721"/>
                          </a:xfrm>
                          <a:custGeom>
                            <a:avLst/>
                            <a:gdLst>
                              <a:gd name="T0" fmla="*/ 0 w 130"/>
                              <a:gd name="T1" fmla="*/ 1012 h 77"/>
                              <a:gd name="T2" fmla="*/ 0 w 130"/>
                              <a:gd name="T3" fmla="*/ 1012 h 77"/>
                              <a:gd name="T4" fmla="*/ 16 w 130"/>
                              <a:gd name="T5" fmla="*/ 1867 h 77"/>
                              <a:gd name="T6" fmla="*/ 31 w 130"/>
                              <a:gd name="T7" fmla="*/ 2084 h 77"/>
                              <a:gd name="T8" fmla="*/ 35 w 130"/>
                              <a:gd name="T9" fmla="*/ 1329 h 77"/>
                              <a:gd name="T10" fmla="*/ 29 w 130"/>
                              <a:gd name="T11" fmla="*/ 1285 h 77"/>
                              <a:gd name="T12" fmla="*/ 29 w 130"/>
                              <a:gd name="T13" fmla="*/ 676 h 77"/>
                              <a:gd name="T14" fmla="*/ 23 w 130"/>
                              <a:gd name="T15" fmla="*/ 0 h 77"/>
                              <a:gd name="T16" fmla="*/ 16 w 130"/>
                              <a:gd name="T17" fmla="*/ 5 h 77"/>
                              <a:gd name="T18" fmla="*/ 0 w 130"/>
                              <a:gd name="T19" fmla="*/ 1012 h 77"/>
                              <a:gd name="T20" fmla="*/ 0 w 130"/>
                              <a:gd name="T21" fmla="*/ 101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1" name="Freeform 183"/>
                          <p:cNvSpPr>
                            <a:spLocks noChangeAspect="1"/>
                          </p:cNvSpPr>
                          <p:nvPr/>
                        </p:nvSpPr>
                        <p:spPr bwMode="gray">
                          <a:xfrm>
                            <a:off x="4713442" y="2049553"/>
                            <a:ext cx="153476" cy="132689"/>
                          </a:xfrm>
                          <a:custGeom>
                            <a:avLst/>
                            <a:gdLst>
                              <a:gd name="T0" fmla="*/ 27 w 109"/>
                              <a:gd name="T1" fmla="*/ 5 h 90"/>
                              <a:gd name="T2" fmla="*/ 27 w 109"/>
                              <a:gd name="T3" fmla="*/ 3 h 90"/>
                              <a:gd name="T4" fmla="*/ 27 w 109"/>
                              <a:gd name="T5" fmla="*/ 0 h 90"/>
                              <a:gd name="T6" fmla="*/ 27 w 109"/>
                              <a:gd name="T7" fmla="*/ 208 h 90"/>
                              <a:gd name="T8" fmla="*/ 38 w 109"/>
                              <a:gd name="T9" fmla="*/ 237 h 90"/>
                              <a:gd name="T10" fmla="*/ 41 w 109"/>
                              <a:gd name="T11" fmla="*/ 423 h 90"/>
                              <a:gd name="T12" fmla="*/ 44 w 109"/>
                              <a:gd name="T13" fmla="*/ 663 h 90"/>
                              <a:gd name="T14" fmla="*/ 45 w 109"/>
                              <a:gd name="T15" fmla="*/ 753 h 90"/>
                              <a:gd name="T16" fmla="*/ 48 w 109"/>
                              <a:gd name="T17" fmla="*/ 821 h 90"/>
                              <a:gd name="T18" fmla="*/ 50 w 109"/>
                              <a:gd name="T19" fmla="*/ 914 h 90"/>
                              <a:gd name="T20" fmla="*/ 50 w 109"/>
                              <a:gd name="T21" fmla="*/ 976 h 90"/>
                              <a:gd name="T22" fmla="*/ 47 w 109"/>
                              <a:gd name="T23" fmla="*/ 976 h 90"/>
                              <a:gd name="T24" fmla="*/ 42 w 109"/>
                              <a:gd name="T25" fmla="*/ 976 h 90"/>
                              <a:gd name="T26" fmla="*/ 44 w 109"/>
                              <a:gd name="T27" fmla="*/ 1062 h 90"/>
                              <a:gd name="T28" fmla="*/ 46 w 109"/>
                              <a:gd name="T29" fmla="*/ 1133 h 90"/>
                              <a:gd name="T30" fmla="*/ 47 w 109"/>
                              <a:gd name="T31" fmla="*/ 1262 h 90"/>
                              <a:gd name="T32" fmla="*/ 44 w 109"/>
                              <a:gd name="T33" fmla="*/ 1312 h 90"/>
                              <a:gd name="T34" fmla="*/ 40 w 109"/>
                              <a:gd name="T35" fmla="*/ 1312 h 90"/>
                              <a:gd name="T36" fmla="*/ 39 w 109"/>
                              <a:gd name="T37" fmla="*/ 1312 h 90"/>
                              <a:gd name="T38" fmla="*/ 38 w 109"/>
                              <a:gd name="T39" fmla="*/ 1376 h 90"/>
                              <a:gd name="T40" fmla="*/ 38 w 109"/>
                              <a:gd name="T41" fmla="*/ 1492 h 90"/>
                              <a:gd name="T42" fmla="*/ 33 w 109"/>
                              <a:gd name="T43" fmla="*/ 1530 h 90"/>
                              <a:gd name="T44" fmla="*/ 27 w 109"/>
                              <a:gd name="T45" fmla="*/ 1468 h 90"/>
                              <a:gd name="T46" fmla="*/ 27 w 109"/>
                              <a:gd name="T47" fmla="*/ 1436 h 90"/>
                              <a:gd name="T48" fmla="*/ 27 w 109"/>
                              <a:gd name="T49" fmla="*/ 1376 h 90"/>
                              <a:gd name="T50" fmla="*/ 27 w 109"/>
                              <a:gd name="T51" fmla="*/ 1399 h 90"/>
                              <a:gd name="T52" fmla="*/ 25 w 109"/>
                              <a:gd name="T53" fmla="*/ 1262 h 90"/>
                              <a:gd name="T54" fmla="*/ 16 w 109"/>
                              <a:gd name="T55" fmla="*/ 1290 h 90"/>
                              <a:gd name="T56" fmla="*/ 9 w 109"/>
                              <a:gd name="T57" fmla="*/ 1262 h 90"/>
                              <a:gd name="T58" fmla="*/ 5 w 109"/>
                              <a:gd name="T59" fmla="*/ 1376 h 90"/>
                              <a:gd name="T60" fmla="*/ 0 w 109"/>
                              <a:gd name="T61" fmla="*/ 1110 h 90"/>
                              <a:gd name="T62" fmla="*/ 6 w 109"/>
                              <a:gd name="T63" fmla="*/ 976 h 90"/>
                              <a:gd name="T64" fmla="*/ 5 w 109"/>
                              <a:gd name="T65" fmla="*/ 677 h 90"/>
                              <a:gd name="T66" fmla="*/ 15 w 109"/>
                              <a:gd name="T67" fmla="*/ 237 h 90"/>
                              <a:gd name="T68" fmla="*/ 24 w 109"/>
                              <a:gd name="T69" fmla="*/ 195 h 90"/>
                              <a:gd name="T70" fmla="*/ 27 w 109"/>
                              <a:gd name="T71" fmla="*/ 5 h 90"/>
                              <a:gd name="T72" fmla="*/ 27 w 109"/>
                              <a:gd name="T73" fmla="*/ 5 h 90"/>
                              <a:gd name="T74" fmla="*/ 27 w 109"/>
                              <a:gd name="T75" fmla="*/ 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2" name="Freeform 184"/>
                          <p:cNvSpPr>
                            <a:spLocks noChangeAspect="1"/>
                          </p:cNvSpPr>
                          <p:nvPr/>
                        </p:nvSpPr>
                        <p:spPr bwMode="gray">
                          <a:xfrm>
                            <a:off x="4691927" y="2144923"/>
                            <a:ext cx="337075" cy="205945"/>
                          </a:xfrm>
                          <a:custGeom>
                            <a:avLst/>
                            <a:gdLst>
                              <a:gd name="T0" fmla="*/ 43 w 241"/>
                              <a:gd name="T1" fmla="*/ 5 h 139"/>
                              <a:gd name="T2" fmla="*/ 47 w 241"/>
                              <a:gd name="T3" fmla="*/ 0 h 139"/>
                              <a:gd name="T4" fmla="*/ 51 w 241"/>
                              <a:gd name="T5" fmla="*/ 200 h 139"/>
                              <a:gd name="T6" fmla="*/ 53 w 241"/>
                              <a:gd name="T7" fmla="*/ 428 h 139"/>
                              <a:gd name="T8" fmla="*/ 57 w 241"/>
                              <a:gd name="T9" fmla="*/ 624 h 139"/>
                              <a:gd name="T10" fmla="*/ 64 w 241"/>
                              <a:gd name="T11" fmla="*/ 947 h 139"/>
                              <a:gd name="T12" fmla="*/ 70 w 241"/>
                              <a:gd name="T13" fmla="*/ 947 h 139"/>
                              <a:gd name="T14" fmla="*/ 78 w 241"/>
                              <a:gd name="T15" fmla="*/ 1088 h 139"/>
                              <a:gd name="T16" fmla="*/ 76 w 241"/>
                              <a:gd name="T17" fmla="*/ 1589 h 139"/>
                              <a:gd name="T18" fmla="*/ 68 w 241"/>
                              <a:gd name="T19" fmla="*/ 2032 h 139"/>
                              <a:gd name="T20" fmla="*/ 58 w 241"/>
                              <a:gd name="T21" fmla="*/ 2393 h 139"/>
                              <a:gd name="T22" fmla="*/ 58 w 241"/>
                              <a:gd name="T23" fmla="*/ 2584 h 139"/>
                              <a:gd name="T24" fmla="*/ 54 w 241"/>
                              <a:gd name="T25" fmla="*/ 2912 h 139"/>
                              <a:gd name="T26" fmla="*/ 54 w 241"/>
                              <a:gd name="T27" fmla="*/ 2360 h 139"/>
                              <a:gd name="T28" fmla="*/ 47 w 241"/>
                              <a:gd name="T29" fmla="*/ 2321 h 139"/>
                              <a:gd name="T30" fmla="*/ 47 w 241"/>
                              <a:gd name="T31" fmla="*/ 2098 h 139"/>
                              <a:gd name="T32" fmla="*/ 36 w 241"/>
                              <a:gd name="T33" fmla="*/ 2584 h 139"/>
                              <a:gd name="T34" fmla="*/ 31 w 241"/>
                              <a:gd name="T35" fmla="*/ 2327 h 139"/>
                              <a:gd name="T36" fmla="*/ 36 w 241"/>
                              <a:gd name="T37" fmla="*/ 2165 h 139"/>
                              <a:gd name="T38" fmla="*/ 38 w 241"/>
                              <a:gd name="T39" fmla="*/ 1979 h 139"/>
                              <a:gd name="T40" fmla="*/ 33 w 241"/>
                              <a:gd name="T41" fmla="*/ 1690 h 139"/>
                              <a:gd name="T42" fmla="*/ 22 w 241"/>
                              <a:gd name="T43" fmla="*/ 1498 h 139"/>
                              <a:gd name="T44" fmla="*/ 20 w 241"/>
                              <a:gd name="T45" fmla="*/ 1589 h 139"/>
                              <a:gd name="T46" fmla="*/ 9 w 241"/>
                              <a:gd name="T47" fmla="*/ 1644 h 139"/>
                              <a:gd name="T48" fmla="*/ 6 w 241"/>
                              <a:gd name="T49" fmla="*/ 1203 h 139"/>
                              <a:gd name="T50" fmla="*/ 20 w 241"/>
                              <a:gd name="T51" fmla="*/ 650 h 139"/>
                              <a:gd name="T52" fmla="*/ 20 w 241"/>
                              <a:gd name="T53" fmla="*/ 245 h 139"/>
                              <a:gd name="T54" fmla="*/ 20 w 241"/>
                              <a:gd name="T55" fmla="*/ 229 h 139"/>
                              <a:gd name="T56" fmla="*/ 20 w 241"/>
                              <a:gd name="T57" fmla="*/ 263 h 139"/>
                              <a:gd name="T58" fmla="*/ 21 w 241"/>
                              <a:gd name="T59" fmla="*/ 302 h 139"/>
                              <a:gd name="T60" fmla="*/ 29 w 241"/>
                              <a:gd name="T61" fmla="*/ 459 h 139"/>
                              <a:gd name="T62" fmla="*/ 35 w 241"/>
                              <a:gd name="T63" fmla="*/ 473 h 139"/>
                              <a:gd name="T64" fmla="*/ 36 w 241"/>
                              <a:gd name="T65" fmla="*/ 245 h 139"/>
                              <a:gd name="T66" fmla="*/ 41 w 241"/>
                              <a:gd name="T67" fmla="*/ 229 h 139"/>
                              <a:gd name="T68" fmla="*/ 42 w 241"/>
                              <a:gd name="T69" fmla="*/ 174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3" name="Freeform 195"/>
                          <p:cNvSpPr>
                            <a:spLocks noChangeAspect="1"/>
                          </p:cNvSpPr>
                          <p:nvPr/>
                        </p:nvSpPr>
                        <p:spPr bwMode="gray">
                          <a:xfrm>
                            <a:off x="4931465" y="2634216"/>
                            <a:ext cx="403054" cy="353839"/>
                          </a:xfrm>
                          <a:custGeom>
                            <a:avLst/>
                            <a:gdLst>
                              <a:gd name="T0" fmla="*/ 0 w 288"/>
                              <a:gd name="T1" fmla="*/ 1041 h 240"/>
                              <a:gd name="T2" fmla="*/ 0 w 288"/>
                              <a:gd name="T3" fmla="*/ 1041 h 240"/>
                              <a:gd name="T4" fmla="*/ 4 w 288"/>
                              <a:gd name="T5" fmla="*/ 706 h 240"/>
                              <a:gd name="T6" fmla="*/ 19 w 288"/>
                              <a:gd name="T7" fmla="*/ 770 h 240"/>
                              <a:gd name="T8" fmla="*/ 20 w 288"/>
                              <a:gd name="T9" fmla="*/ 547 h 240"/>
                              <a:gd name="T10" fmla="*/ 20 w 288"/>
                              <a:gd name="T11" fmla="*/ 422 h 240"/>
                              <a:gd name="T12" fmla="*/ 20 w 288"/>
                              <a:gd name="T13" fmla="*/ 172 h 240"/>
                              <a:gd name="T14" fmla="*/ 20 w 288"/>
                              <a:gd name="T15" fmla="*/ 0 h 240"/>
                              <a:gd name="T16" fmla="*/ 44 w 288"/>
                              <a:gd name="T17" fmla="*/ 451 h 240"/>
                              <a:gd name="T18" fmla="*/ 44 w 288"/>
                              <a:gd name="T19" fmla="*/ 622 h 240"/>
                              <a:gd name="T20" fmla="*/ 49 w 288"/>
                              <a:gd name="T21" fmla="*/ 753 h 240"/>
                              <a:gd name="T22" fmla="*/ 53 w 288"/>
                              <a:gd name="T23" fmla="*/ 858 h 240"/>
                              <a:gd name="T24" fmla="*/ 56 w 288"/>
                              <a:gd name="T25" fmla="*/ 770 h 240"/>
                              <a:gd name="T26" fmla="*/ 62 w 288"/>
                              <a:gd name="T27" fmla="*/ 915 h 240"/>
                              <a:gd name="T28" fmla="*/ 76 w 288"/>
                              <a:gd name="T29" fmla="*/ 1857 h 240"/>
                              <a:gd name="T30" fmla="*/ 78 w 288"/>
                              <a:gd name="T31" fmla="*/ 1900 h 240"/>
                              <a:gd name="T32" fmla="*/ 82 w 288"/>
                              <a:gd name="T33" fmla="*/ 2257 h 240"/>
                              <a:gd name="T34" fmla="*/ 96 w 288"/>
                              <a:gd name="T35" fmla="*/ 2403 h 240"/>
                              <a:gd name="T36" fmla="*/ 98 w 288"/>
                              <a:gd name="T37" fmla="*/ 2564 h 240"/>
                              <a:gd name="T38" fmla="*/ 94 w 288"/>
                              <a:gd name="T39" fmla="*/ 3007 h 240"/>
                              <a:gd name="T40" fmla="*/ 82 w 288"/>
                              <a:gd name="T41" fmla="*/ 3314 h 240"/>
                              <a:gd name="T42" fmla="*/ 65 w 288"/>
                              <a:gd name="T43" fmla="*/ 3409 h 240"/>
                              <a:gd name="T44" fmla="*/ 55 w 288"/>
                              <a:gd name="T45" fmla="*/ 4081 h 240"/>
                              <a:gd name="T46" fmla="*/ 55 w 288"/>
                              <a:gd name="T47" fmla="*/ 3826 h 240"/>
                              <a:gd name="T48" fmla="*/ 48 w 288"/>
                              <a:gd name="T49" fmla="*/ 3645 h 240"/>
                              <a:gd name="T50" fmla="*/ 39 w 288"/>
                              <a:gd name="T51" fmla="*/ 3878 h 240"/>
                              <a:gd name="T52" fmla="*/ 28 w 288"/>
                              <a:gd name="T53" fmla="*/ 3152 h 240"/>
                              <a:gd name="T54" fmla="*/ 20 w 288"/>
                              <a:gd name="T55" fmla="*/ 2844 h 240"/>
                              <a:gd name="T56" fmla="*/ 20 w 288"/>
                              <a:gd name="T57" fmla="*/ 2112 h 240"/>
                              <a:gd name="T58" fmla="*/ 0 w 288"/>
                              <a:gd name="T59" fmla="*/ 1041 h 240"/>
                              <a:gd name="T60" fmla="*/ 0 w 288"/>
                              <a:gd name="T61" fmla="*/ 1041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8"/>
                              <a:gd name="T94" fmla="*/ 0 h 240"/>
                              <a:gd name="T95" fmla="*/ 288 w 288"/>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8" h="240">
                                <a:moveTo>
                                  <a:pt x="0" y="62"/>
                                </a:moveTo>
                                <a:lnTo>
                                  <a:pt x="0" y="62"/>
                                </a:lnTo>
                                <a:lnTo>
                                  <a:pt x="4" y="41"/>
                                </a:lnTo>
                                <a:lnTo>
                                  <a:pt x="19" y="46"/>
                                </a:lnTo>
                                <a:lnTo>
                                  <a:pt x="38" y="33"/>
                                </a:lnTo>
                                <a:lnTo>
                                  <a:pt x="46" y="24"/>
                                </a:lnTo>
                                <a:lnTo>
                                  <a:pt x="30" y="10"/>
                                </a:lnTo>
                                <a:lnTo>
                                  <a:pt x="61" y="0"/>
                                </a:lnTo>
                                <a:lnTo>
                                  <a:pt x="123" y="27"/>
                                </a:lnTo>
                                <a:lnTo>
                                  <a:pt x="123" y="37"/>
                                </a:lnTo>
                                <a:lnTo>
                                  <a:pt x="138" y="44"/>
                                </a:lnTo>
                                <a:lnTo>
                                  <a:pt x="151" y="51"/>
                                </a:lnTo>
                                <a:lnTo>
                                  <a:pt x="163" y="46"/>
                                </a:lnTo>
                                <a:lnTo>
                                  <a:pt x="187" y="54"/>
                                </a:lnTo>
                                <a:lnTo>
                                  <a:pt x="220" y="108"/>
                                </a:lnTo>
                                <a:lnTo>
                                  <a:pt x="224" y="112"/>
                                </a:lnTo>
                                <a:lnTo>
                                  <a:pt x="237" y="133"/>
                                </a:lnTo>
                                <a:lnTo>
                                  <a:pt x="280" y="139"/>
                                </a:lnTo>
                                <a:lnTo>
                                  <a:pt x="287" y="149"/>
                                </a:lnTo>
                                <a:lnTo>
                                  <a:pt x="277" y="177"/>
                                </a:lnTo>
                                <a:lnTo>
                                  <a:pt x="237" y="191"/>
                                </a:lnTo>
                                <a:lnTo>
                                  <a:pt x="193" y="200"/>
                                </a:lnTo>
                                <a:lnTo>
                                  <a:pt x="159" y="239"/>
                                </a:lnTo>
                                <a:lnTo>
                                  <a:pt x="159" y="224"/>
                                </a:lnTo>
                                <a:lnTo>
                                  <a:pt x="134" y="214"/>
                                </a:lnTo>
                                <a:lnTo>
                                  <a:pt x="109" y="227"/>
                                </a:lnTo>
                                <a:lnTo>
                                  <a:pt x="84" y="184"/>
                                </a:lnTo>
                                <a:lnTo>
                                  <a:pt x="64" y="167"/>
                                </a:lnTo>
                                <a:lnTo>
                                  <a:pt x="51" y="122"/>
                                </a:lnTo>
                                <a:lnTo>
                                  <a:pt x="0" y="6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34" name="Freeform 249"/>
                          <p:cNvSpPr>
                            <a:spLocks noChangeAspect="1"/>
                          </p:cNvSpPr>
                          <p:nvPr/>
                        </p:nvSpPr>
                        <p:spPr bwMode="gray">
                          <a:xfrm>
                            <a:off x="4737826" y="2645274"/>
                            <a:ext cx="215154" cy="212856"/>
                          </a:xfrm>
                          <a:custGeom>
                            <a:avLst/>
                            <a:gdLst>
                              <a:gd name="T0" fmla="*/ 0 w 154"/>
                              <a:gd name="T1" fmla="*/ 475 h 144"/>
                              <a:gd name="T2" fmla="*/ 0 w 154"/>
                              <a:gd name="T3" fmla="*/ 475 h 144"/>
                              <a:gd name="T4" fmla="*/ 6 w 154"/>
                              <a:gd name="T5" fmla="*/ 2706 h 144"/>
                              <a:gd name="T6" fmla="*/ 43 w 154"/>
                              <a:gd name="T7" fmla="*/ 2736 h 144"/>
                              <a:gd name="T8" fmla="*/ 49 w 154"/>
                              <a:gd name="T9" fmla="*/ 2392 h 144"/>
                              <a:gd name="T10" fmla="*/ 49 w 154"/>
                              <a:gd name="T11" fmla="*/ 2161 h 144"/>
                              <a:gd name="T12" fmla="*/ 36 w 154"/>
                              <a:gd name="T13" fmla="*/ 581 h 144"/>
                              <a:gd name="T14" fmla="*/ 43 w 154"/>
                              <a:gd name="T15" fmla="*/ 1098 h 144"/>
                              <a:gd name="T16" fmla="*/ 46 w 154"/>
                              <a:gd name="T17" fmla="*/ 664 h 144"/>
                              <a:gd name="T18" fmla="*/ 43 w 154"/>
                              <a:gd name="T19" fmla="*/ 5 h 144"/>
                              <a:gd name="T20" fmla="*/ 33 w 154"/>
                              <a:gd name="T21" fmla="*/ 197 h 144"/>
                              <a:gd name="T22" fmla="*/ 33 w 154"/>
                              <a:gd name="T23" fmla="*/ 2 h 144"/>
                              <a:gd name="T24" fmla="*/ 27 w 154"/>
                              <a:gd name="T25" fmla="*/ 2 h 144"/>
                              <a:gd name="T26" fmla="*/ 19 w 154"/>
                              <a:gd name="T27" fmla="*/ 226 h 144"/>
                              <a:gd name="T28" fmla="*/ 6 w 154"/>
                              <a:gd name="T29" fmla="*/ 0 h 144"/>
                              <a:gd name="T30" fmla="*/ 0 w 154"/>
                              <a:gd name="T31" fmla="*/ 475 h 144"/>
                              <a:gd name="T32" fmla="*/ 0 w 154"/>
                              <a:gd name="T33" fmla="*/ 475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sp>
                  <p:nvSpPr>
                    <p:cNvPr id="1020" name="Freeform 256"/>
                    <p:cNvSpPr>
                      <a:spLocks noChangeAspect="1"/>
                    </p:cNvSpPr>
                    <p:nvPr/>
                  </p:nvSpPr>
                  <p:spPr bwMode="gray">
                    <a:xfrm>
                      <a:off x="4495419" y="2178096"/>
                      <a:ext cx="127658" cy="63580"/>
                    </a:xfrm>
                    <a:custGeom>
                      <a:avLst/>
                      <a:gdLst>
                        <a:gd name="T0" fmla="*/ 0 w 90"/>
                        <a:gd name="T1" fmla="*/ 279 h 43"/>
                        <a:gd name="T2" fmla="*/ 0 w 90"/>
                        <a:gd name="T3" fmla="*/ 279 h 43"/>
                        <a:gd name="T4" fmla="*/ 24 w 90"/>
                        <a:gd name="T5" fmla="*/ 819 h 43"/>
                        <a:gd name="T6" fmla="*/ 45 w 90"/>
                        <a:gd name="T7" fmla="*/ 789 h 43"/>
                        <a:gd name="T8" fmla="*/ 45 w 90"/>
                        <a:gd name="T9" fmla="*/ 510 h 43"/>
                        <a:gd name="T10" fmla="*/ 37 w 90"/>
                        <a:gd name="T11" fmla="*/ 6 h 43"/>
                        <a:gd name="T12" fmla="*/ 30 w 90"/>
                        <a:gd name="T13" fmla="*/ 0 h 43"/>
                        <a:gd name="T14" fmla="*/ 0 w 90"/>
                        <a:gd name="T15" fmla="*/ 279 h 43"/>
                        <a:gd name="T16" fmla="*/ 0 w 90"/>
                        <a:gd name="T17" fmla="*/ 27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grpSp>
            <p:nvGrpSpPr>
              <p:cNvPr id="872" name="Group 871"/>
              <p:cNvGrpSpPr/>
              <p:nvPr/>
            </p:nvGrpSpPr>
            <p:grpSpPr>
              <a:xfrm>
                <a:off x="2546126" y="1032267"/>
                <a:ext cx="5377411" cy="2982749"/>
                <a:chOff x="2546126" y="1032267"/>
                <a:chExt cx="5377411" cy="2982749"/>
              </a:xfrm>
              <a:grpFill/>
            </p:grpSpPr>
            <p:sp>
              <p:nvSpPr>
                <p:cNvPr id="873" name="Freeform 3"/>
                <p:cNvSpPr>
                  <a:spLocks noChangeAspect="1"/>
                </p:cNvSpPr>
                <p:nvPr/>
              </p:nvSpPr>
              <p:spPr bwMode="gray">
                <a:xfrm>
                  <a:off x="5426318" y="2490469"/>
                  <a:ext cx="272528" cy="205945"/>
                </a:xfrm>
                <a:custGeom>
                  <a:avLst/>
                  <a:gdLst>
                    <a:gd name="T0" fmla="*/ 0 w 194"/>
                    <a:gd name="T1" fmla="*/ 1397 h 139"/>
                    <a:gd name="T2" fmla="*/ 0 w 194"/>
                    <a:gd name="T3" fmla="*/ 1397 h 139"/>
                    <a:gd name="T4" fmla="*/ 2 w 194"/>
                    <a:gd name="T5" fmla="*/ 2171 h 139"/>
                    <a:gd name="T6" fmla="*/ 16 w 194"/>
                    <a:gd name="T7" fmla="*/ 2393 h 139"/>
                    <a:gd name="T8" fmla="*/ 4 w 194"/>
                    <a:gd name="T9" fmla="*/ 2770 h 139"/>
                    <a:gd name="T10" fmla="*/ 24 w 194"/>
                    <a:gd name="T11" fmla="*/ 2912 h 139"/>
                    <a:gd name="T12" fmla="*/ 30 w 194"/>
                    <a:gd name="T13" fmla="*/ 2770 h 139"/>
                    <a:gd name="T14" fmla="*/ 34 w 194"/>
                    <a:gd name="T15" fmla="*/ 2360 h 139"/>
                    <a:gd name="T16" fmla="*/ 51 w 194"/>
                    <a:gd name="T17" fmla="*/ 2121 h 139"/>
                    <a:gd name="T18" fmla="*/ 52 w 194"/>
                    <a:gd name="T19" fmla="*/ 1762 h 139"/>
                    <a:gd name="T20" fmla="*/ 56 w 194"/>
                    <a:gd name="T21" fmla="*/ 1690 h 139"/>
                    <a:gd name="T22" fmla="*/ 55 w 194"/>
                    <a:gd name="T23" fmla="*/ 1482 h 139"/>
                    <a:gd name="T24" fmla="*/ 59 w 194"/>
                    <a:gd name="T25" fmla="*/ 1471 h 139"/>
                    <a:gd name="T26" fmla="*/ 62 w 194"/>
                    <a:gd name="T27" fmla="*/ 1114 h 139"/>
                    <a:gd name="T28" fmla="*/ 60 w 194"/>
                    <a:gd name="T29" fmla="*/ 747 h 139"/>
                    <a:gd name="T30" fmla="*/ 76 w 194"/>
                    <a:gd name="T31" fmla="*/ 492 h 139"/>
                    <a:gd name="T32" fmla="*/ 77 w 194"/>
                    <a:gd name="T33" fmla="*/ 399 h 139"/>
                    <a:gd name="T34" fmla="*/ 70 w 194"/>
                    <a:gd name="T35" fmla="*/ 324 h 139"/>
                    <a:gd name="T36" fmla="*/ 62 w 194"/>
                    <a:gd name="T37" fmla="*/ 582 h 139"/>
                    <a:gd name="T38" fmla="*/ 58 w 194"/>
                    <a:gd name="T39" fmla="*/ 0 h 139"/>
                    <a:gd name="T40" fmla="*/ 52 w 194"/>
                    <a:gd name="T41" fmla="*/ 459 h 139"/>
                    <a:gd name="T42" fmla="*/ 24 w 194"/>
                    <a:gd name="T43" fmla="*/ 399 h 139"/>
                    <a:gd name="T44" fmla="*/ 24 w 194"/>
                    <a:gd name="T45" fmla="*/ 1088 h 139"/>
                    <a:gd name="T46" fmla="*/ 9 w 194"/>
                    <a:gd name="T47" fmla="*/ 859 h 139"/>
                    <a:gd name="T48" fmla="*/ 0 w 194"/>
                    <a:gd name="T49" fmla="*/ 1397 h 139"/>
                    <a:gd name="T50" fmla="*/ 0 w 194"/>
                    <a:gd name="T51" fmla="*/ 1397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4" name="Freeform 11"/>
                <p:cNvSpPr>
                  <a:spLocks noChangeAspect="1"/>
                </p:cNvSpPr>
                <p:nvPr/>
              </p:nvSpPr>
              <p:spPr bwMode="gray">
                <a:xfrm>
                  <a:off x="5796383" y="3104158"/>
                  <a:ext cx="35859" cy="77402"/>
                </a:xfrm>
                <a:custGeom>
                  <a:avLst/>
                  <a:gdLst>
                    <a:gd name="T0" fmla="*/ 0 w 26"/>
                    <a:gd name="T1" fmla="*/ 0 h 51"/>
                    <a:gd name="T2" fmla="*/ 0 w 26"/>
                    <a:gd name="T3" fmla="*/ 0 h 51"/>
                    <a:gd name="T4" fmla="*/ 5 w 26"/>
                    <a:gd name="T5" fmla="*/ 3038 h 51"/>
                    <a:gd name="T6" fmla="*/ 13 w 26"/>
                    <a:gd name="T7" fmla="*/ 2462 h 51"/>
                    <a:gd name="T8" fmla="*/ 13 w 26"/>
                    <a:gd name="T9" fmla="*/ 703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5" name="Freeform 27"/>
                <p:cNvSpPr>
                  <a:spLocks noChangeAspect="1"/>
                </p:cNvSpPr>
                <p:nvPr/>
              </p:nvSpPr>
              <p:spPr bwMode="gray">
                <a:xfrm>
                  <a:off x="6748797" y="2598280"/>
                  <a:ext cx="44465" cy="55288"/>
                </a:xfrm>
                <a:custGeom>
                  <a:avLst/>
                  <a:gdLst>
                    <a:gd name="T0" fmla="*/ 0 w 33"/>
                    <a:gd name="T1" fmla="*/ 107 h 38"/>
                    <a:gd name="T2" fmla="*/ 0 w 33"/>
                    <a:gd name="T3" fmla="*/ 107 h 38"/>
                    <a:gd name="T4" fmla="*/ 1 w 33"/>
                    <a:gd name="T5" fmla="*/ 171 h 38"/>
                    <a:gd name="T6" fmla="*/ 8 w 33"/>
                    <a:gd name="T7" fmla="*/ 107 h 38"/>
                    <a:gd name="T8" fmla="*/ 8 w 33"/>
                    <a:gd name="T9" fmla="*/ 139 h 38"/>
                    <a:gd name="T10" fmla="*/ 8 w 33"/>
                    <a:gd name="T11" fmla="*/ 351 h 38"/>
                    <a:gd name="T12" fmla="*/ 8 w 33"/>
                    <a:gd name="T13" fmla="*/ 351 h 38"/>
                    <a:gd name="T14" fmla="*/ 8 w 33"/>
                    <a:gd name="T15" fmla="*/ 132 h 38"/>
                    <a:gd name="T16" fmla="*/ 8 w 33"/>
                    <a:gd name="T17" fmla="*/ 1 h 38"/>
                    <a:gd name="T18" fmla="*/ 8 w 33"/>
                    <a:gd name="T19" fmla="*/ 0 h 38"/>
                    <a:gd name="T20" fmla="*/ 0 w 33"/>
                    <a:gd name="T21" fmla="*/ 107 h 38"/>
                    <a:gd name="T22" fmla="*/ 0 w 33"/>
                    <a:gd name="T23" fmla="*/ 10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6" name="Freeform 28"/>
                <p:cNvSpPr>
                  <a:spLocks noChangeAspect="1"/>
                </p:cNvSpPr>
                <p:nvPr/>
              </p:nvSpPr>
              <p:spPr bwMode="gray">
                <a:xfrm>
                  <a:off x="6771747" y="2422743"/>
                  <a:ext cx="216588" cy="183830"/>
                </a:xfrm>
                <a:custGeom>
                  <a:avLst/>
                  <a:gdLst>
                    <a:gd name="T0" fmla="*/ 0 w 155"/>
                    <a:gd name="T1" fmla="*/ 1777 h 125"/>
                    <a:gd name="T2" fmla="*/ 0 w 155"/>
                    <a:gd name="T3" fmla="*/ 1777 h 125"/>
                    <a:gd name="T4" fmla="*/ 19 w 155"/>
                    <a:gd name="T5" fmla="*/ 1425 h 125"/>
                    <a:gd name="T6" fmla="*/ 19 w 155"/>
                    <a:gd name="T7" fmla="*/ 1425 h 125"/>
                    <a:gd name="T8" fmla="*/ 26 w 155"/>
                    <a:gd name="T9" fmla="*/ 983 h 125"/>
                    <a:gd name="T10" fmla="*/ 29 w 155"/>
                    <a:gd name="T11" fmla="*/ 978 h 125"/>
                    <a:gd name="T12" fmla="*/ 29 w 155"/>
                    <a:gd name="T13" fmla="*/ 1127 h 125"/>
                    <a:gd name="T14" fmla="*/ 36 w 155"/>
                    <a:gd name="T15" fmla="*/ 978 h 125"/>
                    <a:gd name="T16" fmla="*/ 41 w 155"/>
                    <a:gd name="T17" fmla="*/ 637 h 125"/>
                    <a:gd name="T18" fmla="*/ 44 w 155"/>
                    <a:gd name="T19" fmla="*/ 6 h 125"/>
                    <a:gd name="T20" fmla="*/ 47 w 155"/>
                    <a:gd name="T21" fmla="*/ 143 h 125"/>
                    <a:gd name="T22" fmla="*/ 46 w 155"/>
                    <a:gd name="T23" fmla="*/ 0 h 125"/>
                    <a:gd name="T24" fmla="*/ 48 w 155"/>
                    <a:gd name="T25" fmla="*/ 1 h 125"/>
                    <a:gd name="T26" fmla="*/ 50 w 155"/>
                    <a:gd name="T27" fmla="*/ 463 h 125"/>
                    <a:gd name="T28" fmla="*/ 47 w 155"/>
                    <a:gd name="T29" fmla="*/ 767 h 125"/>
                    <a:gd name="T30" fmla="*/ 47 w 155"/>
                    <a:gd name="T31" fmla="*/ 1059 h 125"/>
                    <a:gd name="T32" fmla="*/ 44 w 155"/>
                    <a:gd name="T33" fmla="*/ 1510 h 125"/>
                    <a:gd name="T34" fmla="*/ 42 w 155"/>
                    <a:gd name="T35" fmla="*/ 1570 h 125"/>
                    <a:gd name="T36" fmla="*/ 42 w 155"/>
                    <a:gd name="T37" fmla="*/ 1400 h 125"/>
                    <a:gd name="T38" fmla="*/ 34 w 155"/>
                    <a:gd name="T39" fmla="*/ 1635 h 125"/>
                    <a:gd name="T40" fmla="*/ 26 w 155"/>
                    <a:gd name="T41" fmla="*/ 1518 h 125"/>
                    <a:gd name="T42" fmla="*/ 26 w 155"/>
                    <a:gd name="T43" fmla="*/ 1718 h 125"/>
                    <a:gd name="T44" fmla="*/ 19 w 155"/>
                    <a:gd name="T45" fmla="*/ 1909 h 125"/>
                    <a:gd name="T46" fmla="*/ 19 w 155"/>
                    <a:gd name="T47" fmla="*/ 1615 h 125"/>
                    <a:gd name="T48" fmla="*/ 0 w 155"/>
                    <a:gd name="T49" fmla="*/ 1777 h 125"/>
                    <a:gd name="T50" fmla="*/ 0 w 155"/>
                    <a:gd name="T51" fmla="*/ 177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7" name="Freeform 29"/>
                <p:cNvSpPr>
                  <a:spLocks noChangeAspect="1"/>
                </p:cNvSpPr>
                <p:nvPr/>
              </p:nvSpPr>
              <p:spPr bwMode="gray">
                <a:xfrm>
                  <a:off x="6796131" y="2588605"/>
                  <a:ext cx="45899" cy="34555"/>
                </a:xfrm>
                <a:custGeom>
                  <a:avLst/>
                  <a:gdLst>
                    <a:gd name="T0" fmla="*/ 0 w 32"/>
                    <a:gd name="T1" fmla="*/ 439 h 23"/>
                    <a:gd name="T2" fmla="*/ 0 w 32"/>
                    <a:gd name="T3" fmla="*/ 439 h 23"/>
                    <a:gd name="T4" fmla="*/ 10 w 32"/>
                    <a:gd name="T5" fmla="*/ 854 h 23"/>
                    <a:gd name="T6" fmla="*/ 28 w 32"/>
                    <a:gd name="T7" fmla="*/ 518 h 23"/>
                    <a:gd name="T8" fmla="*/ 31 w 32"/>
                    <a:gd name="T9" fmla="*/ 0 h 23"/>
                    <a:gd name="T10" fmla="*/ 0 w 32"/>
                    <a:gd name="T11" fmla="*/ 439 h 23"/>
                    <a:gd name="T12" fmla="*/ 0 w 32"/>
                    <a:gd name="T13" fmla="*/ 439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8" name="Freeform 30"/>
                <p:cNvSpPr>
                  <a:spLocks noChangeAspect="1"/>
                </p:cNvSpPr>
                <p:nvPr/>
              </p:nvSpPr>
              <p:spPr bwMode="gray">
                <a:xfrm>
                  <a:off x="6945304" y="2325990"/>
                  <a:ext cx="113314" cy="98135"/>
                </a:xfrm>
                <a:custGeom>
                  <a:avLst/>
                  <a:gdLst>
                    <a:gd name="T0" fmla="*/ 0 w 81"/>
                    <a:gd name="T1" fmla="*/ 601 h 67"/>
                    <a:gd name="T2" fmla="*/ 0 w 81"/>
                    <a:gd name="T3" fmla="*/ 601 h 67"/>
                    <a:gd name="T4" fmla="*/ 3 w 81"/>
                    <a:gd name="T5" fmla="*/ 848 h 67"/>
                    <a:gd name="T6" fmla="*/ 17 w 81"/>
                    <a:gd name="T7" fmla="*/ 758 h 67"/>
                    <a:gd name="T8" fmla="*/ 8 w 81"/>
                    <a:gd name="T9" fmla="*/ 615 h 67"/>
                    <a:gd name="T10" fmla="*/ 20 w 81"/>
                    <a:gd name="T11" fmla="*/ 745 h 67"/>
                    <a:gd name="T12" fmla="*/ 20 w 81"/>
                    <a:gd name="T13" fmla="*/ 547 h 67"/>
                    <a:gd name="T14" fmla="*/ 26 w 81"/>
                    <a:gd name="T15" fmla="*/ 469 h 67"/>
                    <a:gd name="T16" fmla="*/ 21 w 81"/>
                    <a:gd name="T17" fmla="*/ 351 h 67"/>
                    <a:gd name="T18" fmla="*/ 23 w 81"/>
                    <a:gd name="T19" fmla="*/ 217 h 67"/>
                    <a:gd name="T20" fmla="*/ 20 w 81"/>
                    <a:gd name="T21" fmla="*/ 244 h 67"/>
                    <a:gd name="T22" fmla="*/ 20 w 81"/>
                    <a:gd name="T23" fmla="*/ 0 h 67"/>
                    <a:gd name="T24" fmla="*/ 18 w 81"/>
                    <a:gd name="T25" fmla="*/ 487 h 67"/>
                    <a:gd name="T26" fmla="*/ 7 w 81"/>
                    <a:gd name="T27" fmla="*/ 443 h 67"/>
                    <a:gd name="T28" fmla="*/ 0 w 81"/>
                    <a:gd name="T29" fmla="*/ 601 h 67"/>
                    <a:gd name="T30" fmla="*/ 0 w 81"/>
                    <a:gd name="T31" fmla="*/ 601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79" name="Freeform 31"/>
                <p:cNvSpPr>
                  <a:spLocks noChangeAspect="1"/>
                </p:cNvSpPr>
                <p:nvPr/>
              </p:nvSpPr>
              <p:spPr bwMode="gray">
                <a:xfrm>
                  <a:off x="6646958" y="2386805"/>
                  <a:ext cx="123355" cy="124397"/>
                </a:xfrm>
                <a:custGeom>
                  <a:avLst/>
                  <a:gdLst>
                    <a:gd name="T0" fmla="*/ 0 w 87"/>
                    <a:gd name="T1" fmla="*/ 967 h 84"/>
                    <a:gd name="T2" fmla="*/ 0 w 87"/>
                    <a:gd name="T3" fmla="*/ 967 h 84"/>
                    <a:gd name="T4" fmla="*/ 16 w 87"/>
                    <a:gd name="T5" fmla="*/ 1110 h 84"/>
                    <a:gd name="T6" fmla="*/ 6 w 87"/>
                    <a:gd name="T7" fmla="*/ 1621 h 84"/>
                    <a:gd name="T8" fmla="*/ 30 w 87"/>
                    <a:gd name="T9" fmla="*/ 1732 h 84"/>
                    <a:gd name="T10" fmla="*/ 43 w 87"/>
                    <a:gd name="T11" fmla="*/ 1423 h 84"/>
                    <a:gd name="T12" fmla="*/ 43 w 87"/>
                    <a:gd name="T13" fmla="*/ 1036 h 84"/>
                    <a:gd name="T14" fmla="*/ 43 w 87"/>
                    <a:gd name="T15" fmla="*/ 660 h 84"/>
                    <a:gd name="T16" fmla="*/ 43 w 87"/>
                    <a:gd name="T17" fmla="*/ 186 h 84"/>
                    <a:gd name="T18" fmla="*/ 43 w 87"/>
                    <a:gd name="T19" fmla="*/ 5 h 84"/>
                    <a:gd name="T20" fmla="*/ 43 w 87"/>
                    <a:gd name="T21" fmla="*/ 0 h 84"/>
                    <a:gd name="T22" fmla="*/ 43 w 87"/>
                    <a:gd name="T23" fmla="*/ 321 h 84"/>
                    <a:gd name="T24" fmla="*/ 43 w 87"/>
                    <a:gd name="T25" fmla="*/ 520 h 84"/>
                    <a:gd name="T26" fmla="*/ 35 w 87"/>
                    <a:gd name="T27" fmla="*/ 468 h 84"/>
                    <a:gd name="T28" fmla="*/ 0 w 87"/>
                    <a:gd name="T29" fmla="*/ 967 h 84"/>
                    <a:gd name="T30" fmla="*/ 0 w 87"/>
                    <a:gd name="T31" fmla="*/ 96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0" name="Freeform 32"/>
                <p:cNvSpPr>
                  <a:spLocks noChangeAspect="1"/>
                </p:cNvSpPr>
                <p:nvPr/>
              </p:nvSpPr>
              <p:spPr bwMode="gray">
                <a:xfrm>
                  <a:off x="6681382" y="2490469"/>
                  <a:ext cx="67415" cy="96753"/>
                </a:xfrm>
                <a:custGeom>
                  <a:avLst/>
                  <a:gdLst>
                    <a:gd name="T0" fmla="*/ 0 w 48"/>
                    <a:gd name="T1" fmla="*/ 864 h 66"/>
                    <a:gd name="T2" fmla="*/ 0 w 48"/>
                    <a:gd name="T3" fmla="*/ 864 h 66"/>
                    <a:gd name="T4" fmla="*/ 5 w 48"/>
                    <a:gd name="T5" fmla="*/ 179 h 66"/>
                    <a:gd name="T6" fmla="*/ 24 w 48"/>
                    <a:gd name="T7" fmla="*/ 0 h 66"/>
                    <a:gd name="T8" fmla="*/ 24 w 48"/>
                    <a:gd name="T9" fmla="*/ 533 h 66"/>
                    <a:gd name="T10" fmla="*/ 24 w 48"/>
                    <a:gd name="T11" fmla="*/ 793 h 66"/>
                    <a:gd name="T12" fmla="*/ 0 w 48"/>
                    <a:gd name="T13" fmla="*/ 864 h 66"/>
                    <a:gd name="T14" fmla="*/ 0 w 48"/>
                    <a:gd name="T15" fmla="*/ 864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1" name="Freeform 55"/>
                <p:cNvSpPr>
                  <a:spLocks noChangeAspect="1"/>
                </p:cNvSpPr>
                <p:nvPr/>
              </p:nvSpPr>
              <p:spPr bwMode="gray">
                <a:xfrm>
                  <a:off x="2870291" y="1032267"/>
                  <a:ext cx="1164699" cy="894272"/>
                </a:xfrm>
                <a:custGeom>
                  <a:avLst/>
                  <a:gdLst>
                    <a:gd name="T0" fmla="*/ 23 w 830"/>
                    <a:gd name="T1" fmla="*/ 2569 h 606"/>
                    <a:gd name="T2" fmla="*/ 49 w 830"/>
                    <a:gd name="T3" fmla="*/ 2157 h 606"/>
                    <a:gd name="T4" fmla="*/ 38 w 830"/>
                    <a:gd name="T5" fmla="*/ 2071 h 606"/>
                    <a:gd name="T6" fmla="*/ 62 w 830"/>
                    <a:gd name="T7" fmla="*/ 1383 h 606"/>
                    <a:gd name="T8" fmla="*/ 67 w 830"/>
                    <a:gd name="T9" fmla="*/ 934 h 606"/>
                    <a:gd name="T10" fmla="*/ 102 w 830"/>
                    <a:gd name="T11" fmla="*/ 914 h 606"/>
                    <a:gd name="T12" fmla="*/ 112 w 830"/>
                    <a:gd name="T13" fmla="*/ 802 h 606"/>
                    <a:gd name="T14" fmla="*/ 143 w 830"/>
                    <a:gd name="T15" fmla="*/ 914 h 606"/>
                    <a:gd name="T16" fmla="*/ 138 w 830"/>
                    <a:gd name="T17" fmla="*/ 457 h 606"/>
                    <a:gd name="T18" fmla="*/ 150 w 830"/>
                    <a:gd name="T19" fmla="*/ 425 h 606"/>
                    <a:gd name="T20" fmla="*/ 152 w 830"/>
                    <a:gd name="T21" fmla="*/ 170 h 606"/>
                    <a:gd name="T22" fmla="*/ 173 w 830"/>
                    <a:gd name="T23" fmla="*/ 207 h 606"/>
                    <a:gd name="T24" fmla="*/ 241 w 830"/>
                    <a:gd name="T25" fmla="*/ 170 h 606"/>
                    <a:gd name="T26" fmla="*/ 190 w 830"/>
                    <a:gd name="T27" fmla="*/ 425 h 606"/>
                    <a:gd name="T28" fmla="*/ 251 w 830"/>
                    <a:gd name="T29" fmla="*/ 425 h 606"/>
                    <a:gd name="T30" fmla="*/ 218 w 830"/>
                    <a:gd name="T31" fmla="*/ 880 h 606"/>
                    <a:gd name="T32" fmla="*/ 243 w 830"/>
                    <a:gd name="T33" fmla="*/ 1004 h 606"/>
                    <a:gd name="T34" fmla="*/ 250 w 830"/>
                    <a:gd name="T35" fmla="*/ 1798 h 606"/>
                    <a:gd name="T36" fmla="*/ 288 w 830"/>
                    <a:gd name="T37" fmla="*/ 1004 h 606"/>
                    <a:gd name="T38" fmla="*/ 302 w 830"/>
                    <a:gd name="T39" fmla="*/ 1577 h 606"/>
                    <a:gd name="T40" fmla="*/ 275 w 830"/>
                    <a:gd name="T41" fmla="*/ 2189 h 606"/>
                    <a:gd name="T42" fmla="*/ 281 w 830"/>
                    <a:gd name="T43" fmla="*/ 2459 h 606"/>
                    <a:gd name="T44" fmla="*/ 281 w 830"/>
                    <a:gd name="T45" fmla="*/ 3246 h 606"/>
                    <a:gd name="T46" fmla="*/ 284 w 830"/>
                    <a:gd name="T47" fmla="*/ 3700 h 606"/>
                    <a:gd name="T48" fmla="*/ 267 w 830"/>
                    <a:gd name="T49" fmla="*/ 4018 h 606"/>
                    <a:gd name="T50" fmla="*/ 278 w 830"/>
                    <a:gd name="T51" fmla="*/ 4580 h 606"/>
                    <a:gd name="T52" fmla="*/ 272 w 830"/>
                    <a:gd name="T53" fmla="*/ 4640 h 606"/>
                    <a:gd name="T54" fmla="*/ 263 w 830"/>
                    <a:gd name="T55" fmla="*/ 4954 h 606"/>
                    <a:gd name="T56" fmla="*/ 253 w 830"/>
                    <a:gd name="T57" fmla="*/ 5193 h 606"/>
                    <a:gd name="T58" fmla="*/ 251 w 830"/>
                    <a:gd name="T59" fmla="*/ 5723 h 606"/>
                    <a:gd name="T60" fmla="*/ 259 w 830"/>
                    <a:gd name="T61" fmla="*/ 6246 h 606"/>
                    <a:gd name="T62" fmla="*/ 268 w 830"/>
                    <a:gd name="T63" fmla="*/ 6717 h 606"/>
                    <a:gd name="T64" fmla="*/ 251 w 830"/>
                    <a:gd name="T65" fmla="*/ 6315 h 606"/>
                    <a:gd name="T66" fmla="*/ 229 w 830"/>
                    <a:gd name="T67" fmla="*/ 6717 h 606"/>
                    <a:gd name="T68" fmla="*/ 263 w 830"/>
                    <a:gd name="T69" fmla="*/ 6918 h 606"/>
                    <a:gd name="T70" fmla="*/ 211 w 830"/>
                    <a:gd name="T71" fmla="*/ 7468 h 606"/>
                    <a:gd name="T72" fmla="*/ 194 w 830"/>
                    <a:gd name="T73" fmla="*/ 8420 h 606"/>
                    <a:gd name="T74" fmla="*/ 187 w 830"/>
                    <a:gd name="T75" fmla="*/ 8462 h 606"/>
                    <a:gd name="T76" fmla="*/ 171 w 830"/>
                    <a:gd name="T77" fmla="*/ 8968 h 606"/>
                    <a:gd name="T78" fmla="*/ 169 w 830"/>
                    <a:gd name="T79" fmla="*/ 9465 h 606"/>
                    <a:gd name="T80" fmla="*/ 159 w 830"/>
                    <a:gd name="T81" fmla="*/ 9685 h 606"/>
                    <a:gd name="T82" fmla="*/ 156 w 830"/>
                    <a:gd name="T83" fmla="*/ 10620 h 606"/>
                    <a:gd name="T84" fmla="*/ 144 w 830"/>
                    <a:gd name="T85" fmla="*/ 10500 h 606"/>
                    <a:gd name="T86" fmla="*/ 129 w 830"/>
                    <a:gd name="T87" fmla="*/ 10299 h 606"/>
                    <a:gd name="T88" fmla="*/ 112 w 830"/>
                    <a:gd name="T89" fmla="*/ 9480 h 606"/>
                    <a:gd name="T90" fmla="*/ 109 w 830"/>
                    <a:gd name="T91" fmla="*/ 9264 h 606"/>
                    <a:gd name="T92" fmla="*/ 101 w 830"/>
                    <a:gd name="T93" fmla="*/ 8058 h 606"/>
                    <a:gd name="T94" fmla="*/ 113 w 830"/>
                    <a:gd name="T95" fmla="*/ 7591 h 606"/>
                    <a:gd name="T96" fmla="*/ 117 w 830"/>
                    <a:gd name="T97" fmla="*/ 6879 h 606"/>
                    <a:gd name="T98" fmla="*/ 112 w 830"/>
                    <a:gd name="T99" fmla="*/ 6669 h 606"/>
                    <a:gd name="T100" fmla="*/ 107 w 830"/>
                    <a:gd name="T101" fmla="*/ 6402 h 606"/>
                    <a:gd name="T102" fmla="*/ 102 w 830"/>
                    <a:gd name="T103" fmla="*/ 6029 h 606"/>
                    <a:gd name="T104" fmla="*/ 97 w 830"/>
                    <a:gd name="T105" fmla="*/ 6029 h 606"/>
                    <a:gd name="T106" fmla="*/ 95 w 830"/>
                    <a:gd name="T107" fmla="*/ 5374 h 606"/>
                    <a:gd name="T108" fmla="*/ 75 w 830"/>
                    <a:gd name="T109" fmla="*/ 4290 h 606"/>
                    <a:gd name="T110" fmla="*/ 32 w 830"/>
                    <a:gd name="T111" fmla="*/ 4018 h 606"/>
                    <a:gd name="T112" fmla="*/ 23 w 830"/>
                    <a:gd name="T113" fmla="*/ 3806 h 606"/>
                    <a:gd name="T114" fmla="*/ 40 w 830"/>
                    <a:gd name="T115" fmla="*/ 3490 h 606"/>
                    <a:gd name="T116" fmla="*/ 0 w 830"/>
                    <a:gd name="T117" fmla="*/ 3036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0"/>
                    <a:gd name="T178" fmla="*/ 0 h 606"/>
                    <a:gd name="T179" fmla="*/ 830 w 830"/>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0" h="606">
                      <a:moveTo>
                        <a:pt x="0" y="170"/>
                      </a:moveTo>
                      <a:lnTo>
                        <a:pt x="0" y="170"/>
                      </a:lnTo>
                      <a:lnTo>
                        <a:pt x="5" y="161"/>
                      </a:lnTo>
                      <a:lnTo>
                        <a:pt x="59" y="144"/>
                      </a:lnTo>
                      <a:lnTo>
                        <a:pt x="93" y="144"/>
                      </a:lnTo>
                      <a:lnTo>
                        <a:pt x="112" y="130"/>
                      </a:lnTo>
                      <a:lnTo>
                        <a:pt x="107" y="126"/>
                      </a:lnTo>
                      <a:lnTo>
                        <a:pt x="118" y="121"/>
                      </a:lnTo>
                      <a:lnTo>
                        <a:pt x="108" y="118"/>
                      </a:lnTo>
                      <a:lnTo>
                        <a:pt x="127" y="112"/>
                      </a:lnTo>
                      <a:lnTo>
                        <a:pt x="120" y="108"/>
                      </a:lnTo>
                      <a:lnTo>
                        <a:pt x="96" y="117"/>
                      </a:lnTo>
                      <a:lnTo>
                        <a:pt x="72" y="105"/>
                      </a:lnTo>
                      <a:lnTo>
                        <a:pt x="103" y="98"/>
                      </a:lnTo>
                      <a:lnTo>
                        <a:pt x="120" y="79"/>
                      </a:lnTo>
                      <a:lnTo>
                        <a:pt x="157" y="78"/>
                      </a:lnTo>
                      <a:lnTo>
                        <a:pt x="155" y="57"/>
                      </a:lnTo>
                      <a:lnTo>
                        <a:pt x="183" y="57"/>
                      </a:lnTo>
                      <a:lnTo>
                        <a:pt x="211" y="72"/>
                      </a:lnTo>
                      <a:lnTo>
                        <a:pt x="178" y="52"/>
                      </a:lnTo>
                      <a:lnTo>
                        <a:pt x="240" y="40"/>
                      </a:lnTo>
                      <a:lnTo>
                        <a:pt x="255" y="49"/>
                      </a:lnTo>
                      <a:lnTo>
                        <a:pt x="257" y="67"/>
                      </a:lnTo>
                      <a:lnTo>
                        <a:pt x="265" y="51"/>
                      </a:lnTo>
                      <a:lnTo>
                        <a:pt x="305" y="63"/>
                      </a:lnTo>
                      <a:lnTo>
                        <a:pt x="291" y="54"/>
                      </a:lnTo>
                      <a:lnTo>
                        <a:pt x="311" y="55"/>
                      </a:lnTo>
                      <a:lnTo>
                        <a:pt x="294" y="45"/>
                      </a:lnTo>
                      <a:lnTo>
                        <a:pt x="289" y="36"/>
                      </a:lnTo>
                      <a:lnTo>
                        <a:pt x="298" y="35"/>
                      </a:lnTo>
                      <a:lnTo>
                        <a:pt x="378" y="60"/>
                      </a:lnTo>
                      <a:lnTo>
                        <a:pt x="372" y="51"/>
                      </a:lnTo>
                      <a:lnTo>
                        <a:pt x="389" y="50"/>
                      </a:lnTo>
                      <a:lnTo>
                        <a:pt x="378" y="43"/>
                      </a:lnTo>
                      <a:lnTo>
                        <a:pt x="405" y="45"/>
                      </a:lnTo>
                      <a:lnTo>
                        <a:pt x="362" y="26"/>
                      </a:lnTo>
                      <a:lnTo>
                        <a:pt x="440" y="36"/>
                      </a:lnTo>
                      <a:lnTo>
                        <a:pt x="422" y="26"/>
                      </a:lnTo>
                      <a:lnTo>
                        <a:pt x="377" y="24"/>
                      </a:lnTo>
                      <a:lnTo>
                        <a:pt x="392" y="23"/>
                      </a:lnTo>
                      <a:lnTo>
                        <a:pt x="364" y="14"/>
                      </a:lnTo>
                      <a:lnTo>
                        <a:pt x="397" y="16"/>
                      </a:lnTo>
                      <a:lnTo>
                        <a:pt x="383" y="12"/>
                      </a:lnTo>
                      <a:lnTo>
                        <a:pt x="398" y="9"/>
                      </a:lnTo>
                      <a:lnTo>
                        <a:pt x="455" y="26"/>
                      </a:lnTo>
                      <a:lnTo>
                        <a:pt x="449" y="20"/>
                      </a:lnTo>
                      <a:lnTo>
                        <a:pt x="474" y="14"/>
                      </a:lnTo>
                      <a:lnTo>
                        <a:pt x="453" y="12"/>
                      </a:lnTo>
                      <a:lnTo>
                        <a:pt x="452" y="4"/>
                      </a:lnTo>
                      <a:lnTo>
                        <a:pt x="466" y="0"/>
                      </a:lnTo>
                      <a:lnTo>
                        <a:pt x="619" y="4"/>
                      </a:lnTo>
                      <a:lnTo>
                        <a:pt x="630" y="9"/>
                      </a:lnTo>
                      <a:lnTo>
                        <a:pt x="626" y="12"/>
                      </a:lnTo>
                      <a:lnTo>
                        <a:pt x="523" y="13"/>
                      </a:lnTo>
                      <a:lnTo>
                        <a:pt x="535" y="18"/>
                      </a:lnTo>
                      <a:lnTo>
                        <a:pt x="495" y="23"/>
                      </a:lnTo>
                      <a:lnTo>
                        <a:pt x="640" y="14"/>
                      </a:lnTo>
                      <a:lnTo>
                        <a:pt x="645" y="22"/>
                      </a:lnTo>
                      <a:lnTo>
                        <a:pt x="626" y="27"/>
                      </a:lnTo>
                      <a:lnTo>
                        <a:pt x="659" y="23"/>
                      </a:lnTo>
                      <a:lnTo>
                        <a:pt x="697" y="33"/>
                      </a:lnTo>
                      <a:lnTo>
                        <a:pt x="640" y="49"/>
                      </a:lnTo>
                      <a:lnTo>
                        <a:pt x="548" y="47"/>
                      </a:lnTo>
                      <a:lnTo>
                        <a:pt x="570" y="50"/>
                      </a:lnTo>
                      <a:lnTo>
                        <a:pt x="531" y="57"/>
                      </a:lnTo>
                      <a:lnTo>
                        <a:pt x="531" y="65"/>
                      </a:lnTo>
                      <a:lnTo>
                        <a:pt x="632" y="52"/>
                      </a:lnTo>
                      <a:lnTo>
                        <a:pt x="640" y="57"/>
                      </a:lnTo>
                      <a:lnTo>
                        <a:pt x="619" y="70"/>
                      </a:lnTo>
                      <a:lnTo>
                        <a:pt x="684" y="50"/>
                      </a:lnTo>
                      <a:lnTo>
                        <a:pt x="688" y="69"/>
                      </a:lnTo>
                      <a:lnTo>
                        <a:pt x="656" y="101"/>
                      </a:lnTo>
                      <a:lnTo>
                        <a:pt x="718" y="64"/>
                      </a:lnTo>
                      <a:lnTo>
                        <a:pt x="718" y="70"/>
                      </a:lnTo>
                      <a:lnTo>
                        <a:pt x="747" y="69"/>
                      </a:lnTo>
                      <a:lnTo>
                        <a:pt x="756" y="57"/>
                      </a:lnTo>
                      <a:lnTo>
                        <a:pt x="789" y="55"/>
                      </a:lnTo>
                      <a:lnTo>
                        <a:pt x="829" y="66"/>
                      </a:lnTo>
                      <a:lnTo>
                        <a:pt x="790" y="82"/>
                      </a:lnTo>
                      <a:lnTo>
                        <a:pt x="792" y="89"/>
                      </a:lnTo>
                      <a:lnTo>
                        <a:pt x="702" y="98"/>
                      </a:lnTo>
                      <a:lnTo>
                        <a:pt x="774" y="99"/>
                      </a:lnTo>
                      <a:lnTo>
                        <a:pt x="715" y="113"/>
                      </a:lnTo>
                      <a:lnTo>
                        <a:pt x="719" y="123"/>
                      </a:lnTo>
                      <a:lnTo>
                        <a:pt x="759" y="113"/>
                      </a:lnTo>
                      <a:lnTo>
                        <a:pt x="730" y="126"/>
                      </a:lnTo>
                      <a:lnTo>
                        <a:pt x="726" y="142"/>
                      </a:lnTo>
                      <a:lnTo>
                        <a:pt x="736" y="138"/>
                      </a:lnTo>
                      <a:lnTo>
                        <a:pt x="708" y="153"/>
                      </a:lnTo>
                      <a:lnTo>
                        <a:pt x="698" y="183"/>
                      </a:lnTo>
                      <a:lnTo>
                        <a:pt x="713" y="177"/>
                      </a:lnTo>
                      <a:lnTo>
                        <a:pt x="734" y="183"/>
                      </a:lnTo>
                      <a:lnTo>
                        <a:pt x="715" y="183"/>
                      </a:lnTo>
                      <a:lnTo>
                        <a:pt x="715" y="192"/>
                      </a:lnTo>
                      <a:lnTo>
                        <a:pt x="746" y="196"/>
                      </a:lnTo>
                      <a:lnTo>
                        <a:pt x="747" y="208"/>
                      </a:lnTo>
                      <a:lnTo>
                        <a:pt x="700" y="205"/>
                      </a:lnTo>
                      <a:lnTo>
                        <a:pt x="713" y="210"/>
                      </a:lnTo>
                      <a:lnTo>
                        <a:pt x="687" y="214"/>
                      </a:lnTo>
                      <a:lnTo>
                        <a:pt x="700" y="226"/>
                      </a:lnTo>
                      <a:lnTo>
                        <a:pt x="724" y="227"/>
                      </a:lnTo>
                      <a:lnTo>
                        <a:pt x="710" y="234"/>
                      </a:lnTo>
                      <a:lnTo>
                        <a:pt x="729" y="241"/>
                      </a:lnTo>
                      <a:lnTo>
                        <a:pt x="728" y="257"/>
                      </a:lnTo>
                      <a:lnTo>
                        <a:pt x="693" y="247"/>
                      </a:lnTo>
                      <a:lnTo>
                        <a:pt x="714" y="255"/>
                      </a:lnTo>
                      <a:lnTo>
                        <a:pt x="701" y="261"/>
                      </a:lnTo>
                      <a:lnTo>
                        <a:pt x="713" y="260"/>
                      </a:lnTo>
                      <a:lnTo>
                        <a:pt x="710" y="270"/>
                      </a:lnTo>
                      <a:lnTo>
                        <a:pt x="735" y="275"/>
                      </a:lnTo>
                      <a:lnTo>
                        <a:pt x="695" y="272"/>
                      </a:lnTo>
                      <a:lnTo>
                        <a:pt x="688" y="278"/>
                      </a:lnTo>
                      <a:lnTo>
                        <a:pt x="718" y="290"/>
                      </a:lnTo>
                      <a:lnTo>
                        <a:pt x="714" y="301"/>
                      </a:lnTo>
                      <a:lnTo>
                        <a:pt x="689" y="307"/>
                      </a:lnTo>
                      <a:lnTo>
                        <a:pt x="665" y="292"/>
                      </a:lnTo>
                      <a:lnTo>
                        <a:pt x="629" y="305"/>
                      </a:lnTo>
                      <a:lnTo>
                        <a:pt x="655" y="313"/>
                      </a:lnTo>
                      <a:lnTo>
                        <a:pt x="630" y="320"/>
                      </a:lnTo>
                      <a:lnTo>
                        <a:pt x="657" y="321"/>
                      </a:lnTo>
                      <a:lnTo>
                        <a:pt x="648" y="336"/>
                      </a:lnTo>
                      <a:lnTo>
                        <a:pt x="659" y="327"/>
                      </a:lnTo>
                      <a:lnTo>
                        <a:pt x="688" y="340"/>
                      </a:lnTo>
                      <a:lnTo>
                        <a:pt x="679" y="350"/>
                      </a:lnTo>
                      <a:lnTo>
                        <a:pt x="695" y="346"/>
                      </a:lnTo>
                      <a:lnTo>
                        <a:pt x="688" y="356"/>
                      </a:lnTo>
                      <a:lnTo>
                        <a:pt x="699" y="351"/>
                      </a:lnTo>
                      <a:lnTo>
                        <a:pt x="701" y="377"/>
                      </a:lnTo>
                      <a:lnTo>
                        <a:pt x="688" y="368"/>
                      </a:lnTo>
                      <a:lnTo>
                        <a:pt x="688" y="377"/>
                      </a:lnTo>
                      <a:lnTo>
                        <a:pt x="675" y="377"/>
                      </a:lnTo>
                      <a:lnTo>
                        <a:pt x="659" y="355"/>
                      </a:lnTo>
                      <a:lnTo>
                        <a:pt x="619" y="344"/>
                      </a:lnTo>
                      <a:lnTo>
                        <a:pt x="647" y="358"/>
                      </a:lnTo>
                      <a:lnTo>
                        <a:pt x="611" y="365"/>
                      </a:lnTo>
                      <a:lnTo>
                        <a:pt x="600" y="377"/>
                      </a:lnTo>
                      <a:lnTo>
                        <a:pt x="634" y="380"/>
                      </a:lnTo>
                      <a:lnTo>
                        <a:pt x="605" y="387"/>
                      </a:lnTo>
                      <a:lnTo>
                        <a:pt x="649" y="378"/>
                      </a:lnTo>
                      <a:lnTo>
                        <a:pt x="691" y="389"/>
                      </a:lnTo>
                      <a:lnTo>
                        <a:pt x="636" y="419"/>
                      </a:lnTo>
                      <a:lnTo>
                        <a:pt x="584" y="432"/>
                      </a:lnTo>
                      <a:lnTo>
                        <a:pt x="565" y="433"/>
                      </a:lnTo>
                      <a:lnTo>
                        <a:pt x="552" y="420"/>
                      </a:lnTo>
                      <a:lnTo>
                        <a:pt x="558" y="433"/>
                      </a:lnTo>
                      <a:lnTo>
                        <a:pt x="543" y="441"/>
                      </a:lnTo>
                      <a:lnTo>
                        <a:pt x="523" y="473"/>
                      </a:lnTo>
                      <a:lnTo>
                        <a:pt x="507" y="473"/>
                      </a:lnTo>
                      <a:lnTo>
                        <a:pt x="503" y="482"/>
                      </a:lnTo>
                      <a:lnTo>
                        <a:pt x="487" y="484"/>
                      </a:lnTo>
                      <a:lnTo>
                        <a:pt x="480" y="480"/>
                      </a:lnTo>
                      <a:lnTo>
                        <a:pt x="490" y="474"/>
                      </a:lnTo>
                      <a:lnTo>
                        <a:pt x="479" y="473"/>
                      </a:lnTo>
                      <a:lnTo>
                        <a:pt x="473" y="489"/>
                      </a:lnTo>
                      <a:lnTo>
                        <a:pt x="448" y="491"/>
                      </a:lnTo>
                      <a:lnTo>
                        <a:pt x="449" y="504"/>
                      </a:lnTo>
                      <a:lnTo>
                        <a:pt x="433" y="505"/>
                      </a:lnTo>
                      <a:lnTo>
                        <a:pt x="447" y="515"/>
                      </a:lnTo>
                      <a:lnTo>
                        <a:pt x="429" y="518"/>
                      </a:lnTo>
                      <a:lnTo>
                        <a:pt x="443" y="529"/>
                      </a:lnTo>
                      <a:lnTo>
                        <a:pt x="431" y="529"/>
                      </a:lnTo>
                      <a:lnTo>
                        <a:pt x="440" y="532"/>
                      </a:lnTo>
                      <a:lnTo>
                        <a:pt x="431" y="545"/>
                      </a:lnTo>
                      <a:lnTo>
                        <a:pt x="422" y="543"/>
                      </a:lnTo>
                      <a:lnTo>
                        <a:pt x="429" y="549"/>
                      </a:lnTo>
                      <a:lnTo>
                        <a:pt x="412" y="554"/>
                      </a:lnTo>
                      <a:lnTo>
                        <a:pt x="422" y="572"/>
                      </a:lnTo>
                      <a:lnTo>
                        <a:pt x="412" y="596"/>
                      </a:lnTo>
                      <a:lnTo>
                        <a:pt x="400" y="597"/>
                      </a:lnTo>
                      <a:lnTo>
                        <a:pt x="409" y="605"/>
                      </a:lnTo>
                      <a:lnTo>
                        <a:pt x="381" y="605"/>
                      </a:lnTo>
                      <a:lnTo>
                        <a:pt x="378" y="589"/>
                      </a:lnTo>
                      <a:lnTo>
                        <a:pt x="339" y="591"/>
                      </a:lnTo>
                      <a:lnTo>
                        <a:pt x="348" y="587"/>
                      </a:lnTo>
                      <a:lnTo>
                        <a:pt x="328" y="580"/>
                      </a:lnTo>
                      <a:lnTo>
                        <a:pt x="338" y="577"/>
                      </a:lnTo>
                      <a:lnTo>
                        <a:pt x="323" y="577"/>
                      </a:lnTo>
                      <a:lnTo>
                        <a:pt x="328" y="564"/>
                      </a:lnTo>
                      <a:lnTo>
                        <a:pt x="320" y="567"/>
                      </a:lnTo>
                      <a:lnTo>
                        <a:pt x="294" y="532"/>
                      </a:lnTo>
                      <a:lnTo>
                        <a:pt x="294" y="522"/>
                      </a:lnTo>
                      <a:lnTo>
                        <a:pt x="313" y="510"/>
                      </a:lnTo>
                      <a:lnTo>
                        <a:pt x="305" y="507"/>
                      </a:lnTo>
                      <a:lnTo>
                        <a:pt x="286" y="520"/>
                      </a:lnTo>
                      <a:lnTo>
                        <a:pt x="286" y="494"/>
                      </a:lnTo>
                      <a:lnTo>
                        <a:pt x="268" y="480"/>
                      </a:lnTo>
                      <a:lnTo>
                        <a:pt x="273" y="460"/>
                      </a:lnTo>
                      <a:lnTo>
                        <a:pt x="262" y="452"/>
                      </a:lnTo>
                      <a:lnTo>
                        <a:pt x="277" y="434"/>
                      </a:lnTo>
                      <a:lnTo>
                        <a:pt x="268" y="432"/>
                      </a:lnTo>
                      <a:lnTo>
                        <a:pt x="301" y="432"/>
                      </a:lnTo>
                      <a:lnTo>
                        <a:pt x="298" y="425"/>
                      </a:lnTo>
                      <a:lnTo>
                        <a:pt x="275" y="426"/>
                      </a:lnTo>
                      <a:lnTo>
                        <a:pt x="309" y="410"/>
                      </a:lnTo>
                      <a:lnTo>
                        <a:pt x="301" y="405"/>
                      </a:lnTo>
                      <a:lnTo>
                        <a:pt x="309" y="387"/>
                      </a:lnTo>
                      <a:lnTo>
                        <a:pt x="281" y="387"/>
                      </a:lnTo>
                      <a:lnTo>
                        <a:pt x="251" y="372"/>
                      </a:lnTo>
                      <a:lnTo>
                        <a:pt x="305" y="380"/>
                      </a:lnTo>
                      <a:lnTo>
                        <a:pt x="296" y="374"/>
                      </a:lnTo>
                      <a:lnTo>
                        <a:pt x="305" y="371"/>
                      </a:lnTo>
                      <a:lnTo>
                        <a:pt x="284" y="360"/>
                      </a:lnTo>
                      <a:lnTo>
                        <a:pt x="291" y="355"/>
                      </a:lnTo>
                      <a:lnTo>
                        <a:pt x="280" y="359"/>
                      </a:lnTo>
                      <a:lnTo>
                        <a:pt x="288" y="352"/>
                      </a:lnTo>
                      <a:lnTo>
                        <a:pt x="274" y="352"/>
                      </a:lnTo>
                      <a:lnTo>
                        <a:pt x="289" y="347"/>
                      </a:lnTo>
                      <a:lnTo>
                        <a:pt x="265" y="338"/>
                      </a:lnTo>
                      <a:lnTo>
                        <a:pt x="260" y="352"/>
                      </a:lnTo>
                      <a:lnTo>
                        <a:pt x="240" y="352"/>
                      </a:lnTo>
                      <a:lnTo>
                        <a:pt x="236" y="347"/>
                      </a:lnTo>
                      <a:lnTo>
                        <a:pt x="249" y="338"/>
                      </a:lnTo>
                      <a:lnTo>
                        <a:pt x="239" y="338"/>
                      </a:lnTo>
                      <a:lnTo>
                        <a:pt x="251" y="316"/>
                      </a:lnTo>
                      <a:lnTo>
                        <a:pt x="237" y="312"/>
                      </a:lnTo>
                      <a:lnTo>
                        <a:pt x="244" y="302"/>
                      </a:lnTo>
                      <a:lnTo>
                        <a:pt x="221" y="275"/>
                      </a:lnTo>
                      <a:lnTo>
                        <a:pt x="229" y="274"/>
                      </a:lnTo>
                      <a:lnTo>
                        <a:pt x="198" y="250"/>
                      </a:lnTo>
                      <a:lnTo>
                        <a:pt x="198" y="241"/>
                      </a:lnTo>
                      <a:lnTo>
                        <a:pt x="165" y="229"/>
                      </a:lnTo>
                      <a:lnTo>
                        <a:pt x="134" y="222"/>
                      </a:lnTo>
                      <a:lnTo>
                        <a:pt x="106" y="234"/>
                      </a:lnTo>
                      <a:lnTo>
                        <a:pt x="83" y="226"/>
                      </a:lnTo>
                      <a:lnTo>
                        <a:pt x="91" y="235"/>
                      </a:lnTo>
                      <a:lnTo>
                        <a:pt x="67" y="231"/>
                      </a:lnTo>
                      <a:lnTo>
                        <a:pt x="46" y="222"/>
                      </a:lnTo>
                      <a:lnTo>
                        <a:pt x="67" y="214"/>
                      </a:lnTo>
                      <a:lnTo>
                        <a:pt x="21" y="205"/>
                      </a:lnTo>
                      <a:lnTo>
                        <a:pt x="38" y="198"/>
                      </a:lnTo>
                      <a:lnTo>
                        <a:pt x="93" y="200"/>
                      </a:lnTo>
                      <a:lnTo>
                        <a:pt x="100" y="197"/>
                      </a:lnTo>
                      <a:lnTo>
                        <a:pt x="90" y="192"/>
                      </a:lnTo>
                      <a:lnTo>
                        <a:pt x="99" y="187"/>
                      </a:lnTo>
                      <a:lnTo>
                        <a:pt x="50" y="191"/>
                      </a:lnTo>
                      <a:lnTo>
                        <a:pt x="0" y="1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2" name="Freeform 59"/>
                <p:cNvSpPr>
                  <a:spLocks noChangeAspect="1"/>
                </p:cNvSpPr>
                <p:nvPr/>
              </p:nvSpPr>
              <p:spPr bwMode="gray">
                <a:xfrm>
                  <a:off x="5262802" y="2791785"/>
                  <a:ext cx="147739" cy="176920"/>
                </a:xfrm>
                <a:custGeom>
                  <a:avLst/>
                  <a:gdLst>
                    <a:gd name="T0" fmla="*/ 0 w 105"/>
                    <a:gd name="T1" fmla="*/ 2054 h 119"/>
                    <a:gd name="T2" fmla="*/ 0 w 105"/>
                    <a:gd name="T3" fmla="*/ 2054 h 119"/>
                    <a:gd name="T4" fmla="*/ 14 w 105"/>
                    <a:gd name="T5" fmla="*/ 2924 h 119"/>
                    <a:gd name="T6" fmla="*/ 26 w 105"/>
                    <a:gd name="T7" fmla="*/ 2778 h 119"/>
                    <a:gd name="T8" fmla="*/ 34 w 105"/>
                    <a:gd name="T9" fmla="*/ 2046 h 119"/>
                    <a:gd name="T10" fmla="*/ 33 w 105"/>
                    <a:gd name="T11" fmla="*/ 1733 h 119"/>
                    <a:gd name="T12" fmla="*/ 46 w 105"/>
                    <a:gd name="T13" fmla="*/ 1052 h 119"/>
                    <a:gd name="T14" fmla="*/ 47 w 105"/>
                    <a:gd name="T15" fmla="*/ 866 h 119"/>
                    <a:gd name="T16" fmla="*/ 40 w 105"/>
                    <a:gd name="T17" fmla="*/ 509 h 119"/>
                    <a:gd name="T18" fmla="*/ 26 w 105"/>
                    <a:gd name="T19" fmla="*/ 0 h 119"/>
                    <a:gd name="T20" fmla="*/ 26 w 105"/>
                    <a:gd name="T21" fmla="*/ 1 h 119"/>
                    <a:gd name="T22" fmla="*/ 26 w 105"/>
                    <a:gd name="T23" fmla="*/ 264 h 119"/>
                    <a:gd name="T24" fmla="*/ 26 w 105"/>
                    <a:gd name="T25" fmla="*/ 786 h 119"/>
                    <a:gd name="T26" fmla="*/ 26 w 105"/>
                    <a:gd name="T27" fmla="*/ 1050 h 119"/>
                    <a:gd name="T28" fmla="*/ 26 w 105"/>
                    <a:gd name="T29" fmla="*/ 1748 h 119"/>
                    <a:gd name="T30" fmla="*/ 0 w 105"/>
                    <a:gd name="T31" fmla="*/ 2054 h 119"/>
                    <a:gd name="T32" fmla="*/ 0 w 105"/>
                    <a:gd name="T33" fmla="*/ 2054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3" name="Freeform 64"/>
                <p:cNvSpPr>
                  <a:spLocks noChangeAspect="1"/>
                </p:cNvSpPr>
                <p:nvPr/>
              </p:nvSpPr>
              <p:spPr bwMode="gray">
                <a:xfrm>
                  <a:off x="6966820" y="3351569"/>
                  <a:ext cx="190769" cy="157568"/>
                </a:xfrm>
                <a:custGeom>
                  <a:avLst/>
                  <a:gdLst>
                    <a:gd name="T0" fmla="*/ 0 w 136"/>
                    <a:gd name="T1" fmla="*/ 0 h 107"/>
                    <a:gd name="T2" fmla="*/ 0 w 136"/>
                    <a:gd name="T3" fmla="*/ 0 h 107"/>
                    <a:gd name="T4" fmla="*/ 2 w 136"/>
                    <a:gd name="T5" fmla="*/ 1431 h 107"/>
                    <a:gd name="T6" fmla="*/ 22 w 136"/>
                    <a:gd name="T7" fmla="*/ 1495 h 107"/>
                    <a:gd name="T8" fmla="*/ 22 w 136"/>
                    <a:gd name="T9" fmla="*/ 1091 h 107"/>
                    <a:gd name="T10" fmla="*/ 25 w 136"/>
                    <a:gd name="T11" fmla="*/ 1261 h 107"/>
                    <a:gd name="T12" fmla="*/ 36 w 136"/>
                    <a:gd name="T13" fmla="*/ 1648 h 107"/>
                    <a:gd name="T14" fmla="*/ 53 w 136"/>
                    <a:gd name="T15" fmla="*/ 1721 h 107"/>
                    <a:gd name="T16" fmla="*/ 33 w 136"/>
                    <a:gd name="T17" fmla="*/ 1091 h 107"/>
                    <a:gd name="T18" fmla="*/ 35 w 136"/>
                    <a:gd name="T19" fmla="*/ 752 h 107"/>
                    <a:gd name="T20" fmla="*/ 23 w 136"/>
                    <a:gd name="T21" fmla="*/ 663 h 107"/>
                    <a:gd name="T22" fmla="*/ 22 w 136"/>
                    <a:gd name="T23" fmla="*/ 253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4" name="Freeform 65"/>
                <p:cNvSpPr>
                  <a:spLocks noChangeAspect="1"/>
                </p:cNvSpPr>
                <p:nvPr/>
              </p:nvSpPr>
              <p:spPr bwMode="gray">
                <a:xfrm>
                  <a:off x="7105953" y="3386124"/>
                  <a:ext cx="78890" cy="41465"/>
                </a:xfrm>
                <a:custGeom>
                  <a:avLst/>
                  <a:gdLst>
                    <a:gd name="T0" fmla="*/ 0 w 57"/>
                    <a:gd name="T1" fmla="*/ 369 h 28"/>
                    <a:gd name="T2" fmla="*/ 0 w 57"/>
                    <a:gd name="T3" fmla="*/ 369 h 28"/>
                    <a:gd name="T4" fmla="*/ 14 w 57"/>
                    <a:gd name="T5" fmla="*/ 557 h 28"/>
                    <a:gd name="T6" fmla="*/ 14 w 57"/>
                    <a:gd name="T7" fmla="*/ 186 h 28"/>
                    <a:gd name="T8" fmla="*/ 14 w 57"/>
                    <a:gd name="T9" fmla="*/ 0 h 28"/>
                    <a:gd name="T10" fmla="*/ 14 w 57"/>
                    <a:gd name="T11" fmla="*/ 213 h 28"/>
                    <a:gd name="T12" fmla="*/ 0 w 57"/>
                    <a:gd name="T13" fmla="*/ 369 h 28"/>
                    <a:gd name="T14" fmla="*/ 0 w 57"/>
                    <a:gd name="T15" fmla="*/ 369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5" name="Freeform 66"/>
                <p:cNvSpPr>
                  <a:spLocks noChangeAspect="1"/>
                </p:cNvSpPr>
                <p:nvPr/>
              </p:nvSpPr>
              <p:spPr bwMode="gray">
                <a:xfrm>
                  <a:off x="7153286" y="3354334"/>
                  <a:ext cx="43031" cy="41465"/>
                </a:xfrm>
                <a:custGeom>
                  <a:avLst/>
                  <a:gdLst>
                    <a:gd name="T0" fmla="*/ 0 w 31"/>
                    <a:gd name="T1" fmla="*/ 0 h 28"/>
                    <a:gd name="T2" fmla="*/ 0 w 31"/>
                    <a:gd name="T3" fmla="*/ 0 h 28"/>
                    <a:gd name="T4" fmla="*/ 15 w 31"/>
                    <a:gd name="T5" fmla="*/ 244 h 28"/>
                    <a:gd name="T6" fmla="*/ 15 w 31"/>
                    <a:gd name="T7" fmla="*/ 557 h 28"/>
                    <a:gd name="T8" fmla="*/ 15 w 31"/>
                    <a:gd name="T9" fmla="*/ 321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6" name="Freeform 73"/>
                <p:cNvSpPr>
                  <a:spLocks noChangeAspect="1"/>
                </p:cNvSpPr>
                <p:nvPr/>
              </p:nvSpPr>
              <p:spPr bwMode="gray">
                <a:xfrm>
                  <a:off x="4780857" y="1304557"/>
                  <a:ext cx="3128336" cy="1102982"/>
                </a:xfrm>
                <a:custGeom>
                  <a:avLst/>
                  <a:gdLst>
                    <a:gd name="T0" fmla="*/ 21 w 2232"/>
                    <a:gd name="T1" fmla="*/ 7210 h 748"/>
                    <a:gd name="T2" fmla="*/ 21 w 2232"/>
                    <a:gd name="T3" fmla="*/ 4479 h 748"/>
                    <a:gd name="T4" fmla="*/ 30 w 2232"/>
                    <a:gd name="T5" fmla="*/ 3784 h 748"/>
                    <a:gd name="T6" fmla="*/ 42 w 2232"/>
                    <a:gd name="T7" fmla="*/ 5655 h 748"/>
                    <a:gd name="T8" fmla="*/ 70 w 2232"/>
                    <a:gd name="T9" fmla="*/ 5655 h 748"/>
                    <a:gd name="T10" fmla="*/ 99 w 2232"/>
                    <a:gd name="T11" fmla="*/ 4362 h 748"/>
                    <a:gd name="T12" fmla="*/ 138 w 2232"/>
                    <a:gd name="T13" fmla="*/ 4268 h 748"/>
                    <a:gd name="T14" fmla="*/ 205 w 2232"/>
                    <a:gd name="T15" fmla="*/ 4235 h 748"/>
                    <a:gd name="T16" fmla="*/ 205 w 2232"/>
                    <a:gd name="T17" fmla="*/ 2739 h 748"/>
                    <a:gd name="T18" fmla="*/ 230 w 2232"/>
                    <a:gd name="T19" fmla="*/ 4136 h 748"/>
                    <a:gd name="T20" fmla="*/ 235 w 2232"/>
                    <a:gd name="T21" fmla="*/ 4036 h 748"/>
                    <a:gd name="T22" fmla="*/ 254 w 2232"/>
                    <a:gd name="T23" fmla="*/ 4203 h 748"/>
                    <a:gd name="T24" fmla="*/ 240 w 2232"/>
                    <a:gd name="T25" fmla="*/ 2406 h 748"/>
                    <a:gd name="T26" fmla="*/ 255 w 2232"/>
                    <a:gd name="T27" fmla="*/ 2489 h 748"/>
                    <a:gd name="T28" fmla="*/ 265 w 2232"/>
                    <a:gd name="T29" fmla="*/ 1982 h 748"/>
                    <a:gd name="T30" fmla="*/ 324 w 2232"/>
                    <a:gd name="T31" fmla="*/ 773 h 748"/>
                    <a:gd name="T32" fmla="*/ 365 w 2232"/>
                    <a:gd name="T33" fmla="*/ 549 h 748"/>
                    <a:gd name="T34" fmla="*/ 417 w 2232"/>
                    <a:gd name="T35" fmla="*/ 480 h 748"/>
                    <a:gd name="T36" fmla="*/ 397 w 2232"/>
                    <a:gd name="T37" fmla="*/ 2255 h 748"/>
                    <a:gd name="T38" fmla="*/ 428 w 2232"/>
                    <a:gd name="T39" fmla="*/ 2114 h 748"/>
                    <a:gd name="T40" fmla="*/ 477 w 2232"/>
                    <a:gd name="T41" fmla="*/ 2201 h 748"/>
                    <a:gd name="T42" fmla="*/ 527 w 2232"/>
                    <a:gd name="T43" fmla="*/ 2915 h 748"/>
                    <a:gd name="T44" fmla="*/ 607 w 2232"/>
                    <a:gd name="T45" fmla="*/ 2732 h 748"/>
                    <a:gd name="T46" fmla="*/ 664 w 2232"/>
                    <a:gd name="T47" fmla="*/ 3780 h 748"/>
                    <a:gd name="T48" fmla="*/ 707 w 2232"/>
                    <a:gd name="T49" fmla="*/ 3648 h 748"/>
                    <a:gd name="T50" fmla="*/ 787 w 2232"/>
                    <a:gd name="T51" fmla="*/ 4654 h 748"/>
                    <a:gd name="T52" fmla="*/ 795 w 2232"/>
                    <a:gd name="T53" fmla="*/ 5709 h 748"/>
                    <a:gd name="T54" fmla="*/ 763 w 2232"/>
                    <a:gd name="T55" fmla="*/ 4969 h 748"/>
                    <a:gd name="T56" fmla="*/ 754 w 2232"/>
                    <a:gd name="T57" fmla="*/ 6190 h 748"/>
                    <a:gd name="T58" fmla="*/ 688 w 2232"/>
                    <a:gd name="T59" fmla="*/ 7325 h 748"/>
                    <a:gd name="T60" fmla="*/ 673 w 2232"/>
                    <a:gd name="T61" fmla="*/ 8608 h 748"/>
                    <a:gd name="T62" fmla="*/ 648 w 2232"/>
                    <a:gd name="T63" fmla="*/ 9964 h 748"/>
                    <a:gd name="T64" fmla="*/ 676 w 2232"/>
                    <a:gd name="T65" fmla="*/ 6981 h 748"/>
                    <a:gd name="T66" fmla="*/ 644 w 2232"/>
                    <a:gd name="T67" fmla="*/ 6713 h 748"/>
                    <a:gd name="T68" fmla="*/ 603 w 2232"/>
                    <a:gd name="T69" fmla="*/ 7563 h 748"/>
                    <a:gd name="T70" fmla="*/ 551 w 2232"/>
                    <a:gd name="T71" fmla="*/ 9336 h 748"/>
                    <a:gd name="T72" fmla="*/ 565 w 2232"/>
                    <a:gd name="T73" fmla="*/ 9877 h 748"/>
                    <a:gd name="T74" fmla="*/ 513 w 2232"/>
                    <a:gd name="T75" fmla="*/ 12721 h 748"/>
                    <a:gd name="T76" fmla="*/ 498 w 2232"/>
                    <a:gd name="T77" fmla="*/ 10632 h 748"/>
                    <a:gd name="T78" fmla="*/ 441 w 2232"/>
                    <a:gd name="T79" fmla="*/ 10546 h 748"/>
                    <a:gd name="T80" fmla="*/ 351 w 2232"/>
                    <a:gd name="T81" fmla="*/ 10117 h 748"/>
                    <a:gd name="T82" fmla="*/ 268 w 2232"/>
                    <a:gd name="T83" fmla="*/ 10546 h 748"/>
                    <a:gd name="T84" fmla="*/ 236 w 2232"/>
                    <a:gd name="T85" fmla="*/ 10124 h 748"/>
                    <a:gd name="T86" fmla="*/ 182 w 2232"/>
                    <a:gd name="T87" fmla="*/ 8889 h 748"/>
                    <a:gd name="T88" fmla="*/ 144 w 2232"/>
                    <a:gd name="T89" fmla="*/ 9266 h 748"/>
                    <a:gd name="T90" fmla="*/ 150 w 2232"/>
                    <a:gd name="T91" fmla="*/ 10124 h 748"/>
                    <a:gd name="T92" fmla="*/ 130 w 2232"/>
                    <a:gd name="T93" fmla="*/ 10032 h 748"/>
                    <a:gd name="T94" fmla="*/ 97 w 2232"/>
                    <a:gd name="T95" fmla="*/ 10240 h 748"/>
                    <a:gd name="T96" fmla="*/ 95 w 2232"/>
                    <a:gd name="T97" fmla="*/ 11094 h 748"/>
                    <a:gd name="T98" fmla="*/ 105 w 2232"/>
                    <a:gd name="T99" fmla="*/ 11760 h 748"/>
                    <a:gd name="T100" fmla="*/ 97 w 2232"/>
                    <a:gd name="T101" fmla="*/ 12691 h 748"/>
                    <a:gd name="T102" fmla="*/ 67 w 2232"/>
                    <a:gd name="T103" fmla="*/ 12181 h 748"/>
                    <a:gd name="T104" fmla="*/ 63 w 2232"/>
                    <a:gd name="T105" fmla="*/ 11057 h 748"/>
                    <a:gd name="T106" fmla="*/ 33 w 2232"/>
                    <a:gd name="T107" fmla="*/ 10123 h 748"/>
                    <a:gd name="T108" fmla="*/ 21 w 2232"/>
                    <a:gd name="T109" fmla="*/ 9649 h 748"/>
                    <a:gd name="T110" fmla="*/ 4 w 2232"/>
                    <a:gd name="T111" fmla="*/ 8904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7" name="Freeform 74"/>
                <p:cNvSpPr>
                  <a:spLocks noChangeAspect="1"/>
                </p:cNvSpPr>
                <p:nvPr/>
              </p:nvSpPr>
              <p:spPr bwMode="gray">
                <a:xfrm>
                  <a:off x="5159528" y="1162193"/>
                  <a:ext cx="96102" cy="44230"/>
                </a:xfrm>
                <a:custGeom>
                  <a:avLst/>
                  <a:gdLst>
                    <a:gd name="T0" fmla="*/ 0 w 69"/>
                    <a:gd name="T1" fmla="*/ 85 h 31"/>
                    <a:gd name="T2" fmla="*/ 0 w 69"/>
                    <a:gd name="T3" fmla="*/ 85 h 31"/>
                    <a:gd name="T4" fmla="*/ 14 w 69"/>
                    <a:gd name="T5" fmla="*/ 14 h 31"/>
                    <a:gd name="T6" fmla="*/ 4 w 69"/>
                    <a:gd name="T7" fmla="*/ 9 h 31"/>
                    <a:gd name="T8" fmla="*/ 17 w 69"/>
                    <a:gd name="T9" fmla="*/ 0 h 31"/>
                    <a:gd name="T10" fmla="*/ 17 w 69"/>
                    <a:gd name="T11" fmla="*/ 1 h 31"/>
                    <a:gd name="T12" fmla="*/ 17 w 69"/>
                    <a:gd name="T13" fmla="*/ 8 h 31"/>
                    <a:gd name="T14" fmla="*/ 17 w 69"/>
                    <a:gd name="T15" fmla="*/ 8 h 31"/>
                    <a:gd name="T16" fmla="*/ 17 w 69"/>
                    <a:gd name="T17" fmla="*/ 94 h 31"/>
                    <a:gd name="T18" fmla="*/ 14 w 69"/>
                    <a:gd name="T19" fmla="*/ 113 h 31"/>
                    <a:gd name="T20" fmla="*/ 16 w 69"/>
                    <a:gd name="T21" fmla="*/ 88 h 31"/>
                    <a:gd name="T22" fmla="*/ 0 w 69"/>
                    <a:gd name="T23" fmla="*/ 85 h 31"/>
                    <a:gd name="T24" fmla="*/ 0 w 69"/>
                    <a:gd name="T25" fmla="*/ 8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31"/>
                    <a:gd name="T41" fmla="*/ 69 w 6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31">
                      <a:moveTo>
                        <a:pt x="0" y="21"/>
                      </a:moveTo>
                      <a:lnTo>
                        <a:pt x="0" y="21"/>
                      </a:lnTo>
                      <a:lnTo>
                        <a:pt x="14" y="14"/>
                      </a:lnTo>
                      <a:lnTo>
                        <a:pt x="4" y="9"/>
                      </a:lnTo>
                      <a:lnTo>
                        <a:pt x="52" y="0"/>
                      </a:lnTo>
                      <a:lnTo>
                        <a:pt x="61" y="1"/>
                      </a:lnTo>
                      <a:lnTo>
                        <a:pt x="51" y="8"/>
                      </a:lnTo>
                      <a:lnTo>
                        <a:pt x="68" y="8"/>
                      </a:lnTo>
                      <a:lnTo>
                        <a:pt x="24" y="24"/>
                      </a:lnTo>
                      <a:lnTo>
                        <a:pt x="14" y="30"/>
                      </a:lnTo>
                      <a:lnTo>
                        <a:pt x="16"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8" name="Freeform 75"/>
                <p:cNvSpPr>
                  <a:spLocks noChangeAspect="1"/>
                </p:cNvSpPr>
                <p:nvPr/>
              </p:nvSpPr>
              <p:spPr bwMode="gray">
                <a:xfrm>
                  <a:off x="5188215" y="1625223"/>
                  <a:ext cx="38728" cy="23497"/>
                </a:xfrm>
                <a:custGeom>
                  <a:avLst/>
                  <a:gdLst>
                    <a:gd name="T0" fmla="*/ 0 w 28"/>
                    <a:gd name="T1" fmla="*/ 199 h 16"/>
                    <a:gd name="T2" fmla="*/ 0 w 28"/>
                    <a:gd name="T3" fmla="*/ 199 h 16"/>
                    <a:gd name="T4" fmla="*/ 8 w 28"/>
                    <a:gd name="T5" fmla="*/ 0 h 16"/>
                    <a:gd name="T6" fmla="*/ 14 w 28"/>
                    <a:gd name="T7" fmla="*/ 130 h 16"/>
                    <a:gd name="T8" fmla="*/ 0 w 28"/>
                    <a:gd name="T9" fmla="*/ 199 h 16"/>
                    <a:gd name="T10" fmla="*/ 0 w 28"/>
                    <a:gd name="T11" fmla="*/ 199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15"/>
                      </a:moveTo>
                      <a:lnTo>
                        <a:pt x="0" y="15"/>
                      </a:lnTo>
                      <a:lnTo>
                        <a:pt x="8" y="0"/>
                      </a:lnTo>
                      <a:lnTo>
                        <a:pt x="27" y="8"/>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89" name="Freeform 76"/>
                <p:cNvSpPr>
                  <a:spLocks noChangeAspect="1"/>
                </p:cNvSpPr>
                <p:nvPr/>
              </p:nvSpPr>
              <p:spPr bwMode="gray">
                <a:xfrm>
                  <a:off x="5252761" y="1487005"/>
                  <a:ext cx="117617" cy="92606"/>
                </a:xfrm>
                <a:custGeom>
                  <a:avLst/>
                  <a:gdLst>
                    <a:gd name="T0" fmla="*/ 0 w 84"/>
                    <a:gd name="T1" fmla="*/ 440 h 63"/>
                    <a:gd name="T2" fmla="*/ 0 w 84"/>
                    <a:gd name="T3" fmla="*/ 440 h 63"/>
                    <a:gd name="T4" fmla="*/ 7 w 84"/>
                    <a:gd name="T5" fmla="*/ 669 h 63"/>
                    <a:gd name="T6" fmla="*/ 16 w 84"/>
                    <a:gd name="T7" fmla="*/ 591 h 63"/>
                    <a:gd name="T8" fmla="*/ 21 w 84"/>
                    <a:gd name="T9" fmla="*/ 717 h 63"/>
                    <a:gd name="T10" fmla="*/ 21 w 84"/>
                    <a:gd name="T11" fmla="*/ 669 h 63"/>
                    <a:gd name="T12" fmla="*/ 21 w 84"/>
                    <a:gd name="T13" fmla="*/ 909 h 63"/>
                    <a:gd name="T14" fmla="*/ 28 w 84"/>
                    <a:gd name="T15" fmla="*/ 924 h 63"/>
                    <a:gd name="T16" fmla="*/ 21 w 84"/>
                    <a:gd name="T17" fmla="*/ 763 h 63"/>
                    <a:gd name="T18" fmla="*/ 21 w 84"/>
                    <a:gd name="T19" fmla="*/ 468 h 63"/>
                    <a:gd name="T20" fmla="*/ 21 w 84"/>
                    <a:gd name="T21" fmla="*/ 165 h 63"/>
                    <a:gd name="T22" fmla="*/ 21 w 84"/>
                    <a:gd name="T23" fmla="*/ 0 h 63"/>
                    <a:gd name="T24" fmla="*/ 21 w 84"/>
                    <a:gd name="T25" fmla="*/ 4 h 63"/>
                    <a:gd name="T26" fmla="*/ 11 w 84"/>
                    <a:gd name="T27" fmla="*/ 440 h 63"/>
                    <a:gd name="T28" fmla="*/ 0 w 84"/>
                    <a:gd name="T29" fmla="*/ 440 h 63"/>
                    <a:gd name="T30" fmla="*/ 0 w 84"/>
                    <a:gd name="T31" fmla="*/ 44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63"/>
                    <a:gd name="T50" fmla="*/ 84 w 84"/>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63">
                      <a:moveTo>
                        <a:pt x="0" y="30"/>
                      </a:moveTo>
                      <a:lnTo>
                        <a:pt x="0" y="30"/>
                      </a:lnTo>
                      <a:lnTo>
                        <a:pt x="7" y="44"/>
                      </a:lnTo>
                      <a:lnTo>
                        <a:pt x="16" y="39"/>
                      </a:lnTo>
                      <a:lnTo>
                        <a:pt x="26" y="48"/>
                      </a:lnTo>
                      <a:lnTo>
                        <a:pt x="34" y="44"/>
                      </a:lnTo>
                      <a:lnTo>
                        <a:pt x="31" y="60"/>
                      </a:lnTo>
                      <a:lnTo>
                        <a:pt x="83" y="62"/>
                      </a:lnTo>
                      <a:lnTo>
                        <a:pt x="63" y="51"/>
                      </a:lnTo>
                      <a:lnTo>
                        <a:pt x="53" y="32"/>
                      </a:lnTo>
                      <a:lnTo>
                        <a:pt x="54" y="11"/>
                      </a:lnTo>
                      <a:lnTo>
                        <a:pt x="67" y="0"/>
                      </a:lnTo>
                      <a:lnTo>
                        <a:pt x="22" y="4"/>
                      </a:lnTo>
                      <a:lnTo>
                        <a:pt x="11" y="30"/>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0" name="Freeform 77"/>
                <p:cNvSpPr>
                  <a:spLocks noChangeAspect="1"/>
                </p:cNvSpPr>
                <p:nvPr/>
              </p:nvSpPr>
              <p:spPr bwMode="gray">
                <a:xfrm>
                  <a:off x="5292923" y="1334965"/>
                  <a:ext cx="295478" cy="152040"/>
                </a:xfrm>
                <a:custGeom>
                  <a:avLst/>
                  <a:gdLst>
                    <a:gd name="T0" fmla="*/ 0 w 211"/>
                    <a:gd name="T1" fmla="*/ 1577 h 103"/>
                    <a:gd name="T2" fmla="*/ 0 w 211"/>
                    <a:gd name="T3" fmla="*/ 1577 h 103"/>
                    <a:gd name="T4" fmla="*/ 20 w 211"/>
                    <a:gd name="T5" fmla="*/ 1615 h 103"/>
                    <a:gd name="T6" fmla="*/ 7 w 211"/>
                    <a:gd name="T7" fmla="*/ 1797 h 103"/>
                    <a:gd name="T8" fmla="*/ 21 w 211"/>
                    <a:gd name="T9" fmla="*/ 1824 h 103"/>
                    <a:gd name="T10" fmla="*/ 21 w 211"/>
                    <a:gd name="T11" fmla="*/ 1615 h 103"/>
                    <a:gd name="T12" fmla="*/ 21 w 211"/>
                    <a:gd name="T13" fmla="*/ 1683 h 103"/>
                    <a:gd name="T14" fmla="*/ 21 w 211"/>
                    <a:gd name="T15" fmla="*/ 1567 h 103"/>
                    <a:gd name="T16" fmla="*/ 21 w 211"/>
                    <a:gd name="T17" fmla="*/ 1577 h 103"/>
                    <a:gd name="T18" fmla="*/ 21 w 211"/>
                    <a:gd name="T19" fmla="*/ 1362 h 103"/>
                    <a:gd name="T20" fmla="*/ 21 w 211"/>
                    <a:gd name="T21" fmla="*/ 1489 h 103"/>
                    <a:gd name="T22" fmla="*/ 22 w 211"/>
                    <a:gd name="T23" fmla="*/ 1382 h 103"/>
                    <a:gd name="T24" fmla="*/ 21 w 211"/>
                    <a:gd name="T25" fmla="*/ 1213 h 103"/>
                    <a:gd name="T26" fmla="*/ 30 w 211"/>
                    <a:gd name="T27" fmla="*/ 1222 h 103"/>
                    <a:gd name="T28" fmla="*/ 27 w 211"/>
                    <a:gd name="T29" fmla="*/ 1136 h 103"/>
                    <a:gd name="T30" fmla="*/ 32 w 211"/>
                    <a:gd name="T31" fmla="*/ 1163 h 103"/>
                    <a:gd name="T32" fmla="*/ 35 w 211"/>
                    <a:gd name="T33" fmla="*/ 980 h 103"/>
                    <a:gd name="T34" fmla="*/ 69 w 211"/>
                    <a:gd name="T35" fmla="*/ 400 h 103"/>
                    <a:gd name="T36" fmla="*/ 73 w 211"/>
                    <a:gd name="T37" fmla="*/ 171 h 103"/>
                    <a:gd name="T38" fmla="*/ 65 w 211"/>
                    <a:gd name="T39" fmla="*/ 0 h 103"/>
                    <a:gd name="T40" fmla="*/ 53 w 211"/>
                    <a:gd name="T41" fmla="*/ 375 h 103"/>
                    <a:gd name="T42" fmla="*/ 37 w 211"/>
                    <a:gd name="T43" fmla="*/ 375 h 103"/>
                    <a:gd name="T44" fmla="*/ 21 w 211"/>
                    <a:gd name="T45" fmla="*/ 860 h 103"/>
                    <a:gd name="T46" fmla="*/ 21 w 211"/>
                    <a:gd name="T47" fmla="*/ 939 h 103"/>
                    <a:gd name="T48" fmla="*/ 21 w 211"/>
                    <a:gd name="T49" fmla="*/ 1136 h 103"/>
                    <a:gd name="T50" fmla="*/ 21 w 211"/>
                    <a:gd name="T51" fmla="*/ 1163 h 103"/>
                    <a:gd name="T52" fmla="*/ 21 w 211"/>
                    <a:gd name="T53" fmla="*/ 1163 h 103"/>
                    <a:gd name="T54" fmla="*/ 21 w 211"/>
                    <a:gd name="T55" fmla="*/ 1275 h 103"/>
                    <a:gd name="T56" fmla="*/ 20 w 211"/>
                    <a:gd name="T57" fmla="*/ 1382 h 103"/>
                    <a:gd name="T58" fmla="*/ 21 w 211"/>
                    <a:gd name="T59" fmla="*/ 1476 h 103"/>
                    <a:gd name="T60" fmla="*/ 0 w 211"/>
                    <a:gd name="T61" fmla="*/ 1577 h 103"/>
                    <a:gd name="T62" fmla="*/ 0 w 211"/>
                    <a:gd name="T63" fmla="*/ 157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103"/>
                    <a:gd name="T98" fmla="*/ 211 w 21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103">
                      <a:moveTo>
                        <a:pt x="0" y="88"/>
                      </a:moveTo>
                      <a:lnTo>
                        <a:pt x="0" y="88"/>
                      </a:lnTo>
                      <a:lnTo>
                        <a:pt x="20" y="90"/>
                      </a:lnTo>
                      <a:lnTo>
                        <a:pt x="7" y="99"/>
                      </a:lnTo>
                      <a:lnTo>
                        <a:pt x="42" y="102"/>
                      </a:lnTo>
                      <a:lnTo>
                        <a:pt x="43" y="90"/>
                      </a:lnTo>
                      <a:lnTo>
                        <a:pt x="53" y="93"/>
                      </a:lnTo>
                      <a:lnTo>
                        <a:pt x="43" y="86"/>
                      </a:lnTo>
                      <a:lnTo>
                        <a:pt x="57" y="88"/>
                      </a:lnTo>
                      <a:lnTo>
                        <a:pt x="53" y="75"/>
                      </a:lnTo>
                      <a:lnTo>
                        <a:pt x="61" y="83"/>
                      </a:lnTo>
                      <a:lnTo>
                        <a:pt x="70" y="76"/>
                      </a:lnTo>
                      <a:lnTo>
                        <a:pt x="64" y="67"/>
                      </a:lnTo>
                      <a:lnTo>
                        <a:pt x="85" y="68"/>
                      </a:lnTo>
                      <a:lnTo>
                        <a:pt x="80" y="63"/>
                      </a:lnTo>
                      <a:lnTo>
                        <a:pt x="89" y="65"/>
                      </a:lnTo>
                      <a:lnTo>
                        <a:pt x="95" y="54"/>
                      </a:lnTo>
                      <a:lnTo>
                        <a:pt x="199" y="22"/>
                      </a:lnTo>
                      <a:lnTo>
                        <a:pt x="210" y="9"/>
                      </a:lnTo>
                      <a:lnTo>
                        <a:pt x="190" y="0"/>
                      </a:lnTo>
                      <a:lnTo>
                        <a:pt x="146" y="21"/>
                      </a:lnTo>
                      <a:lnTo>
                        <a:pt x="100" y="21"/>
                      </a:lnTo>
                      <a:lnTo>
                        <a:pt x="52" y="48"/>
                      </a:lnTo>
                      <a:lnTo>
                        <a:pt x="26" y="52"/>
                      </a:lnTo>
                      <a:lnTo>
                        <a:pt x="27" y="63"/>
                      </a:lnTo>
                      <a:lnTo>
                        <a:pt x="41" y="65"/>
                      </a:lnTo>
                      <a:lnTo>
                        <a:pt x="25" y="65"/>
                      </a:lnTo>
                      <a:lnTo>
                        <a:pt x="32" y="70"/>
                      </a:lnTo>
                      <a:lnTo>
                        <a:pt x="20" y="76"/>
                      </a:lnTo>
                      <a:lnTo>
                        <a:pt x="34" y="8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1" name="Freeform 78"/>
                <p:cNvSpPr>
                  <a:spLocks noChangeAspect="1"/>
                </p:cNvSpPr>
                <p:nvPr/>
              </p:nvSpPr>
              <p:spPr bwMode="gray">
                <a:xfrm>
                  <a:off x="5463612" y="1138695"/>
                  <a:ext cx="57375" cy="30408"/>
                </a:xfrm>
                <a:custGeom>
                  <a:avLst/>
                  <a:gdLst>
                    <a:gd name="T0" fmla="*/ 0 w 41"/>
                    <a:gd name="T1" fmla="*/ 110 h 21"/>
                    <a:gd name="T2" fmla="*/ 0 w 41"/>
                    <a:gd name="T3" fmla="*/ 110 h 21"/>
                    <a:gd name="T4" fmla="*/ 12 w 41"/>
                    <a:gd name="T5" fmla="*/ 145 h 21"/>
                    <a:gd name="T6" fmla="*/ 20 w 41"/>
                    <a:gd name="T7" fmla="*/ 105 h 21"/>
                    <a:gd name="T8" fmla="*/ 20 w 41"/>
                    <a:gd name="T9" fmla="*/ 0 h 21"/>
                    <a:gd name="T10" fmla="*/ 0 w 41"/>
                    <a:gd name="T11" fmla="*/ 110 h 21"/>
                    <a:gd name="T12" fmla="*/ 0 w 41"/>
                    <a:gd name="T13" fmla="*/ 110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0" y="14"/>
                      </a:moveTo>
                      <a:lnTo>
                        <a:pt x="0" y="14"/>
                      </a:lnTo>
                      <a:lnTo>
                        <a:pt x="12" y="20"/>
                      </a:lnTo>
                      <a:lnTo>
                        <a:pt x="40" y="13"/>
                      </a:lnTo>
                      <a:lnTo>
                        <a:pt x="2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2" name="Freeform 79"/>
                <p:cNvSpPr>
                  <a:spLocks noChangeAspect="1"/>
                </p:cNvSpPr>
                <p:nvPr/>
              </p:nvSpPr>
              <p:spPr bwMode="gray">
                <a:xfrm>
                  <a:off x="6008668" y="1199511"/>
                  <a:ext cx="53071" cy="20733"/>
                </a:xfrm>
                <a:custGeom>
                  <a:avLst/>
                  <a:gdLst>
                    <a:gd name="T0" fmla="*/ 0 w 38"/>
                    <a:gd name="T1" fmla="*/ 0 h 14"/>
                    <a:gd name="T2" fmla="*/ 0 w 38"/>
                    <a:gd name="T3" fmla="*/ 0 h 14"/>
                    <a:gd name="T4" fmla="*/ 16 w 38"/>
                    <a:gd name="T5" fmla="*/ 213 h 14"/>
                    <a:gd name="T6" fmla="*/ 11 w 38"/>
                    <a:gd name="T7" fmla="*/ 261 h 14"/>
                    <a:gd name="T8" fmla="*/ 19 w 38"/>
                    <a:gd name="T9" fmla="*/ 261 h 14"/>
                    <a:gd name="T10" fmla="*/ 19 w 38"/>
                    <a:gd name="T11" fmla="*/ 6 h 14"/>
                    <a:gd name="T12" fmla="*/ 0 w 38"/>
                    <a:gd name="T13" fmla="*/ 0 h 14"/>
                    <a:gd name="T14" fmla="*/ 0 w 3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4"/>
                    <a:gd name="T26" fmla="*/ 38 w 3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4">
                      <a:moveTo>
                        <a:pt x="0" y="0"/>
                      </a:moveTo>
                      <a:lnTo>
                        <a:pt x="0" y="0"/>
                      </a:lnTo>
                      <a:lnTo>
                        <a:pt x="16" y="10"/>
                      </a:lnTo>
                      <a:lnTo>
                        <a:pt x="11" y="13"/>
                      </a:lnTo>
                      <a:lnTo>
                        <a:pt x="25" y="13"/>
                      </a:lnTo>
                      <a:lnTo>
                        <a:pt x="37" y="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3" name="Freeform 80"/>
                <p:cNvSpPr>
                  <a:spLocks noChangeAspect="1"/>
                </p:cNvSpPr>
                <p:nvPr/>
              </p:nvSpPr>
              <p:spPr bwMode="gray">
                <a:xfrm>
                  <a:off x="6017274" y="1145606"/>
                  <a:ext cx="123355" cy="55288"/>
                </a:xfrm>
                <a:custGeom>
                  <a:avLst/>
                  <a:gdLst>
                    <a:gd name="T0" fmla="*/ 0 w 88"/>
                    <a:gd name="T1" fmla="*/ 300 h 38"/>
                    <a:gd name="T2" fmla="*/ 0 w 88"/>
                    <a:gd name="T3" fmla="*/ 300 h 38"/>
                    <a:gd name="T4" fmla="*/ 22 w 88"/>
                    <a:gd name="T5" fmla="*/ 107 h 38"/>
                    <a:gd name="T6" fmla="*/ 22 w 88"/>
                    <a:gd name="T7" fmla="*/ 0 h 38"/>
                    <a:gd name="T8" fmla="*/ 32 w 88"/>
                    <a:gd name="T9" fmla="*/ 162 h 38"/>
                    <a:gd name="T10" fmla="*/ 27 w 88"/>
                    <a:gd name="T11" fmla="*/ 189 h 38"/>
                    <a:gd name="T12" fmla="*/ 28 w 88"/>
                    <a:gd name="T13" fmla="*/ 285 h 38"/>
                    <a:gd name="T14" fmla="*/ 22 w 88"/>
                    <a:gd name="T15" fmla="*/ 351 h 38"/>
                    <a:gd name="T16" fmla="*/ 0 w 88"/>
                    <a:gd name="T17" fmla="*/ 300 h 38"/>
                    <a:gd name="T18" fmla="*/ 0 w 88"/>
                    <a:gd name="T19" fmla="*/ 30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0" y="31"/>
                      </a:moveTo>
                      <a:lnTo>
                        <a:pt x="0" y="31"/>
                      </a:lnTo>
                      <a:lnTo>
                        <a:pt x="23" y="10"/>
                      </a:lnTo>
                      <a:lnTo>
                        <a:pt x="56" y="0"/>
                      </a:lnTo>
                      <a:lnTo>
                        <a:pt x="87" y="18"/>
                      </a:lnTo>
                      <a:lnTo>
                        <a:pt x="77" y="21"/>
                      </a:lnTo>
                      <a:lnTo>
                        <a:pt x="79" y="29"/>
                      </a:lnTo>
                      <a:lnTo>
                        <a:pt x="34" y="37"/>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4" name="Freeform 81"/>
                <p:cNvSpPr>
                  <a:spLocks noChangeAspect="1"/>
                </p:cNvSpPr>
                <p:nvPr/>
              </p:nvSpPr>
              <p:spPr bwMode="gray">
                <a:xfrm>
                  <a:off x="6043093" y="1192600"/>
                  <a:ext cx="136264" cy="67727"/>
                </a:xfrm>
                <a:custGeom>
                  <a:avLst/>
                  <a:gdLst>
                    <a:gd name="T0" fmla="*/ 0 w 98"/>
                    <a:gd name="T1" fmla="*/ 812 h 45"/>
                    <a:gd name="T2" fmla="*/ 0 w 98"/>
                    <a:gd name="T3" fmla="*/ 812 h 45"/>
                    <a:gd name="T4" fmla="*/ 16 w 98"/>
                    <a:gd name="T5" fmla="*/ 895 h 45"/>
                    <a:gd name="T6" fmla="*/ 16 w 98"/>
                    <a:gd name="T7" fmla="*/ 1592 h 45"/>
                    <a:gd name="T8" fmla="*/ 16 w 98"/>
                    <a:gd name="T9" fmla="*/ 1355 h 45"/>
                    <a:gd name="T10" fmla="*/ 20 w 98"/>
                    <a:gd name="T11" fmla="*/ 1888 h 45"/>
                    <a:gd name="T12" fmla="*/ 25 w 98"/>
                    <a:gd name="T13" fmla="*/ 1626 h 45"/>
                    <a:gd name="T14" fmla="*/ 21 w 98"/>
                    <a:gd name="T15" fmla="*/ 1156 h 45"/>
                    <a:gd name="T16" fmla="*/ 24 w 98"/>
                    <a:gd name="T17" fmla="*/ 1343 h 45"/>
                    <a:gd name="T18" fmla="*/ 26 w 98"/>
                    <a:gd name="T19" fmla="*/ 531 h 45"/>
                    <a:gd name="T20" fmla="*/ 18 w 98"/>
                    <a:gd name="T21" fmla="*/ 4 h 45"/>
                    <a:gd name="T22" fmla="*/ 16 w 98"/>
                    <a:gd name="T23" fmla="*/ 746 h 45"/>
                    <a:gd name="T24" fmla="*/ 16 w 98"/>
                    <a:gd name="T25" fmla="*/ 411 h 45"/>
                    <a:gd name="T26" fmla="*/ 16 w 98"/>
                    <a:gd name="T27" fmla="*/ 0 h 45"/>
                    <a:gd name="T28" fmla="*/ 16 w 98"/>
                    <a:gd name="T29" fmla="*/ 4 h 45"/>
                    <a:gd name="T30" fmla="*/ 0 w 98"/>
                    <a:gd name="T31" fmla="*/ 812 h 45"/>
                    <a:gd name="T32" fmla="*/ 0 w 98"/>
                    <a:gd name="T33" fmla="*/ 8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45"/>
                    <a:gd name="T53" fmla="*/ 98 w 9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45">
                      <a:moveTo>
                        <a:pt x="0" y="19"/>
                      </a:moveTo>
                      <a:lnTo>
                        <a:pt x="0" y="19"/>
                      </a:lnTo>
                      <a:lnTo>
                        <a:pt x="18" y="22"/>
                      </a:lnTo>
                      <a:lnTo>
                        <a:pt x="30" y="37"/>
                      </a:lnTo>
                      <a:lnTo>
                        <a:pt x="40" y="32"/>
                      </a:lnTo>
                      <a:lnTo>
                        <a:pt x="80" y="44"/>
                      </a:lnTo>
                      <a:lnTo>
                        <a:pt x="94" y="39"/>
                      </a:lnTo>
                      <a:lnTo>
                        <a:pt x="83" y="28"/>
                      </a:lnTo>
                      <a:lnTo>
                        <a:pt x="91" y="31"/>
                      </a:lnTo>
                      <a:lnTo>
                        <a:pt x="97" y="13"/>
                      </a:lnTo>
                      <a:lnTo>
                        <a:pt x="76" y="4"/>
                      </a:lnTo>
                      <a:lnTo>
                        <a:pt x="55" y="17"/>
                      </a:lnTo>
                      <a:lnTo>
                        <a:pt x="72" y="10"/>
                      </a:lnTo>
                      <a:lnTo>
                        <a:pt x="62" y="0"/>
                      </a:lnTo>
                      <a:lnTo>
                        <a:pt x="28" y="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5" name="Freeform 82"/>
                <p:cNvSpPr>
                  <a:spLocks noChangeAspect="1"/>
                </p:cNvSpPr>
                <p:nvPr/>
              </p:nvSpPr>
              <p:spPr bwMode="gray">
                <a:xfrm>
                  <a:off x="6170751" y="1227155"/>
                  <a:ext cx="116183" cy="67727"/>
                </a:xfrm>
                <a:custGeom>
                  <a:avLst/>
                  <a:gdLst>
                    <a:gd name="T0" fmla="*/ 0 w 82"/>
                    <a:gd name="T1" fmla="*/ 616 h 46"/>
                    <a:gd name="T2" fmla="*/ 0 w 82"/>
                    <a:gd name="T3" fmla="*/ 616 h 46"/>
                    <a:gd name="T4" fmla="*/ 6 w 82"/>
                    <a:gd name="T5" fmla="*/ 734 h 46"/>
                    <a:gd name="T6" fmla="*/ 41 w 82"/>
                    <a:gd name="T7" fmla="*/ 578 h 46"/>
                    <a:gd name="T8" fmla="*/ 41 w 82"/>
                    <a:gd name="T9" fmla="*/ 344 h 46"/>
                    <a:gd name="T10" fmla="*/ 41 w 82"/>
                    <a:gd name="T11" fmla="*/ 152 h 46"/>
                    <a:gd name="T12" fmla="*/ 41 w 82"/>
                    <a:gd name="T13" fmla="*/ 222 h 46"/>
                    <a:gd name="T14" fmla="*/ 41 w 82"/>
                    <a:gd name="T15" fmla="*/ 4 h 46"/>
                    <a:gd name="T16" fmla="*/ 39 w 82"/>
                    <a:gd name="T17" fmla="*/ 0 h 46"/>
                    <a:gd name="T18" fmla="*/ 8 w 82"/>
                    <a:gd name="T19" fmla="*/ 535 h 46"/>
                    <a:gd name="T20" fmla="*/ 0 w 82"/>
                    <a:gd name="T21" fmla="*/ 616 h 46"/>
                    <a:gd name="T22" fmla="*/ 0 w 82"/>
                    <a:gd name="T23" fmla="*/ 61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46"/>
                    <a:gd name="T38" fmla="*/ 82 w 8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46">
                      <a:moveTo>
                        <a:pt x="0" y="38"/>
                      </a:moveTo>
                      <a:lnTo>
                        <a:pt x="0" y="38"/>
                      </a:lnTo>
                      <a:lnTo>
                        <a:pt x="6" y="45"/>
                      </a:lnTo>
                      <a:lnTo>
                        <a:pt x="74" y="36"/>
                      </a:lnTo>
                      <a:lnTo>
                        <a:pt x="81" y="21"/>
                      </a:lnTo>
                      <a:lnTo>
                        <a:pt x="62" y="9"/>
                      </a:lnTo>
                      <a:lnTo>
                        <a:pt x="46" y="14"/>
                      </a:lnTo>
                      <a:lnTo>
                        <a:pt x="48" y="4"/>
                      </a:lnTo>
                      <a:lnTo>
                        <a:pt x="39" y="0"/>
                      </a:lnTo>
                      <a:lnTo>
                        <a:pt x="8" y="33"/>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6" name="Freeform 83"/>
                <p:cNvSpPr>
                  <a:spLocks noChangeAspect="1"/>
                </p:cNvSpPr>
                <p:nvPr/>
              </p:nvSpPr>
              <p:spPr bwMode="gray">
                <a:xfrm>
                  <a:off x="6882193" y="1368137"/>
                  <a:ext cx="127658" cy="62198"/>
                </a:xfrm>
                <a:custGeom>
                  <a:avLst/>
                  <a:gdLst>
                    <a:gd name="T0" fmla="*/ 0 w 92"/>
                    <a:gd name="T1" fmla="*/ 158 h 43"/>
                    <a:gd name="T2" fmla="*/ 0 w 92"/>
                    <a:gd name="T3" fmla="*/ 158 h 43"/>
                    <a:gd name="T4" fmla="*/ 15 w 92"/>
                    <a:gd name="T5" fmla="*/ 1 h 43"/>
                    <a:gd name="T6" fmla="*/ 15 w 92"/>
                    <a:gd name="T7" fmla="*/ 0 h 43"/>
                    <a:gd name="T8" fmla="*/ 15 w 92"/>
                    <a:gd name="T9" fmla="*/ 115 h 43"/>
                    <a:gd name="T10" fmla="*/ 15 w 92"/>
                    <a:gd name="T11" fmla="*/ 4 h 43"/>
                    <a:gd name="T12" fmla="*/ 17 w 92"/>
                    <a:gd name="T13" fmla="*/ 105 h 43"/>
                    <a:gd name="T14" fmla="*/ 17 w 92"/>
                    <a:gd name="T15" fmla="*/ 207 h 43"/>
                    <a:gd name="T16" fmla="*/ 22 w 92"/>
                    <a:gd name="T17" fmla="*/ 261 h 43"/>
                    <a:gd name="T18" fmla="*/ 15 w 92"/>
                    <a:gd name="T19" fmla="*/ 273 h 43"/>
                    <a:gd name="T20" fmla="*/ 15 w 92"/>
                    <a:gd name="T21" fmla="*/ 227 h 43"/>
                    <a:gd name="T22" fmla="*/ 15 w 92"/>
                    <a:gd name="T23" fmla="*/ 306 h 43"/>
                    <a:gd name="T24" fmla="*/ 0 w 92"/>
                    <a:gd name="T25" fmla="*/ 158 h 43"/>
                    <a:gd name="T26" fmla="*/ 0 w 92"/>
                    <a:gd name="T27" fmla="*/ 158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43"/>
                    <a:gd name="T44" fmla="*/ 92 w 92"/>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43">
                      <a:moveTo>
                        <a:pt x="0" y="23"/>
                      </a:moveTo>
                      <a:lnTo>
                        <a:pt x="0" y="23"/>
                      </a:lnTo>
                      <a:lnTo>
                        <a:pt x="18" y="1"/>
                      </a:lnTo>
                      <a:lnTo>
                        <a:pt x="31" y="0"/>
                      </a:lnTo>
                      <a:lnTo>
                        <a:pt x="52" y="16"/>
                      </a:lnTo>
                      <a:lnTo>
                        <a:pt x="55" y="4"/>
                      </a:lnTo>
                      <a:lnTo>
                        <a:pt x="78" y="14"/>
                      </a:lnTo>
                      <a:lnTo>
                        <a:pt x="76" y="29"/>
                      </a:lnTo>
                      <a:lnTo>
                        <a:pt x="91" y="35"/>
                      </a:lnTo>
                      <a:lnTo>
                        <a:pt x="43" y="37"/>
                      </a:lnTo>
                      <a:lnTo>
                        <a:pt x="40" y="31"/>
                      </a:lnTo>
                      <a:lnTo>
                        <a:pt x="32" y="4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7" name="Freeform 84"/>
                <p:cNvSpPr>
                  <a:spLocks noChangeAspect="1"/>
                </p:cNvSpPr>
                <p:nvPr/>
              </p:nvSpPr>
              <p:spPr bwMode="gray">
                <a:xfrm>
                  <a:off x="6969688" y="1369520"/>
                  <a:ext cx="80324" cy="44230"/>
                </a:xfrm>
                <a:custGeom>
                  <a:avLst/>
                  <a:gdLst>
                    <a:gd name="T0" fmla="*/ 0 w 57"/>
                    <a:gd name="T1" fmla="*/ 0 h 30"/>
                    <a:gd name="T2" fmla="*/ 0 w 57"/>
                    <a:gd name="T3" fmla="*/ 0 h 30"/>
                    <a:gd name="T4" fmla="*/ 19 w 57"/>
                    <a:gd name="T5" fmla="*/ 183 h 30"/>
                    <a:gd name="T6" fmla="*/ 14 w 57"/>
                    <a:gd name="T7" fmla="*/ 349 h 30"/>
                    <a:gd name="T8" fmla="*/ 23 w 57"/>
                    <a:gd name="T9" fmla="*/ 481 h 30"/>
                    <a:gd name="T10" fmla="*/ 28 w 57"/>
                    <a:gd name="T11" fmla="*/ 481 h 30"/>
                    <a:gd name="T12" fmla="*/ 28 w 57"/>
                    <a:gd name="T13" fmla="*/ 288 h 30"/>
                    <a:gd name="T14" fmla="*/ 0 w 57"/>
                    <a:gd name="T15" fmla="*/ 0 h 30"/>
                    <a:gd name="T16" fmla="*/ 0 w 5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0"/>
                    <a:gd name="T29" fmla="*/ 57 w 5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0">
                      <a:moveTo>
                        <a:pt x="0" y="0"/>
                      </a:moveTo>
                      <a:lnTo>
                        <a:pt x="0" y="0"/>
                      </a:lnTo>
                      <a:lnTo>
                        <a:pt x="19" y="11"/>
                      </a:lnTo>
                      <a:lnTo>
                        <a:pt x="14" y="21"/>
                      </a:lnTo>
                      <a:lnTo>
                        <a:pt x="23" y="29"/>
                      </a:lnTo>
                      <a:lnTo>
                        <a:pt x="40" y="29"/>
                      </a:lnTo>
                      <a:lnTo>
                        <a:pt x="56" y="1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8" name="Freeform 85"/>
                <p:cNvSpPr>
                  <a:spLocks noChangeAspect="1"/>
                </p:cNvSpPr>
                <p:nvPr/>
              </p:nvSpPr>
              <p:spPr bwMode="gray">
                <a:xfrm>
                  <a:off x="6976860" y="2092401"/>
                  <a:ext cx="63112" cy="221149"/>
                </a:xfrm>
                <a:custGeom>
                  <a:avLst/>
                  <a:gdLst>
                    <a:gd name="T0" fmla="*/ 0 w 43"/>
                    <a:gd name="T1" fmla="*/ 885 h 149"/>
                    <a:gd name="T2" fmla="*/ 0 w 43"/>
                    <a:gd name="T3" fmla="*/ 885 h 149"/>
                    <a:gd name="T4" fmla="*/ 7 w 43"/>
                    <a:gd name="T5" fmla="*/ 1275 h 149"/>
                    <a:gd name="T6" fmla="*/ 7 w 43"/>
                    <a:gd name="T7" fmla="*/ 3426 h 149"/>
                    <a:gd name="T8" fmla="*/ 14 w 43"/>
                    <a:gd name="T9" fmla="*/ 3186 h 149"/>
                    <a:gd name="T10" fmla="*/ 73 w 43"/>
                    <a:gd name="T11" fmla="*/ 3306 h 149"/>
                    <a:gd name="T12" fmla="*/ 13 w 43"/>
                    <a:gd name="T13" fmla="*/ 2763 h 149"/>
                    <a:gd name="T14" fmla="*/ 20 w 43"/>
                    <a:gd name="T15" fmla="*/ 2118 h 149"/>
                    <a:gd name="T16" fmla="*/ 107 w 43"/>
                    <a:gd name="T17" fmla="*/ 2315 h 149"/>
                    <a:gd name="T18" fmla="*/ 21 w 43"/>
                    <a:gd name="T19" fmla="*/ 1187 h 149"/>
                    <a:gd name="T20" fmla="*/ 14 w 43"/>
                    <a:gd name="T21" fmla="*/ 0 h 149"/>
                    <a:gd name="T22" fmla="*/ 0 w 43"/>
                    <a:gd name="T23" fmla="*/ 885 h 149"/>
                    <a:gd name="T24" fmla="*/ 0 w 43"/>
                    <a:gd name="T25" fmla="*/ 885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899" name="Freeform 86"/>
                <p:cNvSpPr>
                  <a:spLocks noChangeAspect="1"/>
                </p:cNvSpPr>
                <p:nvPr/>
              </p:nvSpPr>
              <p:spPr bwMode="gray">
                <a:xfrm>
                  <a:off x="7065791" y="1394399"/>
                  <a:ext cx="88930" cy="33173"/>
                </a:xfrm>
                <a:custGeom>
                  <a:avLst/>
                  <a:gdLst>
                    <a:gd name="T0" fmla="*/ 0 w 64"/>
                    <a:gd name="T1" fmla="*/ 0 h 22"/>
                    <a:gd name="T2" fmla="*/ 0 w 64"/>
                    <a:gd name="T3" fmla="*/ 0 h 22"/>
                    <a:gd name="T4" fmla="*/ 11 w 64"/>
                    <a:gd name="T5" fmla="*/ 611 h 22"/>
                    <a:gd name="T6" fmla="*/ 16 w 64"/>
                    <a:gd name="T7" fmla="*/ 945 h 22"/>
                    <a:gd name="T8" fmla="*/ 16 w 64"/>
                    <a:gd name="T9" fmla="*/ 794 h 22"/>
                    <a:gd name="T10" fmla="*/ 0 w 64"/>
                    <a:gd name="T11" fmla="*/ 0 h 22"/>
                    <a:gd name="T12" fmla="*/ 0 w 64"/>
                    <a:gd name="T13" fmla="*/ 0 h 22"/>
                    <a:gd name="T14" fmla="*/ 0 60000 65536"/>
                    <a:gd name="T15" fmla="*/ 0 60000 65536"/>
                    <a:gd name="T16" fmla="*/ 0 60000 65536"/>
                    <a:gd name="T17" fmla="*/ 0 60000 65536"/>
                    <a:gd name="T18" fmla="*/ 0 60000 65536"/>
                    <a:gd name="T19" fmla="*/ 0 60000 65536"/>
                    <a:gd name="T20" fmla="*/ 0 60000 65536"/>
                    <a:gd name="T21" fmla="*/ 0 w 64"/>
                    <a:gd name="T22" fmla="*/ 0 h 22"/>
                    <a:gd name="T23" fmla="*/ 64 w 6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2">
                      <a:moveTo>
                        <a:pt x="0" y="0"/>
                      </a:moveTo>
                      <a:lnTo>
                        <a:pt x="0" y="0"/>
                      </a:lnTo>
                      <a:lnTo>
                        <a:pt x="11" y="14"/>
                      </a:lnTo>
                      <a:lnTo>
                        <a:pt x="40" y="21"/>
                      </a:lnTo>
                      <a:lnTo>
                        <a:pt x="63"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0" name="Freeform 87"/>
                <p:cNvSpPr>
                  <a:spLocks noChangeAspect="1"/>
                </p:cNvSpPr>
                <p:nvPr/>
              </p:nvSpPr>
              <p:spPr bwMode="gray">
                <a:xfrm>
                  <a:off x="4472470" y="1198129"/>
                  <a:ext cx="205114" cy="153423"/>
                </a:xfrm>
                <a:custGeom>
                  <a:avLst/>
                  <a:gdLst>
                    <a:gd name="T0" fmla="*/ 0 w 146"/>
                    <a:gd name="T1" fmla="*/ 212 h 104"/>
                    <a:gd name="T2" fmla="*/ 0 w 146"/>
                    <a:gd name="T3" fmla="*/ 212 h 104"/>
                    <a:gd name="T4" fmla="*/ 1 w 146"/>
                    <a:gd name="T5" fmla="*/ 432 h 104"/>
                    <a:gd name="T6" fmla="*/ 16 w 146"/>
                    <a:gd name="T7" fmla="*/ 432 h 104"/>
                    <a:gd name="T8" fmla="*/ 12 w 146"/>
                    <a:gd name="T9" fmla="*/ 525 h 104"/>
                    <a:gd name="T10" fmla="*/ 22 w 146"/>
                    <a:gd name="T11" fmla="*/ 598 h 104"/>
                    <a:gd name="T12" fmla="*/ 8 w 146"/>
                    <a:gd name="T13" fmla="*/ 591 h 104"/>
                    <a:gd name="T14" fmla="*/ 24 w 146"/>
                    <a:gd name="T15" fmla="*/ 776 h 104"/>
                    <a:gd name="T16" fmla="*/ 23 w 146"/>
                    <a:gd name="T17" fmla="*/ 865 h 104"/>
                    <a:gd name="T18" fmla="*/ 24 w 146"/>
                    <a:gd name="T19" fmla="*/ 995 h 104"/>
                    <a:gd name="T20" fmla="*/ 24 w 146"/>
                    <a:gd name="T21" fmla="*/ 923 h 104"/>
                    <a:gd name="T22" fmla="*/ 24 w 146"/>
                    <a:gd name="T23" fmla="*/ 727 h 104"/>
                    <a:gd name="T24" fmla="*/ 24 w 146"/>
                    <a:gd name="T25" fmla="*/ 673 h 104"/>
                    <a:gd name="T26" fmla="*/ 24 w 146"/>
                    <a:gd name="T27" fmla="*/ 873 h 104"/>
                    <a:gd name="T28" fmla="*/ 32 w 146"/>
                    <a:gd name="T29" fmla="*/ 727 h 104"/>
                    <a:gd name="T30" fmla="*/ 31 w 146"/>
                    <a:gd name="T31" fmla="*/ 873 h 104"/>
                    <a:gd name="T32" fmla="*/ 37 w 146"/>
                    <a:gd name="T33" fmla="*/ 873 h 104"/>
                    <a:gd name="T34" fmla="*/ 24 w 146"/>
                    <a:gd name="T35" fmla="*/ 1074 h 104"/>
                    <a:gd name="T36" fmla="*/ 24 w 146"/>
                    <a:gd name="T37" fmla="*/ 1262 h 104"/>
                    <a:gd name="T38" fmla="*/ 34 w 146"/>
                    <a:gd name="T39" fmla="*/ 1122 h 104"/>
                    <a:gd name="T40" fmla="*/ 24 w 146"/>
                    <a:gd name="T41" fmla="*/ 1279 h 104"/>
                    <a:gd name="T42" fmla="*/ 28 w 146"/>
                    <a:gd name="T43" fmla="*/ 1365 h 104"/>
                    <a:gd name="T44" fmla="*/ 24 w 146"/>
                    <a:gd name="T45" fmla="*/ 1449 h 104"/>
                    <a:gd name="T46" fmla="*/ 35 w 146"/>
                    <a:gd name="T47" fmla="*/ 1798 h 104"/>
                    <a:gd name="T48" fmla="*/ 49 w 146"/>
                    <a:gd name="T49" fmla="*/ 873 h 104"/>
                    <a:gd name="T50" fmla="*/ 61 w 146"/>
                    <a:gd name="T51" fmla="*/ 638 h 104"/>
                    <a:gd name="T52" fmla="*/ 47 w 146"/>
                    <a:gd name="T53" fmla="*/ 486 h 104"/>
                    <a:gd name="T54" fmla="*/ 44 w 146"/>
                    <a:gd name="T55" fmla="*/ 241 h 104"/>
                    <a:gd name="T56" fmla="*/ 39 w 146"/>
                    <a:gd name="T57" fmla="*/ 405 h 104"/>
                    <a:gd name="T58" fmla="*/ 42 w 146"/>
                    <a:gd name="T59" fmla="*/ 174 h 104"/>
                    <a:gd name="T60" fmla="*/ 30 w 146"/>
                    <a:gd name="T61" fmla="*/ 0 h 104"/>
                    <a:gd name="T62" fmla="*/ 24 w 146"/>
                    <a:gd name="T63" fmla="*/ 174 h 104"/>
                    <a:gd name="T64" fmla="*/ 31 w 146"/>
                    <a:gd name="T65" fmla="*/ 598 h 104"/>
                    <a:gd name="T66" fmla="*/ 24 w 146"/>
                    <a:gd name="T67" fmla="*/ 174 h 104"/>
                    <a:gd name="T68" fmla="*/ 24 w 146"/>
                    <a:gd name="T69" fmla="*/ 241 h 104"/>
                    <a:gd name="T70" fmla="*/ 24 w 146"/>
                    <a:gd name="T71" fmla="*/ 486 h 104"/>
                    <a:gd name="T72" fmla="*/ 22 w 146"/>
                    <a:gd name="T73" fmla="*/ 257 h 104"/>
                    <a:gd name="T74" fmla="*/ 24 w 146"/>
                    <a:gd name="T75" fmla="*/ 163 h 104"/>
                    <a:gd name="T76" fmla="*/ 0 w 146"/>
                    <a:gd name="T77" fmla="*/ 212 h 104"/>
                    <a:gd name="T78" fmla="*/ 0 w 146"/>
                    <a:gd name="T79" fmla="*/ 212 h 1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
                    <a:gd name="T121" fmla="*/ 0 h 104"/>
                    <a:gd name="T122" fmla="*/ 146 w 146"/>
                    <a:gd name="T123" fmla="*/ 104 h 1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 h="104">
                      <a:moveTo>
                        <a:pt x="0" y="13"/>
                      </a:moveTo>
                      <a:lnTo>
                        <a:pt x="0" y="13"/>
                      </a:lnTo>
                      <a:lnTo>
                        <a:pt x="1" y="25"/>
                      </a:lnTo>
                      <a:lnTo>
                        <a:pt x="16" y="25"/>
                      </a:lnTo>
                      <a:lnTo>
                        <a:pt x="12" y="31"/>
                      </a:lnTo>
                      <a:lnTo>
                        <a:pt x="22" y="35"/>
                      </a:lnTo>
                      <a:lnTo>
                        <a:pt x="8" y="34"/>
                      </a:lnTo>
                      <a:lnTo>
                        <a:pt x="34" y="45"/>
                      </a:lnTo>
                      <a:lnTo>
                        <a:pt x="23" y="49"/>
                      </a:lnTo>
                      <a:lnTo>
                        <a:pt x="31" y="57"/>
                      </a:lnTo>
                      <a:lnTo>
                        <a:pt x="53" y="52"/>
                      </a:lnTo>
                      <a:lnTo>
                        <a:pt x="53" y="42"/>
                      </a:lnTo>
                      <a:lnTo>
                        <a:pt x="64" y="38"/>
                      </a:lnTo>
                      <a:lnTo>
                        <a:pt x="66" y="50"/>
                      </a:lnTo>
                      <a:lnTo>
                        <a:pt x="80" y="42"/>
                      </a:lnTo>
                      <a:lnTo>
                        <a:pt x="77" y="50"/>
                      </a:lnTo>
                      <a:lnTo>
                        <a:pt x="90" y="50"/>
                      </a:lnTo>
                      <a:lnTo>
                        <a:pt x="40" y="62"/>
                      </a:lnTo>
                      <a:lnTo>
                        <a:pt x="43" y="71"/>
                      </a:lnTo>
                      <a:lnTo>
                        <a:pt x="84" y="64"/>
                      </a:lnTo>
                      <a:lnTo>
                        <a:pt x="55" y="73"/>
                      </a:lnTo>
                      <a:lnTo>
                        <a:pt x="72" y="78"/>
                      </a:lnTo>
                      <a:lnTo>
                        <a:pt x="44" y="82"/>
                      </a:lnTo>
                      <a:lnTo>
                        <a:pt x="86" y="103"/>
                      </a:lnTo>
                      <a:lnTo>
                        <a:pt x="113" y="50"/>
                      </a:lnTo>
                      <a:lnTo>
                        <a:pt x="145" y="37"/>
                      </a:lnTo>
                      <a:lnTo>
                        <a:pt x="109" y="28"/>
                      </a:lnTo>
                      <a:lnTo>
                        <a:pt x="104" y="15"/>
                      </a:lnTo>
                      <a:lnTo>
                        <a:pt x="94" y="23"/>
                      </a:lnTo>
                      <a:lnTo>
                        <a:pt x="99" y="10"/>
                      </a:lnTo>
                      <a:lnTo>
                        <a:pt x="75" y="0"/>
                      </a:lnTo>
                      <a:lnTo>
                        <a:pt x="67" y="10"/>
                      </a:lnTo>
                      <a:lnTo>
                        <a:pt x="78" y="35"/>
                      </a:lnTo>
                      <a:lnTo>
                        <a:pt x="51" y="10"/>
                      </a:lnTo>
                      <a:lnTo>
                        <a:pt x="43" y="15"/>
                      </a:lnTo>
                      <a:lnTo>
                        <a:pt x="48" y="28"/>
                      </a:lnTo>
                      <a:lnTo>
                        <a:pt x="22" y="16"/>
                      </a:lnTo>
                      <a:lnTo>
                        <a:pt x="40" y="9"/>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1" name="Freeform 88"/>
                <p:cNvSpPr>
                  <a:spLocks noChangeAspect="1"/>
                </p:cNvSpPr>
                <p:nvPr/>
              </p:nvSpPr>
              <p:spPr bwMode="gray">
                <a:xfrm>
                  <a:off x="4602996" y="1177396"/>
                  <a:ext cx="186466" cy="64962"/>
                </a:xfrm>
                <a:custGeom>
                  <a:avLst/>
                  <a:gdLst>
                    <a:gd name="T0" fmla="*/ 0 w 132"/>
                    <a:gd name="T1" fmla="*/ 199 h 44"/>
                    <a:gd name="T2" fmla="*/ 0 w 132"/>
                    <a:gd name="T3" fmla="*/ 199 h 44"/>
                    <a:gd name="T4" fmla="*/ 19 w 132"/>
                    <a:gd name="T5" fmla="*/ 261 h 44"/>
                    <a:gd name="T6" fmla="*/ 7 w 132"/>
                    <a:gd name="T7" fmla="*/ 363 h 44"/>
                    <a:gd name="T8" fmla="*/ 12 w 132"/>
                    <a:gd name="T9" fmla="*/ 442 h 44"/>
                    <a:gd name="T10" fmla="*/ 33 w 132"/>
                    <a:gd name="T11" fmla="*/ 428 h 44"/>
                    <a:gd name="T12" fmla="*/ 30 w 132"/>
                    <a:gd name="T13" fmla="*/ 521 h 44"/>
                    <a:gd name="T14" fmla="*/ 34 w 132"/>
                    <a:gd name="T15" fmla="*/ 774 h 44"/>
                    <a:gd name="T16" fmla="*/ 60 w 132"/>
                    <a:gd name="T17" fmla="*/ 636 h 44"/>
                    <a:gd name="T18" fmla="*/ 70 w 132"/>
                    <a:gd name="T19" fmla="*/ 363 h 44"/>
                    <a:gd name="T20" fmla="*/ 67 w 132"/>
                    <a:gd name="T21" fmla="*/ 213 h 44"/>
                    <a:gd name="T22" fmla="*/ 50 w 132"/>
                    <a:gd name="T23" fmla="*/ 228 h 44"/>
                    <a:gd name="T24" fmla="*/ 54 w 132"/>
                    <a:gd name="T25" fmla="*/ 5 h 44"/>
                    <a:gd name="T26" fmla="*/ 33 w 132"/>
                    <a:gd name="T27" fmla="*/ 228 h 44"/>
                    <a:gd name="T28" fmla="*/ 33 w 132"/>
                    <a:gd name="T29" fmla="*/ 0 h 44"/>
                    <a:gd name="T30" fmla="*/ 33 w 132"/>
                    <a:gd name="T31" fmla="*/ 298 h 44"/>
                    <a:gd name="T32" fmla="*/ 30 w 132"/>
                    <a:gd name="T33" fmla="*/ 0 h 44"/>
                    <a:gd name="T34" fmla="*/ 31 w 132"/>
                    <a:gd name="T35" fmla="*/ 186 h 44"/>
                    <a:gd name="T36" fmla="*/ 20 w 132"/>
                    <a:gd name="T37" fmla="*/ 5 h 44"/>
                    <a:gd name="T38" fmla="*/ 25 w 132"/>
                    <a:gd name="T39" fmla="*/ 261 h 44"/>
                    <a:gd name="T40" fmla="*/ 0 w 132"/>
                    <a:gd name="T41" fmla="*/ 199 h 44"/>
                    <a:gd name="T42" fmla="*/ 0 w 132"/>
                    <a:gd name="T43" fmla="*/ 199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44"/>
                    <a:gd name="T68" fmla="*/ 132 w 13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44">
                      <a:moveTo>
                        <a:pt x="0" y="11"/>
                      </a:moveTo>
                      <a:lnTo>
                        <a:pt x="0" y="11"/>
                      </a:lnTo>
                      <a:lnTo>
                        <a:pt x="19" y="15"/>
                      </a:lnTo>
                      <a:lnTo>
                        <a:pt x="7" y="20"/>
                      </a:lnTo>
                      <a:lnTo>
                        <a:pt x="12" y="24"/>
                      </a:lnTo>
                      <a:lnTo>
                        <a:pt x="60" y="23"/>
                      </a:lnTo>
                      <a:lnTo>
                        <a:pt x="30" y="29"/>
                      </a:lnTo>
                      <a:lnTo>
                        <a:pt x="78" y="43"/>
                      </a:lnTo>
                      <a:lnTo>
                        <a:pt x="110" y="35"/>
                      </a:lnTo>
                      <a:lnTo>
                        <a:pt x="131" y="20"/>
                      </a:lnTo>
                      <a:lnTo>
                        <a:pt x="125" y="12"/>
                      </a:lnTo>
                      <a:lnTo>
                        <a:pt x="94" y="13"/>
                      </a:lnTo>
                      <a:lnTo>
                        <a:pt x="99" y="5"/>
                      </a:lnTo>
                      <a:lnTo>
                        <a:pt x="74" y="13"/>
                      </a:lnTo>
                      <a:lnTo>
                        <a:pt x="71" y="0"/>
                      </a:lnTo>
                      <a:lnTo>
                        <a:pt x="65" y="17"/>
                      </a:lnTo>
                      <a:lnTo>
                        <a:pt x="30" y="0"/>
                      </a:lnTo>
                      <a:lnTo>
                        <a:pt x="31" y="10"/>
                      </a:lnTo>
                      <a:lnTo>
                        <a:pt x="20" y="5"/>
                      </a:lnTo>
                      <a:lnTo>
                        <a:pt x="25" y="15"/>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2" name="Freeform 89"/>
                <p:cNvSpPr>
                  <a:spLocks noChangeAspect="1"/>
                </p:cNvSpPr>
                <p:nvPr/>
              </p:nvSpPr>
              <p:spPr bwMode="gray">
                <a:xfrm>
                  <a:off x="4667543" y="1281060"/>
                  <a:ext cx="80324" cy="42847"/>
                </a:xfrm>
                <a:custGeom>
                  <a:avLst/>
                  <a:gdLst>
                    <a:gd name="T0" fmla="*/ 0 w 57"/>
                    <a:gd name="T1" fmla="*/ 419 h 29"/>
                    <a:gd name="T2" fmla="*/ 0 w 57"/>
                    <a:gd name="T3" fmla="*/ 419 h 29"/>
                    <a:gd name="T4" fmla="*/ 5 w 57"/>
                    <a:gd name="T5" fmla="*/ 165 h 29"/>
                    <a:gd name="T6" fmla="*/ 28 w 57"/>
                    <a:gd name="T7" fmla="*/ 0 h 29"/>
                    <a:gd name="T8" fmla="*/ 28 w 57"/>
                    <a:gd name="T9" fmla="*/ 165 h 29"/>
                    <a:gd name="T10" fmla="*/ 28 w 57"/>
                    <a:gd name="T11" fmla="*/ 246 h 29"/>
                    <a:gd name="T12" fmla="*/ 22 w 57"/>
                    <a:gd name="T13" fmla="*/ 512 h 29"/>
                    <a:gd name="T14" fmla="*/ 28 w 57"/>
                    <a:gd name="T15" fmla="*/ 392 h 29"/>
                    <a:gd name="T16" fmla="*/ 0 w 57"/>
                    <a:gd name="T17" fmla="*/ 419 h 29"/>
                    <a:gd name="T18" fmla="*/ 0 w 57"/>
                    <a:gd name="T19" fmla="*/ 41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9"/>
                    <a:gd name="T32" fmla="*/ 57 w 5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9">
                      <a:moveTo>
                        <a:pt x="0" y="22"/>
                      </a:moveTo>
                      <a:lnTo>
                        <a:pt x="0" y="22"/>
                      </a:lnTo>
                      <a:lnTo>
                        <a:pt x="5" y="8"/>
                      </a:lnTo>
                      <a:lnTo>
                        <a:pt x="28" y="0"/>
                      </a:lnTo>
                      <a:lnTo>
                        <a:pt x="32" y="8"/>
                      </a:lnTo>
                      <a:lnTo>
                        <a:pt x="56" y="14"/>
                      </a:lnTo>
                      <a:lnTo>
                        <a:pt x="22" y="28"/>
                      </a:lnTo>
                      <a:lnTo>
                        <a:pt x="28" y="21"/>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3" name="Freeform 103"/>
                <p:cNvSpPr>
                  <a:spLocks noChangeAspect="1"/>
                </p:cNvSpPr>
                <p:nvPr/>
              </p:nvSpPr>
              <p:spPr bwMode="gray">
                <a:xfrm>
                  <a:off x="7863294" y="1818729"/>
                  <a:ext cx="60243" cy="19350"/>
                </a:xfrm>
                <a:custGeom>
                  <a:avLst/>
                  <a:gdLst>
                    <a:gd name="T0" fmla="*/ 0 w 43"/>
                    <a:gd name="T1" fmla="*/ 4 h 14"/>
                    <a:gd name="T2" fmla="*/ 0 w 43"/>
                    <a:gd name="T3" fmla="*/ 4 h 14"/>
                    <a:gd name="T4" fmla="*/ 21 w 43"/>
                    <a:gd name="T5" fmla="*/ 0 h 14"/>
                    <a:gd name="T6" fmla="*/ 21 w 43"/>
                    <a:gd name="T7" fmla="*/ 6 h 14"/>
                    <a:gd name="T8" fmla="*/ 21 w 43"/>
                    <a:gd name="T9" fmla="*/ 13 h 14"/>
                    <a:gd name="T10" fmla="*/ 0 w 43"/>
                    <a:gd name="T11" fmla="*/ 4 h 14"/>
                    <a:gd name="T12" fmla="*/ 0 w 43"/>
                    <a:gd name="T13" fmla="*/ 4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0" y="4"/>
                      </a:moveTo>
                      <a:lnTo>
                        <a:pt x="0" y="4"/>
                      </a:lnTo>
                      <a:lnTo>
                        <a:pt x="25" y="0"/>
                      </a:lnTo>
                      <a:lnTo>
                        <a:pt x="42" y="6"/>
                      </a:lnTo>
                      <a:lnTo>
                        <a:pt x="33" y="13"/>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4" name="Freeform 104"/>
                <p:cNvSpPr>
                  <a:spLocks noChangeAspect="1"/>
                </p:cNvSpPr>
                <p:nvPr/>
              </p:nvSpPr>
              <p:spPr bwMode="gray">
                <a:xfrm>
                  <a:off x="2982171" y="2927239"/>
                  <a:ext cx="28687" cy="11058"/>
                </a:xfrm>
                <a:custGeom>
                  <a:avLst/>
                  <a:gdLst>
                    <a:gd name="T0" fmla="*/ 0 w 21"/>
                    <a:gd name="T1" fmla="*/ 0 h 8"/>
                    <a:gd name="T2" fmla="*/ 0 w 21"/>
                    <a:gd name="T3" fmla="*/ 0 h 8"/>
                    <a:gd name="T4" fmla="*/ 2 w 21"/>
                    <a:gd name="T5" fmla="*/ 7 h 8"/>
                    <a:gd name="T6" fmla="*/ 10 w 21"/>
                    <a:gd name="T7" fmla="*/ 4 h 8"/>
                    <a:gd name="T8" fmla="*/ 0 w 21"/>
                    <a:gd name="T9" fmla="*/ 0 h 8"/>
                    <a:gd name="T10" fmla="*/ 0 w 21"/>
                    <a:gd name="T11" fmla="*/ 0 h 8"/>
                    <a:gd name="T12" fmla="*/ 0 60000 65536"/>
                    <a:gd name="T13" fmla="*/ 0 60000 65536"/>
                    <a:gd name="T14" fmla="*/ 0 60000 65536"/>
                    <a:gd name="T15" fmla="*/ 0 60000 65536"/>
                    <a:gd name="T16" fmla="*/ 0 60000 65536"/>
                    <a:gd name="T17" fmla="*/ 0 60000 65536"/>
                    <a:gd name="T18" fmla="*/ 0 w 21"/>
                    <a:gd name="T19" fmla="*/ 0 h 8"/>
                    <a:gd name="T20" fmla="*/ 21 w 2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1" h="8">
                      <a:moveTo>
                        <a:pt x="0" y="0"/>
                      </a:moveTo>
                      <a:lnTo>
                        <a:pt x="0" y="0"/>
                      </a:lnTo>
                      <a:lnTo>
                        <a:pt x="2" y="7"/>
                      </a:lnTo>
                      <a:lnTo>
                        <a:pt x="20" y="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5" name="Freeform 119"/>
                <p:cNvSpPr>
                  <a:spLocks noChangeAspect="1"/>
                </p:cNvSpPr>
                <p:nvPr/>
              </p:nvSpPr>
              <p:spPr bwMode="gray">
                <a:xfrm>
                  <a:off x="2761280" y="3051636"/>
                  <a:ext cx="229497" cy="334488"/>
                </a:xfrm>
                <a:custGeom>
                  <a:avLst/>
                  <a:gdLst>
                    <a:gd name="T0" fmla="*/ 0 w 164"/>
                    <a:gd name="T1" fmla="*/ 3049 h 226"/>
                    <a:gd name="T2" fmla="*/ 0 w 164"/>
                    <a:gd name="T3" fmla="*/ 3049 h 226"/>
                    <a:gd name="T4" fmla="*/ 20 w 164"/>
                    <a:gd name="T5" fmla="*/ 3417 h 226"/>
                    <a:gd name="T6" fmla="*/ 20 w 164"/>
                    <a:gd name="T7" fmla="*/ 3448 h 226"/>
                    <a:gd name="T8" fmla="*/ 25 w 164"/>
                    <a:gd name="T9" fmla="*/ 4034 h 226"/>
                    <a:gd name="T10" fmla="*/ 42 w 164"/>
                    <a:gd name="T11" fmla="*/ 4109 h 226"/>
                    <a:gd name="T12" fmla="*/ 40 w 164"/>
                    <a:gd name="T13" fmla="*/ 4444 h 226"/>
                    <a:gd name="T14" fmla="*/ 43 w 164"/>
                    <a:gd name="T15" fmla="*/ 4584 h 226"/>
                    <a:gd name="T16" fmla="*/ 45 w 164"/>
                    <a:gd name="T17" fmla="*/ 3757 h 226"/>
                    <a:gd name="T18" fmla="*/ 43 w 164"/>
                    <a:gd name="T19" fmla="*/ 3273 h 226"/>
                    <a:gd name="T20" fmla="*/ 47 w 164"/>
                    <a:gd name="T21" fmla="*/ 3256 h 226"/>
                    <a:gd name="T22" fmla="*/ 44 w 164"/>
                    <a:gd name="T23" fmla="*/ 2985 h 226"/>
                    <a:gd name="T24" fmla="*/ 54 w 164"/>
                    <a:gd name="T25" fmla="*/ 2855 h 226"/>
                    <a:gd name="T26" fmla="*/ 56 w 164"/>
                    <a:gd name="T27" fmla="*/ 3057 h 226"/>
                    <a:gd name="T28" fmla="*/ 53 w 164"/>
                    <a:gd name="T29" fmla="*/ 2659 h 226"/>
                    <a:gd name="T30" fmla="*/ 54 w 164"/>
                    <a:gd name="T31" fmla="*/ 1724 h 226"/>
                    <a:gd name="T32" fmla="*/ 46 w 164"/>
                    <a:gd name="T33" fmla="*/ 1764 h 226"/>
                    <a:gd name="T34" fmla="*/ 43 w 164"/>
                    <a:gd name="T35" fmla="*/ 1507 h 226"/>
                    <a:gd name="T36" fmla="*/ 33 w 164"/>
                    <a:gd name="T37" fmla="*/ 1440 h 226"/>
                    <a:gd name="T38" fmla="*/ 24 w 164"/>
                    <a:gd name="T39" fmla="*/ 892 h 226"/>
                    <a:gd name="T40" fmla="*/ 37 w 164"/>
                    <a:gd name="T41" fmla="*/ 175 h 226"/>
                    <a:gd name="T42" fmla="*/ 35 w 164"/>
                    <a:gd name="T43" fmla="*/ 0 h 226"/>
                    <a:gd name="T44" fmla="*/ 20 w 164"/>
                    <a:gd name="T45" fmla="*/ 395 h 226"/>
                    <a:gd name="T46" fmla="*/ 20 w 164"/>
                    <a:gd name="T47" fmla="*/ 1227 h 226"/>
                    <a:gd name="T48" fmla="*/ 19 w 164"/>
                    <a:gd name="T49" fmla="*/ 1023 h 226"/>
                    <a:gd name="T50" fmla="*/ 13 w 164"/>
                    <a:gd name="T51" fmla="*/ 1436 h 226"/>
                    <a:gd name="T52" fmla="*/ 19 w 164"/>
                    <a:gd name="T53" fmla="*/ 2325 h 226"/>
                    <a:gd name="T54" fmla="*/ 20 w 164"/>
                    <a:gd name="T55" fmla="*/ 2325 h 226"/>
                    <a:gd name="T56" fmla="*/ 0 w 164"/>
                    <a:gd name="T57" fmla="*/ 3049 h 226"/>
                    <a:gd name="T58" fmla="*/ 0 w 164"/>
                    <a:gd name="T59" fmla="*/ 3049 h 2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226"/>
                    <a:gd name="T92" fmla="*/ 164 w 164"/>
                    <a:gd name="T93" fmla="*/ 226 h 2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226">
                      <a:moveTo>
                        <a:pt x="0" y="150"/>
                      </a:moveTo>
                      <a:lnTo>
                        <a:pt x="0" y="150"/>
                      </a:lnTo>
                      <a:lnTo>
                        <a:pt x="20" y="166"/>
                      </a:lnTo>
                      <a:lnTo>
                        <a:pt x="49" y="170"/>
                      </a:lnTo>
                      <a:lnTo>
                        <a:pt x="78" y="200"/>
                      </a:lnTo>
                      <a:lnTo>
                        <a:pt x="117" y="203"/>
                      </a:lnTo>
                      <a:lnTo>
                        <a:pt x="111" y="219"/>
                      </a:lnTo>
                      <a:lnTo>
                        <a:pt x="121" y="225"/>
                      </a:lnTo>
                      <a:lnTo>
                        <a:pt x="127" y="186"/>
                      </a:lnTo>
                      <a:lnTo>
                        <a:pt x="120" y="162"/>
                      </a:lnTo>
                      <a:lnTo>
                        <a:pt x="133" y="160"/>
                      </a:lnTo>
                      <a:lnTo>
                        <a:pt x="123" y="146"/>
                      </a:lnTo>
                      <a:lnTo>
                        <a:pt x="155" y="141"/>
                      </a:lnTo>
                      <a:lnTo>
                        <a:pt x="163" y="151"/>
                      </a:lnTo>
                      <a:lnTo>
                        <a:pt x="151" y="131"/>
                      </a:lnTo>
                      <a:lnTo>
                        <a:pt x="155" y="84"/>
                      </a:lnTo>
                      <a:lnTo>
                        <a:pt x="128" y="86"/>
                      </a:lnTo>
                      <a:lnTo>
                        <a:pt x="120" y="74"/>
                      </a:lnTo>
                      <a:lnTo>
                        <a:pt x="93" y="71"/>
                      </a:lnTo>
                      <a:lnTo>
                        <a:pt x="76" y="44"/>
                      </a:lnTo>
                      <a:lnTo>
                        <a:pt x="102" y="8"/>
                      </a:lnTo>
                      <a:lnTo>
                        <a:pt x="98" y="0"/>
                      </a:lnTo>
                      <a:lnTo>
                        <a:pt x="52" y="20"/>
                      </a:lnTo>
                      <a:lnTo>
                        <a:pt x="27" y="60"/>
                      </a:lnTo>
                      <a:lnTo>
                        <a:pt x="19" y="50"/>
                      </a:lnTo>
                      <a:lnTo>
                        <a:pt x="13" y="70"/>
                      </a:lnTo>
                      <a:lnTo>
                        <a:pt x="19" y="115"/>
                      </a:lnTo>
                      <a:lnTo>
                        <a:pt x="25" y="115"/>
                      </a:lnTo>
                      <a:lnTo>
                        <a:pt x="0" y="1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6" name="Freeform 120"/>
                <p:cNvSpPr>
                  <a:spLocks noChangeAspect="1"/>
                </p:cNvSpPr>
                <p:nvPr/>
              </p:nvSpPr>
              <p:spPr bwMode="gray">
                <a:xfrm>
                  <a:off x="2629319" y="3080661"/>
                  <a:ext cx="61678" cy="53905"/>
                </a:xfrm>
                <a:custGeom>
                  <a:avLst/>
                  <a:gdLst>
                    <a:gd name="T0" fmla="*/ 0 w 44"/>
                    <a:gd name="T1" fmla="*/ 0 h 37"/>
                    <a:gd name="T2" fmla="*/ 0 w 44"/>
                    <a:gd name="T3" fmla="*/ 0 h 37"/>
                    <a:gd name="T4" fmla="*/ 1 w 44"/>
                    <a:gd name="T5" fmla="*/ 138 h 37"/>
                    <a:gd name="T6" fmla="*/ 10 w 44"/>
                    <a:gd name="T7" fmla="*/ 124 h 37"/>
                    <a:gd name="T8" fmla="*/ 22 w 44"/>
                    <a:gd name="T9" fmla="*/ 355 h 37"/>
                    <a:gd name="T10" fmla="*/ 22 w 44"/>
                    <a:gd name="T11" fmla="*/ 170 h 37"/>
                    <a:gd name="T12" fmla="*/ 22 w 44"/>
                    <a:gd name="T13" fmla="*/ 1 h 37"/>
                    <a:gd name="T14" fmla="*/ 0 w 44"/>
                    <a:gd name="T15" fmla="*/ 0 h 37"/>
                    <a:gd name="T16" fmla="*/ 0 w 4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0"/>
                      </a:moveTo>
                      <a:lnTo>
                        <a:pt x="0" y="0"/>
                      </a:lnTo>
                      <a:lnTo>
                        <a:pt x="1" y="14"/>
                      </a:lnTo>
                      <a:lnTo>
                        <a:pt x="10" y="12"/>
                      </a:lnTo>
                      <a:lnTo>
                        <a:pt x="37" y="36"/>
                      </a:lnTo>
                      <a:lnTo>
                        <a:pt x="43" y="18"/>
                      </a:lnTo>
                      <a:lnTo>
                        <a:pt x="28"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7" name="Freeform 121"/>
                <p:cNvSpPr>
                  <a:spLocks noChangeAspect="1"/>
                </p:cNvSpPr>
                <p:nvPr/>
              </p:nvSpPr>
              <p:spPr bwMode="gray">
                <a:xfrm>
                  <a:off x="2643663" y="2830487"/>
                  <a:ext cx="206548" cy="69109"/>
                </a:xfrm>
                <a:custGeom>
                  <a:avLst/>
                  <a:gdLst>
                    <a:gd name="T0" fmla="*/ 0 w 148"/>
                    <a:gd name="T1" fmla="*/ 261 h 47"/>
                    <a:gd name="T2" fmla="*/ 0 w 148"/>
                    <a:gd name="T3" fmla="*/ 261 h 47"/>
                    <a:gd name="T4" fmla="*/ 18 w 148"/>
                    <a:gd name="T5" fmla="*/ 2 h 47"/>
                    <a:gd name="T6" fmla="*/ 18 w 148"/>
                    <a:gd name="T7" fmla="*/ 0 h 47"/>
                    <a:gd name="T8" fmla="*/ 46 w 148"/>
                    <a:gd name="T9" fmla="*/ 597 h 47"/>
                    <a:gd name="T10" fmla="*/ 31 w 148"/>
                    <a:gd name="T11" fmla="*/ 703 h 47"/>
                    <a:gd name="T12" fmla="*/ 34 w 148"/>
                    <a:gd name="T13" fmla="*/ 561 h 47"/>
                    <a:gd name="T14" fmla="*/ 25 w 148"/>
                    <a:gd name="T15" fmla="*/ 335 h 47"/>
                    <a:gd name="T16" fmla="*/ 18 w 148"/>
                    <a:gd name="T17" fmla="*/ 203 h 47"/>
                    <a:gd name="T18" fmla="*/ 18 w 148"/>
                    <a:gd name="T19" fmla="*/ 7 h 47"/>
                    <a:gd name="T20" fmla="*/ 0 w 148"/>
                    <a:gd name="T21" fmla="*/ 261 h 47"/>
                    <a:gd name="T22" fmla="*/ 0 w 148"/>
                    <a:gd name="T23" fmla="*/ 261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47"/>
                    <a:gd name="T38" fmla="*/ 148 w 14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47">
                      <a:moveTo>
                        <a:pt x="0" y="18"/>
                      </a:moveTo>
                      <a:lnTo>
                        <a:pt x="0" y="18"/>
                      </a:lnTo>
                      <a:lnTo>
                        <a:pt x="20" y="2"/>
                      </a:lnTo>
                      <a:lnTo>
                        <a:pt x="58" y="0"/>
                      </a:lnTo>
                      <a:lnTo>
                        <a:pt x="147" y="39"/>
                      </a:lnTo>
                      <a:lnTo>
                        <a:pt x="99" y="46"/>
                      </a:lnTo>
                      <a:lnTo>
                        <a:pt x="107" y="37"/>
                      </a:lnTo>
                      <a:lnTo>
                        <a:pt x="84" y="22"/>
                      </a:lnTo>
                      <a:lnTo>
                        <a:pt x="40" y="14"/>
                      </a:lnTo>
                      <a:lnTo>
                        <a:pt x="42" y="7"/>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8" name="Freeform 122"/>
                <p:cNvSpPr>
                  <a:spLocks noChangeAspect="1"/>
                </p:cNvSpPr>
                <p:nvPr/>
              </p:nvSpPr>
              <p:spPr bwMode="gray">
                <a:xfrm>
                  <a:off x="2893241" y="2898213"/>
                  <a:ext cx="67415" cy="40083"/>
                </a:xfrm>
                <a:custGeom>
                  <a:avLst/>
                  <a:gdLst>
                    <a:gd name="T0" fmla="*/ 0 w 47"/>
                    <a:gd name="T1" fmla="*/ 0 h 27"/>
                    <a:gd name="T2" fmla="*/ 0 w 47"/>
                    <a:gd name="T3" fmla="*/ 0 h 27"/>
                    <a:gd name="T4" fmla="*/ 0 w 47"/>
                    <a:gd name="T5" fmla="*/ 611 h 27"/>
                    <a:gd name="T6" fmla="*/ 46 w 47"/>
                    <a:gd name="T7" fmla="*/ 375 h 27"/>
                    <a:gd name="T8" fmla="*/ 26 w 47"/>
                    <a:gd name="T9" fmla="*/ 3 h 27"/>
                    <a:gd name="T10" fmla="*/ 0 w 47"/>
                    <a:gd name="T11" fmla="*/ 0 h 27"/>
                    <a:gd name="T12" fmla="*/ 0 w 47"/>
                    <a:gd name="T13" fmla="*/ 0 h 27"/>
                    <a:gd name="T14" fmla="*/ 0 60000 65536"/>
                    <a:gd name="T15" fmla="*/ 0 60000 65536"/>
                    <a:gd name="T16" fmla="*/ 0 60000 65536"/>
                    <a:gd name="T17" fmla="*/ 0 60000 65536"/>
                    <a:gd name="T18" fmla="*/ 0 60000 65536"/>
                    <a:gd name="T19" fmla="*/ 0 60000 65536"/>
                    <a:gd name="T20" fmla="*/ 0 60000 65536"/>
                    <a:gd name="T21" fmla="*/ 0 w 47"/>
                    <a:gd name="T22" fmla="*/ 0 h 27"/>
                    <a:gd name="T23" fmla="*/ 47 w 4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7">
                      <a:moveTo>
                        <a:pt x="0" y="0"/>
                      </a:moveTo>
                      <a:lnTo>
                        <a:pt x="0" y="0"/>
                      </a:lnTo>
                      <a:lnTo>
                        <a:pt x="0" y="26"/>
                      </a:lnTo>
                      <a:lnTo>
                        <a:pt x="46" y="17"/>
                      </a:lnTo>
                      <a:lnTo>
                        <a:pt x="26" y="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09" name="Freeform 123"/>
                <p:cNvSpPr>
                  <a:spLocks noChangeAspect="1"/>
                </p:cNvSpPr>
                <p:nvPr/>
              </p:nvSpPr>
              <p:spPr bwMode="gray">
                <a:xfrm>
                  <a:off x="2723986" y="3274167"/>
                  <a:ext cx="107577" cy="125779"/>
                </a:xfrm>
                <a:custGeom>
                  <a:avLst/>
                  <a:gdLst>
                    <a:gd name="T0" fmla="*/ 0 w 77"/>
                    <a:gd name="T1" fmla="*/ 382 h 86"/>
                    <a:gd name="T2" fmla="*/ 0 w 77"/>
                    <a:gd name="T3" fmla="*/ 382 h 86"/>
                    <a:gd name="T4" fmla="*/ 1 w 77"/>
                    <a:gd name="T5" fmla="*/ 584 h 86"/>
                    <a:gd name="T6" fmla="*/ 14 w 77"/>
                    <a:gd name="T7" fmla="*/ 634 h 86"/>
                    <a:gd name="T8" fmla="*/ 7 w 77"/>
                    <a:gd name="T9" fmla="*/ 802 h 86"/>
                    <a:gd name="T10" fmla="*/ 4 w 77"/>
                    <a:gd name="T11" fmla="*/ 971 h 86"/>
                    <a:gd name="T12" fmla="*/ 19 w 77"/>
                    <a:gd name="T13" fmla="*/ 1025 h 86"/>
                    <a:gd name="T14" fmla="*/ 19 w 77"/>
                    <a:gd name="T15" fmla="*/ 732 h 86"/>
                    <a:gd name="T16" fmla="*/ 19 w 77"/>
                    <a:gd name="T17" fmla="*/ 506 h 86"/>
                    <a:gd name="T18" fmla="*/ 22 w 77"/>
                    <a:gd name="T19" fmla="*/ 229 h 86"/>
                    <a:gd name="T20" fmla="*/ 19 w 77"/>
                    <a:gd name="T21" fmla="*/ 182 h 86"/>
                    <a:gd name="T22" fmla="*/ 19 w 77"/>
                    <a:gd name="T23" fmla="*/ 0 h 86"/>
                    <a:gd name="T24" fmla="*/ 9 w 77"/>
                    <a:gd name="T25" fmla="*/ 8 h 86"/>
                    <a:gd name="T26" fmla="*/ 0 w 77"/>
                    <a:gd name="T27" fmla="*/ 382 h 86"/>
                    <a:gd name="T28" fmla="*/ 0 w 77"/>
                    <a:gd name="T29" fmla="*/ 38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6"/>
                    <a:gd name="T47" fmla="*/ 77 w 77"/>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6">
                      <a:moveTo>
                        <a:pt x="0" y="32"/>
                      </a:moveTo>
                      <a:lnTo>
                        <a:pt x="0" y="32"/>
                      </a:lnTo>
                      <a:lnTo>
                        <a:pt x="1" y="49"/>
                      </a:lnTo>
                      <a:lnTo>
                        <a:pt x="14" y="53"/>
                      </a:lnTo>
                      <a:lnTo>
                        <a:pt x="7" y="67"/>
                      </a:lnTo>
                      <a:lnTo>
                        <a:pt x="4" y="81"/>
                      </a:lnTo>
                      <a:lnTo>
                        <a:pt x="22" y="85"/>
                      </a:lnTo>
                      <a:lnTo>
                        <a:pt x="38" y="61"/>
                      </a:lnTo>
                      <a:lnTo>
                        <a:pt x="69" y="42"/>
                      </a:lnTo>
                      <a:lnTo>
                        <a:pt x="76" y="20"/>
                      </a:lnTo>
                      <a:lnTo>
                        <a:pt x="47" y="16"/>
                      </a:lnTo>
                      <a:lnTo>
                        <a:pt x="27" y="0"/>
                      </a:lnTo>
                      <a:lnTo>
                        <a:pt x="9" y="8"/>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0" name="Freeform 124"/>
                <p:cNvSpPr>
                  <a:spLocks noChangeAspect="1"/>
                </p:cNvSpPr>
                <p:nvPr/>
              </p:nvSpPr>
              <p:spPr bwMode="gray">
                <a:xfrm>
                  <a:off x="2546126" y="3008788"/>
                  <a:ext cx="45899" cy="22115"/>
                </a:xfrm>
                <a:custGeom>
                  <a:avLst/>
                  <a:gdLst>
                    <a:gd name="T0" fmla="*/ 0 w 33"/>
                    <a:gd name="T1" fmla="*/ 183 h 15"/>
                    <a:gd name="T2" fmla="*/ 0 w 33"/>
                    <a:gd name="T3" fmla="*/ 183 h 15"/>
                    <a:gd name="T4" fmla="*/ 9 w 33"/>
                    <a:gd name="T5" fmla="*/ 0 h 15"/>
                    <a:gd name="T6" fmla="*/ 16 w 33"/>
                    <a:gd name="T7" fmla="*/ 222 h 15"/>
                    <a:gd name="T8" fmla="*/ 0 w 33"/>
                    <a:gd name="T9" fmla="*/ 183 h 15"/>
                    <a:gd name="T10" fmla="*/ 0 w 33"/>
                    <a:gd name="T11" fmla="*/ 183 h 15"/>
                    <a:gd name="T12" fmla="*/ 0 60000 65536"/>
                    <a:gd name="T13" fmla="*/ 0 60000 65536"/>
                    <a:gd name="T14" fmla="*/ 0 60000 65536"/>
                    <a:gd name="T15" fmla="*/ 0 60000 65536"/>
                    <a:gd name="T16" fmla="*/ 0 60000 65536"/>
                    <a:gd name="T17" fmla="*/ 0 60000 65536"/>
                    <a:gd name="T18" fmla="*/ 0 w 33"/>
                    <a:gd name="T19" fmla="*/ 0 h 15"/>
                    <a:gd name="T20" fmla="*/ 33 w 3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3" h="15">
                      <a:moveTo>
                        <a:pt x="0" y="11"/>
                      </a:moveTo>
                      <a:lnTo>
                        <a:pt x="0" y="11"/>
                      </a:lnTo>
                      <a:lnTo>
                        <a:pt x="9" y="0"/>
                      </a:lnTo>
                      <a:lnTo>
                        <a:pt x="32" y="14"/>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1" name="Freeform 127"/>
                <p:cNvSpPr>
                  <a:spLocks noChangeAspect="1"/>
                </p:cNvSpPr>
                <p:nvPr/>
              </p:nvSpPr>
              <p:spPr bwMode="gray">
                <a:xfrm>
                  <a:off x="3227446" y="3188472"/>
                  <a:ext cx="57375" cy="70491"/>
                </a:xfrm>
                <a:custGeom>
                  <a:avLst/>
                  <a:gdLst>
                    <a:gd name="T0" fmla="*/ 0 w 41"/>
                    <a:gd name="T1" fmla="*/ 652 h 48"/>
                    <a:gd name="T2" fmla="*/ 0 w 41"/>
                    <a:gd name="T3" fmla="*/ 652 h 48"/>
                    <a:gd name="T4" fmla="*/ 6 w 41"/>
                    <a:gd name="T5" fmla="*/ 0 h 48"/>
                    <a:gd name="T6" fmla="*/ 20 w 41"/>
                    <a:gd name="T7" fmla="*/ 303 h 48"/>
                    <a:gd name="T8" fmla="*/ 20 w 41"/>
                    <a:gd name="T9" fmla="*/ 668 h 48"/>
                    <a:gd name="T10" fmla="*/ 0 w 41"/>
                    <a:gd name="T11" fmla="*/ 652 h 48"/>
                    <a:gd name="T12" fmla="*/ 0 w 41"/>
                    <a:gd name="T13" fmla="*/ 652 h 48"/>
                    <a:gd name="T14" fmla="*/ 0 60000 65536"/>
                    <a:gd name="T15" fmla="*/ 0 60000 65536"/>
                    <a:gd name="T16" fmla="*/ 0 60000 65536"/>
                    <a:gd name="T17" fmla="*/ 0 60000 65536"/>
                    <a:gd name="T18" fmla="*/ 0 60000 65536"/>
                    <a:gd name="T19" fmla="*/ 0 60000 65536"/>
                    <a:gd name="T20" fmla="*/ 0 60000 65536"/>
                    <a:gd name="T21" fmla="*/ 0 w 41"/>
                    <a:gd name="T22" fmla="*/ 0 h 48"/>
                    <a:gd name="T23" fmla="*/ 41 w 4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8">
                      <a:moveTo>
                        <a:pt x="0" y="45"/>
                      </a:moveTo>
                      <a:lnTo>
                        <a:pt x="0" y="45"/>
                      </a:lnTo>
                      <a:lnTo>
                        <a:pt x="6" y="0"/>
                      </a:lnTo>
                      <a:lnTo>
                        <a:pt x="40" y="21"/>
                      </a:lnTo>
                      <a:lnTo>
                        <a:pt x="20" y="47"/>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2" name="Freeform 129"/>
                <p:cNvSpPr>
                  <a:spLocks noChangeAspect="1"/>
                </p:cNvSpPr>
                <p:nvPr/>
              </p:nvSpPr>
              <p:spPr bwMode="gray">
                <a:xfrm>
                  <a:off x="3096920" y="3133184"/>
                  <a:ext cx="91799" cy="139600"/>
                </a:xfrm>
                <a:custGeom>
                  <a:avLst/>
                  <a:gdLst>
                    <a:gd name="T0" fmla="*/ 0 w 66"/>
                    <a:gd name="T1" fmla="*/ 726 h 94"/>
                    <a:gd name="T2" fmla="*/ 0 w 66"/>
                    <a:gd name="T3" fmla="*/ 726 h 94"/>
                    <a:gd name="T4" fmla="*/ 9 w 66"/>
                    <a:gd name="T5" fmla="*/ 1039 h 94"/>
                    <a:gd name="T6" fmla="*/ 16 w 66"/>
                    <a:gd name="T7" fmla="*/ 1272 h 94"/>
                    <a:gd name="T8" fmla="*/ 16 w 66"/>
                    <a:gd name="T9" fmla="*/ 1846 h 94"/>
                    <a:gd name="T10" fmla="*/ 16 w 66"/>
                    <a:gd name="T11" fmla="*/ 2171 h 94"/>
                    <a:gd name="T12" fmla="*/ 16 w 66"/>
                    <a:gd name="T13" fmla="*/ 2021 h 94"/>
                    <a:gd name="T14" fmla="*/ 16 w 66"/>
                    <a:gd name="T15" fmla="*/ 1384 h 94"/>
                    <a:gd name="T16" fmla="*/ 16 w 66"/>
                    <a:gd name="T17" fmla="*/ 827 h 94"/>
                    <a:gd name="T18" fmla="*/ 16 w 66"/>
                    <a:gd name="T19" fmla="*/ 0 h 94"/>
                    <a:gd name="T20" fmla="*/ 6 w 66"/>
                    <a:gd name="T21" fmla="*/ 230 h 94"/>
                    <a:gd name="T22" fmla="*/ 11 w 66"/>
                    <a:gd name="T23" fmla="*/ 438 h 94"/>
                    <a:gd name="T24" fmla="*/ 0 w 66"/>
                    <a:gd name="T25" fmla="*/ 726 h 94"/>
                    <a:gd name="T26" fmla="*/ 0 w 66"/>
                    <a:gd name="T27" fmla="*/ 726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94"/>
                    <a:gd name="T44" fmla="*/ 66 w 66"/>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94">
                      <a:moveTo>
                        <a:pt x="0" y="31"/>
                      </a:moveTo>
                      <a:lnTo>
                        <a:pt x="0" y="31"/>
                      </a:lnTo>
                      <a:lnTo>
                        <a:pt x="9" y="44"/>
                      </a:lnTo>
                      <a:lnTo>
                        <a:pt x="22" y="53"/>
                      </a:lnTo>
                      <a:lnTo>
                        <a:pt x="19" y="79"/>
                      </a:lnTo>
                      <a:lnTo>
                        <a:pt x="26" y="93"/>
                      </a:lnTo>
                      <a:lnTo>
                        <a:pt x="65" y="87"/>
                      </a:lnTo>
                      <a:lnTo>
                        <a:pt x="43" y="59"/>
                      </a:lnTo>
                      <a:lnTo>
                        <a:pt x="58" y="34"/>
                      </a:lnTo>
                      <a:lnTo>
                        <a:pt x="19" y="0"/>
                      </a:lnTo>
                      <a:lnTo>
                        <a:pt x="6" y="10"/>
                      </a:lnTo>
                      <a:lnTo>
                        <a:pt x="11" y="19"/>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3" name="Freeform 130"/>
                <p:cNvSpPr>
                  <a:spLocks noChangeAspect="1"/>
                </p:cNvSpPr>
                <p:nvPr/>
              </p:nvSpPr>
              <p:spPr bwMode="gray">
                <a:xfrm>
                  <a:off x="2845907" y="2898213"/>
                  <a:ext cx="48768" cy="40083"/>
                </a:xfrm>
                <a:custGeom>
                  <a:avLst/>
                  <a:gdLst>
                    <a:gd name="T0" fmla="*/ 0 w 36"/>
                    <a:gd name="T1" fmla="*/ 433 h 27"/>
                    <a:gd name="T2" fmla="*/ 0 w 36"/>
                    <a:gd name="T3" fmla="*/ 433 h 27"/>
                    <a:gd name="T4" fmla="*/ 9 w 36"/>
                    <a:gd name="T5" fmla="*/ 433 h 27"/>
                    <a:gd name="T6" fmla="*/ 9 w 36"/>
                    <a:gd name="T7" fmla="*/ 2 h 27"/>
                    <a:gd name="T8" fmla="*/ 9 w 36"/>
                    <a:gd name="T9" fmla="*/ 0 h 27"/>
                    <a:gd name="T10" fmla="*/ 9 w 36"/>
                    <a:gd name="T11" fmla="*/ 611 h 27"/>
                    <a:gd name="T12" fmla="*/ 0 w 36"/>
                    <a:gd name="T13" fmla="*/ 433 h 27"/>
                    <a:gd name="T14" fmla="*/ 0 w 36"/>
                    <a:gd name="T15" fmla="*/ 433 h 2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7"/>
                    <a:gd name="T26" fmla="*/ 36 w 3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7">
                      <a:moveTo>
                        <a:pt x="0" y="19"/>
                      </a:moveTo>
                      <a:lnTo>
                        <a:pt x="0" y="19"/>
                      </a:lnTo>
                      <a:lnTo>
                        <a:pt x="27" y="19"/>
                      </a:lnTo>
                      <a:lnTo>
                        <a:pt x="14" y="2"/>
                      </a:lnTo>
                      <a:lnTo>
                        <a:pt x="35" y="0"/>
                      </a:lnTo>
                      <a:lnTo>
                        <a:pt x="35" y="26"/>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4" name="Freeform 131"/>
                <p:cNvSpPr>
                  <a:spLocks noChangeAspect="1"/>
                </p:cNvSpPr>
                <p:nvPr/>
              </p:nvSpPr>
              <p:spPr bwMode="gray">
                <a:xfrm>
                  <a:off x="2557601" y="2979762"/>
                  <a:ext cx="120486" cy="62198"/>
                </a:xfrm>
                <a:custGeom>
                  <a:avLst/>
                  <a:gdLst>
                    <a:gd name="T0" fmla="*/ 0 w 85"/>
                    <a:gd name="T1" fmla="*/ 423 h 42"/>
                    <a:gd name="T2" fmla="*/ 0 w 85"/>
                    <a:gd name="T3" fmla="*/ 423 h 42"/>
                    <a:gd name="T4" fmla="*/ 15 w 85"/>
                    <a:gd name="T5" fmla="*/ 2 h 42"/>
                    <a:gd name="T6" fmla="*/ 42 w 85"/>
                    <a:gd name="T7" fmla="*/ 0 h 42"/>
                    <a:gd name="T8" fmla="*/ 42 w 85"/>
                    <a:gd name="T9" fmla="*/ 261 h 42"/>
                    <a:gd name="T10" fmla="*/ 42 w 85"/>
                    <a:gd name="T11" fmla="*/ 300 h 42"/>
                    <a:gd name="T12" fmla="*/ 29 w 85"/>
                    <a:gd name="T13" fmla="*/ 843 h 42"/>
                    <a:gd name="T14" fmla="*/ 23 w 85"/>
                    <a:gd name="T15" fmla="*/ 707 h 42"/>
                    <a:gd name="T16" fmla="*/ 0 w 85"/>
                    <a:gd name="T17" fmla="*/ 423 h 42"/>
                    <a:gd name="T18" fmla="*/ 0 w 85"/>
                    <a:gd name="T19" fmla="*/ 423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0"/>
                      </a:moveTo>
                      <a:lnTo>
                        <a:pt x="0" y="20"/>
                      </a:lnTo>
                      <a:lnTo>
                        <a:pt x="15" y="2"/>
                      </a:lnTo>
                      <a:lnTo>
                        <a:pt x="60" y="0"/>
                      </a:lnTo>
                      <a:lnTo>
                        <a:pt x="84" y="13"/>
                      </a:lnTo>
                      <a:lnTo>
                        <a:pt x="64" y="15"/>
                      </a:lnTo>
                      <a:lnTo>
                        <a:pt x="29" y="41"/>
                      </a:lnTo>
                      <a:lnTo>
                        <a:pt x="23" y="3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5" name="Freeform 132"/>
                <p:cNvSpPr>
                  <a:spLocks noChangeAspect="1"/>
                </p:cNvSpPr>
                <p:nvPr/>
              </p:nvSpPr>
              <p:spPr bwMode="gray">
                <a:xfrm>
                  <a:off x="2599198" y="2997731"/>
                  <a:ext cx="78890" cy="85695"/>
                </a:xfrm>
                <a:custGeom>
                  <a:avLst/>
                  <a:gdLst>
                    <a:gd name="T0" fmla="*/ 0 w 56"/>
                    <a:gd name="T1" fmla="*/ 1120 h 57"/>
                    <a:gd name="T2" fmla="*/ 0 w 56"/>
                    <a:gd name="T3" fmla="*/ 1120 h 57"/>
                    <a:gd name="T4" fmla="*/ 22 w 56"/>
                    <a:gd name="T5" fmla="*/ 2215 h 57"/>
                    <a:gd name="T6" fmla="*/ 28 w 56"/>
                    <a:gd name="T7" fmla="*/ 2235 h 57"/>
                    <a:gd name="T8" fmla="*/ 28 w 56"/>
                    <a:gd name="T9" fmla="*/ 0 h 57"/>
                    <a:gd name="T10" fmla="*/ 28 w 56"/>
                    <a:gd name="T11" fmla="*/ 2 h 57"/>
                    <a:gd name="T12" fmla="*/ 0 w 56"/>
                    <a:gd name="T13" fmla="*/ 1120 h 57"/>
                    <a:gd name="T14" fmla="*/ 0 w 56"/>
                    <a:gd name="T15" fmla="*/ 1120 h 5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7"/>
                    <a:gd name="T26" fmla="*/ 56 w 5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7">
                      <a:moveTo>
                        <a:pt x="0" y="28"/>
                      </a:moveTo>
                      <a:lnTo>
                        <a:pt x="0" y="28"/>
                      </a:lnTo>
                      <a:lnTo>
                        <a:pt x="22" y="55"/>
                      </a:lnTo>
                      <a:lnTo>
                        <a:pt x="50" y="56"/>
                      </a:lnTo>
                      <a:lnTo>
                        <a:pt x="55" y="0"/>
                      </a:lnTo>
                      <a:lnTo>
                        <a:pt x="35" y="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6" name="Freeform 133"/>
                <p:cNvSpPr>
                  <a:spLocks noChangeAspect="1"/>
                </p:cNvSpPr>
                <p:nvPr/>
              </p:nvSpPr>
              <p:spPr bwMode="gray">
                <a:xfrm>
                  <a:off x="2682390" y="3105540"/>
                  <a:ext cx="107577" cy="52523"/>
                </a:xfrm>
                <a:custGeom>
                  <a:avLst/>
                  <a:gdLst>
                    <a:gd name="T0" fmla="*/ 0 w 77"/>
                    <a:gd name="T1" fmla="*/ 689 h 35"/>
                    <a:gd name="T2" fmla="*/ 0 w 77"/>
                    <a:gd name="T3" fmla="*/ 689 h 35"/>
                    <a:gd name="T4" fmla="*/ 6 w 77"/>
                    <a:gd name="T5" fmla="*/ 0 h 35"/>
                    <a:gd name="T6" fmla="*/ 19 w 77"/>
                    <a:gd name="T7" fmla="*/ 388 h 35"/>
                    <a:gd name="T8" fmla="*/ 19 w 77"/>
                    <a:gd name="T9" fmla="*/ 0 h 35"/>
                    <a:gd name="T10" fmla="*/ 22 w 77"/>
                    <a:gd name="T11" fmla="*/ 457 h 35"/>
                    <a:gd name="T12" fmla="*/ 19 w 77"/>
                    <a:gd name="T13" fmla="*/ 1226 h 35"/>
                    <a:gd name="T14" fmla="*/ 19 w 77"/>
                    <a:gd name="T15" fmla="*/ 635 h 35"/>
                    <a:gd name="T16" fmla="*/ 19 w 77"/>
                    <a:gd name="T17" fmla="*/ 388 h 35"/>
                    <a:gd name="T18" fmla="*/ 19 w 77"/>
                    <a:gd name="T19" fmla="*/ 773 h 35"/>
                    <a:gd name="T20" fmla="*/ 19 w 77"/>
                    <a:gd name="T21" fmla="*/ 1129 h 35"/>
                    <a:gd name="T22" fmla="*/ 19 w 77"/>
                    <a:gd name="T23" fmla="*/ 1266 h 35"/>
                    <a:gd name="T24" fmla="*/ 0 w 77"/>
                    <a:gd name="T25" fmla="*/ 689 h 35"/>
                    <a:gd name="T26" fmla="*/ 0 w 77"/>
                    <a:gd name="T27" fmla="*/ 689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35"/>
                    <a:gd name="T44" fmla="*/ 77 w 7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35">
                      <a:moveTo>
                        <a:pt x="0" y="18"/>
                      </a:moveTo>
                      <a:lnTo>
                        <a:pt x="0" y="18"/>
                      </a:lnTo>
                      <a:lnTo>
                        <a:pt x="6" y="0"/>
                      </a:lnTo>
                      <a:lnTo>
                        <a:pt x="22" y="11"/>
                      </a:lnTo>
                      <a:lnTo>
                        <a:pt x="51" y="0"/>
                      </a:lnTo>
                      <a:lnTo>
                        <a:pt x="76" y="13"/>
                      </a:lnTo>
                      <a:lnTo>
                        <a:pt x="70" y="33"/>
                      </a:lnTo>
                      <a:lnTo>
                        <a:pt x="67" y="17"/>
                      </a:lnTo>
                      <a:lnTo>
                        <a:pt x="51" y="11"/>
                      </a:lnTo>
                      <a:lnTo>
                        <a:pt x="36" y="21"/>
                      </a:lnTo>
                      <a:lnTo>
                        <a:pt x="39" y="30"/>
                      </a:lnTo>
                      <a:lnTo>
                        <a:pt x="33" y="34"/>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7" name="Freeform 136"/>
                <p:cNvSpPr>
                  <a:spLocks noChangeAspect="1"/>
                </p:cNvSpPr>
                <p:nvPr/>
              </p:nvSpPr>
              <p:spPr bwMode="gray">
                <a:xfrm>
                  <a:off x="3157163" y="3182943"/>
                  <a:ext cx="78890" cy="78785"/>
                </a:xfrm>
                <a:custGeom>
                  <a:avLst/>
                  <a:gdLst>
                    <a:gd name="T0" fmla="*/ 0 w 57"/>
                    <a:gd name="T1" fmla="*/ 269 h 54"/>
                    <a:gd name="T2" fmla="*/ 0 w 57"/>
                    <a:gd name="T3" fmla="*/ 269 h 54"/>
                    <a:gd name="T4" fmla="*/ 14 w 57"/>
                    <a:gd name="T5" fmla="*/ 0 h 54"/>
                    <a:gd name="T6" fmla="*/ 14 w 57"/>
                    <a:gd name="T7" fmla="*/ 4 h 54"/>
                    <a:gd name="T8" fmla="*/ 14 w 57"/>
                    <a:gd name="T9" fmla="*/ 533 h 54"/>
                    <a:gd name="T10" fmla="*/ 14 w 57"/>
                    <a:gd name="T11" fmla="*/ 575 h 54"/>
                    <a:gd name="T12" fmla="*/ 0 w 57"/>
                    <a:gd name="T13" fmla="*/ 269 h 54"/>
                    <a:gd name="T14" fmla="*/ 0 w 57"/>
                    <a:gd name="T15" fmla="*/ 269 h 5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54"/>
                    <a:gd name="T26" fmla="*/ 57 w 57"/>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54">
                      <a:moveTo>
                        <a:pt x="0" y="25"/>
                      </a:moveTo>
                      <a:lnTo>
                        <a:pt x="0" y="25"/>
                      </a:lnTo>
                      <a:lnTo>
                        <a:pt x="15" y="0"/>
                      </a:lnTo>
                      <a:lnTo>
                        <a:pt x="56" y="4"/>
                      </a:lnTo>
                      <a:lnTo>
                        <a:pt x="50" y="49"/>
                      </a:lnTo>
                      <a:lnTo>
                        <a:pt x="22" y="53"/>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8" name="Freeform 137"/>
                <p:cNvSpPr>
                  <a:spLocks noChangeAspect="1"/>
                </p:cNvSpPr>
                <p:nvPr/>
              </p:nvSpPr>
              <p:spPr bwMode="gray">
                <a:xfrm>
                  <a:off x="3082576" y="3084808"/>
                  <a:ext cx="20081" cy="15204"/>
                </a:xfrm>
                <a:custGeom>
                  <a:avLst/>
                  <a:gdLst>
                    <a:gd name="T0" fmla="*/ 0 w 14"/>
                    <a:gd name="T1" fmla="*/ 10 h 11"/>
                    <a:gd name="T2" fmla="*/ 0 w 14"/>
                    <a:gd name="T3" fmla="*/ 10 h 11"/>
                    <a:gd name="T4" fmla="*/ 12 w 14"/>
                    <a:gd name="T5" fmla="*/ 8 h 11"/>
                    <a:gd name="T6" fmla="*/ 13 w 14"/>
                    <a:gd name="T7" fmla="*/ 0 h 11"/>
                    <a:gd name="T8" fmla="*/ 0 w 14"/>
                    <a:gd name="T9" fmla="*/ 10 h 11"/>
                    <a:gd name="T10" fmla="*/ 0 w 14"/>
                    <a:gd name="T11" fmla="*/ 1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0"/>
                      </a:moveTo>
                      <a:lnTo>
                        <a:pt x="0" y="10"/>
                      </a:lnTo>
                      <a:lnTo>
                        <a:pt x="12" y="8"/>
                      </a:lnTo>
                      <a:lnTo>
                        <a:pt x="13"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19" name="Freeform 139"/>
                <p:cNvSpPr>
                  <a:spLocks noChangeAspect="1"/>
                </p:cNvSpPr>
                <p:nvPr/>
              </p:nvSpPr>
              <p:spPr bwMode="gray">
                <a:xfrm>
                  <a:off x="2868857" y="3054400"/>
                  <a:ext cx="255316" cy="232206"/>
                </a:xfrm>
                <a:custGeom>
                  <a:avLst/>
                  <a:gdLst>
                    <a:gd name="T0" fmla="*/ 0 w 184"/>
                    <a:gd name="T1" fmla="*/ 823 h 157"/>
                    <a:gd name="T2" fmla="*/ 0 w 184"/>
                    <a:gd name="T3" fmla="*/ 823 h 157"/>
                    <a:gd name="T4" fmla="*/ 15 w 184"/>
                    <a:gd name="T5" fmla="*/ 1360 h 157"/>
                    <a:gd name="T6" fmla="*/ 15 w 184"/>
                    <a:gd name="T7" fmla="*/ 1417 h 157"/>
                    <a:gd name="T8" fmla="*/ 15 w 184"/>
                    <a:gd name="T9" fmla="*/ 1647 h 157"/>
                    <a:gd name="T10" fmla="*/ 18 w 184"/>
                    <a:gd name="T11" fmla="*/ 1622 h 157"/>
                    <a:gd name="T12" fmla="*/ 16 w 184"/>
                    <a:gd name="T13" fmla="*/ 2564 h 157"/>
                    <a:gd name="T14" fmla="*/ 20 w 184"/>
                    <a:gd name="T15" fmla="*/ 2941 h 157"/>
                    <a:gd name="T16" fmla="*/ 26 w 184"/>
                    <a:gd name="T17" fmla="*/ 3066 h 157"/>
                    <a:gd name="T18" fmla="*/ 34 w 184"/>
                    <a:gd name="T19" fmla="*/ 2727 h 157"/>
                    <a:gd name="T20" fmla="*/ 31 w 184"/>
                    <a:gd name="T21" fmla="*/ 2617 h 157"/>
                    <a:gd name="T22" fmla="*/ 29 w 184"/>
                    <a:gd name="T23" fmla="*/ 2127 h 157"/>
                    <a:gd name="T24" fmla="*/ 35 w 184"/>
                    <a:gd name="T25" fmla="*/ 2239 h 157"/>
                    <a:gd name="T26" fmla="*/ 41 w 184"/>
                    <a:gd name="T27" fmla="*/ 1908 h 157"/>
                    <a:gd name="T28" fmla="*/ 40 w 184"/>
                    <a:gd name="T29" fmla="*/ 1647 h 157"/>
                    <a:gd name="T30" fmla="*/ 42 w 184"/>
                    <a:gd name="T31" fmla="*/ 1417 h 157"/>
                    <a:gd name="T32" fmla="*/ 41 w 184"/>
                    <a:gd name="T33" fmla="*/ 1237 h 157"/>
                    <a:gd name="T34" fmla="*/ 43 w 184"/>
                    <a:gd name="T35" fmla="*/ 1056 h 157"/>
                    <a:gd name="T36" fmla="*/ 40 w 184"/>
                    <a:gd name="T37" fmla="*/ 1009 h 157"/>
                    <a:gd name="T38" fmla="*/ 40 w 184"/>
                    <a:gd name="T39" fmla="*/ 769 h 157"/>
                    <a:gd name="T40" fmla="*/ 35 w 184"/>
                    <a:gd name="T41" fmla="*/ 482 h 157"/>
                    <a:gd name="T42" fmla="*/ 37 w 184"/>
                    <a:gd name="T43" fmla="*/ 419 h 157"/>
                    <a:gd name="T44" fmla="*/ 15 w 184"/>
                    <a:gd name="T45" fmla="*/ 479 h 157"/>
                    <a:gd name="T46" fmla="*/ 15 w 184"/>
                    <a:gd name="T47" fmla="*/ 0 h 157"/>
                    <a:gd name="T48" fmla="*/ 15 w 184"/>
                    <a:gd name="T49" fmla="*/ 213 h 157"/>
                    <a:gd name="T50" fmla="*/ 15 w 184"/>
                    <a:gd name="T51" fmla="*/ 392 h 157"/>
                    <a:gd name="T52" fmla="*/ 15 w 184"/>
                    <a:gd name="T53" fmla="*/ 769 h 157"/>
                    <a:gd name="T54" fmla="*/ 15 w 184"/>
                    <a:gd name="T55" fmla="*/ 886 h 157"/>
                    <a:gd name="T56" fmla="*/ 15 w 184"/>
                    <a:gd name="T57" fmla="*/ 552 h 157"/>
                    <a:gd name="T58" fmla="*/ 15 w 184"/>
                    <a:gd name="T59" fmla="*/ 6 h 157"/>
                    <a:gd name="T60" fmla="*/ 0 w 184"/>
                    <a:gd name="T61" fmla="*/ 823 h 157"/>
                    <a:gd name="T62" fmla="*/ 0 w 184"/>
                    <a:gd name="T63" fmla="*/ 82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57"/>
                    <a:gd name="T98" fmla="*/ 184 w 18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57">
                      <a:moveTo>
                        <a:pt x="0" y="42"/>
                      </a:moveTo>
                      <a:lnTo>
                        <a:pt x="0" y="42"/>
                      </a:lnTo>
                      <a:lnTo>
                        <a:pt x="17" y="69"/>
                      </a:lnTo>
                      <a:lnTo>
                        <a:pt x="44" y="72"/>
                      </a:lnTo>
                      <a:lnTo>
                        <a:pt x="52" y="84"/>
                      </a:lnTo>
                      <a:lnTo>
                        <a:pt x="79" y="82"/>
                      </a:lnTo>
                      <a:lnTo>
                        <a:pt x="75" y="129"/>
                      </a:lnTo>
                      <a:lnTo>
                        <a:pt x="87" y="149"/>
                      </a:lnTo>
                      <a:lnTo>
                        <a:pt x="103" y="156"/>
                      </a:lnTo>
                      <a:lnTo>
                        <a:pt x="136" y="137"/>
                      </a:lnTo>
                      <a:lnTo>
                        <a:pt x="123" y="134"/>
                      </a:lnTo>
                      <a:lnTo>
                        <a:pt x="116" y="108"/>
                      </a:lnTo>
                      <a:lnTo>
                        <a:pt x="139" y="113"/>
                      </a:lnTo>
                      <a:lnTo>
                        <a:pt x="173" y="97"/>
                      </a:lnTo>
                      <a:lnTo>
                        <a:pt x="164" y="84"/>
                      </a:lnTo>
                      <a:lnTo>
                        <a:pt x="175" y="72"/>
                      </a:lnTo>
                      <a:lnTo>
                        <a:pt x="170" y="63"/>
                      </a:lnTo>
                      <a:lnTo>
                        <a:pt x="183" y="53"/>
                      </a:lnTo>
                      <a:lnTo>
                        <a:pt x="167" y="51"/>
                      </a:lnTo>
                      <a:lnTo>
                        <a:pt x="167" y="39"/>
                      </a:lnTo>
                      <a:lnTo>
                        <a:pt x="141" y="25"/>
                      </a:lnTo>
                      <a:lnTo>
                        <a:pt x="152" y="21"/>
                      </a:lnTo>
                      <a:lnTo>
                        <a:pt x="72" y="24"/>
                      </a:lnTo>
                      <a:lnTo>
                        <a:pt x="46" y="0"/>
                      </a:lnTo>
                      <a:lnTo>
                        <a:pt x="47" y="11"/>
                      </a:lnTo>
                      <a:lnTo>
                        <a:pt x="24" y="20"/>
                      </a:lnTo>
                      <a:lnTo>
                        <a:pt x="31" y="39"/>
                      </a:lnTo>
                      <a:lnTo>
                        <a:pt x="22" y="46"/>
                      </a:lnTo>
                      <a:lnTo>
                        <a:pt x="17" y="29"/>
                      </a:lnTo>
                      <a:lnTo>
                        <a:pt x="26" y="6"/>
                      </a:lnTo>
                      <a:lnTo>
                        <a:pt x="0" y="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0" name="Freeform 140"/>
                <p:cNvSpPr>
                  <a:spLocks noChangeAspect="1"/>
                </p:cNvSpPr>
                <p:nvPr/>
              </p:nvSpPr>
              <p:spPr bwMode="gray">
                <a:xfrm>
                  <a:off x="6222388" y="2829104"/>
                  <a:ext cx="133396" cy="299933"/>
                </a:xfrm>
                <a:custGeom>
                  <a:avLst/>
                  <a:gdLst>
                    <a:gd name="T0" fmla="*/ 0 w 95"/>
                    <a:gd name="T1" fmla="*/ 188 h 203"/>
                    <a:gd name="T2" fmla="*/ 0 w 95"/>
                    <a:gd name="T3" fmla="*/ 188 h 203"/>
                    <a:gd name="T4" fmla="*/ 14 w 95"/>
                    <a:gd name="T5" fmla="*/ 584 h 203"/>
                    <a:gd name="T6" fmla="*/ 23 w 95"/>
                    <a:gd name="T7" fmla="*/ 762 h 203"/>
                    <a:gd name="T8" fmla="*/ 23 w 95"/>
                    <a:gd name="T9" fmla="*/ 1026 h 203"/>
                    <a:gd name="T10" fmla="*/ 23 w 95"/>
                    <a:gd name="T11" fmla="*/ 1531 h 203"/>
                    <a:gd name="T12" fmla="*/ 27 w 95"/>
                    <a:gd name="T13" fmla="*/ 2221 h 203"/>
                    <a:gd name="T14" fmla="*/ 28 w 95"/>
                    <a:gd name="T15" fmla="*/ 2827 h 203"/>
                    <a:gd name="T16" fmla="*/ 23 w 95"/>
                    <a:gd name="T17" fmla="*/ 3314 h 203"/>
                    <a:gd name="T18" fmla="*/ 23 w 95"/>
                    <a:gd name="T19" fmla="*/ 3787 h 203"/>
                    <a:gd name="T20" fmla="*/ 23 w 95"/>
                    <a:gd name="T21" fmla="*/ 3509 h 203"/>
                    <a:gd name="T22" fmla="*/ 23 w 95"/>
                    <a:gd name="T23" fmla="*/ 3582 h 203"/>
                    <a:gd name="T24" fmla="*/ 23 w 95"/>
                    <a:gd name="T25" fmla="*/ 3351 h 203"/>
                    <a:gd name="T26" fmla="*/ 38 w 95"/>
                    <a:gd name="T27" fmla="*/ 3022 h 203"/>
                    <a:gd name="T28" fmla="*/ 36 w 95"/>
                    <a:gd name="T29" fmla="*/ 2072 h 203"/>
                    <a:gd name="T30" fmla="*/ 23 w 95"/>
                    <a:gd name="T31" fmla="*/ 1166 h 203"/>
                    <a:gd name="T32" fmla="*/ 23 w 95"/>
                    <a:gd name="T33" fmla="*/ 871 h 203"/>
                    <a:gd name="T34" fmla="*/ 30 w 95"/>
                    <a:gd name="T35" fmla="*/ 447 h 203"/>
                    <a:gd name="T36" fmla="*/ 23 w 95"/>
                    <a:gd name="T37" fmla="*/ 0 h 203"/>
                    <a:gd name="T38" fmla="*/ 0 w 95"/>
                    <a:gd name="T39" fmla="*/ 188 h 203"/>
                    <a:gd name="T40" fmla="*/ 0 w 95"/>
                    <a:gd name="T41" fmla="*/ 18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1" name="Freeform 142"/>
                <p:cNvSpPr>
                  <a:spLocks noChangeAspect="1"/>
                </p:cNvSpPr>
                <p:nvPr/>
              </p:nvSpPr>
              <p:spPr bwMode="gray">
                <a:xfrm>
                  <a:off x="5110760" y="2388188"/>
                  <a:ext cx="119051" cy="102282"/>
                </a:xfrm>
                <a:custGeom>
                  <a:avLst/>
                  <a:gdLst>
                    <a:gd name="T0" fmla="*/ 21 w 85"/>
                    <a:gd name="T1" fmla="*/ 2 h 69"/>
                    <a:gd name="T2" fmla="*/ 21 w 85"/>
                    <a:gd name="T3" fmla="*/ 2 h 69"/>
                    <a:gd name="T4" fmla="*/ 21 w 85"/>
                    <a:gd name="T5" fmla="*/ 6 h 69"/>
                    <a:gd name="T6" fmla="*/ 21 w 85"/>
                    <a:gd name="T7" fmla="*/ 309 h 69"/>
                    <a:gd name="T8" fmla="*/ 21 w 85"/>
                    <a:gd name="T9" fmla="*/ 560 h 69"/>
                    <a:gd name="T10" fmla="*/ 29 w 85"/>
                    <a:gd name="T11" fmla="*/ 824 h 69"/>
                    <a:gd name="T12" fmla="*/ 25 w 85"/>
                    <a:gd name="T13" fmla="*/ 884 h 69"/>
                    <a:gd name="T14" fmla="*/ 22 w 85"/>
                    <a:gd name="T15" fmla="*/ 1062 h 69"/>
                    <a:gd name="T16" fmla="*/ 22 w 85"/>
                    <a:gd name="T17" fmla="*/ 1139 h 69"/>
                    <a:gd name="T18" fmla="*/ 21 w 85"/>
                    <a:gd name="T19" fmla="*/ 1494 h 69"/>
                    <a:gd name="T20" fmla="*/ 21 w 85"/>
                    <a:gd name="T21" fmla="*/ 1397 h 69"/>
                    <a:gd name="T22" fmla="*/ 21 w 85"/>
                    <a:gd name="T23" fmla="*/ 1129 h 69"/>
                    <a:gd name="T24" fmla="*/ 21 w 85"/>
                    <a:gd name="T25" fmla="*/ 1215 h 69"/>
                    <a:gd name="T26" fmla="*/ 21 w 85"/>
                    <a:gd name="T27" fmla="*/ 1393 h 69"/>
                    <a:gd name="T28" fmla="*/ 21 w 85"/>
                    <a:gd name="T29" fmla="*/ 1346 h 69"/>
                    <a:gd name="T30" fmla="*/ 16 w 85"/>
                    <a:gd name="T31" fmla="*/ 1211 h 69"/>
                    <a:gd name="T32" fmla="*/ 12 w 85"/>
                    <a:gd name="T33" fmla="*/ 1062 h 69"/>
                    <a:gd name="T34" fmla="*/ 17 w 85"/>
                    <a:gd name="T35" fmla="*/ 923 h 69"/>
                    <a:gd name="T36" fmla="*/ 20 w 85"/>
                    <a:gd name="T37" fmla="*/ 1053 h 69"/>
                    <a:gd name="T38" fmla="*/ 21 w 85"/>
                    <a:gd name="T39" fmla="*/ 1211 h 69"/>
                    <a:gd name="T40" fmla="*/ 21 w 85"/>
                    <a:gd name="T41" fmla="*/ 1062 h 69"/>
                    <a:gd name="T42" fmla="*/ 21 w 85"/>
                    <a:gd name="T43" fmla="*/ 824 h 69"/>
                    <a:gd name="T44" fmla="*/ 20 w 85"/>
                    <a:gd name="T45" fmla="*/ 623 h 69"/>
                    <a:gd name="T46" fmla="*/ 15 w 85"/>
                    <a:gd name="T47" fmla="*/ 560 h 69"/>
                    <a:gd name="T48" fmla="*/ 15 w 85"/>
                    <a:gd name="T49" fmla="*/ 439 h 69"/>
                    <a:gd name="T50" fmla="*/ 9 w 85"/>
                    <a:gd name="T51" fmla="*/ 381 h 69"/>
                    <a:gd name="T52" fmla="*/ 0 w 85"/>
                    <a:gd name="T53" fmla="*/ 355 h 69"/>
                    <a:gd name="T54" fmla="*/ 3 w 85"/>
                    <a:gd name="T55" fmla="*/ 218 h 69"/>
                    <a:gd name="T56" fmla="*/ 4 w 85"/>
                    <a:gd name="T57" fmla="*/ 6 h 69"/>
                    <a:gd name="T58" fmla="*/ 11 w 85"/>
                    <a:gd name="T59" fmla="*/ 6 h 69"/>
                    <a:gd name="T60" fmla="*/ 15 w 85"/>
                    <a:gd name="T61" fmla="*/ 203 h 69"/>
                    <a:gd name="T62" fmla="*/ 21 w 85"/>
                    <a:gd name="T63" fmla="*/ 381 h 69"/>
                    <a:gd name="T64" fmla="*/ 21 w 85"/>
                    <a:gd name="T65" fmla="*/ 251 h 69"/>
                    <a:gd name="T66" fmla="*/ 21 w 85"/>
                    <a:gd name="T67" fmla="*/ 5 h 69"/>
                    <a:gd name="T68" fmla="*/ 21 w 85"/>
                    <a:gd name="T69" fmla="*/ 0 h 69"/>
                    <a:gd name="T70" fmla="*/ 21 w 85"/>
                    <a:gd name="T71" fmla="*/ 2 h 69"/>
                    <a:gd name="T72" fmla="*/ 21 w 85"/>
                    <a:gd name="T73" fmla="*/ 2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69"/>
                    <a:gd name="T113" fmla="*/ 85 w 85"/>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69">
                      <a:moveTo>
                        <a:pt x="32" y="2"/>
                      </a:moveTo>
                      <a:lnTo>
                        <a:pt x="36" y="2"/>
                      </a:lnTo>
                      <a:lnTo>
                        <a:pt x="49" y="6"/>
                      </a:lnTo>
                      <a:lnTo>
                        <a:pt x="61" y="15"/>
                      </a:lnTo>
                      <a:lnTo>
                        <a:pt x="68" y="26"/>
                      </a:lnTo>
                      <a:lnTo>
                        <a:pt x="84" y="38"/>
                      </a:lnTo>
                      <a:lnTo>
                        <a:pt x="76" y="41"/>
                      </a:lnTo>
                      <a:lnTo>
                        <a:pt x="70" y="49"/>
                      </a:lnTo>
                      <a:lnTo>
                        <a:pt x="69" y="53"/>
                      </a:lnTo>
                      <a:lnTo>
                        <a:pt x="66" y="68"/>
                      </a:lnTo>
                      <a:lnTo>
                        <a:pt x="54" y="64"/>
                      </a:lnTo>
                      <a:lnTo>
                        <a:pt x="52" y="51"/>
                      </a:lnTo>
                      <a:lnTo>
                        <a:pt x="40" y="56"/>
                      </a:lnTo>
                      <a:lnTo>
                        <a:pt x="29" y="63"/>
                      </a:lnTo>
                      <a:lnTo>
                        <a:pt x="22" y="62"/>
                      </a:lnTo>
                      <a:lnTo>
                        <a:pt x="16" y="55"/>
                      </a:lnTo>
                      <a:lnTo>
                        <a:pt x="12" y="49"/>
                      </a:lnTo>
                      <a:lnTo>
                        <a:pt x="17" y="43"/>
                      </a:lnTo>
                      <a:lnTo>
                        <a:pt x="20" y="48"/>
                      </a:lnTo>
                      <a:lnTo>
                        <a:pt x="35" y="55"/>
                      </a:lnTo>
                      <a:lnTo>
                        <a:pt x="38" y="49"/>
                      </a:lnTo>
                      <a:lnTo>
                        <a:pt x="24" y="38"/>
                      </a:lnTo>
                      <a:lnTo>
                        <a:pt x="20" y="29"/>
                      </a:lnTo>
                      <a:lnTo>
                        <a:pt x="15" y="26"/>
                      </a:lnTo>
                      <a:lnTo>
                        <a:pt x="15" y="20"/>
                      </a:lnTo>
                      <a:lnTo>
                        <a:pt x="9" y="18"/>
                      </a:lnTo>
                      <a:lnTo>
                        <a:pt x="0" y="17"/>
                      </a:lnTo>
                      <a:lnTo>
                        <a:pt x="3" y="10"/>
                      </a:lnTo>
                      <a:lnTo>
                        <a:pt x="4" y="6"/>
                      </a:lnTo>
                      <a:lnTo>
                        <a:pt x="11" y="6"/>
                      </a:lnTo>
                      <a:lnTo>
                        <a:pt x="15" y="9"/>
                      </a:lnTo>
                      <a:lnTo>
                        <a:pt x="26" y="18"/>
                      </a:lnTo>
                      <a:lnTo>
                        <a:pt x="27" y="12"/>
                      </a:lnTo>
                      <a:lnTo>
                        <a:pt x="23" y="5"/>
                      </a:lnTo>
                      <a:lnTo>
                        <a:pt x="26" y="0"/>
                      </a:lnTo>
                      <a:lnTo>
                        <a:pt x="32"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2" name="Freeform 143"/>
                <p:cNvSpPr>
                  <a:spLocks noChangeAspect="1"/>
                </p:cNvSpPr>
                <p:nvPr/>
              </p:nvSpPr>
              <p:spPr bwMode="gray">
                <a:xfrm>
                  <a:off x="5084941" y="2407538"/>
                  <a:ext cx="81758" cy="64962"/>
                </a:xfrm>
                <a:custGeom>
                  <a:avLst/>
                  <a:gdLst>
                    <a:gd name="T0" fmla="*/ 0 w 57"/>
                    <a:gd name="T1" fmla="*/ 334 h 43"/>
                    <a:gd name="T2" fmla="*/ 7 w 57"/>
                    <a:gd name="T3" fmla="*/ 622 h 43"/>
                    <a:gd name="T4" fmla="*/ 15 w 57"/>
                    <a:gd name="T5" fmla="*/ 1160 h 43"/>
                    <a:gd name="T6" fmla="*/ 28 w 57"/>
                    <a:gd name="T7" fmla="*/ 1823 h 43"/>
                    <a:gd name="T8" fmla="*/ 36 w 57"/>
                    <a:gd name="T9" fmla="*/ 1507 h 43"/>
                    <a:gd name="T10" fmla="*/ 37 w 57"/>
                    <a:gd name="T11" fmla="*/ 1810 h 43"/>
                    <a:gd name="T12" fmla="*/ 43 w 57"/>
                    <a:gd name="T13" fmla="*/ 1823 h 43"/>
                    <a:gd name="T14" fmla="*/ 52 w 57"/>
                    <a:gd name="T15" fmla="*/ 2150 h 43"/>
                    <a:gd name="T16" fmla="*/ 56 w 57"/>
                    <a:gd name="T17" fmla="*/ 1810 h 43"/>
                    <a:gd name="T18" fmla="*/ 42 w 57"/>
                    <a:gd name="T19" fmla="*/ 1268 h 43"/>
                    <a:gd name="T20" fmla="*/ 39 w 57"/>
                    <a:gd name="T21" fmla="*/ 812 h 43"/>
                    <a:gd name="T22" fmla="*/ 33 w 57"/>
                    <a:gd name="T23" fmla="*/ 622 h 43"/>
                    <a:gd name="T24" fmla="*/ 33 w 57"/>
                    <a:gd name="T25" fmla="*/ 365 h 43"/>
                    <a:gd name="T26" fmla="*/ 27 w 57"/>
                    <a:gd name="T27" fmla="*/ 5 h 43"/>
                    <a:gd name="T28" fmla="*/ 18 w 57"/>
                    <a:gd name="T29" fmla="*/ 3 h 43"/>
                    <a:gd name="T30" fmla="*/ 10 w 57"/>
                    <a:gd name="T31" fmla="*/ 0 h 43"/>
                    <a:gd name="T32" fmla="*/ 3 w 57"/>
                    <a:gd name="T33" fmla="*/ 1 h 43"/>
                    <a:gd name="T34" fmla="*/ 0 w 57"/>
                    <a:gd name="T35" fmla="*/ 334 h 43"/>
                    <a:gd name="T36" fmla="*/ 0 w 57"/>
                    <a:gd name="T37" fmla="*/ 334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3" name="Freeform 145"/>
                <p:cNvSpPr>
                  <a:spLocks noChangeAspect="1"/>
                </p:cNvSpPr>
                <p:nvPr/>
              </p:nvSpPr>
              <p:spPr bwMode="gray">
                <a:xfrm>
                  <a:off x="5323045" y="2296964"/>
                  <a:ext cx="351418" cy="226678"/>
                </a:xfrm>
                <a:custGeom>
                  <a:avLst/>
                  <a:gdLst>
                    <a:gd name="T0" fmla="*/ 24 w 250"/>
                    <a:gd name="T1" fmla="*/ 1435 h 153"/>
                    <a:gd name="T2" fmla="*/ 25 w 250"/>
                    <a:gd name="T3" fmla="*/ 1195 h 153"/>
                    <a:gd name="T4" fmla="*/ 25 w 250"/>
                    <a:gd name="T5" fmla="*/ 1114 h 153"/>
                    <a:gd name="T6" fmla="*/ 25 w 250"/>
                    <a:gd name="T7" fmla="*/ 1134 h 153"/>
                    <a:gd name="T8" fmla="*/ 25 w 250"/>
                    <a:gd name="T9" fmla="*/ 1216 h 153"/>
                    <a:gd name="T10" fmla="*/ 25 w 250"/>
                    <a:gd name="T11" fmla="*/ 1281 h 153"/>
                    <a:gd name="T12" fmla="*/ 25 w 250"/>
                    <a:gd name="T13" fmla="*/ 1435 h 153"/>
                    <a:gd name="T14" fmla="*/ 30 w 250"/>
                    <a:gd name="T15" fmla="*/ 1813 h 153"/>
                    <a:gd name="T16" fmla="*/ 35 w 250"/>
                    <a:gd name="T17" fmla="*/ 1768 h 153"/>
                    <a:gd name="T18" fmla="*/ 42 w 250"/>
                    <a:gd name="T19" fmla="*/ 1813 h 153"/>
                    <a:gd name="T20" fmla="*/ 52 w 250"/>
                    <a:gd name="T21" fmla="*/ 2233 h 153"/>
                    <a:gd name="T22" fmla="*/ 60 w 250"/>
                    <a:gd name="T23" fmla="*/ 2502 h 153"/>
                    <a:gd name="T24" fmla="*/ 67 w 250"/>
                    <a:gd name="T25" fmla="*/ 2750 h 153"/>
                    <a:gd name="T26" fmla="*/ 69 w 250"/>
                    <a:gd name="T27" fmla="*/ 3255 h 153"/>
                    <a:gd name="T28" fmla="*/ 73 w 250"/>
                    <a:gd name="T29" fmla="*/ 2875 h 153"/>
                    <a:gd name="T30" fmla="*/ 73 w 250"/>
                    <a:gd name="T31" fmla="*/ 2532 h 153"/>
                    <a:gd name="T32" fmla="*/ 71 w 250"/>
                    <a:gd name="T33" fmla="*/ 2053 h 153"/>
                    <a:gd name="T34" fmla="*/ 77 w 250"/>
                    <a:gd name="T35" fmla="*/ 1943 h 153"/>
                    <a:gd name="T36" fmla="*/ 87 w 250"/>
                    <a:gd name="T37" fmla="*/ 2053 h 153"/>
                    <a:gd name="T38" fmla="*/ 102 w 250"/>
                    <a:gd name="T39" fmla="*/ 2010 h 153"/>
                    <a:gd name="T40" fmla="*/ 102 w 250"/>
                    <a:gd name="T41" fmla="*/ 1720 h 153"/>
                    <a:gd name="T42" fmla="*/ 84 w 250"/>
                    <a:gd name="T43" fmla="*/ 1720 h 153"/>
                    <a:gd name="T44" fmla="*/ 74 w 250"/>
                    <a:gd name="T45" fmla="*/ 1690 h 153"/>
                    <a:gd name="T46" fmla="*/ 69 w 250"/>
                    <a:gd name="T47" fmla="*/ 1813 h 153"/>
                    <a:gd name="T48" fmla="*/ 65 w 250"/>
                    <a:gd name="T49" fmla="*/ 1768 h 153"/>
                    <a:gd name="T50" fmla="*/ 62 w 250"/>
                    <a:gd name="T51" fmla="*/ 1812 h 153"/>
                    <a:gd name="T52" fmla="*/ 58 w 250"/>
                    <a:gd name="T53" fmla="*/ 1690 h 153"/>
                    <a:gd name="T54" fmla="*/ 58 w 250"/>
                    <a:gd name="T55" fmla="*/ 1577 h 153"/>
                    <a:gd name="T56" fmla="*/ 57 w 250"/>
                    <a:gd name="T57" fmla="*/ 1195 h 153"/>
                    <a:gd name="T58" fmla="*/ 38 w 250"/>
                    <a:gd name="T59" fmla="*/ 905 h 153"/>
                    <a:gd name="T60" fmla="*/ 26 w 250"/>
                    <a:gd name="T61" fmla="*/ 624 h 153"/>
                    <a:gd name="T62" fmla="*/ 25 w 250"/>
                    <a:gd name="T63" fmla="*/ 769 h 153"/>
                    <a:gd name="T64" fmla="*/ 25 w 250"/>
                    <a:gd name="T65" fmla="*/ 324 h 153"/>
                    <a:gd name="T66" fmla="*/ 25 w 250"/>
                    <a:gd name="T67" fmla="*/ 0 h 153"/>
                    <a:gd name="T68" fmla="*/ 18 w 250"/>
                    <a:gd name="T69" fmla="*/ 1472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4" name="Freeform 146"/>
                <p:cNvSpPr>
                  <a:spLocks noChangeAspect="1"/>
                </p:cNvSpPr>
                <p:nvPr/>
              </p:nvSpPr>
              <p:spPr bwMode="gray">
                <a:xfrm>
                  <a:off x="5278579" y="2370220"/>
                  <a:ext cx="266791" cy="197652"/>
                </a:xfrm>
                <a:custGeom>
                  <a:avLst/>
                  <a:gdLst>
                    <a:gd name="T0" fmla="*/ 0 w 191"/>
                    <a:gd name="T1" fmla="*/ 311 h 134"/>
                    <a:gd name="T2" fmla="*/ 1 w 191"/>
                    <a:gd name="T3" fmla="*/ 635 h 134"/>
                    <a:gd name="T4" fmla="*/ 11 w 191"/>
                    <a:gd name="T5" fmla="*/ 452 h 134"/>
                    <a:gd name="T6" fmla="*/ 19 w 191"/>
                    <a:gd name="T7" fmla="*/ 706 h 134"/>
                    <a:gd name="T8" fmla="*/ 19 w 191"/>
                    <a:gd name="T9" fmla="*/ 825 h 134"/>
                    <a:gd name="T10" fmla="*/ 2 w 191"/>
                    <a:gd name="T11" fmla="*/ 706 h 134"/>
                    <a:gd name="T12" fmla="*/ 0 w 191"/>
                    <a:gd name="T13" fmla="*/ 916 h 134"/>
                    <a:gd name="T14" fmla="*/ 2 w 191"/>
                    <a:gd name="T15" fmla="*/ 1044 h 134"/>
                    <a:gd name="T16" fmla="*/ 11 w 191"/>
                    <a:gd name="T17" fmla="*/ 1048 h 134"/>
                    <a:gd name="T18" fmla="*/ 7 w 191"/>
                    <a:gd name="T19" fmla="*/ 1193 h 134"/>
                    <a:gd name="T20" fmla="*/ 15 w 191"/>
                    <a:gd name="T21" fmla="*/ 1273 h 134"/>
                    <a:gd name="T22" fmla="*/ 15 w 191"/>
                    <a:gd name="T23" fmla="*/ 1685 h 134"/>
                    <a:gd name="T24" fmla="*/ 19 w 191"/>
                    <a:gd name="T25" fmla="*/ 1553 h 134"/>
                    <a:gd name="T26" fmla="*/ 19 w 191"/>
                    <a:gd name="T27" fmla="*/ 1449 h 134"/>
                    <a:gd name="T28" fmla="*/ 29 w 191"/>
                    <a:gd name="T29" fmla="*/ 1745 h 134"/>
                    <a:gd name="T30" fmla="*/ 37 w 191"/>
                    <a:gd name="T31" fmla="*/ 1879 h 134"/>
                    <a:gd name="T32" fmla="*/ 38 w 191"/>
                    <a:gd name="T33" fmla="*/ 1987 h 134"/>
                    <a:gd name="T34" fmla="*/ 39 w 191"/>
                    <a:gd name="T35" fmla="*/ 2149 h 134"/>
                    <a:gd name="T36" fmla="*/ 45 w 191"/>
                    <a:gd name="T37" fmla="*/ 2323 h 134"/>
                    <a:gd name="T38" fmla="*/ 52 w 191"/>
                    <a:gd name="T39" fmla="*/ 1761 h 134"/>
                    <a:gd name="T40" fmla="*/ 56 w 191"/>
                    <a:gd name="T41" fmla="*/ 1761 h 134"/>
                    <a:gd name="T42" fmla="*/ 57 w 191"/>
                    <a:gd name="T43" fmla="*/ 1542 h 134"/>
                    <a:gd name="T44" fmla="*/ 58 w 191"/>
                    <a:gd name="T45" fmla="*/ 1445 h 134"/>
                    <a:gd name="T46" fmla="*/ 56 w 191"/>
                    <a:gd name="T47" fmla="*/ 1277 h 134"/>
                    <a:gd name="T48" fmla="*/ 53 w 191"/>
                    <a:gd name="T49" fmla="*/ 1197 h 134"/>
                    <a:gd name="T50" fmla="*/ 53 w 191"/>
                    <a:gd name="T51" fmla="*/ 1069 h 134"/>
                    <a:gd name="T52" fmla="*/ 48 w 191"/>
                    <a:gd name="T53" fmla="*/ 985 h 134"/>
                    <a:gd name="T54" fmla="*/ 45 w 191"/>
                    <a:gd name="T55" fmla="*/ 773 h 134"/>
                    <a:gd name="T56" fmla="*/ 44 w 191"/>
                    <a:gd name="T57" fmla="*/ 667 h 134"/>
                    <a:gd name="T58" fmla="*/ 41 w 191"/>
                    <a:gd name="T59" fmla="*/ 523 h 134"/>
                    <a:gd name="T60" fmla="*/ 39 w 191"/>
                    <a:gd name="T61" fmla="*/ 595 h 134"/>
                    <a:gd name="T62" fmla="*/ 38 w 191"/>
                    <a:gd name="T63" fmla="*/ 667 h 134"/>
                    <a:gd name="T64" fmla="*/ 35 w 191"/>
                    <a:gd name="T65" fmla="*/ 635 h 134"/>
                    <a:gd name="T66" fmla="*/ 33 w 191"/>
                    <a:gd name="T67" fmla="*/ 452 h 134"/>
                    <a:gd name="T68" fmla="*/ 33 w 191"/>
                    <a:gd name="T69" fmla="*/ 311 h 134"/>
                    <a:gd name="T70" fmla="*/ 31 w 191"/>
                    <a:gd name="T71" fmla="*/ 273 h 134"/>
                    <a:gd name="T72" fmla="*/ 30 w 191"/>
                    <a:gd name="T73" fmla="*/ 186 h 134"/>
                    <a:gd name="T74" fmla="*/ 26 w 191"/>
                    <a:gd name="T75" fmla="*/ 5 h 134"/>
                    <a:gd name="T76" fmla="*/ 23 w 191"/>
                    <a:gd name="T77" fmla="*/ 5 h 134"/>
                    <a:gd name="T78" fmla="*/ 21 w 191"/>
                    <a:gd name="T79" fmla="*/ 0 h 134"/>
                    <a:gd name="T80" fmla="*/ 19 w 191"/>
                    <a:gd name="T81" fmla="*/ 3 h 134"/>
                    <a:gd name="T82" fmla="*/ 19 w 191"/>
                    <a:gd name="T83" fmla="*/ 186 h 134"/>
                    <a:gd name="T84" fmla="*/ 19 w 191"/>
                    <a:gd name="T85" fmla="*/ 163 h 134"/>
                    <a:gd name="T86" fmla="*/ 19 w 191"/>
                    <a:gd name="T87" fmla="*/ 153 h 134"/>
                    <a:gd name="T88" fmla="*/ 19 w 191"/>
                    <a:gd name="T89" fmla="*/ 311 h 134"/>
                    <a:gd name="T90" fmla="*/ 19 w 191"/>
                    <a:gd name="T91" fmla="*/ 354 h 134"/>
                    <a:gd name="T92" fmla="*/ 19 w 191"/>
                    <a:gd name="T93" fmla="*/ 311 h 134"/>
                    <a:gd name="T94" fmla="*/ 19 w 191"/>
                    <a:gd name="T95" fmla="*/ 424 h 134"/>
                    <a:gd name="T96" fmla="*/ 19 w 191"/>
                    <a:gd name="T97" fmla="*/ 311 h 134"/>
                    <a:gd name="T98" fmla="*/ 19 w 191"/>
                    <a:gd name="T99" fmla="*/ 225 h 134"/>
                    <a:gd name="T100" fmla="*/ 0 w 191"/>
                    <a:gd name="T101" fmla="*/ 311 h 134"/>
                    <a:gd name="T102" fmla="*/ 0 w 191"/>
                    <a:gd name="T103" fmla="*/ 311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5" name="Freeform 147"/>
                <p:cNvSpPr>
                  <a:spLocks noChangeAspect="1"/>
                </p:cNvSpPr>
                <p:nvPr/>
              </p:nvSpPr>
              <p:spPr bwMode="gray">
                <a:xfrm>
                  <a:off x="5578361" y="2368837"/>
                  <a:ext cx="222325" cy="100900"/>
                </a:xfrm>
                <a:custGeom>
                  <a:avLst/>
                  <a:gdLst>
                    <a:gd name="T0" fmla="*/ 16 w 160"/>
                    <a:gd name="T1" fmla="*/ 571 h 69"/>
                    <a:gd name="T2" fmla="*/ 16 w 160"/>
                    <a:gd name="T3" fmla="*/ 571 h 69"/>
                    <a:gd name="T4" fmla="*/ 6 w 160"/>
                    <a:gd name="T5" fmla="*/ 604 h 69"/>
                    <a:gd name="T6" fmla="*/ 0 w 160"/>
                    <a:gd name="T7" fmla="*/ 692 h 69"/>
                    <a:gd name="T8" fmla="*/ 6 w 160"/>
                    <a:gd name="T9" fmla="*/ 732 h 69"/>
                    <a:gd name="T10" fmla="*/ 11 w 160"/>
                    <a:gd name="T11" fmla="*/ 769 h 69"/>
                    <a:gd name="T12" fmla="*/ 16 w 160"/>
                    <a:gd name="T13" fmla="*/ 756 h 69"/>
                    <a:gd name="T14" fmla="*/ 16 w 160"/>
                    <a:gd name="T15" fmla="*/ 756 h 69"/>
                    <a:gd name="T16" fmla="*/ 16 w 160"/>
                    <a:gd name="T17" fmla="*/ 814 h 69"/>
                    <a:gd name="T18" fmla="*/ 18 w 160"/>
                    <a:gd name="T19" fmla="*/ 710 h 69"/>
                    <a:gd name="T20" fmla="*/ 21 w 160"/>
                    <a:gd name="T21" fmla="*/ 692 h 69"/>
                    <a:gd name="T22" fmla="*/ 25 w 160"/>
                    <a:gd name="T23" fmla="*/ 654 h 69"/>
                    <a:gd name="T24" fmla="*/ 29 w 160"/>
                    <a:gd name="T25" fmla="*/ 634 h 69"/>
                    <a:gd name="T26" fmla="*/ 34 w 160"/>
                    <a:gd name="T27" fmla="*/ 506 h 69"/>
                    <a:gd name="T28" fmla="*/ 39 w 160"/>
                    <a:gd name="T29" fmla="*/ 364 h 69"/>
                    <a:gd name="T30" fmla="*/ 40 w 160"/>
                    <a:gd name="T31" fmla="*/ 304 h 69"/>
                    <a:gd name="T32" fmla="*/ 40 w 160"/>
                    <a:gd name="T33" fmla="*/ 172 h 69"/>
                    <a:gd name="T34" fmla="*/ 38 w 160"/>
                    <a:gd name="T35" fmla="*/ 172 h 69"/>
                    <a:gd name="T36" fmla="*/ 35 w 160"/>
                    <a:gd name="T37" fmla="*/ 130 h 69"/>
                    <a:gd name="T38" fmla="*/ 33 w 160"/>
                    <a:gd name="T39" fmla="*/ 6 h 69"/>
                    <a:gd name="T40" fmla="*/ 25 w 160"/>
                    <a:gd name="T41" fmla="*/ 4 h 69"/>
                    <a:gd name="T42" fmla="*/ 16 w 160"/>
                    <a:gd name="T43" fmla="*/ 0 h 69"/>
                    <a:gd name="T44" fmla="*/ 16 w 160"/>
                    <a:gd name="T45" fmla="*/ 1 h 69"/>
                    <a:gd name="T46" fmla="*/ 16 w 160"/>
                    <a:gd name="T47" fmla="*/ 6 h 69"/>
                    <a:gd name="T48" fmla="*/ 16 w 160"/>
                    <a:gd name="T49" fmla="*/ 146 h 69"/>
                    <a:gd name="T50" fmla="*/ 16 w 160"/>
                    <a:gd name="T51" fmla="*/ 154 h 69"/>
                    <a:gd name="T52" fmla="*/ 16 w 160"/>
                    <a:gd name="T53" fmla="*/ 130 h 69"/>
                    <a:gd name="T54" fmla="*/ 16 w 160"/>
                    <a:gd name="T55" fmla="*/ 123 h 69"/>
                    <a:gd name="T56" fmla="*/ 16 w 160"/>
                    <a:gd name="T57" fmla="*/ 130 h 69"/>
                    <a:gd name="T58" fmla="*/ 16 w 160"/>
                    <a:gd name="T59" fmla="*/ 154 h 69"/>
                    <a:gd name="T60" fmla="*/ 16 w 160"/>
                    <a:gd name="T61" fmla="*/ 193 h 69"/>
                    <a:gd name="T62" fmla="*/ 16 w 160"/>
                    <a:gd name="T63" fmla="*/ 256 h 69"/>
                    <a:gd name="T64" fmla="*/ 16 w 160"/>
                    <a:gd name="T65" fmla="*/ 344 h 69"/>
                    <a:gd name="T66" fmla="*/ 16 w 160"/>
                    <a:gd name="T67" fmla="*/ 385 h 69"/>
                    <a:gd name="T68" fmla="*/ 16 w 160"/>
                    <a:gd name="T69" fmla="*/ 385 h 69"/>
                    <a:gd name="T70" fmla="*/ 16 w 160"/>
                    <a:gd name="T71" fmla="*/ 385 h 69"/>
                    <a:gd name="T72" fmla="*/ 16 w 160"/>
                    <a:gd name="T73" fmla="*/ 456 h 69"/>
                    <a:gd name="T74" fmla="*/ 16 w 160"/>
                    <a:gd name="T75" fmla="*/ 566 h 69"/>
                    <a:gd name="T76" fmla="*/ 16 w 160"/>
                    <a:gd name="T77" fmla="*/ 566 h 69"/>
                    <a:gd name="T78" fmla="*/ 16 w 160"/>
                    <a:gd name="T79" fmla="*/ 552 h 69"/>
                    <a:gd name="T80" fmla="*/ 16 w 160"/>
                    <a:gd name="T81" fmla="*/ 566 h 69"/>
                    <a:gd name="T82" fmla="*/ 16 w 160"/>
                    <a:gd name="T83" fmla="*/ 571 h 69"/>
                    <a:gd name="T84" fmla="*/ 16 w 160"/>
                    <a:gd name="T85" fmla="*/ 571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6" name="Freeform 148"/>
                <p:cNvSpPr>
                  <a:spLocks noChangeAspect="1"/>
                </p:cNvSpPr>
                <p:nvPr/>
              </p:nvSpPr>
              <p:spPr bwMode="gray">
                <a:xfrm>
                  <a:off x="5556845" y="2429654"/>
                  <a:ext cx="142002" cy="105046"/>
                </a:xfrm>
                <a:custGeom>
                  <a:avLst/>
                  <a:gdLst>
                    <a:gd name="T0" fmla="*/ 0 w 102"/>
                    <a:gd name="T1" fmla="*/ 1171 h 71"/>
                    <a:gd name="T2" fmla="*/ 1 w 102"/>
                    <a:gd name="T3" fmla="*/ 1251 h 71"/>
                    <a:gd name="T4" fmla="*/ 8 w 102"/>
                    <a:gd name="T5" fmla="*/ 1253 h 71"/>
                    <a:gd name="T6" fmla="*/ 17 w 102"/>
                    <a:gd name="T7" fmla="*/ 1299 h 71"/>
                    <a:gd name="T8" fmla="*/ 17 w 102"/>
                    <a:gd name="T9" fmla="*/ 833 h 71"/>
                    <a:gd name="T10" fmla="*/ 17 w 102"/>
                    <a:gd name="T11" fmla="*/ 1134 h 71"/>
                    <a:gd name="T12" fmla="*/ 17 w 102"/>
                    <a:gd name="T13" fmla="*/ 1398 h 71"/>
                    <a:gd name="T14" fmla="*/ 17 w 102"/>
                    <a:gd name="T15" fmla="*/ 1299 h 71"/>
                    <a:gd name="T16" fmla="*/ 24 w 102"/>
                    <a:gd name="T17" fmla="*/ 1171 h 71"/>
                    <a:gd name="T18" fmla="*/ 29 w 102"/>
                    <a:gd name="T19" fmla="*/ 1253 h 71"/>
                    <a:gd name="T20" fmla="*/ 29 w 102"/>
                    <a:gd name="T21" fmla="*/ 833 h 71"/>
                    <a:gd name="T22" fmla="*/ 26 w 102"/>
                    <a:gd name="T23" fmla="*/ 776 h 71"/>
                    <a:gd name="T24" fmla="*/ 24 w 102"/>
                    <a:gd name="T25" fmla="*/ 778 h 71"/>
                    <a:gd name="T26" fmla="*/ 25 w 102"/>
                    <a:gd name="T27" fmla="*/ 517 h 71"/>
                    <a:gd name="T28" fmla="*/ 20 w 102"/>
                    <a:gd name="T29" fmla="*/ 468 h 71"/>
                    <a:gd name="T30" fmla="*/ 17 w 102"/>
                    <a:gd name="T31" fmla="*/ 451 h 71"/>
                    <a:gd name="T32" fmla="*/ 17 w 102"/>
                    <a:gd name="T33" fmla="*/ 451 h 71"/>
                    <a:gd name="T34" fmla="*/ 17 w 102"/>
                    <a:gd name="T35" fmla="*/ 451 h 71"/>
                    <a:gd name="T36" fmla="*/ 17 w 102"/>
                    <a:gd name="T37" fmla="*/ 451 h 71"/>
                    <a:gd name="T38" fmla="*/ 17 w 102"/>
                    <a:gd name="T39" fmla="*/ 393 h 71"/>
                    <a:gd name="T40" fmla="*/ 15 w 102"/>
                    <a:gd name="T41" fmla="*/ 343 h 71"/>
                    <a:gd name="T42" fmla="*/ 17 w 102"/>
                    <a:gd name="T43" fmla="*/ 244 h 71"/>
                    <a:gd name="T44" fmla="*/ 17 w 102"/>
                    <a:gd name="T45" fmla="*/ 199 h 71"/>
                    <a:gd name="T46" fmla="*/ 17 w 102"/>
                    <a:gd name="T47" fmla="*/ 6 h 71"/>
                    <a:gd name="T48" fmla="*/ 17 w 102"/>
                    <a:gd name="T49" fmla="*/ 0 h 71"/>
                    <a:gd name="T50" fmla="*/ 17 w 102"/>
                    <a:gd name="T51" fmla="*/ 2 h 71"/>
                    <a:gd name="T52" fmla="*/ 13 w 102"/>
                    <a:gd name="T53" fmla="*/ 1 h 71"/>
                    <a:gd name="T54" fmla="*/ 5 w 102"/>
                    <a:gd name="T55" fmla="*/ 174 h 71"/>
                    <a:gd name="T56" fmla="*/ 2 w 102"/>
                    <a:gd name="T57" fmla="*/ 451 h 71"/>
                    <a:gd name="T58" fmla="*/ 3 w 102"/>
                    <a:gd name="T59" fmla="*/ 517 h 71"/>
                    <a:gd name="T60" fmla="*/ 2 w 102"/>
                    <a:gd name="T61" fmla="*/ 536 h 71"/>
                    <a:gd name="T62" fmla="*/ 11 w 102"/>
                    <a:gd name="T63" fmla="*/ 574 h 71"/>
                    <a:gd name="T64" fmla="*/ 15 w 102"/>
                    <a:gd name="T65" fmla="*/ 753 h 71"/>
                    <a:gd name="T66" fmla="*/ 13 w 102"/>
                    <a:gd name="T67" fmla="*/ 924 h 71"/>
                    <a:gd name="T68" fmla="*/ 10 w 102"/>
                    <a:gd name="T69" fmla="*/ 953 h 71"/>
                    <a:gd name="T70" fmla="*/ 7 w 102"/>
                    <a:gd name="T71" fmla="*/ 1022 h 71"/>
                    <a:gd name="T72" fmla="*/ 0 w 102"/>
                    <a:gd name="T73" fmla="*/ 1171 h 71"/>
                    <a:gd name="T74" fmla="*/ 0 w 102"/>
                    <a:gd name="T75" fmla="*/ 11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7" name="Freeform 149"/>
                <p:cNvSpPr>
                  <a:spLocks noChangeAspect="1"/>
                </p:cNvSpPr>
                <p:nvPr/>
              </p:nvSpPr>
              <p:spPr bwMode="gray">
                <a:xfrm>
                  <a:off x="4601562" y="2331519"/>
                  <a:ext cx="67415" cy="71873"/>
                </a:xfrm>
                <a:custGeom>
                  <a:avLst/>
                  <a:gdLst>
                    <a:gd name="T0" fmla="*/ 0 w 48"/>
                    <a:gd name="T1" fmla="*/ 163 h 49"/>
                    <a:gd name="T2" fmla="*/ 24 w 48"/>
                    <a:gd name="T3" fmla="*/ 154 h 49"/>
                    <a:gd name="T4" fmla="*/ 24 w 48"/>
                    <a:gd name="T5" fmla="*/ 0 h 49"/>
                    <a:gd name="T6" fmla="*/ 24 w 48"/>
                    <a:gd name="T7" fmla="*/ 397 h 49"/>
                    <a:gd name="T8" fmla="*/ 24 w 48"/>
                    <a:gd name="T9" fmla="*/ 623 h 49"/>
                    <a:gd name="T10" fmla="*/ 18 w 48"/>
                    <a:gd name="T11" fmla="*/ 661 h 49"/>
                    <a:gd name="T12" fmla="*/ 9 w 48"/>
                    <a:gd name="T13" fmla="*/ 623 h 49"/>
                    <a:gd name="T14" fmla="*/ 8 w 48"/>
                    <a:gd name="T15" fmla="*/ 397 h 49"/>
                    <a:gd name="T16" fmla="*/ 0 w 48"/>
                    <a:gd name="T17" fmla="*/ 173 h 49"/>
                    <a:gd name="T18" fmla="*/ 0 w 48"/>
                    <a:gd name="T19" fmla="*/ 163 h 49"/>
                    <a:gd name="T20" fmla="*/ 0 w 48"/>
                    <a:gd name="T21" fmla="*/ 163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8" name="Freeform 160"/>
                <p:cNvSpPr>
                  <a:spLocks noChangeAspect="1"/>
                </p:cNvSpPr>
                <p:nvPr/>
              </p:nvSpPr>
              <p:spPr bwMode="gray">
                <a:xfrm>
                  <a:off x="4433742" y="2382660"/>
                  <a:ext cx="14343" cy="42847"/>
                </a:xfrm>
                <a:custGeom>
                  <a:avLst/>
                  <a:gdLst>
                    <a:gd name="T0" fmla="*/ 0 w 11"/>
                    <a:gd name="T1" fmla="*/ 246 h 29"/>
                    <a:gd name="T2" fmla="*/ 0 w 11"/>
                    <a:gd name="T3" fmla="*/ 246 h 29"/>
                    <a:gd name="T4" fmla="*/ 5 w 11"/>
                    <a:gd name="T5" fmla="*/ 512 h 29"/>
                    <a:gd name="T6" fmla="*/ 5 w 11"/>
                    <a:gd name="T7" fmla="*/ 0 h 29"/>
                    <a:gd name="T8" fmla="*/ 0 w 11"/>
                    <a:gd name="T9" fmla="*/ 246 h 29"/>
                    <a:gd name="T10" fmla="*/ 0 w 11"/>
                    <a:gd name="T11" fmla="*/ 246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29" name="Freeform 161"/>
                <p:cNvSpPr>
                  <a:spLocks noChangeAspect="1"/>
                </p:cNvSpPr>
                <p:nvPr/>
              </p:nvSpPr>
              <p:spPr bwMode="gray">
                <a:xfrm>
                  <a:off x="4382105" y="2077197"/>
                  <a:ext cx="166386" cy="196270"/>
                </a:xfrm>
                <a:custGeom>
                  <a:avLst/>
                  <a:gdLst>
                    <a:gd name="T0" fmla="*/ 0 w 119"/>
                    <a:gd name="T1" fmla="*/ 976 h 133"/>
                    <a:gd name="T2" fmla="*/ 0 w 119"/>
                    <a:gd name="T3" fmla="*/ 976 h 133"/>
                    <a:gd name="T4" fmla="*/ 0 w 119"/>
                    <a:gd name="T5" fmla="*/ 1359 h 133"/>
                    <a:gd name="T6" fmla="*/ 1 w 119"/>
                    <a:gd name="T7" fmla="*/ 1549 h 133"/>
                    <a:gd name="T8" fmla="*/ 3 w 119"/>
                    <a:gd name="T9" fmla="*/ 1760 h 133"/>
                    <a:gd name="T10" fmla="*/ 19 w 119"/>
                    <a:gd name="T11" fmla="*/ 1907 h 133"/>
                    <a:gd name="T12" fmla="*/ 19 w 119"/>
                    <a:gd name="T13" fmla="*/ 2303 h 133"/>
                    <a:gd name="T14" fmla="*/ 19 w 119"/>
                    <a:gd name="T15" fmla="*/ 2352 h 133"/>
                    <a:gd name="T16" fmla="*/ 32 w 119"/>
                    <a:gd name="T17" fmla="*/ 2337 h 133"/>
                    <a:gd name="T18" fmla="*/ 37 w 119"/>
                    <a:gd name="T19" fmla="*/ 1940 h 133"/>
                    <a:gd name="T20" fmla="*/ 26 w 119"/>
                    <a:gd name="T21" fmla="*/ 1477 h 133"/>
                    <a:gd name="T22" fmla="*/ 38 w 119"/>
                    <a:gd name="T23" fmla="*/ 1213 h 133"/>
                    <a:gd name="T24" fmla="*/ 41 w 119"/>
                    <a:gd name="T25" fmla="*/ 1295 h 133"/>
                    <a:gd name="T26" fmla="*/ 38 w 119"/>
                    <a:gd name="T27" fmla="*/ 349 h 133"/>
                    <a:gd name="T28" fmla="*/ 29 w 119"/>
                    <a:gd name="T29" fmla="*/ 7 h 133"/>
                    <a:gd name="T30" fmla="*/ 19 w 119"/>
                    <a:gd name="T31" fmla="*/ 269 h 133"/>
                    <a:gd name="T32" fmla="*/ 19 w 119"/>
                    <a:gd name="T33" fmla="*/ 182 h 133"/>
                    <a:gd name="T34" fmla="*/ 19 w 119"/>
                    <a:gd name="T35" fmla="*/ 0 h 133"/>
                    <a:gd name="T36" fmla="*/ 19 w 119"/>
                    <a:gd name="T37" fmla="*/ 0 h 133"/>
                    <a:gd name="T38" fmla="*/ 19 w 119"/>
                    <a:gd name="T39" fmla="*/ 518 h 133"/>
                    <a:gd name="T40" fmla="*/ 19 w 119"/>
                    <a:gd name="T41" fmla="*/ 373 h 133"/>
                    <a:gd name="T42" fmla="*/ 16 w 119"/>
                    <a:gd name="T43" fmla="*/ 521 h 133"/>
                    <a:gd name="T44" fmla="*/ 14 w 119"/>
                    <a:gd name="T45" fmla="*/ 856 h 133"/>
                    <a:gd name="T46" fmla="*/ 0 w 119"/>
                    <a:gd name="T47" fmla="*/ 976 h 133"/>
                    <a:gd name="T48" fmla="*/ 0 w 119"/>
                    <a:gd name="T49" fmla="*/ 97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0" name="Freeform 162"/>
                <p:cNvSpPr>
                  <a:spLocks noChangeAspect="1"/>
                </p:cNvSpPr>
                <p:nvPr/>
              </p:nvSpPr>
              <p:spPr bwMode="gray">
                <a:xfrm>
                  <a:off x="4654634" y="2411685"/>
                  <a:ext cx="120486" cy="128543"/>
                </a:xfrm>
                <a:custGeom>
                  <a:avLst/>
                  <a:gdLst>
                    <a:gd name="T0" fmla="*/ 0 w 86"/>
                    <a:gd name="T1" fmla="*/ 1069 h 86"/>
                    <a:gd name="T2" fmla="*/ 0 w 86"/>
                    <a:gd name="T3" fmla="*/ 1069 h 86"/>
                    <a:gd name="T4" fmla="*/ 11 w 86"/>
                    <a:gd name="T5" fmla="*/ 452 h 86"/>
                    <a:gd name="T6" fmla="*/ 21 w 86"/>
                    <a:gd name="T7" fmla="*/ 262 h 86"/>
                    <a:gd name="T8" fmla="*/ 24 w 86"/>
                    <a:gd name="T9" fmla="*/ 262 h 86"/>
                    <a:gd name="T10" fmla="*/ 30 w 86"/>
                    <a:gd name="T11" fmla="*/ 0 h 86"/>
                    <a:gd name="T12" fmla="*/ 28 w 86"/>
                    <a:gd name="T13" fmla="*/ 572 h 86"/>
                    <a:gd name="T14" fmla="*/ 21 w 86"/>
                    <a:gd name="T15" fmla="*/ 418 h 86"/>
                    <a:gd name="T16" fmla="*/ 21 w 86"/>
                    <a:gd name="T17" fmla="*/ 915 h 86"/>
                    <a:gd name="T18" fmla="*/ 21 w 86"/>
                    <a:gd name="T19" fmla="*/ 669 h 86"/>
                    <a:gd name="T20" fmla="*/ 21 w 86"/>
                    <a:gd name="T21" fmla="*/ 1352 h 86"/>
                    <a:gd name="T22" fmla="*/ 21 w 86"/>
                    <a:gd name="T23" fmla="*/ 1512 h 86"/>
                    <a:gd name="T24" fmla="*/ 21 w 86"/>
                    <a:gd name="T25" fmla="*/ 1769 h 86"/>
                    <a:gd name="T26" fmla="*/ 21 w 86"/>
                    <a:gd name="T27" fmla="*/ 2068 h 86"/>
                    <a:gd name="T28" fmla="*/ 21 w 86"/>
                    <a:gd name="T29" fmla="*/ 2162 h 86"/>
                    <a:gd name="T30" fmla="*/ 21 w 86"/>
                    <a:gd name="T31" fmla="*/ 2652 h 86"/>
                    <a:gd name="T32" fmla="*/ 20 w 86"/>
                    <a:gd name="T33" fmla="*/ 2520 h 86"/>
                    <a:gd name="T34" fmla="*/ 14 w 86"/>
                    <a:gd name="T35" fmla="*/ 2061 h 86"/>
                    <a:gd name="T36" fmla="*/ 21 w 86"/>
                    <a:gd name="T37" fmla="*/ 1843 h 86"/>
                    <a:gd name="T38" fmla="*/ 14 w 86"/>
                    <a:gd name="T39" fmla="*/ 1768 h 86"/>
                    <a:gd name="T40" fmla="*/ 0 w 86"/>
                    <a:gd name="T41" fmla="*/ 1069 h 86"/>
                    <a:gd name="T42" fmla="*/ 0 w 86"/>
                    <a:gd name="T43" fmla="*/ 106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6"/>
                    <a:gd name="T68" fmla="*/ 86 w 8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6">
                      <a:moveTo>
                        <a:pt x="0" y="34"/>
                      </a:moveTo>
                      <a:lnTo>
                        <a:pt x="0" y="34"/>
                      </a:lnTo>
                      <a:lnTo>
                        <a:pt x="11" y="15"/>
                      </a:lnTo>
                      <a:lnTo>
                        <a:pt x="38" y="8"/>
                      </a:lnTo>
                      <a:lnTo>
                        <a:pt x="72" y="8"/>
                      </a:lnTo>
                      <a:lnTo>
                        <a:pt x="85" y="0"/>
                      </a:lnTo>
                      <a:lnTo>
                        <a:pt x="80" y="18"/>
                      </a:lnTo>
                      <a:lnTo>
                        <a:pt x="57" y="14"/>
                      </a:lnTo>
                      <a:lnTo>
                        <a:pt x="46" y="29"/>
                      </a:lnTo>
                      <a:lnTo>
                        <a:pt x="33" y="21"/>
                      </a:lnTo>
                      <a:lnTo>
                        <a:pt x="42" y="43"/>
                      </a:lnTo>
                      <a:lnTo>
                        <a:pt x="31" y="48"/>
                      </a:lnTo>
                      <a:lnTo>
                        <a:pt x="52" y="57"/>
                      </a:lnTo>
                      <a:lnTo>
                        <a:pt x="52" y="66"/>
                      </a:lnTo>
                      <a:lnTo>
                        <a:pt x="35" y="69"/>
                      </a:lnTo>
                      <a:lnTo>
                        <a:pt x="41" y="85"/>
                      </a:lnTo>
                      <a:lnTo>
                        <a:pt x="20" y="80"/>
                      </a:lnTo>
                      <a:lnTo>
                        <a:pt x="14" y="65"/>
                      </a:lnTo>
                      <a:lnTo>
                        <a:pt x="41" y="58"/>
                      </a:lnTo>
                      <a:lnTo>
                        <a:pt x="14" y="56"/>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1" name="Freeform 163"/>
                <p:cNvSpPr>
                  <a:spLocks noChangeAspect="1"/>
                </p:cNvSpPr>
                <p:nvPr/>
              </p:nvSpPr>
              <p:spPr bwMode="gray">
                <a:xfrm>
                  <a:off x="4717745" y="2559579"/>
                  <a:ext cx="57375" cy="11058"/>
                </a:xfrm>
                <a:custGeom>
                  <a:avLst/>
                  <a:gdLst>
                    <a:gd name="T0" fmla="*/ 0 w 41"/>
                    <a:gd name="T1" fmla="*/ 2057 h 7"/>
                    <a:gd name="T2" fmla="*/ 0 w 41"/>
                    <a:gd name="T3" fmla="*/ 2057 h 7"/>
                    <a:gd name="T4" fmla="*/ 3 w 41"/>
                    <a:gd name="T5" fmla="*/ 0 h 7"/>
                    <a:gd name="T6" fmla="*/ 20 w 41"/>
                    <a:gd name="T7" fmla="*/ 2057 h 7"/>
                    <a:gd name="T8" fmla="*/ 13 w 41"/>
                    <a:gd name="T9" fmla="*/ 2057 h 7"/>
                    <a:gd name="T10" fmla="*/ 0 w 41"/>
                    <a:gd name="T11" fmla="*/ 2057 h 7"/>
                    <a:gd name="T12" fmla="*/ 0 w 41"/>
                    <a:gd name="T13" fmla="*/ 2057 h 7"/>
                    <a:gd name="T14" fmla="*/ 0 60000 65536"/>
                    <a:gd name="T15" fmla="*/ 0 60000 65536"/>
                    <a:gd name="T16" fmla="*/ 0 60000 65536"/>
                    <a:gd name="T17" fmla="*/ 0 60000 65536"/>
                    <a:gd name="T18" fmla="*/ 0 60000 65536"/>
                    <a:gd name="T19" fmla="*/ 0 60000 65536"/>
                    <a:gd name="T20" fmla="*/ 0 60000 65536"/>
                    <a:gd name="T21" fmla="*/ 0 w 41"/>
                    <a:gd name="T22" fmla="*/ 0 h 7"/>
                    <a:gd name="T23" fmla="*/ 41 w 4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
                      <a:moveTo>
                        <a:pt x="0" y="6"/>
                      </a:moveTo>
                      <a:lnTo>
                        <a:pt x="0" y="6"/>
                      </a:lnTo>
                      <a:lnTo>
                        <a:pt x="3" y="0"/>
                      </a:lnTo>
                      <a:lnTo>
                        <a:pt x="40" y="6"/>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2" name="Freeform 165"/>
                <p:cNvSpPr>
                  <a:spLocks noChangeAspect="1"/>
                </p:cNvSpPr>
                <p:nvPr/>
              </p:nvSpPr>
              <p:spPr bwMode="gray">
                <a:xfrm>
                  <a:off x="4396448" y="2283142"/>
                  <a:ext cx="226628" cy="222532"/>
                </a:xfrm>
                <a:custGeom>
                  <a:avLst/>
                  <a:gdLst>
                    <a:gd name="T0" fmla="*/ 0 w 161"/>
                    <a:gd name="T1" fmla="*/ 622 h 151"/>
                    <a:gd name="T2" fmla="*/ 0 w 161"/>
                    <a:gd name="T3" fmla="*/ 622 h 151"/>
                    <a:gd name="T4" fmla="*/ 4 w 161"/>
                    <a:gd name="T5" fmla="*/ 327 h 151"/>
                    <a:gd name="T6" fmla="*/ 23 w 161"/>
                    <a:gd name="T7" fmla="*/ 183 h 151"/>
                    <a:gd name="T8" fmla="*/ 26 w 161"/>
                    <a:gd name="T9" fmla="*/ 307 h 151"/>
                    <a:gd name="T10" fmla="*/ 26 w 161"/>
                    <a:gd name="T11" fmla="*/ 4 h 151"/>
                    <a:gd name="T12" fmla="*/ 28 w 161"/>
                    <a:gd name="T13" fmla="*/ 0 h 151"/>
                    <a:gd name="T14" fmla="*/ 43 w 161"/>
                    <a:gd name="T15" fmla="*/ 172 h 151"/>
                    <a:gd name="T16" fmla="*/ 43 w 161"/>
                    <a:gd name="T17" fmla="*/ 451 h 151"/>
                    <a:gd name="T18" fmla="*/ 32 w 161"/>
                    <a:gd name="T19" fmla="*/ 481 h 151"/>
                    <a:gd name="T20" fmla="*/ 34 w 161"/>
                    <a:gd name="T21" fmla="*/ 856 h 151"/>
                    <a:gd name="T22" fmla="*/ 50 w 161"/>
                    <a:gd name="T23" fmla="*/ 1396 h 151"/>
                    <a:gd name="T24" fmla="*/ 59 w 161"/>
                    <a:gd name="T25" fmla="*/ 1435 h 151"/>
                    <a:gd name="T26" fmla="*/ 59 w 161"/>
                    <a:gd name="T27" fmla="*/ 1557 h 151"/>
                    <a:gd name="T28" fmla="*/ 71 w 161"/>
                    <a:gd name="T29" fmla="*/ 1967 h 151"/>
                    <a:gd name="T30" fmla="*/ 63 w 161"/>
                    <a:gd name="T31" fmla="*/ 1868 h 151"/>
                    <a:gd name="T32" fmla="*/ 65 w 161"/>
                    <a:gd name="T33" fmla="*/ 2244 h 151"/>
                    <a:gd name="T34" fmla="*/ 59 w 161"/>
                    <a:gd name="T35" fmla="*/ 2545 h 151"/>
                    <a:gd name="T36" fmla="*/ 56 w 161"/>
                    <a:gd name="T37" fmla="*/ 1970 h 151"/>
                    <a:gd name="T38" fmla="*/ 26 w 161"/>
                    <a:gd name="T39" fmla="*/ 1309 h 151"/>
                    <a:gd name="T40" fmla="*/ 26 w 161"/>
                    <a:gd name="T41" fmla="*/ 913 h 151"/>
                    <a:gd name="T42" fmla="*/ 26 w 161"/>
                    <a:gd name="T43" fmla="*/ 754 h 151"/>
                    <a:gd name="T44" fmla="*/ 10 w 161"/>
                    <a:gd name="T45" fmla="*/ 915 h 151"/>
                    <a:gd name="T46" fmla="*/ 0 w 161"/>
                    <a:gd name="T47" fmla="*/ 622 h 151"/>
                    <a:gd name="T48" fmla="*/ 0 w 161"/>
                    <a:gd name="T49" fmla="*/ 622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3" name="Freeform 166"/>
                <p:cNvSpPr>
                  <a:spLocks noChangeAspect="1"/>
                </p:cNvSpPr>
                <p:nvPr/>
              </p:nvSpPr>
              <p:spPr bwMode="gray">
                <a:xfrm>
                  <a:off x="4423702" y="2425507"/>
                  <a:ext cx="30122" cy="56670"/>
                </a:xfrm>
                <a:custGeom>
                  <a:avLst/>
                  <a:gdLst>
                    <a:gd name="T0" fmla="*/ 0 w 21"/>
                    <a:gd name="T1" fmla="*/ 6 h 38"/>
                    <a:gd name="T2" fmla="*/ 0 w 21"/>
                    <a:gd name="T3" fmla="*/ 6 h 38"/>
                    <a:gd name="T4" fmla="*/ 4 w 21"/>
                    <a:gd name="T5" fmla="*/ 958 h 38"/>
                    <a:gd name="T6" fmla="*/ 12 w 21"/>
                    <a:gd name="T7" fmla="*/ 1034 h 38"/>
                    <a:gd name="T8" fmla="*/ 20 w 21"/>
                    <a:gd name="T9" fmla="*/ 411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4" name="Freeform 167"/>
                <p:cNvSpPr>
                  <a:spLocks noChangeAspect="1"/>
                </p:cNvSpPr>
                <p:nvPr/>
              </p:nvSpPr>
              <p:spPr bwMode="gray">
                <a:xfrm>
                  <a:off x="4506895" y="2497381"/>
                  <a:ext cx="60243" cy="37319"/>
                </a:xfrm>
                <a:custGeom>
                  <a:avLst/>
                  <a:gdLst>
                    <a:gd name="T0" fmla="*/ 0 w 43"/>
                    <a:gd name="T1" fmla="*/ 5 h 25"/>
                    <a:gd name="T2" fmla="*/ 0 w 43"/>
                    <a:gd name="T3" fmla="*/ 5 h 25"/>
                    <a:gd name="T4" fmla="*/ 21 w 43"/>
                    <a:gd name="T5" fmla="*/ 702 h 25"/>
                    <a:gd name="T6" fmla="*/ 21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5" name="Freeform 172"/>
                <p:cNvSpPr>
                  <a:spLocks noChangeAspect="1"/>
                </p:cNvSpPr>
                <p:nvPr/>
              </p:nvSpPr>
              <p:spPr bwMode="gray">
                <a:xfrm>
                  <a:off x="4092365" y="2411685"/>
                  <a:ext cx="61678" cy="114721"/>
                </a:xfrm>
                <a:custGeom>
                  <a:avLst/>
                  <a:gdLst>
                    <a:gd name="T0" fmla="*/ 0 w 44"/>
                    <a:gd name="T1" fmla="*/ 1329 h 77"/>
                    <a:gd name="T2" fmla="*/ 0 w 44"/>
                    <a:gd name="T3" fmla="*/ 1329 h 77"/>
                    <a:gd name="T4" fmla="*/ 7 w 44"/>
                    <a:gd name="T5" fmla="*/ 0 h 77"/>
                    <a:gd name="T6" fmla="*/ 22 w 44"/>
                    <a:gd name="T7" fmla="*/ 3 h 77"/>
                    <a:gd name="T8" fmla="*/ 22 w 44"/>
                    <a:gd name="T9" fmla="*/ 950 h 77"/>
                    <a:gd name="T10" fmla="*/ 22 w 44"/>
                    <a:gd name="T11" fmla="*/ 2012 h 77"/>
                    <a:gd name="T12" fmla="*/ 6 w 44"/>
                    <a:gd name="T13" fmla="*/ 2084 h 77"/>
                    <a:gd name="T14" fmla="*/ 9 w 44"/>
                    <a:gd name="T15" fmla="*/ 1385 h 77"/>
                    <a:gd name="T16" fmla="*/ 0 w 44"/>
                    <a:gd name="T17" fmla="*/ 1329 h 77"/>
                    <a:gd name="T18" fmla="*/ 0 w 44"/>
                    <a:gd name="T19" fmla="*/ 1329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6" name="Freeform 174"/>
                <p:cNvSpPr>
                  <a:spLocks noChangeAspect="1"/>
                </p:cNvSpPr>
                <p:nvPr/>
              </p:nvSpPr>
              <p:spPr bwMode="gray">
                <a:xfrm>
                  <a:off x="4095234" y="2368837"/>
                  <a:ext cx="233801" cy="178302"/>
                </a:xfrm>
                <a:custGeom>
                  <a:avLst/>
                  <a:gdLst>
                    <a:gd name="T0" fmla="*/ 0 w 168"/>
                    <a:gd name="T1" fmla="*/ 124 h 122"/>
                    <a:gd name="T2" fmla="*/ 0 w 168"/>
                    <a:gd name="T3" fmla="*/ 124 h 122"/>
                    <a:gd name="T4" fmla="*/ 5 w 168"/>
                    <a:gd name="T5" fmla="*/ 351 h 122"/>
                    <a:gd name="T6" fmla="*/ 16 w 168"/>
                    <a:gd name="T7" fmla="*/ 377 h 122"/>
                    <a:gd name="T8" fmla="*/ 16 w 168"/>
                    <a:gd name="T9" fmla="*/ 761 h 122"/>
                    <a:gd name="T10" fmla="*/ 16 w 168"/>
                    <a:gd name="T11" fmla="*/ 1201 h 122"/>
                    <a:gd name="T12" fmla="*/ 16 w 168"/>
                    <a:gd name="T13" fmla="*/ 1407 h 122"/>
                    <a:gd name="T14" fmla="*/ 28 w 168"/>
                    <a:gd name="T15" fmla="*/ 1270 h 122"/>
                    <a:gd name="T16" fmla="*/ 36 w 168"/>
                    <a:gd name="T17" fmla="*/ 952 h 122"/>
                    <a:gd name="T18" fmla="*/ 35 w 168"/>
                    <a:gd name="T19" fmla="*/ 805 h 122"/>
                    <a:gd name="T20" fmla="*/ 38 w 168"/>
                    <a:gd name="T21" fmla="*/ 548 h 122"/>
                    <a:gd name="T22" fmla="*/ 45 w 168"/>
                    <a:gd name="T23" fmla="*/ 357 h 122"/>
                    <a:gd name="T24" fmla="*/ 45 w 168"/>
                    <a:gd name="T25" fmla="*/ 229 h 122"/>
                    <a:gd name="T26" fmla="*/ 41 w 168"/>
                    <a:gd name="T27" fmla="*/ 205 h 122"/>
                    <a:gd name="T28" fmla="*/ 40 w 168"/>
                    <a:gd name="T29" fmla="*/ 183 h 122"/>
                    <a:gd name="T30" fmla="*/ 28 w 168"/>
                    <a:gd name="T31" fmla="*/ 5 h 122"/>
                    <a:gd name="T32" fmla="*/ 14 w 168"/>
                    <a:gd name="T33" fmla="*/ 0 h 122"/>
                    <a:gd name="T34" fmla="*/ 0 w 168"/>
                    <a:gd name="T35" fmla="*/ 124 h 122"/>
                    <a:gd name="T36" fmla="*/ 0 w 168"/>
                    <a:gd name="T37" fmla="*/ 124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7" name="Freeform 176"/>
                <p:cNvSpPr>
                  <a:spLocks noChangeAspect="1"/>
                </p:cNvSpPr>
                <p:nvPr/>
              </p:nvSpPr>
              <p:spPr bwMode="gray">
                <a:xfrm>
                  <a:off x="4382105" y="2269320"/>
                  <a:ext cx="86061" cy="45612"/>
                </a:xfrm>
                <a:custGeom>
                  <a:avLst/>
                  <a:gdLst>
                    <a:gd name="T0" fmla="*/ 0 w 61"/>
                    <a:gd name="T1" fmla="*/ 301 h 31"/>
                    <a:gd name="T2" fmla="*/ 0 w 61"/>
                    <a:gd name="T3" fmla="*/ 301 h 31"/>
                    <a:gd name="T4" fmla="*/ 14 w 61"/>
                    <a:gd name="T5" fmla="*/ 466 h 31"/>
                    <a:gd name="T6" fmla="*/ 30 w 61"/>
                    <a:gd name="T7" fmla="*/ 320 h 31"/>
                    <a:gd name="T8" fmla="*/ 30 w 61"/>
                    <a:gd name="T9" fmla="*/ 446 h 31"/>
                    <a:gd name="T10" fmla="*/ 30 w 61"/>
                    <a:gd name="T11" fmla="*/ 208 h 31"/>
                    <a:gd name="T12" fmla="*/ 30 w 61"/>
                    <a:gd name="T13" fmla="*/ 183 h 31"/>
                    <a:gd name="T14" fmla="*/ 30 w 61"/>
                    <a:gd name="T15" fmla="*/ 5 h 31"/>
                    <a:gd name="T16" fmla="*/ 30 w 61"/>
                    <a:gd name="T17" fmla="*/ 3 h 31"/>
                    <a:gd name="T18" fmla="*/ 20 w 61"/>
                    <a:gd name="T19" fmla="*/ 0 h 31"/>
                    <a:gd name="T20" fmla="*/ 0 w 61"/>
                    <a:gd name="T21" fmla="*/ 301 h 31"/>
                    <a:gd name="T22" fmla="*/ 0 w 61"/>
                    <a:gd name="T23" fmla="*/ 30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8" name="Freeform 185"/>
                <p:cNvSpPr>
                  <a:spLocks noChangeAspect="1"/>
                </p:cNvSpPr>
                <p:nvPr/>
              </p:nvSpPr>
              <p:spPr bwMode="gray">
                <a:xfrm>
                  <a:off x="4777988" y="2248587"/>
                  <a:ext cx="63112" cy="77402"/>
                </a:xfrm>
                <a:custGeom>
                  <a:avLst/>
                  <a:gdLst>
                    <a:gd name="T0" fmla="*/ 10 w 45"/>
                    <a:gd name="T1" fmla="*/ 772 h 51"/>
                    <a:gd name="T2" fmla="*/ 15 w 45"/>
                    <a:gd name="T3" fmla="*/ 1275 h 51"/>
                    <a:gd name="T4" fmla="*/ 18 w 45"/>
                    <a:gd name="T5" fmla="*/ 1632 h 51"/>
                    <a:gd name="T6" fmla="*/ 21 w 45"/>
                    <a:gd name="T7" fmla="*/ 2968 h 51"/>
                    <a:gd name="T8" fmla="*/ 22 w 45"/>
                    <a:gd name="T9" fmla="*/ 3038 h 51"/>
                    <a:gd name="T10" fmla="*/ 22 w 45"/>
                    <a:gd name="T11" fmla="*/ 2373 h 51"/>
                    <a:gd name="T12" fmla="*/ 22 w 45"/>
                    <a:gd name="T13" fmla="*/ 1968 h 51"/>
                    <a:gd name="T14" fmla="*/ 22 w 45"/>
                    <a:gd name="T15" fmla="*/ 1694 h 51"/>
                    <a:gd name="T16" fmla="*/ 22 w 45"/>
                    <a:gd name="T17" fmla="*/ 1400 h 51"/>
                    <a:gd name="T18" fmla="*/ 22 w 45"/>
                    <a:gd name="T19" fmla="*/ 1275 h 51"/>
                    <a:gd name="T20" fmla="*/ 22 w 45"/>
                    <a:gd name="T21" fmla="*/ 484 h 51"/>
                    <a:gd name="T22" fmla="*/ 22 w 45"/>
                    <a:gd name="T23" fmla="*/ 0 h 51"/>
                    <a:gd name="T24" fmla="*/ 11 w 45"/>
                    <a:gd name="T25" fmla="*/ 0 h 51"/>
                    <a:gd name="T26" fmla="*/ 0 w 45"/>
                    <a:gd name="T27" fmla="*/ 1 h 51"/>
                    <a:gd name="T28" fmla="*/ 10 w 45"/>
                    <a:gd name="T29" fmla="*/ 772 h 51"/>
                    <a:gd name="T30" fmla="*/ 10 w 45"/>
                    <a:gd name="T31" fmla="*/ 772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39" name="Freeform 186"/>
                <p:cNvSpPr>
                  <a:spLocks noChangeAspect="1"/>
                </p:cNvSpPr>
                <p:nvPr/>
              </p:nvSpPr>
              <p:spPr bwMode="gray">
                <a:xfrm>
                  <a:off x="4717745" y="1936214"/>
                  <a:ext cx="96102" cy="69109"/>
                </a:xfrm>
                <a:custGeom>
                  <a:avLst/>
                  <a:gdLst>
                    <a:gd name="T0" fmla="*/ 17 w 69"/>
                    <a:gd name="T1" fmla="*/ 1 h 46"/>
                    <a:gd name="T2" fmla="*/ 0 w 69"/>
                    <a:gd name="T3" fmla="*/ 372 h 46"/>
                    <a:gd name="T4" fmla="*/ 5 w 69"/>
                    <a:gd name="T5" fmla="*/ 1079 h 46"/>
                    <a:gd name="T6" fmla="*/ 12 w 69"/>
                    <a:gd name="T7" fmla="*/ 1009 h 46"/>
                    <a:gd name="T8" fmla="*/ 10 w 69"/>
                    <a:gd name="T9" fmla="*/ 1665 h 46"/>
                    <a:gd name="T10" fmla="*/ 17 w 69"/>
                    <a:gd name="T11" fmla="*/ 1665 h 46"/>
                    <a:gd name="T12" fmla="*/ 17 w 69"/>
                    <a:gd name="T13" fmla="*/ 1537 h 46"/>
                    <a:gd name="T14" fmla="*/ 17 w 69"/>
                    <a:gd name="T15" fmla="*/ 1638 h 46"/>
                    <a:gd name="T16" fmla="*/ 17 w 69"/>
                    <a:gd name="T17" fmla="*/ 1537 h 46"/>
                    <a:gd name="T18" fmla="*/ 17 w 69"/>
                    <a:gd name="T19" fmla="*/ 1638 h 46"/>
                    <a:gd name="T20" fmla="*/ 17 w 69"/>
                    <a:gd name="T21" fmla="*/ 1780 h 46"/>
                    <a:gd name="T22" fmla="*/ 17 w 69"/>
                    <a:gd name="T23" fmla="*/ 1638 h 46"/>
                    <a:gd name="T24" fmla="*/ 17 w 69"/>
                    <a:gd name="T25" fmla="*/ 1780 h 46"/>
                    <a:gd name="T26" fmla="*/ 17 w 69"/>
                    <a:gd name="T27" fmla="*/ 1665 h 46"/>
                    <a:gd name="T28" fmla="*/ 17 w 69"/>
                    <a:gd name="T29" fmla="*/ 1097 h 46"/>
                    <a:gd name="T30" fmla="*/ 17 w 69"/>
                    <a:gd name="T31" fmla="*/ 612 h 46"/>
                    <a:gd name="T32" fmla="*/ 17 w 69"/>
                    <a:gd name="T33" fmla="*/ 372 h 46"/>
                    <a:gd name="T34" fmla="*/ 17 w 69"/>
                    <a:gd name="T35" fmla="*/ 0 h 46"/>
                    <a:gd name="T36" fmla="*/ 17 w 69"/>
                    <a:gd name="T37" fmla="*/ 2 h 46"/>
                    <a:gd name="T38" fmla="*/ 17 w 69"/>
                    <a:gd name="T39" fmla="*/ 1 h 46"/>
                    <a:gd name="T40" fmla="*/ 17 w 69"/>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0" name="Freeform 187"/>
                <p:cNvSpPr>
                  <a:spLocks noChangeAspect="1"/>
                </p:cNvSpPr>
                <p:nvPr/>
              </p:nvSpPr>
              <p:spPr bwMode="gray">
                <a:xfrm>
                  <a:off x="4641724" y="2030202"/>
                  <a:ext cx="152042" cy="78785"/>
                </a:xfrm>
                <a:custGeom>
                  <a:avLst/>
                  <a:gdLst>
                    <a:gd name="T0" fmla="*/ 18 w 109"/>
                    <a:gd name="T1" fmla="*/ 7 h 54"/>
                    <a:gd name="T2" fmla="*/ 18 w 109"/>
                    <a:gd name="T3" fmla="*/ 5 h 54"/>
                    <a:gd name="T4" fmla="*/ 18 w 109"/>
                    <a:gd name="T5" fmla="*/ 0 h 54"/>
                    <a:gd name="T6" fmla="*/ 25 w 109"/>
                    <a:gd name="T7" fmla="*/ 0 h 54"/>
                    <a:gd name="T8" fmla="*/ 34 w 109"/>
                    <a:gd name="T9" fmla="*/ 0 h 54"/>
                    <a:gd name="T10" fmla="*/ 31 w 109"/>
                    <a:gd name="T11" fmla="*/ 134 h 54"/>
                    <a:gd name="T12" fmla="*/ 28 w 109"/>
                    <a:gd name="T13" fmla="*/ 195 h 54"/>
                    <a:gd name="T14" fmla="*/ 22 w 109"/>
                    <a:gd name="T15" fmla="*/ 206 h 54"/>
                    <a:gd name="T16" fmla="*/ 18 w 109"/>
                    <a:gd name="T17" fmla="*/ 354 h 54"/>
                    <a:gd name="T18" fmla="*/ 18 w 109"/>
                    <a:gd name="T19" fmla="*/ 478 h 54"/>
                    <a:gd name="T20" fmla="*/ 18 w 109"/>
                    <a:gd name="T21" fmla="*/ 575 h 54"/>
                    <a:gd name="T22" fmla="*/ 18 w 109"/>
                    <a:gd name="T23" fmla="*/ 516 h 54"/>
                    <a:gd name="T24" fmla="*/ 0 w 109"/>
                    <a:gd name="T25" fmla="*/ 406 h 54"/>
                    <a:gd name="T26" fmla="*/ 14 w 109"/>
                    <a:gd name="T27" fmla="*/ 300 h 54"/>
                    <a:gd name="T28" fmla="*/ 18 w 109"/>
                    <a:gd name="T29" fmla="*/ 354 h 54"/>
                    <a:gd name="T30" fmla="*/ 18 w 109"/>
                    <a:gd name="T31" fmla="*/ 217 h 54"/>
                    <a:gd name="T32" fmla="*/ 18 w 109"/>
                    <a:gd name="T33" fmla="*/ 7 h 54"/>
                    <a:gd name="T34" fmla="*/ 18 w 109"/>
                    <a:gd name="T35" fmla="*/ 7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1" name="Freeform 188"/>
                <p:cNvSpPr>
                  <a:spLocks noChangeAspect="1"/>
                </p:cNvSpPr>
                <p:nvPr/>
              </p:nvSpPr>
              <p:spPr bwMode="gray">
                <a:xfrm>
                  <a:off x="4668977" y="1994266"/>
                  <a:ext cx="131961" cy="56670"/>
                </a:xfrm>
                <a:custGeom>
                  <a:avLst/>
                  <a:gdLst>
                    <a:gd name="T0" fmla="*/ 15 w 95"/>
                    <a:gd name="T1" fmla="*/ 4 h 39"/>
                    <a:gd name="T2" fmla="*/ 15 w 95"/>
                    <a:gd name="T3" fmla="*/ 4 h 39"/>
                    <a:gd name="T4" fmla="*/ 15 w 95"/>
                    <a:gd name="T5" fmla="*/ 2 h 39"/>
                    <a:gd name="T6" fmla="*/ 15 w 95"/>
                    <a:gd name="T7" fmla="*/ 4 h 39"/>
                    <a:gd name="T8" fmla="*/ 15 w 95"/>
                    <a:gd name="T9" fmla="*/ 1 h 39"/>
                    <a:gd name="T10" fmla="*/ 23 w 95"/>
                    <a:gd name="T11" fmla="*/ 0 h 39"/>
                    <a:gd name="T12" fmla="*/ 24 w 95"/>
                    <a:gd name="T13" fmla="*/ 6 h 39"/>
                    <a:gd name="T14" fmla="*/ 22 w 95"/>
                    <a:gd name="T15" fmla="*/ 175 h 39"/>
                    <a:gd name="T16" fmla="*/ 20 w 95"/>
                    <a:gd name="T17" fmla="*/ 333 h 39"/>
                    <a:gd name="T18" fmla="*/ 15 w 95"/>
                    <a:gd name="T19" fmla="*/ 260 h 39"/>
                    <a:gd name="T20" fmla="*/ 15 w 95"/>
                    <a:gd name="T21" fmla="*/ 213 h 39"/>
                    <a:gd name="T22" fmla="*/ 15 w 95"/>
                    <a:gd name="T23" fmla="*/ 273 h 39"/>
                    <a:gd name="T24" fmla="*/ 15 w 95"/>
                    <a:gd name="T25" fmla="*/ 273 h 39"/>
                    <a:gd name="T26" fmla="*/ 1 w 95"/>
                    <a:gd name="T27" fmla="*/ 287 h 39"/>
                    <a:gd name="T28" fmla="*/ 0 w 95"/>
                    <a:gd name="T29" fmla="*/ 184 h 39"/>
                    <a:gd name="T30" fmla="*/ 9 w 95"/>
                    <a:gd name="T31" fmla="*/ 5 h 39"/>
                    <a:gd name="T32" fmla="*/ 15 w 95"/>
                    <a:gd name="T33" fmla="*/ 2 h 39"/>
                    <a:gd name="T34" fmla="*/ 15 w 95"/>
                    <a:gd name="T35" fmla="*/ 150 h 39"/>
                    <a:gd name="T36" fmla="*/ 15 w 95"/>
                    <a:gd name="T37" fmla="*/ 4 h 39"/>
                    <a:gd name="T38" fmla="*/ 15 w 95"/>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2" name="Freeform 189"/>
                <p:cNvSpPr>
                  <a:spLocks noChangeAspect="1"/>
                </p:cNvSpPr>
                <p:nvPr/>
              </p:nvSpPr>
              <p:spPr bwMode="gray">
                <a:xfrm>
                  <a:off x="4529844" y="2287289"/>
                  <a:ext cx="65981" cy="37319"/>
                </a:xfrm>
                <a:custGeom>
                  <a:avLst/>
                  <a:gdLst>
                    <a:gd name="T0" fmla="*/ 0 w 47"/>
                    <a:gd name="T1" fmla="*/ 702 h 25"/>
                    <a:gd name="T2" fmla="*/ 0 w 47"/>
                    <a:gd name="T3" fmla="*/ 702 h 25"/>
                    <a:gd name="T4" fmla="*/ 0 w 47"/>
                    <a:gd name="T5" fmla="*/ 228 h 25"/>
                    <a:gd name="T6" fmla="*/ 23 w 47"/>
                    <a:gd name="T7" fmla="*/ 0 h 25"/>
                    <a:gd name="T8" fmla="*/ 23 w 47"/>
                    <a:gd name="T9" fmla="*/ 5 h 25"/>
                    <a:gd name="T10" fmla="*/ 23 w 47"/>
                    <a:gd name="T11" fmla="*/ 287 h 25"/>
                    <a:gd name="T12" fmla="*/ 23 w 47"/>
                    <a:gd name="T13" fmla="*/ 391 h 25"/>
                    <a:gd name="T14" fmla="*/ 19 w 47"/>
                    <a:gd name="T15" fmla="*/ 619 h 25"/>
                    <a:gd name="T16" fmla="*/ 7 w 47"/>
                    <a:gd name="T17" fmla="*/ 619 h 25"/>
                    <a:gd name="T18" fmla="*/ 0 w 47"/>
                    <a:gd name="T19" fmla="*/ 702 h 25"/>
                    <a:gd name="T20" fmla="*/ 0 w 47"/>
                    <a:gd name="T21" fmla="*/ 702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3" name="Freeform 190"/>
                <p:cNvSpPr>
                  <a:spLocks noChangeAspect="1"/>
                </p:cNvSpPr>
                <p:nvPr/>
              </p:nvSpPr>
              <p:spPr bwMode="gray">
                <a:xfrm>
                  <a:off x="4664674" y="2406157"/>
                  <a:ext cx="44465" cy="30408"/>
                </a:xfrm>
                <a:custGeom>
                  <a:avLst/>
                  <a:gdLst>
                    <a:gd name="T0" fmla="*/ 0 w 32"/>
                    <a:gd name="T1" fmla="*/ 510 h 20"/>
                    <a:gd name="T2" fmla="*/ 6 w 32"/>
                    <a:gd name="T3" fmla="*/ 1211 h 20"/>
                    <a:gd name="T4" fmla="*/ 16 w 32"/>
                    <a:gd name="T5" fmla="*/ 679 h 20"/>
                    <a:gd name="T6" fmla="*/ 16 w 32"/>
                    <a:gd name="T7" fmla="*/ 0 h 20"/>
                    <a:gd name="T8" fmla="*/ 2 w 32"/>
                    <a:gd name="T9" fmla="*/ 561 h 20"/>
                    <a:gd name="T10" fmla="*/ 0 w 32"/>
                    <a:gd name="T11" fmla="*/ 510 h 20"/>
                    <a:gd name="T12" fmla="*/ 0 w 32"/>
                    <a:gd name="T13" fmla="*/ 51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4" name="Freeform 192"/>
                <p:cNvSpPr>
                  <a:spLocks noChangeAspect="1"/>
                </p:cNvSpPr>
                <p:nvPr/>
              </p:nvSpPr>
              <p:spPr bwMode="gray">
                <a:xfrm>
                  <a:off x="4528410" y="2301111"/>
                  <a:ext cx="127658" cy="96753"/>
                </a:xfrm>
                <a:custGeom>
                  <a:avLst/>
                  <a:gdLst>
                    <a:gd name="T0" fmla="*/ 3 w 92"/>
                    <a:gd name="T1" fmla="*/ 320 h 65"/>
                    <a:gd name="T2" fmla="*/ 15 w 92"/>
                    <a:gd name="T3" fmla="*/ 256 h 65"/>
                    <a:gd name="T4" fmla="*/ 15 w 92"/>
                    <a:gd name="T5" fmla="*/ 1 h 65"/>
                    <a:gd name="T6" fmla="*/ 15 w 92"/>
                    <a:gd name="T7" fmla="*/ 0 h 65"/>
                    <a:gd name="T8" fmla="*/ 15 w 92"/>
                    <a:gd name="T9" fmla="*/ 256 h 65"/>
                    <a:gd name="T10" fmla="*/ 22 w 92"/>
                    <a:gd name="T11" fmla="*/ 4 h 65"/>
                    <a:gd name="T12" fmla="*/ 18 w 92"/>
                    <a:gd name="T13" fmla="*/ 738 h 65"/>
                    <a:gd name="T14" fmla="*/ 15 w 92"/>
                    <a:gd name="T15" fmla="*/ 795 h 65"/>
                    <a:gd name="T16" fmla="*/ 15 w 92"/>
                    <a:gd name="T17" fmla="*/ 1315 h 65"/>
                    <a:gd name="T18" fmla="*/ 15 w 92"/>
                    <a:gd name="T19" fmla="*/ 1665 h 65"/>
                    <a:gd name="T20" fmla="*/ 15 w 92"/>
                    <a:gd name="T21" fmla="*/ 1238 h 65"/>
                    <a:gd name="T22" fmla="*/ 11 w 92"/>
                    <a:gd name="T23" fmla="*/ 582 h 65"/>
                    <a:gd name="T24" fmla="*/ 0 w 92"/>
                    <a:gd name="T25" fmla="*/ 627 h 65"/>
                    <a:gd name="T26" fmla="*/ 3 w 92"/>
                    <a:gd name="T27" fmla="*/ 320 h 65"/>
                    <a:gd name="T28" fmla="*/ 3 w 92"/>
                    <a:gd name="T29" fmla="*/ 32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5" name="Freeform 193"/>
                <p:cNvSpPr>
                  <a:spLocks noChangeAspect="1"/>
                </p:cNvSpPr>
                <p:nvPr/>
              </p:nvSpPr>
              <p:spPr bwMode="gray">
                <a:xfrm>
                  <a:off x="4103840" y="2526407"/>
                  <a:ext cx="388711" cy="391158"/>
                </a:xfrm>
                <a:custGeom>
                  <a:avLst/>
                  <a:gdLst>
                    <a:gd name="T0" fmla="*/ 0 w 278"/>
                    <a:gd name="T1" fmla="*/ 2524 h 265"/>
                    <a:gd name="T2" fmla="*/ 0 w 278"/>
                    <a:gd name="T3" fmla="*/ 2524 h 265"/>
                    <a:gd name="T4" fmla="*/ 1 w 278"/>
                    <a:gd name="T5" fmla="*/ 2650 h 265"/>
                    <a:gd name="T6" fmla="*/ 19 w 278"/>
                    <a:gd name="T7" fmla="*/ 3244 h 265"/>
                    <a:gd name="T8" fmla="*/ 53 w 278"/>
                    <a:gd name="T9" fmla="*/ 4515 h 265"/>
                    <a:gd name="T10" fmla="*/ 54 w 278"/>
                    <a:gd name="T11" fmla="*/ 4752 h 265"/>
                    <a:gd name="T12" fmla="*/ 56 w 278"/>
                    <a:gd name="T13" fmla="*/ 4726 h 265"/>
                    <a:gd name="T14" fmla="*/ 63 w 278"/>
                    <a:gd name="T15" fmla="*/ 4648 h 265"/>
                    <a:gd name="T16" fmla="*/ 91 w 278"/>
                    <a:gd name="T17" fmla="*/ 3633 h 265"/>
                    <a:gd name="T18" fmla="*/ 81 w 278"/>
                    <a:gd name="T19" fmla="*/ 2919 h 265"/>
                    <a:gd name="T20" fmla="*/ 81 w 278"/>
                    <a:gd name="T21" fmla="*/ 1813 h 265"/>
                    <a:gd name="T22" fmla="*/ 80 w 278"/>
                    <a:gd name="T23" fmla="*/ 1326 h 265"/>
                    <a:gd name="T24" fmla="*/ 73 w 278"/>
                    <a:gd name="T25" fmla="*/ 823 h 265"/>
                    <a:gd name="T26" fmla="*/ 77 w 278"/>
                    <a:gd name="T27" fmla="*/ 676 h 265"/>
                    <a:gd name="T28" fmla="*/ 79 w 278"/>
                    <a:gd name="T29" fmla="*/ 0 h 265"/>
                    <a:gd name="T30" fmla="*/ 48 w 278"/>
                    <a:gd name="T31" fmla="*/ 6 h 265"/>
                    <a:gd name="T32" fmla="*/ 29 w 278"/>
                    <a:gd name="T33" fmla="*/ 494 h 265"/>
                    <a:gd name="T34" fmla="*/ 35 w 278"/>
                    <a:gd name="T35" fmla="*/ 1305 h 265"/>
                    <a:gd name="T36" fmla="*/ 25 w 278"/>
                    <a:gd name="T37" fmla="*/ 1326 h 265"/>
                    <a:gd name="T38" fmla="*/ 19 w 278"/>
                    <a:gd name="T39" fmla="*/ 1416 h 265"/>
                    <a:gd name="T40" fmla="*/ 20 w 278"/>
                    <a:gd name="T41" fmla="*/ 1660 h 265"/>
                    <a:gd name="T42" fmla="*/ 7 w 278"/>
                    <a:gd name="T43" fmla="*/ 2147 h 265"/>
                    <a:gd name="T44" fmla="*/ 0 w 278"/>
                    <a:gd name="T45" fmla="*/ 2524 h 265"/>
                    <a:gd name="T46" fmla="*/ 0 w 278"/>
                    <a:gd name="T47" fmla="*/ 2524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8"/>
                    <a:gd name="T73" fmla="*/ 0 h 265"/>
                    <a:gd name="T74" fmla="*/ 278 w 278"/>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8" h="265">
                      <a:moveTo>
                        <a:pt x="0" y="141"/>
                      </a:moveTo>
                      <a:lnTo>
                        <a:pt x="0" y="141"/>
                      </a:lnTo>
                      <a:lnTo>
                        <a:pt x="1" y="146"/>
                      </a:lnTo>
                      <a:lnTo>
                        <a:pt x="52" y="179"/>
                      </a:lnTo>
                      <a:lnTo>
                        <a:pt x="161" y="251"/>
                      </a:lnTo>
                      <a:lnTo>
                        <a:pt x="162" y="264"/>
                      </a:lnTo>
                      <a:lnTo>
                        <a:pt x="173" y="262"/>
                      </a:lnTo>
                      <a:lnTo>
                        <a:pt x="194" y="257"/>
                      </a:lnTo>
                      <a:lnTo>
                        <a:pt x="277" y="200"/>
                      </a:lnTo>
                      <a:lnTo>
                        <a:pt x="245" y="162"/>
                      </a:lnTo>
                      <a:lnTo>
                        <a:pt x="245" y="101"/>
                      </a:lnTo>
                      <a:lnTo>
                        <a:pt x="241" y="74"/>
                      </a:lnTo>
                      <a:lnTo>
                        <a:pt x="218" y="46"/>
                      </a:lnTo>
                      <a:lnTo>
                        <a:pt x="230" y="37"/>
                      </a:lnTo>
                      <a:lnTo>
                        <a:pt x="236" y="0"/>
                      </a:lnTo>
                      <a:lnTo>
                        <a:pt x="138" y="6"/>
                      </a:lnTo>
                      <a:lnTo>
                        <a:pt x="88" y="28"/>
                      </a:lnTo>
                      <a:lnTo>
                        <a:pt x="100" y="73"/>
                      </a:lnTo>
                      <a:lnTo>
                        <a:pt x="79" y="74"/>
                      </a:lnTo>
                      <a:lnTo>
                        <a:pt x="67" y="79"/>
                      </a:lnTo>
                      <a:lnTo>
                        <a:pt x="69" y="91"/>
                      </a:lnTo>
                      <a:lnTo>
                        <a:pt x="7" y="118"/>
                      </a:lnTo>
                      <a:lnTo>
                        <a:pt x="0" y="1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6" name="Freeform 194"/>
                <p:cNvSpPr>
                  <a:spLocks noChangeAspect="1"/>
                </p:cNvSpPr>
                <p:nvPr/>
              </p:nvSpPr>
              <p:spPr bwMode="gray">
                <a:xfrm>
                  <a:off x="5008920" y="2519496"/>
                  <a:ext cx="189335" cy="183830"/>
                </a:xfrm>
                <a:custGeom>
                  <a:avLst/>
                  <a:gdLst>
                    <a:gd name="T0" fmla="*/ 0 w 136"/>
                    <a:gd name="T1" fmla="*/ 922 h 125"/>
                    <a:gd name="T2" fmla="*/ 0 w 136"/>
                    <a:gd name="T3" fmla="*/ 922 h 125"/>
                    <a:gd name="T4" fmla="*/ 6 w 136"/>
                    <a:gd name="T5" fmla="*/ 1184 h 125"/>
                    <a:gd name="T6" fmla="*/ 17 w 136"/>
                    <a:gd name="T7" fmla="*/ 1613 h 125"/>
                    <a:gd name="T8" fmla="*/ 17 w 136"/>
                    <a:gd name="T9" fmla="*/ 1755 h 125"/>
                    <a:gd name="T10" fmla="*/ 22 w 136"/>
                    <a:gd name="T11" fmla="*/ 1867 h 125"/>
                    <a:gd name="T12" fmla="*/ 31 w 136"/>
                    <a:gd name="T13" fmla="*/ 1909 h 125"/>
                    <a:gd name="T14" fmla="*/ 36 w 136"/>
                    <a:gd name="T15" fmla="*/ 1710 h 125"/>
                    <a:gd name="T16" fmla="*/ 38 w 136"/>
                    <a:gd name="T17" fmla="*/ 1686 h 125"/>
                    <a:gd name="T18" fmla="*/ 34 w 136"/>
                    <a:gd name="T19" fmla="*/ 1152 h 125"/>
                    <a:gd name="T20" fmla="*/ 25 w 136"/>
                    <a:gd name="T21" fmla="*/ 816 h 125"/>
                    <a:gd name="T22" fmla="*/ 29 w 136"/>
                    <a:gd name="T23" fmla="*/ 339 h 125"/>
                    <a:gd name="T24" fmla="*/ 26 w 136"/>
                    <a:gd name="T25" fmla="*/ 265 h 125"/>
                    <a:gd name="T26" fmla="*/ 22 w 136"/>
                    <a:gd name="T27" fmla="*/ 0 h 125"/>
                    <a:gd name="T28" fmla="*/ 17 w 136"/>
                    <a:gd name="T29" fmla="*/ 2 h 125"/>
                    <a:gd name="T30" fmla="*/ 17 w 136"/>
                    <a:gd name="T31" fmla="*/ 195 h 125"/>
                    <a:gd name="T32" fmla="*/ 17 w 136"/>
                    <a:gd name="T33" fmla="*/ 637 h 125"/>
                    <a:gd name="T34" fmla="*/ 0 w 136"/>
                    <a:gd name="T35" fmla="*/ 922 h 125"/>
                    <a:gd name="T36" fmla="*/ 0 w 136"/>
                    <a:gd name="T37" fmla="*/ 922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25"/>
                    <a:gd name="T59" fmla="*/ 136 w 136"/>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25">
                      <a:moveTo>
                        <a:pt x="0" y="60"/>
                      </a:moveTo>
                      <a:lnTo>
                        <a:pt x="0" y="60"/>
                      </a:lnTo>
                      <a:lnTo>
                        <a:pt x="6" y="78"/>
                      </a:lnTo>
                      <a:lnTo>
                        <a:pt x="68" y="105"/>
                      </a:lnTo>
                      <a:lnTo>
                        <a:pt x="68" y="115"/>
                      </a:lnTo>
                      <a:lnTo>
                        <a:pt x="83" y="122"/>
                      </a:lnTo>
                      <a:lnTo>
                        <a:pt x="108" y="124"/>
                      </a:lnTo>
                      <a:lnTo>
                        <a:pt x="128" y="111"/>
                      </a:lnTo>
                      <a:lnTo>
                        <a:pt x="135" y="110"/>
                      </a:lnTo>
                      <a:lnTo>
                        <a:pt x="117" y="75"/>
                      </a:lnTo>
                      <a:lnTo>
                        <a:pt x="92" y="54"/>
                      </a:lnTo>
                      <a:lnTo>
                        <a:pt x="104" y="22"/>
                      </a:lnTo>
                      <a:lnTo>
                        <a:pt x="93" y="18"/>
                      </a:lnTo>
                      <a:lnTo>
                        <a:pt x="83" y="0"/>
                      </a:lnTo>
                      <a:lnTo>
                        <a:pt x="53" y="2"/>
                      </a:lnTo>
                      <a:lnTo>
                        <a:pt x="38" y="13"/>
                      </a:lnTo>
                      <a:lnTo>
                        <a:pt x="33" y="42"/>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7" name="Freeform 196"/>
                <p:cNvSpPr>
                  <a:spLocks noChangeAspect="1"/>
                </p:cNvSpPr>
                <p:nvPr/>
              </p:nvSpPr>
              <p:spPr bwMode="gray">
                <a:xfrm>
                  <a:off x="4945808" y="2522260"/>
                  <a:ext cx="137699" cy="110574"/>
                </a:xfrm>
                <a:custGeom>
                  <a:avLst/>
                  <a:gdLst>
                    <a:gd name="T0" fmla="*/ 0 w 98"/>
                    <a:gd name="T1" fmla="*/ 1181 h 75"/>
                    <a:gd name="T2" fmla="*/ 0 w 98"/>
                    <a:gd name="T3" fmla="*/ 1181 h 75"/>
                    <a:gd name="T4" fmla="*/ 1 w 98"/>
                    <a:gd name="T5" fmla="*/ 1040 h 75"/>
                    <a:gd name="T6" fmla="*/ 15 w 98"/>
                    <a:gd name="T7" fmla="*/ 754 h 75"/>
                    <a:gd name="T8" fmla="*/ 8 w 98"/>
                    <a:gd name="T9" fmla="*/ 662 h 75"/>
                    <a:gd name="T10" fmla="*/ 7 w 98"/>
                    <a:gd name="T11" fmla="*/ 307 h 75"/>
                    <a:gd name="T12" fmla="*/ 15 w 98"/>
                    <a:gd name="T13" fmla="*/ 3 h 75"/>
                    <a:gd name="T14" fmla="*/ 41 w 98"/>
                    <a:gd name="T15" fmla="*/ 0 h 75"/>
                    <a:gd name="T16" fmla="*/ 33 w 98"/>
                    <a:gd name="T17" fmla="*/ 183 h 75"/>
                    <a:gd name="T18" fmla="*/ 31 w 98"/>
                    <a:gd name="T19" fmla="*/ 677 h 75"/>
                    <a:gd name="T20" fmla="*/ 24 w 98"/>
                    <a:gd name="T21" fmla="*/ 976 h 75"/>
                    <a:gd name="T22" fmla="*/ 14 w 98"/>
                    <a:gd name="T23" fmla="*/ 1262 h 75"/>
                    <a:gd name="T24" fmla="*/ 0 w 98"/>
                    <a:gd name="T25" fmla="*/ 1181 h 75"/>
                    <a:gd name="T26" fmla="*/ 0 w 98"/>
                    <a:gd name="T27" fmla="*/ 1181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75"/>
                    <a:gd name="T44" fmla="*/ 98 w 98"/>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75">
                      <a:moveTo>
                        <a:pt x="0" y="68"/>
                      </a:moveTo>
                      <a:lnTo>
                        <a:pt x="0" y="68"/>
                      </a:lnTo>
                      <a:lnTo>
                        <a:pt x="1" y="61"/>
                      </a:lnTo>
                      <a:lnTo>
                        <a:pt x="15" y="45"/>
                      </a:lnTo>
                      <a:lnTo>
                        <a:pt x="8" y="38"/>
                      </a:lnTo>
                      <a:lnTo>
                        <a:pt x="7" y="19"/>
                      </a:lnTo>
                      <a:lnTo>
                        <a:pt x="15" y="3"/>
                      </a:lnTo>
                      <a:lnTo>
                        <a:pt x="97" y="0"/>
                      </a:lnTo>
                      <a:lnTo>
                        <a:pt x="82" y="11"/>
                      </a:lnTo>
                      <a:lnTo>
                        <a:pt x="77" y="40"/>
                      </a:lnTo>
                      <a:lnTo>
                        <a:pt x="44" y="58"/>
                      </a:lnTo>
                      <a:lnTo>
                        <a:pt x="14" y="74"/>
                      </a:lnTo>
                      <a:lnTo>
                        <a:pt x="0" y="6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8" name="Freeform 197"/>
                <p:cNvSpPr>
                  <a:spLocks noChangeAspect="1"/>
                </p:cNvSpPr>
                <p:nvPr/>
              </p:nvSpPr>
              <p:spPr bwMode="gray">
                <a:xfrm>
                  <a:off x="5244155" y="2766906"/>
                  <a:ext cx="101840" cy="73256"/>
                </a:xfrm>
                <a:custGeom>
                  <a:avLst/>
                  <a:gdLst>
                    <a:gd name="T0" fmla="*/ 0 w 72"/>
                    <a:gd name="T1" fmla="*/ 280 h 50"/>
                    <a:gd name="T2" fmla="*/ 0 w 72"/>
                    <a:gd name="T3" fmla="*/ 280 h 50"/>
                    <a:gd name="T4" fmla="*/ 4 w 72"/>
                    <a:gd name="T5" fmla="*/ 264 h 50"/>
                    <a:gd name="T6" fmla="*/ 10 w 72"/>
                    <a:gd name="T7" fmla="*/ 375 h 50"/>
                    <a:gd name="T8" fmla="*/ 36 w 72"/>
                    <a:gd name="T9" fmla="*/ 370 h 50"/>
                    <a:gd name="T10" fmla="*/ 36 w 72"/>
                    <a:gd name="T11" fmla="*/ 0 h 50"/>
                    <a:gd name="T12" fmla="*/ 36 w 72"/>
                    <a:gd name="T13" fmla="*/ 209 h 50"/>
                    <a:gd name="T14" fmla="*/ 36 w 72"/>
                    <a:gd name="T15" fmla="*/ 222 h 50"/>
                    <a:gd name="T16" fmla="*/ 36 w 72"/>
                    <a:gd name="T17" fmla="*/ 370 h 50"/>
                    <a:gd name="T18" fmla="*/ 36 w 72"/>
                    <a:gd name="T19" fmla="*/ 634 h 50"/>
                    <a:gd name="T20" fmla="*/ 13 w 72"/>
                    <a:gd name="T21" fmla="*/ 564 h 50"/>
                    <a:gd name="T22" fmla="*/ 0 w 72"/>
                    <a:gd name="T23" fmla="*/ 280 h 50"/>
                    <a:gd name="T24" fmla="*/ 0 w 72"/>
                    <a:gd name="T25" fmla="*/ 28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50"/>
                    <a:gd name="T41" fmla="*/ 72 w 7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50">
                      <a:moveTo>
                        <a:pt x="0" y="22"/>
                      </a:moveTo>
                      <a:lnTo>
                        <a:pt x="0" y="22"/>
                      </a:lnTo>
                      <a:lnTo>
                        <a:pt x="4" y="21"/>
                      </a:lnTo>
                      <a:lnTo>
                        <a:pt x="10" y="29"/>
                      </a:lnTo>
                      <a:lnTo>
                        <a:pt x="40" y="28"/>
                      </a:lnTo>
                      <a:lnTo>
                        <a:pt x="67" y="0"/>
                      </a:lnTo>
                      <a:lnTo>
                        <a:pt x="71" y="17"/>
                      </a:lnTo>
                      <a:lnTo>
                        <a:pt x="63" y="18"/>
                      </a:lnTo>
                      <a:lnTo>
                        <a:pt x="67" y="28"/>
                      </a:lnTo>
                      <a:lnTo>
                        <a:pt x="56" y="49"/>
                      </a:lnTo>
                      <a:lnTo>
                        <a:pt x="13"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49" name="Freeform 198"/>
                <p:cNvSpPr>
                  <a:spLocks noChangeAspect="1"/>
                </p:cNvSpPr>
                <p:nvPr/>
              </p:nvSpPr>
              <p:spPr bwMode="gray">
                <a:xfrm>
                  <a:off x="5099284" y="2916182"/>
                  <a:ext cx="185032" cy="131308"/>
                </a:xfrm>
                <a:custGeom>
                  <a:avLst/>
                  <a:gdLst>
                    <a:gd name="T0" fmla="*/ 0 w 132"/>
                    <a:gd name="T1" fmla="*/ 1549 h 89"/>
                    <a:gd name="T2" fmla="*/ 0 w 132"/>
                    <a:gd name="T3" fmla="*/ 1549 h 89"/>
                    <a:gd name="T4" fmla="*/ 21 w 132"/>
                    <a:gd name="T5" fmla="*/ 1201 h 89"/>
                    <a:gd name="T6" fmla="*/ 21 w 132"/>
                    <a:gd name="T7" fmla="*/ 1047 h 89"/>
                    <a:gd name="T8" fmla="*/ 21 w 132"/>
                    <a:gd name="T9" fmla="*/ 828 h 89"/>
                    <a:gd name="T10" fmla="*/ 25 w 132"/>
                    <a:gd name="T11" fmla="*/ 163 h 89"/>
                    <a:gd name="T12" fmla="*/ 46 w 132"/>
                    <a:gd name="T13" fmla="*/ 0 h 89"/>
                    <a:gd name="T14" fmla="*/ 50 w 132"/>
                    <a:gd name="T15" fmla="*/ 592 h 89"/>
                    <a:gd name="T16" fmla="*/ 47 w 132"/>
                    <a:gd name="T17" fmla="*/ 828 h 89"/>
                    <a:gd name="T18" fmla="*/ 24 w 132"/>
                    <a:gd name="T19" fmla="*/ 1267 h 89"/>
                    <a:gd name="T20" fmla="*/ 0 w 132"/>
                    <a:gd name="T21" fmla="*/ 1549 h 89"/>
                    <a:gd name="T22" fmla="*/ 0 w 132"/>
                    <a:gd name="T23" fmla="*/ 1549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89"/>
                    <a:gd name="T38" fmla="*/ 132 w 132"/>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89">
                      <a:moveTo>
                        <a:pt x="0" y="88"/>
                      </a:moveTo>
                      <a:lnTo>
                        <a:pt x="0" y="88"/>
                      </a:lnTo>
                      <a:lnTo>
                        <a:pt x="35" y="68"/>
                      </a:lnTo>
                      <a:lnTo>
                        <a:pt x="29" y="59"/>
                      </a:lnTo>
                      <a:lnTo>
                        <a:pt x="39" y="48"/>
                      </a:lnTo>
                      <a:lnTo>
                        <a:pt x="73" y="9"/>
                      </a:lnTo>
                      <a:lnTo>
                        <a:pt x="117" y="0"/>
                      </a:lnTo>
                      <a:lnTo>
                        <a:pt x="131" y="34"/>
                      </a:lnTo>
                      <a:lnTo>
                        <a:pt x="120" y="48"/>
                      </a:lnTo>
                      <a:lnTo>
                        <a:pt x="70" y="7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0" name="Freeform 199"/>
                <p:cNvSpPr>
                  <a:spLocks noChangeAspect="1"/>
                </p:cNvSpPr>
                <p:nvPr/>
              </p:nvSpPr>
              <p:spPr bwMode="gray">
                <a:xfrm>
                  <a:off x="5083507" y="2949354"/>
                  <a:ext cx="71718" cy="98135"/>
                </a:xfrm>
                <a:custGeom>
                  <a:avLst/>
                  <a:gdLst>
                    <a:gd name="T0" fmla="*/ 0 w 51"/>
                    <a:gd name="T1" fmla="*/ 306 h 66"/>
                    <a:gd name="T2" fmla="*/ 0 w 51"/>
                    <a:gd name="T3" fmla="*/ 306 h 66"/>
                    <a:gd name="T4" fmla="*/ 11 w 51"/>
                    <a:gd name="T5" fmla="*/ 1629 h 66"/>
                    <a:gd name="T6" fmla="*/ 25 w 51"/>
                    <a:gd name="T7" fmla="*/ 1130 h 66"/>
                    <a:gd name="T8" fmla="*/ 25 w 51"/>
                    <a:gd name="T9" fmla="*/ 907 h 66"/>
                    <a:gd name="T10" fmla="*/ 25 w 51"/>
                    <a:gd name="T11" fmla="*/ 630 h 66"/>
                    <a:gd name="T12" fmla="*/ 25 w 51"/>
                    <a:gd name="T13" fmla="*/ 245 h 66"/>
                    <a:gd name="T14" fmla="*/ 25 w 51"/>
                    <a:gd name="T15" fmla="*/ 0 h 66"/>
                    <a:gd name="T16" fmla="*/ 0 w 51"/>
                    <a:gd name="T17" fmla="*/ 306 h 66"/>
                    <a:gd name="T18" fmla="*/ 0 w 51"/>
                    <a:gd name="T19" fmla="*/ 306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6"/>
                    <a:gd name="T32" fmla="*/ 51 w 5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6">
                      <a:moveTo>
                        <a:pt x="0" y="13"/>
                      </a:moveTo>
                      <a:lnTo>
                        <a:pt x="0" y="13"/>
                      </a:lnTo>
                      <a:lnTo>
                        <a:pt x="11" y="65"/>
                      </a:lnTo>
                      <a:lnTo>
                        <a:pt x="46" y="45"/>
                      </a:lnTo>
                      <a:lnTo>
                        <a:pt x="40" y="36"/>
                      </a:lnTo>
                      <a:lnTo>
                        <a:pt x="50" y="25"/>
                      </a:lnTo>
                      <a:lnTo>
                        <a:pt x="50" y="10"/>
                      </a:lnTo>
                      <a:lnTo>
                        <a:pt x="25" y="0"/>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1" name="Freeform 200"/>
                <p:cNvSpPr>
                  <a:spLocks noChangeAspect="1"/>
                </p:cNvSpPr>
                <p:nvPr/>
              </p:nvSpPr>
              <p:spPr bwMode="gray">
                <a:xfrm>
                  <a:off x="4489682" y="3413767"/>
                  <a:ext cx="243841" cy="251557"/>
                </a:xfrm>
                <a:custGeom>
                  <a:avLst/>
                  <a:gdLst>
                    <a:gd name="T0" fmla="*/ 0 w 174"/>
                    <a:gd name="T1" fmla="*/ 3199 h 170"/>
                    <a:gd name="T2" fmla="*/ 0 w 174"/>
                    <a:gd name="T3" fmla="*/ 3199 h 170"/>
                    <a:gd name="T4" fmla="*/ 21 w 174"/>
                    <a:gd name="T5" fmla="*/ 3063 h 170"/>
                    <a:gd name="T6" fmla="*/ 51 w 174"/>
                    <a:gd name="T7" fmla="*/ 3421 h 170"/>
                    <a:gd name="T8" fmla="*/ 58 w 174"/>
                    <a:gd name="T9" fmla="*/ 3251 h 170"/>
                    <a:gd name="T10" fmla="*/ 53 w 174"/>
                    <a:gd name="T11" fmla="*/ 2991 h 170"/>
                    <a:gd name="T12" fmla="*/ 53 w 174"/>
                    <a:gd name="T13" fmla="*/ 1971 h 170"/>
                    <a:gd name="T14" fmla="*/ 62 w 174"/>
                    <a:gd name="T15" fmla="*/ 1971 h 170"/>
                    <a:gd name="T16" fmla="*/ 61 w 174"/>
                    <a:gd name="T17" fmla="*/ 1402 h 170"/>
                    <a:gd name="T18" fmla="*/ 53 w 174"/>
                    <a:gd name="T19" fmla="*/ 1472 h 170"/>
                    <a:gd name="T20" fmla="*/ 52 w 174"/>
                    <a:gd name="T21" fmla="*/ 484 h 170"/>
                    <a:gd name="T22" fmla="*/ 48 w 174"/>
                    <a:gd name="T23" fmla="*/ 280 h 170"/>
                    <a:gd name="T24" fmla="*/ 42 w 174"/>
                    <a:gd name="T25" fmla="*/ 300 h 170"/>
                    <a:gd name="T26" fmla="*/ 41 w 174"/>
                    <a:gd name="T27" fmla="*/ 594 h 170"/>
                    <a:gd name="T28" fmla="*/ 31 w 174"/>
                    <a:gd name="T29" fmla="*/ 636 h 170"/>
                    <a:gd name="T30" fmla="*/ 21 w 174"/>
                    <a:gd name="T31" fmla="*/ 0 h 170"/>
                    <a:gd name="T32" fmla="*/ 11 w 174"/>
                    <a:gd name="T33" fmla="*/ 7 h 170"/>
                    <a:gd name="T34" fmla="*/ 21 w 174"/>
                    <a:gd name="T35" fmla="*/ 1436 h 170"/>
                    <a:gd name="T36" fmla="*/ 0 w 174"/>
                    <a:gd name="T37" fmla="*/ 3199 h 170"/>
                    <a:gd name="T38" fmla="*/ 0 w 174"/>
                    <a:gd name="T39" fmla="*/ 3199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70"/>
                    <a:gd name="T62" fmla="*/ 174 w 17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70">
                      <a:moveTo>
                        <a:pt x="0" y="159"/>
                      </a:moveTo>
                      <a:lnTo>
                        <a:pt x="0" y="159"/>
                      </a:lnTo>
                      <a:lnTo>
                        <a:pt x="23" y="153"/>
                      </a:lnTo>
                      <a:lnTo>
                        <a:pt x="134" y="169"/>
                      </a:lnTo>
                      <a:lnTo>
                        <a:pt x="159" y="162"/>
                      </a:lnTo>
                      <a:lnTo>
                        <a:pt x="142" y="149"/>
                      </a:lnTo>
                      <a:lnTo>
                        <a:pt x="142" y="98"/>
                      </a:lnTo>
                      <a:lnTo>
                        <a:pt x="173" y="98"/>
                      </a:lnTo>
                      <a:lnTo>
                        <a:pt x="170" y="70"/>
                      </a:lnTo>
                      <a:lnTo>
                        <a:pt x="142" y="73"/>
                      </a:lnTo>
                      <a:lnTo>
                        <a:pt x="139" y="24"/>
                      </a:lnTo>
                      <a:lnTo>
                        <a:pt x="127" y="15"/>
                      </a:lnTo>
                      <a:lnTo>
                        <a:pt x="109" y="16"/>
                      </a:lnTo>
                      <a:lnTo>
                        <a:pt x="105" y="30"/>
                      </a:lnTo>
                      <a:lnTo>
                        <a:pt x="86" y="32"/>
                      </a:lnTo>
                      <a:lnTo>
                        <a:pt x="63" y="0"/>
                      </a:lnTo>
                      <a:lnTo>
                        <a:pt x="11" y="7"/>
                      </a:lnTo>
                      <a:lnTo>
                        <a:pt x="30" y="71"/>
                      </a:lnTo>
                      <a:lnTo>
                        <a:pt x="0" y="1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2" name="Freeform 201"/>
                <p:cNvSpPr>
                  <a:spLocks noChangeAspect="1"/>
                </p:cNvSpPr>
                <p:nvPr/>
              </p:nvSpPr>
              <p:spPr bwMode="gray">
                <a:xfrm>
                  <a:off x="4496854" y="3394417"/>
                  <a:ext cx="20081" cy="20733"/>
                </a:xfrm>
                <a:custGeom>
                  <a:avLst/>
                  <a:gdLst>
                    <a:gd name="T0" fmla="*/ 0 w 15"/>
                    <a:gd name="T1" fmla="*/ 4 h 15"/>
                    <a:gd name="T2" fmla="*/ 0 w 15"/>
                    <a:gd name="T3" fmla="*/ 4 h 15"/>
                    <a:gd name="T4" fmla="*/ 5 w 15"/>
                    <a:gd name="T5" fmla="*/ 14 h 15"/>
                    <a:gd name="T6" fmla="*/ 7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0" y="4"/>
                      </a:lnTo>
                      <a:lnTo>
                        <a:pt x="5" y="14"/>
                      </a:lnTo>
                      <a:lnTo>
                        <a:pt x="14"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3" name="Freeform 202"/>
                <p:cNvSpPr>
                  <a:spLocks noChangeAspect="1"/>
                </p:cNvSpPr>
                <p:nvPr/>
              </p:nvSpPr>
              <p:spPr bwMode="gray">
                <a:xfrm>
                  <a:off x="4648896" y="3658414"/>
                  <a:ext cx="180729" cy="189359"/>
                </a:xfrm>
                <a:custGeom>
                  <a:avLst/>
                  <a:gdLst>
                    <a:gd name="T0" fmla="*/ 0 w 128"/>
                    <a:gd name="T1" fmla="*/ 1960 h 128"/>
                    <a:gd name="T2" fmla="*/ 0 w 128"/>
                    <a:gd name="T3" fmla="*/ 1960 h 128"/>
                    <a:gd name="T4" fmla="*/ 0 w 128"/>
                    <a:gd name="T5" fmla="*/ 1169 h 128"/>
                    <a:gd name="T6" fmla="*/ 14 w 128"/>
                    <a:gd name="T7" fmla="*/ 1169 h 128"/>
                    <a:gd name="T8" fmla="*/ 14 w 128"/>
                    <a:gd name="T9" fmla="*/ 199 h 128"/>
                    <a:gd name="T10" fmla="*/ 32 w 128"/>
                    <a:gd name="T11" fmla="*/ 4 h 128"/>
                    <a:gd name="T12" fmla="*/ 32 w 128"/>
                    <a:gd name="T13" fmla="*/ 244 h 128"/>
                    <a:gd name="T14" fmla="*/ 32 w 128"/>
                    <a:gd name="T15" fmla="*/ 0 h 128"/>
                    <a:gd name="T16" fmla="*/ 58 w 128"/>
                    <a:gd name="T17" fmla="*/ 1063 h 128"/>
                    <a:gd name="T18" fmla="*/ 67 w 128"/>
                    <a:gd name="T19" fmla="*/ 1238 h 128"/>
                    <a:gd name="T20" fmla="*/ 32 w 128"/>
                    <a:gd name="T21" fmla="*/ 2161 h 128"/>
                    <a:gd name="T22" fmla="*/ 32 w 128"/>
                    <a:gd name="T23" fmla="*/ 2161 h 128"/>
                    <a:gd name="T24" fmla="*/ 30 w 128"/>
                    <a:gd name="T25" fmla="*/ 2483 h 128"/>
                    <a:gd name="T26" fmla="*/ 11 w 128"/>
                    <a:gd name="T27" fmla="*/ 2525 h 128"/>
                    <a:gd name="T28" fmla="*/ 11 w 128"/>
                    <a:gd name="T29" fmla="*/ 2246 h 128"/>
                    <a:gd name="T30" fmla="*/ 0 w 128"/>
                    <a:gd name="T31" fmla="*/ 1960 h 128"/>
                    <a:gd name="T32" fmla="*/ 0 w 128"/>
                    <a:gd name="T33" fmla="*/ 196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8"/>
                    <a:gd name="T53" fmla="*/ 128 w 12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8">
                      <a:moveTo>
                        <a:pt x="0" y="98"/>
                      </a:moveTo>
                      <a:lnTo>
                        <a:pt x="0" y="98"/>
                      </a:lnTo>
                      <a:lnTo>
                        <a:pt x="0" y="59"/>
                      </a:lnTo>
                      <a:lnTo>
                        <a:pt x="14" y="59"/>
                      </a:lnTo>
                      <a:lnTo>
                        <a:pt x="14" y="10"/>
                      </a:lnTo>
                      <a:lnTo>
                        <a:pt x="40" y="4"/>
                      </a:lnTo>
                      <a:lnTo>
                        <a:pt x="48" y="13"/>
                      </a:lnTo>
                      <a:lnTo>
                        <a:pt x="71" y="0"/>
                      </a:lnTo>
                      <a:lnTo>
                        <a:pt x="109" y="53"/>
                      </a:lnTo>
                      <a:lnTo>
                        <a:pt x="127" y="62"/>
                      </a:lnTo>
                      <a:lnTo>
                        <a:pt x="76" y="109"/>
                      </a:lnTo>
                      <a:lnTo>
                        <a:pt x="46" y="109"/>
                      </a:lnTo>
                      <a:lnTo>
                        <a:pt x="30" y="126"/>
                      </a:lnTo>
                      <a:lnTo>
                        <a:pt x="11" y="127"/>
                      </a:lnTo>
                      <a:lnTo>
                        <a:pt x="11" y="112"/>
                      </a:lnTo>
                      <a:lnTo>
                        <a:pt x="0" y="9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4" name="Freeform 203"/>
                <p:cNvSpPr>
                  <a:spLocks noChangeAspect="1"/>
                </p:cNvSpPr>
                <p:nvPr/>
              </p:nvSpPr>
              <p:spPr bwMode="gray">
                <a:xfrm>
                  <a:off x="4825322" y="3347422"/>
                  <a:ext cx="34425" cy="41465"/>
                </a:xfrm>
                <a:custGeom>
                  <a:avLst/>
                  <a:gdLst>
                    <a:gd name="T0" fmla="*/ 0 w 25"/>
                    <a:gd name="T1" fmla="*/ 4 h 28"/>
                    <a:gd name="T2" fmla="*/ 0 w 25"/>
                    <a:gd name="T3" fmla="*/ 4 h 28"/>
                    <a:gd name="T4" fmla="*/ 3 w 25"/>
                    <a:gd name="T5" fmla="*/ 280 h 28"/>
                    <a:gd name="T6" fmla="*/ 9 w 25"/>
                    <a:gd name="T7" fmla="*/ 557 h 28"/>
                    <a:gd name="T8" fmla="*/ 12 w 25"/>
                    <a:gd name="T9" fmla="*/ 228 h 28"/>
                    <a:gd name="T10" fmla="*/ 12 w 25"/>
                    <a:gd name="T11" fmla="*/ 0 h 28"/>
                    <a:gd name="T12" fmla="*/ 0 w 25"/>
                    <a:gd name="T13" fmla="*/ 4 h 28"/>
                    <a:gd name="T14" fmla="*/ 0 w 25"/>
                    <a:gd name="T15" fmla="*/ 4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4"/>
                      </a:moveTo>
                      <a:lnTo>
                        <a:pt x="0" y="4"/>
                      </a:lnTo>
                      <a:lnTo>
                        <a:pt x="3" y="14"/>
                      </a:lnTo>
                      <a:lnTo>
                        <a:pt x="9" y="27"/>
                      </a:lnTo>
                      <a:lnTo>
                        <a:pt x="24" y="11"/>
                      </a:lnTo>
                      <a:lnTo>
                        <a:pt x="23"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5" name="Freeform 204"/>
                <p:cNvSpPr>
                  <a:spLocks noChangeAspect="1"/>
                </p:cNvSpPr>
                <p:nvPr/>
              </p:nvSpPr>
              <p:spPr bwMode="gray">
                <a:xfrm>
                  <a:off x="4429439" y="3044725"/>
                  <a:ext cx="149173" cy="226678"/>
                </a:xfrm>
                <a:custGeom>
                  <a:avLst/>
                  <a:gdLst>
                    <a:gd name="T0" fmla="*/ 0 w 106"/>
                    <a:gd name="T1" fmla="*/ 2322 h 153"/>
                    <a:gd name="T2" fmla="*/ 0 w 106"/>
                    <a:gd name="T3" fmla="*/ 2322 h 153"/>
                    <a:gd name="T4" fmla="*/ 14 w 106"/>
                    <a:gd name="T5" fmla="*/ 1691 h 153"/>
                    <a:gd name="T6" fmla="*/ 26 w 106"/>
                    <a:gd name="T7" fmla="*/ 1768 h 153"/>
                    <a:gd name="T8" fmla="*/ 26 w 106"/>
                    <a:gd name="T9" fmla="*/ 527 h 153"/>
                    <a:gd name="T10" fmla="*/ 36 w 106"/>
                    <a:gd name="T11" fmla="*/ 282 h 153"/>
                    <a:gd name="T12" fmla="*/ 33 w 106"/>
                    <a:gd name="T13" fmla="*/ 2 h 153"/>
                    <a:gd name="T14" fmla="*/ 37 w 106"/>
                    <a:gd name="T15" fmla="*/ 0 h 153"/>
                    <a:gd name="T16" fmla="*/ 42 w 106"/>
                    <a:gd name="T17" fmla="*/ 787 h 153"/>
                    <a:gd name="T18" fmla="*/ 33 w 106"/>
                    <a:gd name="T19" fmla="*/ 921 h 153"/>
                    <a:gd name="T20" fmla="*/ 43 w 106"/>
                    <a:gd name="T21" fmla="*/ 1538 h 153"/>
                    <a:gd name="T22" fmla="*/ 37 w 106"/>
                    <a:gd name="T23" fmla="*/ 2271 h 153"/>
                    <a:gd name="T24" fmla="*/ 48 w 106"/>
                    <a:gd name="T25" fmla="*/ 2860 h 153"/>
                    <a:gd name="T26" fmla="*/ 47 w 106"/>
                    <a:gd name="T27" fmla="*/ 3255 h 153"/>
                    <a:gd name="T28" fmla="*/ 26 w 106"/>
                    <a:gd name="T29" fmla="*/ 3066 h 153"/>
                    <a:gd name="T30" fmla="*/ 26 w 106"/>
                    <a:gd name="T31" fmla="*/ 3050 h 153"/>
                    <a:gd name="T32" fmla="*/ 17 w 106"/>
                    <a:gd name="T33" fmla="*/ 3066 h 153"/>
                    <a:gd name="T34" fmla="*/ 16 w 106"/>
                    <a:gd name="T35" fmla="*/ 2529 h 153"/>
                    <a:gd name="T36" fmla="*/ 0 w 106"/>
                    <a:gd name="T37" fmla="*/ 2322 h 153"/>
                    <a:gd name="T38" fmla="*/ 0 w 106"/>
                    <a:gd name="T39" fmla="*/ 2322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3"/>
                    <a:gd name="T62" fmla="*/ 106 w 106"/>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3">
                      <a:moveTo>
                        <a:pt x="0" y="109"/>
                      </a:moveTo>
                      <a:lnTo>
                        <a:pt x="0" y="109"/>
                      </a:lnTo>
                      <a:lnTo>
                        <a:pt x="14" y="80"/>
                      </a:lnTo>
                      <a:lnTo>
                        <a:pt x="40" y="84"/>
                      </a:lnTo>
                      <a:lnTo>
                        <a:pt x="68" y="25"/>
                      </a:lnTo>
                      <a:lnTo>
                        <a:pt x="82" y="14"/>
                      </a:lnTo>
                      <a:lnTo>
                        <a:pt x="77" y="2"/>
                      </a:lnTo>
                      <a:lnTo>
                        <a:pt x="84" y="0"/>
                      </a:lnTo>
                      <a:lnTo>
                        <a:pt x="94" y="37"/>
                      </a:lnTo>
                      <a:lnTo>
                        <a:pt x="77" y="44"/>
                      </a:lnTo>
                      <a:lnTo>
                        <a:pt x="96" y="73"/>
                      </a:lnTo>
                      <a:lnTo>
                        <a:pt x="84" y="107"/>
                      </a:lnTo>
                      <a:lnTo>
                        <a:pt x="105" y="134"/>
                      </a:lnTo>
                      <a:lnTo>
                        <a:pt x="103" y="152"/>
                      </a:lnTo>
                      <a:lnTo>
                        <a:pt x="67" y="144"/>
                      </a:lnTo>
                      <a:lnTo>
                        <a:pt x="39" y="143"/>
                      </a:lnTo>
                      <a:lnTo>
                        <a:pt x="17" y="144"/>
                      </a:lnTo>
                      <a:lnTo>
                        <a:pt x="16" y="119"/>
                      </a:lnTo>
                      <a:lnTo>
                        <a:pt x="0" y="10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6" name="Freeform 205"/>
                <p:cNvSpPr>
                  <a:spLocks noChangeAspect="1"/>
                </p:cNvSpPr>
                <p:nvPr/>
              </p:nvSpPr>
              <p:spPr bwMode="gray">
                <a:xfrm>
                  <a:off x="4547057" y="3080661"/>
                  <a:ext cx="249578" cy="163097"/>
                </a:xfrm>
                <a:custGeom>
                  <a:avLst/>
                  <a:gdLst>
                    <a:gd name="T0" fmla="*/ 0 w 178"/>
                    <a:gd name="T1" fmla="*/ 1233 h 111"/>
                    <a:gd name="T2" fmla="*/ 0 w 178"/>
                    <a:gd name="T3" fmla="*/ 1233 h 111"/>
                    <a:gd name="T4" fmla="*/ 12 w 178"/>
                    <a:gd name="T5" fmla="*/ 712 h 111"/>
                    <a:gd name="T6" fmla="*/ 22 w 178"/>
                    <a:gd name="T7" fmla="*/ 593 h 111"/>
                    <a:gd name="T8" fmla="*/ 22 w 178"/>
                    <a:gd name="T9" fmla="*/ 423 h 111"/>
                    <a:gd name="T10" fmla="*/ 29 w 178"/>
                    <a:gd name="T11" fmla="*/ 374 h 111"/>
                    <a:gd name="T12" fmla="*/ 44 w 178"/>
                    <a:gd name="T13" fmla="*/ 0 h 111"/>
                    <a:gd name="T14" fmla="*/ 47 w 178"/>
                    <a:gd name="T15" fmla="*/ 423 h 111"/>
                    <a:gd name="T16" fmla="*/ 55 w 178"/>
                    <a:gd name="T17" fmla="*/ 593 h 111"/>
                    <a:gd name="T18" fmla="*/ 64 w 178"/>
                    <a:gd name="T19" fmla="*/ 1169 h 111"/>
                    <a:gd name="T20" fmla="*/ 36 w 178"/>
                    <a:gd name="T21" fmla="*/ 1336 h 111"/>
                    <a:gd name="T22" fmla="*/ 23 w 178"/>
                    <a:gd name="T23" fmla="*/ 1169 h 111"/>
                    <a:gd name="T24" fmla="*/ 22 w 178"/>
                    <a:gd name="T25" fmla="*/ 1472 h 111"/>
                    <a:gd name="T26" fmla="*/ 22 w 178"/>
                    <a:gd name="T27" fmla="*/ 1472 h 111"/>
                    <a:gd name="T28" fmla="*/ 21 w 178"/>
                    <a:gd name="T29" fmla="*/ 1612 h 111"/>
                    <a:gd name="T30" fmla="*/ 0 w 178"/>
                    <a:gd name="T31" fmla="*/ 1233 h 111"/>
                    <a:gd name="T32" fmla="*/ 0 w 178"/>
                    <a:gd name="T33" fmla="*/ 123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8"/>
                    <a:gd name="T52" fmla="*/ 0 h 111"/>
                    <a:gd name="T53" fmla="*/ 178 w 17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8" h="111">
                      <a:moveTo>
                        <a:pt x="0" y="83"/>
                      </a:moveTo>
                      <a:lnTo>
                        <a:pt x="0" y="83"/>
                      </a:lnTo>
                      <a:lnTo>
                        <a:pt x="12" y="49"/>
                      </a:lnTo>
                      <a:lnTo>
                        <a:pt x="56" y="40"/>
                      </a:lnTo>
                      <a:lnTo>
                        <a:pt x="61" y="29"/>
                      </a:lnTo>
                      <a:lnTo>
                        <a:pt x="81" y="25"/>
                      </a:lnTo>
                      <a:lnTo>
                        <a:pt x="111" y="0"/>
                      </a:lnTo>
                      <a:lnTo>
                        <a:pt x="121" y="29"/>
                      </a:lnTo>
                      <a:lnTo>
                        <a:pt x="144" y="40"/>
                      </a:lnTo>
                      <a:lnTo>
                        <a:pt x="177" y="80"/>
                      </a:lnTo>
                      <a:lnTo>
                        <a:pt x="95" y="91"/>
                      </a:lnTo>
                      <a:lnTo>
                        <a:pt x="68" y="80"/>
                      </a:lnTo>
                      <a:lnTo>
                        <a:pt x="56" y="99"/>
                      </a:lnTo>
                      <a:lnTo>
                        <a:pt x="33" y="99"/>
                      </a:lnTo>
                      <a:lnTo>
                        <a:pt x="21" y="110"/>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7" name="Freeform 206"/>
                <p:cNvSpPr>
                  <a:spLocks noChangeAspect="1"/>
                </p:cNvSpPr>
                <p:nvPr/>
              </p:nvSpPr>
              <p:spPr bwMode="gray">
                <a:xfrm>
                  <a:off x="4524107" y="2823575"/>
                  <a:ext cx="206548" cy="330341"/>
                </a:xfrm>
                <a:custGeom>
                  <a:avLst/>
                  <a:gdLst>
                    <a:gd name="T0" fmla="*/ 0 w 147"/>
                    <a:gd name="T1" fmla="*/ 2216 h 224"/>
                    <a:gd name="T2" fmla="*/ 0 w 147"/>
                    <a:gd name="T3" fmla="*/ 2216 h 224"/>
                    <a:gd name="T4" fmla="*/ 21 w 147"/>
                    <a:gd name="T5" fmla="*/ 2411 h 224"/>
                    <a:gd name="T6" fmla="*/ 16 w 147"/>
                    <a:gd name="T7" fmla="*/ 2599 h 224"/>
                    <a:gd name="T8" fmla="*/ 24 w 147"/>
                    <a:gd name="T9" fmla="*/ 3229 h 224"/>
                    <a:gd name="T10" fmla="*/ 9 w 147"/>
                    <a:gd name="T11" fmla="*/ 3368 h 224"/>
                    <a:gd name="T12" fmla="*/ 24 w 147"/>
                    <a:gd name="T13" fmla="*/ 3875 h 224"/>
                    <a:gd name="T14" fmla="*/ 28 w 147"/>
                    <a:gd name="T15" fmla="*/ 3683 h 224"/>
                    <a:gd name="T16" fmla="*/ 31 w 147"/>
                    <a:gd name="T17" fmla="*/ 3548 h 224"/>
                    <a:gd name="T18" fmla="*/ 41 w 147"/>
                    <a:gd name="T19" fmla="*/ 3431 h 224"/>
                    <a:gd name="T20" fmla="*/ 55 w 147"/>
                    <a:gd name="T21" fmla="*/ 3001 h 224"/>
                    <a:gd name="T22" fmla="*/ 51 w 147"/>
                    <a:gd name="T23" fmla="*/ 2568 h 224"/>
                    <a:gd name="T24" fmla="*/ 56 w 147"/>
                    <a:gd name="T25" fmla="*/ 1907 h 224"/>
                    <a:gd name="T26" fmla="*/ 61 w 147"/>
                    <a:gd name="T27" fmla="*/ 1864 h 224"/>
                    <a:gd name="T28" fmla="*/ 61 w 147"/>
                    <a:gd name="T29" fmla="*/ 975 h 224"/>
                    <a:gd name="T30" fmla="*/ 24 w 147"/>
                    <a:gd name="T31" fmla="*/ 0 h 224"/>
                    <a:gd name="T32" fmla="*/ 22 w 147"/>
                    <a:gd name="T33" fmla="*/ 5 h 224"/>
                    <a:gd name="T34" fmla="*/ 22 w 147"/>
                    <a:gd name="T35" fmla="*/ 457 h 224"/>
                    <a:gd name="T36" fmla="*/ 24 w 147"/>
                    <a:gd name="T37" fmla="*/ 736 h 224"/>
                    <a:gd name="T38" fmla="*/ 24 w 147"/>
                    <a:gd name="T39" fmla="*/ 1603 h 224"/>
                    <a:gd name="T40" fmla="*/ 0 w 147"/>
                    <a:gd name="T41" fmla="*/ 2216 h 224"/>
                    <a:gd name="T42" fmla="*/ 0 w 147"/>
                    <a:gd name="T43" fmla="*/ 2216 h 2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224"/>
                    <a:gd name="T68" fmla="*/ 147 w 147"/>
                    <a:gd name="T69" fmla="*/ 224 h 2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224">
                      <a:moveTo>
                        <a:pt x="0" y="128"/>
                      </a:moveTo>
                      <a:lnTo>
                        <a:pt x="0" y="128"/>
                      </a:lnTo>
                      <a:lnTo>
                        <a:pt x="21" y="139"/>
                      </a:lnTo>
                      <a:lnTo>
                        <a:pt x="16" y="150"/>
                      </a:lnTo>
                      <a:lnTo>
                        <a:pt x="26" y="187"/>
                      </a:lnTo>
                      <a:lnTo>
                        <a:pt x="9" y="194"/>
                      </a:lnTo>
                      <a:lnTo>
                        <a:pt x="28" y="223"/>
                      </a:lnTo>
                      <a:lnTo>
                        <a:pt x="72" y="214"/>
                      </a:lnTo>
                      <a:lnTo>
                        <a:pt x="77" y="203"/>
                      </a:lnTo>
                      <a:lnTo>
                        <a:pt x="97" y="199"/>
                      </a:lnTo>
                      <a:lnTo>
                        <a:pt x="127" y="174"/>
                      </a:lnTo>
                      <a:lnTo>
                        <a:pt x="117" y="147"/>
                      </a:lnTo>
                      <a:lnTo>
                        <a:pt x="131" y="111"/>
                      </a:lnTo>
                      <a:lnTo>
                        <a:pt x="145" y="108"/>
                      </a:lnTo>
                      <a:lnTo>
                        <a:pt x="146" y="56"/>
                      </a:lnTo>
                      <a:lnTo>
                        <a:pt x="36" y="0"/>
                      </a:lnTo>
                      <a:lnTo>
                        <a:pt x="22" y="5"/>
                      </a:lnTo>
                      <a:lnTo>
                        <a:pt x="22" y="27"/>
                      </a:lnTo>
                      <a:lnTo>
                        <a:pt x="36" y="43"/>
                      </a:lnTo>
                      <a:lnTo>
                        <a:pt x="28" y="92"/>
                      </a:lnTo>
                      <a:lnTo>
                        <a:pt x="0" y="1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8" name="Freeform 207"/>
                <p:cNvSpPr>
                  <a:spLocks noChangeAspect="1"/>
                </p:cNvSpPr>
                <p:nvPr/>
              </p:nvSpPr>
              <p:spPr bwMode="gray">
                <a:xfrm>
                  <a:off x="4481076" y="3225790"/>
                  <a:ext cx="144870" cy="175537"/>
                </a:xfrm>
                <a:custGeom>
                  <a:avLst/>
                  <a:gdLst>
                    <a:gd name="T0" fmla="*/ 0 w 104"/>
                    <a:gd name="T1" fmla="*/ 1807 h 119"/>
                    <a:gd name="T2" fmla="*/ 0 w 104"/>
                    <a:gd name="T3" fmla="*/ 1807 h 119"/>
                    <a:gd name="T4" fmla="*/ 11 w 104"/>
                    <a:gd name="T5" fmla="*/ 2058 h 119"/>
                    <a:gd name="T6" fmla="*/ 17 w 104"/>
                    <a:gd name="T7" fmla="*/ 2003 h 119"/>
                    <a:gd name="T8" fmla="*/ 17 w 104"/>
                    <a:gd name="T9" fmla="*/ 2011 h 119"/>
                    <a:gd name="T10" fmla="*/ 17 w 104"/>
                    <a:gd name="T11" fmla="*/ 1793 h 119"/>
                    <a:gd name="T12" fmla="*/ 17 w 104"/>
                    <a:gd name="T13" fmla="*/ 1367 h 119"/>
                    <a:gd name="T14" fmla="*/ 26 w 104"/>
                    <a:gd name="T15" fmla="*/ 1046 h 119"/>
                    <a:gd name="T16" fmla="*/ 30 w 104"/>
                    <a:gd name="T17" fmla="*/ 0 h 119"/>
                    <a:gd name="T18" fmla="*/ 22 w 104"/>
                    <a:gd name="T19" fmla="*/ 0 h 119"/>
                    <a:gd name="T20" fmla="*/ 17 w 104"/>
                    <a:gd name="T21" fmla="*/ 186 h 119"/>
                    <a:gd name="T22" fmla="*/ 17 w 104"/>
                    <a:gd name="T23" fmla="*/ 491 h 119"/>
                    <a:gd name="T24" fmla="*/ 17 w 104"/>
                    <a:gd name="T25" fmla="*/ 355 h 119"/>
                    <a:gd name="T26" fmla="*/ 17 w 104"/>
                    <a:gd name="T27" fmla="*/ 559 h 119"/>
                    <a:gd name="T28" fmla="*/ 17 w 104"/>
                    <a:gd name="T29" fmla="*/ 597 h 119"/>
                    <a:gd name="T30" fmla="*/ 17 w 104"/>
                    <a:gd name="T31" fmla="*/ 1433 h 119"/>
                    <a:gd name="T32" fmla="*/ 17 w 104"/>
                    <a:gd name="T33" fmla="*/ 1343 h 119"/>
                    <a:gd name="T34" fmla="*/ 0 w 104"/>
                    <a:gd name="T35" fmla="*/ 1807 h 119"/>
                    <a:gd name="T36" fmla="*/ 0 w 104"/>
                    <a:gd name="T37" fmla="*/ 180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19"/>
                    <a:gd name="T59" fmla="*/ 104 w 104"/>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19">
                      <a:moveTo>
                        <a:pt x="0" y="104"/>
                      </a:moveTo>
                      <a:lnTo>
                        <a:pt x="0" y="104"/>
                      </a:lnTo>
                      <a:lnTo>
                        <a:pt x="11" y="118"/>
                      </a:lnTo>
                      <a:lnTo>
                        <a:pt x="25" y="114"/>
                      </a:lnTo>
                      <a:lnTo>
                        <a:pt x="46" y="115"/>
                      </a:lnTo>
                      <a:lnTo>
                        <a:pt x="65" y="103"/>
                      </a:lnTo>
                      <a:lnTo>
                        <a:pt x="70" y="79"/>
                      </a:lnTo>
                      <a:lnTo>
                        <a:pt x="90" y="59"/>
                      </a:lnTo>
                      <a:lnTo>
                        <a:pt x="103" y="0"/>
                      </a:lnTo>
                      <a:lnTo>
                        <a:pt x="80" y="0"/>
                      </a:lnTo>
                      <a:lnTo>
                        <a:pt x="68" y="11"/>
                      </a:lnTo>
                      <a:lnTo>
                        <a:pt x="66" y="29"/>
                      </a:lnTo>
                      <a:lnTo>
                        <a:pt x="30" y="21"/>
                      </a:lnTo>
                      <a:lnTo>
                        <a:pt x="29" y="33"/>
                      </a:lnTo>
                      <a:lnTo>
                        <a:pt x="43" y="35"/>
                      </a:lnTo>
                      <a:lnTo>
                        <a:pt x="39" y="81"/>
                      </a:lnTo>
                      <a:lnTo>
                        <a:pt x="21" y="76"/>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59" name="Freeform 208"/>
                <p:cNvSpPr>
                  <a:spLocks noChangeAspect="1"/>
                </p:cNvSpPr>
                <p:nvPr/>
              </p:nvSpPr>
              <p:spPr bwMode="gray">
                <a:xfrm>
                  <a:off x="4504025" y="3198147"/>
                  <a:ext cx="364327" cy="367661"/>
                </a:xfrm>
                <a:custGeom>
                  <a:avLst/>
                  <a:gdLst>
                    <a:gd name="T0" fmla="*/ 0 w 260"/>
                    <a:gd name="T1" fmla="*/ 2248 h 250"/>
                    <a:gd name="T2" fmla="*/ 0 w 260"/>
                    <a:gd name="T3" fmla="*/ 2248 h 250"/>
                    <a:gd name="T4" fmla="*/ 1 w 260"/>
                    <a:gd name="T5" fmla="*/ 2342 h 250"/>
                    <a:gd name="T6" fmla="*/ 21 w 260"/>
                    <a:gd name="T7" fmla="*/ 2248 h 250"/>
                    <a:gd name="T8" fmla="*/ 26 w 260"/>
                    <a:gd name="T9" fmla="*/ 2749 h 250"/>
                    <a:gd name="T10" fmla="*/ 36 w 260"/>
                    <a:gd name="T11" fmla="*/ 2708 h 250"/>
                    <a:gd name="T12" fmla="*/ 38 w 260"/>
                    <a:gd name="T13" fmla="*/ 2490 h 250"/>
                    <a:gd name="T14" fmla="*/ 45 w 260"/>
                    <a:gd name="T15" fmla="*/ 2480 h 250"/>
                    <a:gd name="T16" fmla="*/ 49 w 260"/>
                    <a:gd name="T17" fmla="*/ 2626 h 250"/>
                    <a:gd name="T18" fmla="*/ 50 w 260"/>
                    <a:gd name="T19" fmla="*/ 3382 h 250"/>
                    <a:gd name="T20" fmla="*/ 58 w 260"/>
                    <a:gd name="T21" fmla="*/ 3337 h 250"/>
                    <a:gd name="T22" fmla="*/ 87 w 260"/>
                    <a:gd name="T23" fmla="*/ 3828 h 250"/>
                    <a:gd name="T24" fmla="*/ 87 w 260"/>
                    <a:gd name="T25" fmla="*/ 3608 h 250"/>
                    <a:gd name="T26" fmla="*/ 80 w 260"/>
                    <a:gd name="T27" fmla="*/ 3518 h 250"/>
                    <a:gd name="T28" fmla="*/ 82 w 260"/>
                    <a:gd name="T29" fmla="*/ 2947 h 250"/>
                    <a:gd name="T30" fmla="*/ 91 w 260"/>
                    <a:gd name="T31" fmla="*/ 2770 h 250"/>
                    <a:gd name="T32" fmla="*/ 86 w 260"/>
                    <a:gd name="T33" fmla="*/ 2392 h 250"/>
                    <a:gd name="T34" fmla="*/ 84 w 260"/>
                    <a:gd name="T35" fmla="*/ 1755 h 250"/>
                    <a:gd name="T36" fmla="*/ 84 w 260"/>
                    <a:gd name="T37" fmla="*/ 1613 h 250"/>
                    <a:gd name="T38" fmla="*/ 87 w 260"/>
                    <a:gd name="T39" fmla="*/ 1339 h 250"/>
                    <a:gd name="T40" fmla="*/ 91 w 260"/>
                    <a:gd name="T41" fmla="*/ 812 h 250"/>
                    <a:gd name="T42" fmla="*/ 94 w 260"/>
                    <a:gd name="T43" fmla="*/ 598 h 250"/>
                    <a:gd name="T44" fmla="*/ 92 w 260"/>
                    <a:gd name="T45" fmla="*/ 300 h 250"/>
                    <a:gd name="T46" fmla="*/ 75 w 260"/>
                    <a:gd name="T47" fmla="*/ 0 h 250"/>
                    <a:gd name="T48" fmla="*/ 48 w 260"/>
                    <a:gd name="T49" fmla="*/ 172 h 250"/>
                    <a:gd name="T50" fmla="*/ 38 w 260"/>
                    <a:gd name="T51" fmla="*/ 0 h 250"/>
                    <a:gd name="T52" fmla="*/ 32 w 260"/>
                    <a:gd name="T53" fmla="*/ 282 h 250"/>
                    <a:gd name="T54" fmla="*/ 25 w 260"/>
                    <a:gd name="T55" fmla="*/ 1184 h 250"/>
                    <a:gd name="T56" fmla="*/ 21 w 260"/>
                    <a:gd name="T57" fmla="*/ 1510 h 250"/>
                    <a:gd name="T58" fmla="*/ 21 w 260"/>
                    <a:gd name="T59" fmla="*/ 1867 h 250"/>
                    <a:gd name="T60" fmla="*/ 21 w 260"/>
                    <a:gd name="T61" fmla="*/ 2059 h 250"/>
                    <a:gd name="T62" fmla="*/ 9 w 260"/>
                    <a:gd name="T63" fmla="*/ 2049 h 250"/>
                    <a:gd name="T64" fmla="*/ 0 w 260"/>
                    <a:gd name="T65" fmla="*/ 2248 h 250"/>
                    <a:gd name="T66" fmla="*/ 0 w 260"/>
                    <a:gd name="T67" fmla="*/ 2248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50"/>
                    <a:gd name="T104" fmla="*/ 260 w 260"/>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50">
                      <a:moveTo>
                        <a:pt x="0" y="147"/>
                      </a:moveTo>
                      <a:lnTo>
                        <a:pt x="0" y="147"/>
                      </a:lnTo>
                      <a:lnTo>
                        <a:pt x="1" y="154"/>
                      </a:lnTo>
                      <a:lnTo>
                        <a:pt x="53" y="147"/>
                      </a:lnTo>
                      <a:lnTo>
                        <a:pt x="76" y="179"/>
                      </a:lnTo>
                      <a:lnTo>
                        <a:pt x="95" y="177"/>
                      </a:lnTo>
                      <a:lnTo>
                        <a:pt x="99" y="163"/>
                      </a:lnTo>
                      <a:lnTo>
                        <a:pt x="117" y="162"/>
                      </a:lnTo>
                      <a:lnTo>
                        <a:pt x="129" y="171"/>
                      </a:lnTo>
                      <a:lnTo>
                        <a:pt x="132" y="220"/>
                      </a:lnTo>
                      <a:lnTo>
                        <a:pt x="160" y="217"/>
                      </a:lnTo>
                      <a:lnTo>
                        <a:pt x="238" y="249"/>
                      </a:lnTo>
                      <a:lnTo>
                        <a:pt x="238" y="235"/>
                      </a:lnTo>
                      <a:lnTo>
                        <a:pt x="222" y="228"/>
                      </a:lnTo>
                      <a:lnTo>
                        <a:pt x="225" y="192"/>
                      </a:lnTo>
                      <a:lnTo>
                        <a:pt x="250" y="180"/>
                      </a:lnTo>
                      <a:lnTo>
                        <a:pt x="234" y="156"/>
                      </a:lnTo>
                      <a:lnTo>
                        <a:pt x="232" y="115"/>
                      </a:lnTo>
                      <a:lnTo>
                        <a:pt x="229" y="105"/>
                      </a:lnTo>
                      <a:lnTo>
                        <a:pt x="238" y="87"/>
                      </a:lnTo>
                      <a:lnTo>
                        <a:pt x="250" y="52"/>
                      </a:lnTo>
                      <a:lnTo>
                        <a:pt x="259" y="39"/>
                      </a:lnTo>
                      <a:lnTo>
                        <a:pt x="254" y="20"/>
                      </a:lnTo>
                      <a:lnTo>
                        <a:pt x="208" y="0"/>
                      </a:lnTo>
                      <a:lnTo>
                        <a:pt x="126" y="11"/>
                      </a:lnTo>
                      <a:lnTo>
                        <a:pt x="99" y="0"/>
                      </a:lnTo>
                      <a:lnTo>
                        <a:pt x="87" y="19"/>
                      </a:lnTo>
                      <a:lnTo>
                        <a:pt x="74" y="78"/>
                      </a:lnTo>
                      <a:lnTo>
                        <a:pt x="54" y="98"/>
                      </a:lnTo>
                      <a:lnTo>
                        <a:pt x="49" y="122"/>
                      </a:lnTo>
                      <a:lnTo>
                        <a:pt x="30" y="134"/>
                      </a:lnTo>
                      <a:lnTo>
                        <a:pt x="9" y="133"/>
                      </a:lnTo>
                      <a:lnTo>
                        <a:pt x="0" y="1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0" name="Freeform 209"/>
                <p:cNvSpPr>
                  <a:spLocks noChangeAspect="1"/>
                </p:cNvSpPr>
                <p:nvPr/>
              </p:nvSpPr>
              <p:spPr bwMode="gray">
                <a:xfrm>
                  <a:off x="4886999" y="2555432"/>
                  <a:ext cx="47334" cy="27644"/>
                </a:xfrm>
                <a:custGeom>
                  <a:avLst/>
                  <a:gdLst>
                    <a:gd name="T0" fmla="*/ 0 w 33"/>
                    <a:gd name="T1" fmla="*/ 881 h 18"/>
                    <a:gd name="T2" fmla="*/ 0 w 33"/>
                    <a:gd name="T3" fmla="*/ 881 h 18"/>
                    <a:gd name="T4" fmla="*/ 11 w 33"/>
                    <a:gd name="T5" fmla="*/ 1729 h 18"/>
                    <a:gd name="T6" fmla="*/ 32 w 33"/>
                    <a:gd name="T7" fmla="*/ 0 h 18"/>
                    <a:gd name="T8" fmla="*/ 0 w 33"/>
                    <a:gd name="T9" fmla="*/ 881 h 18"/>
                    <a:gd name="T10" fmla="*/ 0 w 33"/>
                    <a:gd name="T11" fmla="*/ 881 h 18"/>
                    <a:gd name="T12" fmla="*/ 0 60000 65536"/>
                    <a:gd name="T13" fmla="*/ 0 60000 65536"/>
                    <a:gd name="T14" fmla="*/ 0 60000 65536"/>
                    <a:gd name="T15" fmla="*/ 0 60000 65536"/>
                    <a:gd name="T16" fmla="*/ 0 60000 65536"/>
                    <a:gd name="T17" fmla="*/ 0 60000 65536"/>
                    <a:gd name="T18" fmla="*/ 0 w 33"/>
                    <a:gd name="T19" fmla="*/ 0 h 18"/>
                    <a:gd name="T20" fmla="*/ 33 w 3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3" h="18">
                      <a:moveTo>
                        <a:pt x="0" y="9"/>
                      </a:moveTo>
                      <a:lnTo>
                        <a:pt x="0" y="9"/>
                      </a:lnTo>
                      <a:lnTo>
                        <a:pt x="11" y="17"/>
                      </a:lnTo>
                      <a:lnTo>
                        <a:pt x="32" y="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1" name="Freeform 210"/>
                <p:cNvSpPr>
                  <a:spLocks noChangeAspect="1"/>
                </p:cNvSpPr>
                <p:nvPr/>
              </p:nvSpPr>
              <p:spPr bwMode="gray">
                <a:xfrm>
                  <a:off x="4286003" y="3050254"/>
                  <a:ext cx="53071" cy="125779"/>
                </a:xfrm>
                <a:custGeom>
                  <a:avLst/>
                  <a:gdLst>
                    <a:gd name="T0" fmla="*/ 0 w 38"/>
                    <a:gd name="T1" fmla="*/ 422 h 85"/>
                    <a:gd name="T2" fmla="*/ 0 w 38"/>
                    <a:gd name="T3" fmla="*/ 422 h 85"/>
                    <a:gd name="T4" fmla="*/ 14 w 38"/>
                    <a:gd name="T5" fmla="*/ 1687 h 85"/>
                    <a:gd name="T6" fmla="*/ 19 w 38"/>
                    <a:gd name="T7" fmla="*/ 1657 h 85"/>
                    <a:gd name="T8" fmla="*/ 19 w 38"/>
                    <a:gd name="T9" fmla="*/ 200 h 85"/>
                    <a:gd name="T10" fmla="*/ 19 w 38"/>
                    <a:gd name="T11" fmla="*/ 0 h 85"/>
                    <a:gd name="T12" fmla="*/ 19 w 38"/>
                    <a:gd name="T13" fmla="*/ 7 h 85"/>
                    <a:gd name="T14" fmla="*/ 0 w 38"/>
                    <a:gd name="T15" fmla="*/ 422 h 85"/>
                    <a:gd name="T16" fmla="*/ 0 w 38"/>
                    <a:gd name="T17" fmla="*/ 422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5"/>
                    <a:gd name="T29" fmla="*/ 38 w 38"/>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5">
                      <a:moveTo>
                        <a:pt x="0" y="21"/>
                      </a:moveTo>
                      <a:lnTo>
                        <a:pt x="0" y="21"/>
                      </a:lnTo>
                      <a:lnTo>
                        <a:pt x="14" y="84"/>
                      </a:lnTo>
                      <a:lnTo>
                        <a:pt x="26" y="83"/>
                      </a:lnTo>
                      <a:lnTo>
                        <a:pt x="37" y="10"/>
                      </a:lnTo>
                      <a:lnTo>
                        <a:pt x="26" y="0"/>
                      </a:lnTo>
                      <a:lnTo>
                        <a:pt x="19" y="7"/>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2" name="Freeform 211"/>
                <p:cNvSpPr>
                  <a:spLocks noChangeAspect="1"/>
                </p:cNvSpPr>
                <p:nvPr/>
              </p:nvSpPr>
              <p:spPr bwMode="gray">
                <a:xfrm>
                  <a:off x="4448086" y="3254816"/>
                  <a:ext cx="37293" cy="27644"/>
                </a:xfrm>
                <a:custGeom>
                  <a:avLst/>
                  <a:gdLst>
                    <a:gd name="T0" fmla="*/ 0 w 26"/>
                    <a:gd name="T1" fmla="*/ 1729 h 18"/>
                    <a:gd name="T2" fmla="*/ 0 w 26"/>
                    <a:gd name="T3" fmla="*/ 1729 h 18"/>
                    <a:gd name="T4" fmla="*/ 3 w 26"/>
                    <a:gd name="T5" fmla="*/ 1 h 18"/>
                    <a:gd name="T6" fmla="*/ 25 w 26"/>
                    <a:gd name="T7" fmla="*/ 0 h 18"/>
                    <a:gd name="T8" fmla="*/ 25 w 26"/>
                    <a:gd name="T9" fmla="*/ 1556 h 18"/>
                    <a:gd name="T10" fmla="*/ 0 w 26"/>
                    <a:gd name="T11" fmla="*/ 1729 h 18"/>
                    <a:gd name="T12" fmla="*/ 0 w 26"/>
                    <a:gd name="T13" fmla="*/ 1729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7"/>
                      </a:moveTo>
                      <a:lnTo>
                        <a:pt x="0" y="17"/>
                      </a:lnTo>
                      <a:lnTo>
                        <a:pt x="3" y="1"/>
                      </a:lnTo>
                      <a:lnTo>
                        <a:pt x="25" y="0"/>
                      </a:lnTo>
                      <a:lnTo>
                        <a:pt x="25" y="1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3" name="Freeform 212"/>
                <p:cNvSpPr>
                  <a:spLocks noChangeAspect="1"/>
                </p:cNvSpPr>
                <p:nvPr/>
              </p:nvSpPr>
              <p:spPr bwMode="gray">
                <a:xfrm>
                  <a:off x="4899909" y="2935532"/>
                  <a:ext cx="289740" cy="297170"/>
                </a:xfrm>
                <a:custGeom>
                  <a:avLst/>
                  <a:gdLst>
                    <a:gd name="T0" fmla="*/ 0 w 207"/>
                    <a:gd name="T1" fmla="*/ 2725 h 201"/>
                    <a:gd name="T2" fmla="*/ 0 w 207"/>
                    <a:gd name="T3" fmla="*/ 2725 h 201"/>
                    <a:gd name="T4" fmla="*/ 16 w 207"/>
                    <a:gd name="T5" fmla="*/ 2508 h 201"/>
                    <a:gd name="T6" fmla="*/ 17 w 207"/>
                    <a:gd name="T7" fmla="*/ 2023 h 201"/>
                    <a:gd name="T8" fmla="*/ 20 w 207"/>
                    <a:gd name="T9" fmla="*/ 1403 h 201"/>
                    <a:gd name="T10" fmla="*/ 20 w 207"/>
                    <a:gd name="T11" fmla="*/ 244 h 201"/>
                    <a:gd name="T12" fmla="*/ 25 w 207"/>
                    <a:gd name="T13" fmla="*/ 0 h 201"/>
                    <a:gd name="T14" fmla="*/ 33 w 207"/>
                    <a:gd name="T15" fmla="*/ 769 h 201"/>
                    <a:gd name="T16" fmla="*/ 49 w 207"/>
                    <a:gd name="T17" fmla="*/ 1430 h 201"/>
                    <a:gd name="T18" fmla="*/ 44 w 207"/>
                    <a:gd name="T19" fmla="*/ 1845 h 201"/>
                    <a:gd name="T20" fmla="*/ 49 w 207"/>
                    <a:gd name="T21" fmla="*/ 1937 h 201"/>
                    <a:gd name="T22" fmla="*/ 54 w 207"/>
                    <a:gd name="T23" fmla="*/ 2406 h 201"/>
                    <a:gd name="T24" fmla="*/ 71 w 207"/>
                    <a:gd name="T25" fmla="*/ 2683 h 201"/>
                    <a:gd name="T26" fmla="*/ 57 w 207"/>
                    <a:gd name="T27" fmla="*/ 3443 h 201"/>
                    <a:gd name="T28" fmla="*/ 44 w 207"/>
                    <a:gd name="T29" fmla="*/ 3758 h 201"/>
                    <a:gd name="T30" fmla="*/ 28 w 207"/>
                    <a:gd name="T31" fmla="*/ 3868 h 201"/>
                    <a:gd name="T32" fmla="*/ 20 w 207"/>
                    <a:gd name="T33" fmla="*/ 3585 h 201"/>
                    <a:gd name="T34" fmla="*/ 20 w 207"/>
                    <a:gd name="T35" fmla="*/ 3009 h 201"/>
                    <a:gd name="T36" fmla="*/ 0 w 207"/>
                    <a:gd name="T37" fmla="*/ 2725 h 201"/>
                    <a:gd name="T38" fmla="*/ 0 w 207"/>
                    <a:gd name="T39" fmla="*/ 2725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7"/>
                    <a:gd name="T61" fmla="*/ 0 h 201"/>
                    <a:gd name="T62" fmla="*/ 207 w 207"/>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7" h="201">
                      <a:moveTo>
                        <a:pt x="0" y="140"/>
                      </a:moveTo>
                      <a:lnTo>
                        <a:pt x="0" y="140"/>
                      </a:lnTo>
                      <a:lnTo>
                        <a:pt x="16" y="129"/>
                      </a:lnTo>
                      <a:lnTo>
                        <a:pt x="17" y="105"/>
                      </a:lnTo>
                      <a:lnTo>
                        <a:pt x="44" y="72"/>
                      </a:lnTo>
                      <a:lnTo>
                        <a:pt x="55" y="13"/>
                      </a:lnTo>
                      <a:lnTo>
                        <a:pt x="76" y="0"/>
                      </a:lnTo>
                      <a:lnTo>
                        <a:pt x="92" y="40"/>
                      </a:lnTo>
                      <a:lnTo>
                        <a:pt x="137" y="74"/>
                      </a:lnTo>
                      <a:lnTo>
                        <a:pt x="121" y="95"/>
                      </a:lnTo>
                      <a:lnTo>
                        <a:pt x="136" y="100"/>
                      </a:lnTo>
                      <a:lnTo>
                        <a:pt x="152" y="124"/>
                      </a:lnTo>
                      <a:lnTo>
                        <a:pt x="206" y="138"/>
                      </a:lnTo>
                      <a:lnTo>
                        <a:pt x="165" y="179"/>
                      </a:lnTo>
                      <a:lnTo>
                        <a:pt x="122" y="194"/>
                      </a:lnTo>
                      <a:lnTo>
                        <a:pt x="83" y="200"/>
                      </a:lnTo>
                      <a:lnTo>
                        <a:pt x="39" y="185"/>
                      </a:lnTo>
                      <a:lnTo>
                        <a:pt x="24" y="156"/>
                      </a:lnTo>
                      <a:lnTo>
                        <a:pt x="0" y="1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4" name="Freeform 213"/>
                <p:cNvSpPr>
                  <a:spLocks noChangeAspect="1"/>
                </p:cNvSpPr>
                <p:nvPr/>
              </p:nvSpPr>
              <p:spPr bwMode="gray">
                <a:xfrm>
                  <a:off x="5067728" y="3044725"/>
                  <a:ext cx="31556" cy="40083"/>
                </a:xfrm>
                <a:custGeom>
                  <a:avLst/>
                  <a:gdLst>
                    <a:gd name="T0" fmla="*/ 0 w 22"/>
                    <a:gd name="T1" fmla="*/ 499 h 27"/>
                    <a:gd name="T2" fmla="*/ 0 w 22"/>
                    <a:gd name="T3" fmla="*/ 499 h 27"/>
                    <a:gd name="T4" fmla="*/ 15 w 22"/>
                    <a:gd name="T5" fmla="*/ 611 h 27"/>
                    <a:gd name="T6" fmla="*/ 21 w 22"/>
                    <a:gd name="T7" fmla="*/ 403 h 27"/>
                    <a:gd name="T8" fmla="*/ 10 w 22"/>
                    <a:gd name="T9" fmla="*/ 349 h 27"/>
                    <a:gd name="T10" fmla="*/ 21 w 22"/>
                    <a:gd name="T11" fmla="*/ 228 h 27"/>
                    <a:gd name="T12" fmla="*/ 16 w 22"/>
                    <a:gd name="T13" fmla="*/ 0 h 27"/>
                    <a:gd name="T14" fmla="*/ 0 w 22"/>
                    <a:gd name="T15" fmla="*/ 499 h 27"/>
                    <a:gd name="T16" fmla="*/ 0 w 22"/>
                    <a:gd name="T17" fmla="*/ 499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0" y="21"/>
                      </a:moveTo>
                      <a:lnTo>
                        <a:pt x="0" y="21"/>
                      </a:lnTo>
                      <a:lnTo>
                        <a:pt x="15" y="26"/>
                      </a:lnTo>
                      <a:lnTo>
                        <a:pt x="21" y="18"/>
                      </a:lnTo>
                      <a:lnTo>
                        <a:pt x="10" y="16"/>
                      </a:lnTo>
                      <a:lnTo>
                        <a:pt x="21" y="10"/>
                      </a:lnTo>
                      <a:lnTo>
                        <a:pt x="16" y="0"/>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5" name="Freeform 214"/>
                <p:cNvSpPr>
                  <a:spLocks noChangeAspect="1"/>
                </p:cNvSpPr>
                <p:nvPr/>
              </p:nvSpPr>
              <p:spPr bwMode="gray">
                <a:xfrm>
                  <a:off x="4435176" y="3254816"/>
                  <a:ext cx="107577" cy="125779"/>
                </a:xfrm>
                <a:custGeom>
                  <a:avLst/>
                  <a:gdLst>
                    <a:gd name="T0" fmla="*/ 0 w 77"/>
                    <a:gd name="T1" fmla="*/ 813 h 85"/>
                    <a:gd name="T2" fmla="*/ 0 w 77"/>
                    <a:gd name="T3" fmla="*/ 813 h 85"/>
                    <a:gd name="T4" fmla="*/ 9 w 77"/>
                    <a:gd name="T5" fmla="*/ 539 h 85"/>
                    <a:gd name="T6" fmla="*/ 14 w 77"/>
                    <a:gd name="T7" fmla="*/ 555 h 85"/>
                    <a:gd name="T8" fmla="*/ 10 w 77"/>
                    <a:gd name="T9" fmla="*/ 321 h 85"/>
                    <a:gd name="T10" fmla="*/ 19 w 77"/>
                    <a:gd name="T11" fmla="*/ 280 h 85"/>
                    <a:gd name="T12" fmla="*/ 19 w 77"/>
                    <a:gd name="T13" fmla="*/ 0 h 85"/>
                    <a:gd name="T14" fmla="*/ 19 w 77"/>
                    <a:gd name="T15" fmla="*/ 1 h 85"/>
                    <a:gd name="T16" fmla="*/ 19 w 77"/>
                    <a:gd name="T17" fmla="*/ 245 h 85"/>
                    <a:gd name="T18" fmla="*/ 22 w 77"/>
                    <a:gd name="T19" fmla="*/ 280 h 85"/>
                    <a:gd name="T20" fmla="*/ 20 w 77"/>
                    <a:gd name="T21" fmla="*/ 1224 h 85"/>
                    <a:gd name="T22" fmla="*/ 19 w 77"/>
                    <a:gd name="T23" fmla="*/ 1142 h 85"/>
                    <a:gd name="T24" fmla="*/ 19 w 77"/>
                    <a:gd name="T25" fmla="*/ 1687 h 85"/>
                    <a:gd name="T26" fmla="*/ 0 w 77"/>
                    <a:gd name="T27" fmla="*/ 813 h 85"/>
                    <a:gd name="T28" fmla="*/ 0 w 77"/>
                    <a:gd name="T29" fmla="*/ 813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5"/>
                    <a:gd name="T47" fmla="*/ 77 w 77"/>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5">
                      <a:moveTo>
                        <a:pt x="0" y="40"/>
                      </a:moveTo>
                      <a:lnTo>
                        <a:pt x="0" y="40"/>
                      </a:lnTo>
                      <a:lnTo>
                        <a:pt x="9" y="27"/>
                      </a:lnTo>
                      <a:lnTo>
                        <a:pt x="14" y="28"/>
                      </a:lnTo>
                      <a:lnTo>
                        <a:pt x="10" y="17"/>
                      </a:lnTo>
                      <a:lnTo>
                        <a:pt x="35" y="15"/>
                      </a:lnTo>
                      <a:lnTo>
                        <a:pt x="35" y="0"/>
                      </a:lnTo>
                      <a:lnTo>
                        <a:pt x="63" y="1"/>
                      </a:lnTo>
                      <a:lnTo>
                        <a:pt x="62" y="13"/>
                      </a:lnTo>
                      <a:lnTo>
                        <a:pt x="76" y="15"/>
                      </a:lnTo>
                      <a:lnTo>
                        <a:pt x="72" y="61"/>
                      </a:lnTo>
                      <a:lnTo>
                        <a:pt x="54" y="56"/>
                      </a:lnTo>
                      <a:lnTo>
                        <a:pt x="33" y="84"/>
                      </a:lnTo>
                      <a:lnTo>
                        <a:pt x="0" y="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6" name="Freeform 215"/>
                <p:cNvSpPr>
                  <a:spLocks noChangeAspect="1"/>
                </p:cNvSpPr>
                <p:nvPr/>
              </p:nvSpPr>
              <p:spPr bwMode="gray">
                <a:xfrm>
                  <a:off x="3947495" y="3026757"/>
                  <a:ext cx="60243" cy="12439"/>
                </a:xfrm>
                <a:custGeom>
                  <a:avLst/>
                  <a:gdLst>
                    <a:gd name="T0" fmla="*/ 0 w 42"/>
                    <a:gd name="T1" fmla="*/ 1172 h 8"/>
                    <a:gd name="T2" fmla="*/ 0 w 42"/>
                    <a:gd name="T3" fmla="*/ 1172 h 8"/>
                    <a:gd name="T4" fmla="*/ 2 w 42"/>
                    <a:gd name="T5" fmla="*/ 0 h 8"/>
                    <a:gd name="T6" fmla="*/ 41 w 42"/>
                    <a:gd name="T7" fmla="*/ 2 h 8"/>
                    <a:gd name="T8" fmla="*/ 0 w 42"/>
                    <a:gd name="T9" fmla="*/ 1172 h 8"/>
                    <a:gd name="T10" fmla="*/ 0 w 42"/>
                    <a:gd name="T11" fmla="*/ 1172 h 8"/>
                    <a:gd name="T12" fmla="*/ 0 60000 65536"/>
                    <a:gd name="T13" fmla="*/ 0 60000 65536"/>
                    <a:gd name="T14" fmla="*/ 0 60000 65536"/>
                    <a:gd name="T15" fmla="*/ 0 60000 65536"/>
                    <a:gd name="T16" fmla="*/ 0 60000 65536"/>
                    <a:gd name="T17" fmla="*/ 0 60000 65536"/>
                    <a:gd name="T18" fmla="*/ 0 w 42"/>
                    <a:gd name="T19" fmla="*/ 0 h 8"/>
                    <a:gd name="T20" fmla="*/ 42 w 42"/>
                    <a:gd name="T21" fmla="*/ 8 h 8"/>
                  </a:gdLst>
                  <a:ahLst/>
                  <a:cxnLst>
                    <a:cxn ang="T12">
                      <a:pos x="T0" y="T1"/>
                    </a:cxn>
                    <a:cxn ang="T13">
                      <a:pos x="T2" y="T3"/>
                    </a:cxn>
                    <a:cxn ang="T14">
                      <a:pos x="T4" y="T5"/>
                    </a:cxn>
                    <a:cxn ang="T15">
                      <a:pos x="T6" y="T7"/>
                    </a:cxn>
                    <a:cxn ang="T16">
                      <a:pos x="T8" y="T9"/>
                    </a:cxn>
                    <a:cxn ang="T17">
                      <a:pos x="T10" y="T11"/>
                    </a:cxn>
                  </a:cxnLst>
                  <a:rect l="T18" t="T19" r="T20" b="T21"/>
                  <a:pathLst>
                    <a:path w="42" h="8">
                      <a:moveTo>
                        <a:pt x="0" y="7"/>
                      </a:moveTo>
                      <a:lnTo>
                        <a:pt x="0" y="7"/>
                      </a:lnTo>
                      <a:lnTo>
                        <a:pt x="2" y="0"/>
                      </a:lnTo>
                      <a:lnTo>
                        <a:pt x="41" y="2"/>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7" name="Freeform 216"/>
                <p:cNvSpPr>
                  <a:spLocks noChangeAspect="1"/>
                </p:cNvSpPr>
                <p:nvPr/>
              </p:nvSpPr>
              <p:spPr bwMode="gray">
                <a:xfrm>
                  <a:off x="4211416" y="3076515"/>
                  <a:ext cx="81758" cy="129926"/>
                </a:xfrm>
                <a:custGeom>
                  <a:avLst/>
                  <a:gdLst>
                    <a:gd name="T0" fmla="*/ 0 w 59"/>
                    <a:gd name="T1" fmla="*/ 936 h 89"/>
                    <a:gd name="T2" fmla="*/ 0 w 59"/>
                    <a:gd name="T3" fmla="*/ 936 h 89"/>
                    <a:gd name="T4" fmla="*/ 5 w 59"/>
                    <a:gd name="T5" fmla="*/ 251 h 89"/>
                    <a:gd name="T6" fmla="*/ 3 w 59"/>
                    <a:gd name="T7" fmla="*/ 4 h 89"/>
                    <a:gd name="T8" fmla="*/ 14 w 59"/>
                    <a:gd name="T9" fmla="*/ 0 h 89"/>
                    <a:gd name="T10" fmla="*/ 14 w 59"/>
                    <a:gd name="T11" fmla="*/ 768 h 89"/>
                    <a:gd name="T12" fmla="*/ 14 w 59"/>
                    <a:gd name="T13" fmla="*/ 989 h 89"/>
                    <a:gd name="T14" fmla="*/ 0 w 59"/>
                    <a:gd name="T15" fmla="*/ 936 h 89"/>
                    <a:gd name="T16" fmla="*/ 0 w 59"/>
                    <a:gd name="T17" fmla="*/ 93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9"/>
                    <a:gd name="T29" fmla="*/ 59 w 5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9">
                      <a:moveTo>
                        <a:pt x="0" y="83"/>
                      </a:moveTo>
                      <a:lnTo>
                        <a:pt x="0" y="83"/>
                      </a:lnTo>
                      <a:lnTo>
                        <a:pt x="5" y="23"/>
                      </a:lnTo>
                      <a:lnTo>
                        <a:pt x="3" y="4"/>
                      </a:lnTo>
                      <a:lnTo>
                        <a:pt x="39" y="0"/>
                      </a:lnTo>
                      <a:lnTo>
                        <a:pt x="58" y="70"/>
                      </a:lnTo>
                      <a:lnTo>
                        <a:pt x="15" y="88"/>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8" name="Freeform 217"/>
                <p:cNvSpPr>
                  <a:spLocks noChangeAspect="1"/>
                </p:cNvSpPr>
                <p:nvPr/>
              </p:nvSpPr>
              <p:spPr bwMode="gray">
                <a:xfrm>
                  <a:off x="3981920" y="3044725"/>
                  <a:ext cx="142002" cy="109192"/>
                </a:xfrm>
                <a:custGeom>
                  <a:avLst/>
                  <a:gdLst>
                    <a:gd name="T0" fmla="*/ 0 w 101"/>
                    <a:gd name="T1" fmla="*/ 453 h 74"/>
                    <a:gd name="T2" fmla="*/ 0 w 101"/>
                    <a:gd name="T3" fmla="*/ 453 h 74"/>
                    <a:gd name="T4" fmla="*/ 17 w 101"/>
                    <a:gd name="T5" fmla="*/ 235 h 74"/>
                    <a:gd name="T6" fmla="*/ 17 w 101"/>
                    <a:gd name="T7" fmla="*/ 0 h 74"/>
                    <a:gd name="T8" fmla="*/ 25 w 101"/>
                    <a:gd name="T9" fmla="*/ 3 h 74"/>
                    <a:gd name="T10" fmla="*/ 25 w 101"/>
                    <a:gd name="T11" fmla="*/ 181 h 74"/>
                    <a:gd name="T12" fmla="*/ 34 w 101"/>
                    <a:gd name="T13" fmla="*/ 2 h 74"/>
                    <a:gd name="T14" fmla="*/ 41 w 101"/>
                    <a:gd name="T15" fmla="*/ 629 h 74"/>
                    <a:gd name="T16" fmla="*/ 43 w 101"/>
                    <a:gd name="T17" fmla="*/ 1054 h 74"/>
                    <a:gd name="T18" fmla="*/ 39 w 101"/>
                    <a:gd name="T19" fmla="*/ 1027 h 74"/>
                    <a:gd name="T20" fmla="*/ 38 w 101"/>
                    <a:gd name="T21" fmla="*/ 1270 h 74"/>
                    <a:gd name="T22" fmla="*/ 31 w 101"/>
                    <a:gd name="T23" fmla="*/ 1290 h 74"/>
                    <a:gd name="T24" fmla="*/ 30 w 101"/>
                    <a:gd name="T25" fmla="*/ 1054 h 74"/>
                    <a:gd name="T26" fmla="*/ 25 w 101"/>
                    <a:gd name="T27" fmla="*/ 1054 h 74"/>
                    <a:gd name="T28" fmla="*/ 25 w 101"/>
                    <a:gd name="T29" fmla="*/ 677 h 74"/>
                    <a:gd name="T30" fmla="*/ 23 w 101"/>
                    <a:gd name="T31" fmla="*/ 880 h 74"/>
                    <a:gd name="T32" fmla="*/ 0 w 101"/>
                    <a:gd name="T33" fmla="*/ 453 h 74"/>
                    <a:gd name="T34" fmla="*/ 0 w 101"/>
                    <a:gd name="T35" fmla="*/ 453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74"/>
                    <a:gd name="T56" fmla="*/ 101 w 101"/>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74">
                      <a:moveTo>
                        <a:pt x="0" y="25"/>
                      </a:moveTo>
                      <a:lnTo>
                        <a:pt x="0" y="25"/>
                      </a:lnTo>
                      <a:lnTo>
                        <a:pt x="17" y="14"/>
                      </a:lnTo>
                      <a:lnTo>
                        <a:pt x="17" y="0"/>
                      </a:lnTo>
                      <a:lnTo>
                        <a:pt x="50" y="3"/>
                      </a:lnTo>
                      <a:lnTo>
                        <a:pt x="59" y="10"/>
                      </a:lnTo>
                      <a:lnTo>
                        <a:pt x="82" y="2"/>
                      </a:lnTo>
                      <a:lnTo>
                        <a:pt x="96" y="35"/>
                      </a:lnTo>
                      <a:lnTo>
                        <a:pt x="100" y="59"/>
                      </a:lnTo>
                      <a:lnTo>
                        <a:pt x="91" y="58"/>
                      </a:lnTo>
                      <a:lnTo>
                        <a:pt x="89" y="71"/>
                      </a:lnTo>
                      <a:lnTo>
                        <a:pt x="75" y="73"/>
                      </a:lnTo>
                      <a:lnTo>
                        <a:pt x="74" y="59"/>
                      </a:lnTo>
                      <a:lnTo>
                        <a:pt x="66" y="59"/>
                      </a:lnTo>
                      <a:lnTo>
                        <a:pt x="52" y="38"/>
                      </a:lnTo>
                      <a:lnTo>
                        <a:pt x="23" y="50"/>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69" name="Freeform 218"/>
                <p:cNvSpPr>
                  <a:spLocks noChangeAspect="1"/>
                </p:cNvSpPr>
                <p:nvPr/>
              </p:nvSpPr>
              <p:spPr bwMode="gray">
                <a:xfrm>
                  <a:off x="5125103" y="2699179"/>
                  <a:ext cx="35859" cy="11058"/>
                </a:xfrm>
                <a:custGeom>
                  <a:avLst/>
                  <a:gdLst>
                    <a:gd name="T0" fmla="*/ 0 w 26"/>
                    <a:gd name="T1" fmla="*/ 0 h 8"/>
                    <a:gd name="T2" fmla="*/ 0 w 26"/>
                    <a:gd name="T3" fmla="*/ 0 h 8"/>
                    <a:gd name="T4" fmla="*/ 13 w 26"/>
                    <a:gd name="T5" fmla="*/ 7 h 8"/>
                    <a:gd name="T6" fmla="*/ 13 w 26"/>
                    <a:gd name="T7" fmla="*/ 2 h 8"/>
                    <a:gd name="T8" fmla="*/ 0 w 26"/>
                    <a:gd name="T9" fmla="*/ 0 h 8"/>
                    <a:gd name="T10" fmla="*/ 0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0" y="0"/>
                      </a:lnTo>
                      <a:lnTo>
                        <a:pt x="13" y="7"/>
                      </a:lnTo>
                      <a:lnTo>
                        <a:pt x="25"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0" name="Freeform 219"/>
                <p:cNvSpPr>
                  <a:spLocks noChangeAspect="1"/>
                </p:cNvSpPr>
                <p:nvPr/>
              </p:nvSpPr>
              <p:spPr bwMode="gray">
                <a:xfrm>
                  <a:off x="4918555" y="2610719"/>
                  <a:ext cx="30122" cy="87077"/>
                </a:xfrm>
                <a:custGeom>
                  <a:avLst/>
                  <a:gdLst>
                    <a:gd name="T0" fmla="*/ 0 w 22"/>
                    <a:gd name="T1" fmla="*/ 1079 h 58"/>
                    <a:gd name="T2" fmla="*/ 0 w 22"/>
                    <a:gd name="T3" fmla="*/ 1079 h 58"/>
                    <a:gd name="T4" fmla="*/ 11 w 22"/>
                    <a:gd name="T5" fmla="*/ 2129 h 58"/>
                    <a:gd name="T6" fmla="*/ 11 w 22"/>
                    <a:gd name="T7" fmla="*/ 2127 h 58"/>
                    <a:gd name="T8" fmla="*/ 11 w 22"/>
                    <a:gd name="T9" fmla="*/ 958 h 58"/>
                    <a:gd name="T10" fmla="*/ 11 w 22"/>
                    <a:gd name="T11" fmla="*/ 1079 h 58"/>
                    <a:gd name="T12" fmla="*/ 11 w 22"/>
                    <a:gd name="T13" fmla="*/ 512 h 58"/>
                    <a:gd name="T14" fmla="*/ 11 w 22"/>
                    <a:gd name="T15" fmla="*/ 287 h 58"/>
                    <a:gd name="T16" fmla="*/ 11 w 22"/>
                    <a:gd name="T17" fmla="*/ 0 h 58"/>
                    <a:gd name="T18" fmla="*/ 11 w 22"/>
                    <a:gd name="T19" fmla="*/ 1 h 58"/>
                    <a:gd name="T20" fmla="*/ 0 w 22"/>
                    <a:gd name="T21" fmla="*/ 1079 h 58"/>
                    <a:gd name="T22" fmla="*/ 0 w 22"/>
                    <a:gd name="T23" fmla="*/ 1079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8"/>
                    <a:gd name="T38" fmla="*/ 22 w 2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8">
                      <a:moveTo>
                        <a:pt x="0" y="28"/>
                      </a:moveTo>
                      <a:lnTo>
                        <a:pt x="0" y="28"/>
                      </a:lnTo>
                      <a:lnTo>
                        <a:pt x="11" y="57"/>
                      </a:lnTo>
                      <a:lnTo>
                        <a:pt x="13" y="56"/>
                      </a:lnTo>
                      <a:lnTo>
                        <a:pt x="19" y="25"/>
                      </a:lnTo>
                      <a:lnTo>
                        <a:pt x="11" y="28"/>
                      </a:lnTo>
                      <a:lnTo>
                        <a:pt x="13" y="14"/>
                      </a:lnTo>
                      <a:lnTo>
                        <a:pt x="20" y="7"/>
                      </a:lnTo>
                      <a:lnTo>
                        <a:pt x="21" y="0"/>
                      </a:lnTo>
                      <a:lnTo>
                        <a:pt x="14" y="1"/>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1" name="Freeform 220"/>
                <p:cNvSpPr>
                  <a:spLocks noChangeAspect="1"/>
                </p:cNvSpPr>
                <p:nvPr/>
              </p:nvSpPr>
              <p:spPr bwMode="gray">
                <a:xfrm>
                  <a:off x="4105274" y="3084808"/>
                  <a:ext cx="113314" cy="127161"/>
                </a:xfrm>
                <a:custGeom>
                  <a:avLst/>
                  <a:gdLst>
                    <a:gd name="T0" fmla="*/ 0 w 81"/>
                    <a:gd name="T1" fmla="*/ 661 h 87"/>
                    <a:gd name="T2" fmla="*/ 0 w 81"/>
                    <a:gd name="T3" fmla="*/ 661 h 87"/>
                    <a:gd name="T4" fmla="*/ 1 w 81"/>
                    <a:gd name="T5" fmla="*/ 519 h 87"/>
                    <a:gd name="T6" fmla="*/ 3 w 81"/>
                    <a:gd name="T7" fmla="*/ 357 h 87"/>
                    <a:gd name="T8" fmla="*/ 12 w 81"/>
                    <a:gd name="T9" fmla="*/ 371 h 87"/>
                    <a:gd name="T10" fmla="*/ 8 w 81"/>
                    <a:gd name="T11" fmla="*/ 8 h 87"/>
                    <a:gd name="T12" fmla="*/ 20 w 81"/>
                    <a:gd name="T13" fmla="*/ 0 h 87"/>
                    <a:gd name="T14" fmla="*/ 20 w 81"/>
                    <a:gd name="T15" fmla="*/ 5 h 87"/>
                    <a:gd name="T16" fmla="*/ 20 w 81"/>
                    <a:gd name="T17" fmla="*/ 155 h 87"/>
                    <a:gd name="T18" fmla="*/ 26 w 81"/>
                    <a:gd name="T19" fmla="*/ 183 h 87"/>
                    <a:gd name="T20" fmla="*/ 23 w 81"/>
                    <a:gd name="T21" fmla="*/ 900 h 87"/>
                    <a:gd name="T22" fmla="*/ 13 w 81"/>
                    <a:gd name="T23" fmla="*/ 1007 h 87"/>
                    <a:gd name="T24" fmla="*/ 15 w 81"/>
                    <a:gd name="T25" fmla="*/ 767 h 87"/>
                    <a:gd name="T26" fmla="*/ 0 w 81"/>
                    <a:gd name="T27" fmla="*/ 661 h 87"/>
                    <a:gd name="T28" fmla="*/ 0 w 81"/>
                    <a:gd name="T29" fmla="*/ 661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87"/>
                    <a:gd name="T47" fmla="*/ 81 w 8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87">
                      <a:moveTo>
                        <a:pt x="0" y="57"/>
                      </a:moveTo>
                      <a:lnTo>
                        <a:pt x="0" y="57"/>
                      </a:lnTo>
                      <a:lnTo>
                        <a:pt x="1" y="44"/>
                      </a:lnTo>
                      <a:lnTo>
                        <a:pt x="3" y="31"/>
                      </a:lnTo>
                      <a:lnTo>
                        <a:pt x="12" y="32"/>
                      </a:lnTo>
                      <a:lnTo>
                        <a:pt x="8" y="8"/>
                      </a:lnTo>
                      <a:lnTo>
                        <a:pt x="32" y="0"/>
                      </a:lnTo>
                      <a:lnTo>
                        <a:pt x="46" y="5"/>
                      </a:lnTo>
                      <a:lnTo>
                        <a:pt x="53" y="14"/>
                      </a:lnTo>
                      <a:lnTo>
                        <a:pt x="80" y="17"/>
                      </a:lnTo>
                      <a:lnTo>
                        <a:pt x="75" y="77"/>
                      </a:lnTo>
                      <a:lnTo>
                        <a:pt x="13" y="86"/>
                      </a:lnTo>
                      <a:lnTo>
                        <a:pt x="15" y="66"/>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2" name="Freeform 221"/>
                <p:cNvSpPr>
                  <a:spLocks noChangeAspect="1"/>
                </p:cNvSpPr>
                <p:nvPr/>
              </p:nvSpPr>
              <p:spPr bwMode="gray">
                <a:xfrm>
                  <a:off x="4934334" y="2606573"/>
                  <a:ext cx="83192" cy="96753"/>
                </a:xfrm>
                <a:custGeom>
                  <a:avLst/>
                  <a:gdLst>
                    <a:gd name="T0" fmla="*/ 0 w 60"/>
                    <a:gd name="T1" fmla="*/ 795 h 65"/>
                    <a:gd name="T2" fmla="*/ 0 w 60"/>
                    <a:gd name="T3" fmla="*/ 795 h 65"/>
                    <a:gd name="T4" fmla="*/ 2 w 60"/>
                    <a:gd name="T5" fmla="*/ 432 h 65"/>
                    <a:gd name="T6" fmla="*/ 9 w 60"/>
                    <a:gd name="T7" fmla="*/ 256 h 65"/>
                    <a:gd name="T8" fmla="*/ 15 w 60"/>
                    <a:gd name="T9" fmla="*/ 401 h 65"/>
                    <a:gd name="T10" fmla="*/ 15 w 60"/>
                    <a:gd name="T11" fmla="*/ 0 h 65"/>
                    <a:gd name="T12" fmla="*/ 15 w 60"/>
                    <a:gd name="T13" fmla="*/ 465 h 65"/>
                    <a:gd name="T14" fmla="*/ 15 w 60"/>
                    <a:gd name="T15" fmla="*/ 727 h 65"/>
                    <a:gd name="T16" fmla="*/ 15 w 60"/>
                    <a:gd name="T17" fmla="*/ 1069 h 65"/>
                    <a:gd name="T18" fmla="*/ 15 w 60"/>
                    <a:gd name="T19" fmla="*/ 1333 h 65"/>
                    <a:gd name="T20" fmla="*/ 15 w 60"/>
                    <a:gd name="T21" fmla="*/ 1665 h 65"/>
                    <a:gd name="T22" fmla="*/ 2 w 60"/>
                    <a:gd name="T23" fmla="*/ 1546 h 65"/>
                    <a:gd name="T24" fmla="*/ 2 w 60"/>
                    <a:gd name="T25" fmla="*/ 1546 h 65"/>
                    <a:gd name="T26" fmla="*/ 8 w 60"/>
                    <a:gd name="T27" fmla="*/ 727 h 65"/>
                    <a:gd name="T28" fmla="*/ 0 w 60"/>
                    <a:gd name="T29" fmla="*/ 795 h 65"/>
                    <a:gd name="T30" fmla="*/ 0 w 60"/>
                    <a:gd name="T31" fmla="*/ 795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65"/>
                    <a:gd name="T50" fmla="*/ 60 w 60"/>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65">
                      <a:moveTo>
                        <a:pt x="0" y="31"/>
                      </a:moveTo>
                      <a:lnTo>
                        <a:pt x="0" y="31"/>
                      </a:lnTo>
                      <a:lnTo>
                        <a:pt x="2" y="17"/>
                      </a:lnTo>
                      <a:lnTo>
                        <a:pt x="9" y="10"/>
                      </a:lnTo>
                      <a:lnTo>
                        <a:pt x="23" y="16"/>
                      </a:lnTo>
                      <a:lnTo>
                        <a:pt x="53" y="0"/>
                      </a:lnTo>
                      <a:lnTo>
                        <a:pt x="59" y="18"/>
                      </a:lnTo>
                      <a:lnTo>
                        <a:pt x="28" y="28"/>
                      </a:lnTo>
                      <a:lnTo>
                        <a:pt x="44" y="42"/>
                      </a:lnTo>
                      <a:lnTo>
                        <a:pt x="36" y="51"/>
                      </a:lnTo>
                      <a:lnTo>
                        <a:pt x="17" y="64"/>
                      </a:lnTo>
                      <a:lnTo>
                        <a:pt x="2" y="59"/>
                      </a:lnTo>
                      <a:lnTo>
                        <a:pt x="8" y="2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3" name="Freeform 223"/>
                <p:cNvSpPr>
                  <a:spLocks noChangeAspect="1"/>
                </p:cNvSpPr>
                <p:nvPr/>
              </p:nvSpPr>
              <p:spPr bwMode="gray">
                <a:xfrm>
                  <a:off x="5159528" y="2682593"/>
                  <a:ext cx="35859" cy="33173"/>
                </a:xfrm>
                <a:custGeom>
                  <a:avLst/>
                  <a:gdLst>
                    <a:gd name="T0" fmla="*/ 0 w 25"/>
                    <a:gd name="T1" fmla="*/ 560 h 22"/>
                    <a:gd name="T2" fmla="*/ 0 w 25"/>
                    <a:gd name="T3" fmla="*/ 560 h 22"/>
                    <a:gd name="T4" fmla="*/ 20 w 25"/>
                    <a:gd name="T5" fmla="*/ 0 h 22"/>
                    <a:gd name="T6" fmla="*/ 24 w 25"/>
                    <a:gd name="T7" fmla="*/ 945 h 22"/>
                    <a:gd name="T8" fmla="*/ 0 w 25"/>
                    <a:gd name="T9" fmla="*/ 560 h 22"/>
                    <a:gd name="T10" fmla="*/ 0 w 25"/>
                    <a:gd name="T11" fmla="*/ 560 h 22"/>
                    <a:gd name="T12" fmla="*/ 0 60000 65536"/>
                    <a:gd name="T13" fmla="*/ 0 60000 65536"/>
                    <a:gd name="T14" fmla="*/ 0 60000 65536"/>
                    <a:gd name="T15" fmla="*/ 0 60000 65536"/>
                    <a:gd name="T16" fmla="*/ 0 60000 65536"/>
                    <a:gd name="T17" fmla="*/ 0 60000 65536"/>
                    <a:gd name="T18" fmla="*/ 0 w 25"/>
                    <a:gd name="T19" fmla="*/ 0 h 22"/>
                    <a:gd name="T20" fmla="*/ 25 w 2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5" h="22">
                      <a:moveTo>
                        <a:pt x="0" y="13"/>
                      </a:moveTo>
                      <a:lnTo>
                        <a:pt x="0" y="13"/>
                      </a:lnTo>
                      <a:lnTo>
                        <a:pt x="20" y="0"/>
                      </a:lnTo>
                      <a:lnTo>
                        <a:pt x="24" y="21"/>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4" name="Freeform 224"/>
                <p:cNvSpPr>
                  <a:spLocks noChangeAspect="1"/>
                </p:cNvSpPr>
                <p:nvPr/>
              </p:nvSpPr>
              <p:spPr bwMode="gray">
                <a:xfrm>
                  <a:off x="4938637" y="2578929"/>
                  <a:ext cx="30122" cy="37319"/>
                </a:xfrm>
                <a:custGeom>
                  <a:avLst/>
                  <a:gdLst>
                    <a:gd name="T0" fmla="*/ 0 w 22"/>
                    <a:gd name="T1" fmla="*/ 702 h 25"/>
                    <a:gd name="T2" fmla="*/ 0 w 22"/>
                    <a:gd name="T3" fmla="*/ 702 h 25"/>
                    <a:gd name="T4" fmla="*/ 7 w 22"/>
                    <a:gd name="T5" fmla="*/ 669 h 25"/>
                    <a:gd name="T6" fmla="*/ 11 w 22"/>
                    <a:gd name="T7" fmla="*/ 228 h 25"/>
                    <a:gd name="T8" fmla="*/ 11 w 22"/>
                    <a:gd name="T9" fmla="*/ 0 h 25"/>
                    <a:gd name="T10" fmla="*/ 0 w 22"/>
                    <a:gd name="T11" fmla="*/ 702 h 25"/>
                    <a:gd name="T12" fmla="*/ 0 w 22"/>
                    <a:gd name="T13" fmla="*/ 702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24"/>
                      </a:moveTo>
                      <a:lnTo>
                        <a:pt x="0" y="24"/>
                      </a:lnTo>
                      <a:lnTo>
                        <a:pt x="7" y="23"/>
                      </a:lnTo>
                      <a:lnTo>
                        <a:pt x="21" y="7"/>
                      </a:lnTo>
                      <a:lnTo>
                        <a:pt x="14"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5" name="Freeform 225"/>
                <p:cNvSpPr>
                  <a:spLocks noChangeAspect="1"/>
                </p:cNvSpPr>
                <p:nvPr/>
              </p:nvSpPr>
              <p:spPr bwMode="gray">
                <a:xfrm>
                  <a:off x="4050769" y="3131802"/>
                  <a:ext cx="76021" cy="80167"/>
                </a:xfrm>
                <a:custGeom>
                  <a:avLst/>
                  <a:gdLst>
                    <a:gd name="T0" fmla="*/ 0 w 55"/>
                    <a:gd name="T1" fmla="*/ 196 h 55"/>
                    <a:gd name="T2" fmla="*/ 0 w 55"/>
                    <a:gd name="T3" fmla="*/ 196 h 55"/>
                    <a:gd name="T4" fmla="*/ 13 w 55"/>
                    <a:gd name="T5" fmla="*/ 0 h 55"/>
                    <a:gd name="T6" fmla="*/ 13 w 55"/>
                    <a:gd name="T7" fmla="*/ 0 h 55"/>
                    <a:gd name="T8" fmla="*/ 13 w 55"/>
                    <a:gd name="T9" fmla="*/ 142 h 55"/>
                    <a:gd name="T10" fmla="*/ 13 w 55"/>
                    <a:gd name="T11" fmla="*/ 128 h 55"/>
                    <a:gd name="T12" fmla="*/ 13 w 55"/>
                    <a:gd name="T13" fmla="*/ 256 h 55"/>
                    <a:gd name="T14" fmla="*/ 13 w 55"/>
                    <a:gd name="T15" fmla="*/ 352 h 55"/>
                    <a:gd name="T16" fmla="*/ 13 w 55"/>
                    <a:gd name="T17" fmla="*/ 554 h 55"/>
                    <a:gd name="T18" fmla="*/ 0 w 55"/>
                    <a:gd name="T19" fmla="*/ 196 h 55"/>
                    <a:gd name="T20" fmla="*/ 0 w 55"/>
                    <a:gd name="T21" fmla="*/ 19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5"/>
                    <a:gd name="T35" fmla="*/ 55 w 5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5">
                      <a:moveTo>
                        <a:pt x="0" y="20"/>
                      </a:moveTo>
                      <a:lnTo>
                        <a:pt x="0" y="20"/>
                      </a:lnTo>
                      <a:lnTo>
                        <a:pt x="17" y="0"/>
                      </a:lnTo>
                      <a:lnTo>
                        <a:pt x="25" y="0"/>
                      </a:lnTo>
                      <a:lnTo>
                        <a:pt x="26" y="14"/>
                      </a:lnTo>
                      <a:lnTo>
                        <a:pt x="40" y="12"/>
                      </a:lnTo>
                      <a:lnTo>
                        <a:pt x="39" y="25"/>
                      </a:lnTo>
                      <a:lnTo>
                        <a:pt x="54" y="34"/>
                      </a:lnTo>
                      <a:lnTo>
                        <a:pt x="52" y="5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6" name="Freeform 226"/>
                <p:cNvSpPr>
                  <a:spLocks noChangeAspect="1"/>
                </p:cNvSpPr>
                <p:nvPr/>
              </p:nvSpPr>
              <p:spPr bwMode="gray">
                <a:xfrm>
                  <a:off x="4446652" y="2612102"/>
                  <a:ext cx="299781" cy="294405"/>
                </a:xfrm>
                <a:custGeom>
                  <a:avLst/>
                  <a:gdLst>
                    <a:gd name="T0" fmla="*/ 0 w 214"/>
                    <a:gd name="T1" fmla="*/ 2029 h 199"/>
                    <a:gd name="T2" fmla="*/ 0 w 214"/>
                    <a:gd name="T3" fmla="*/ 2029 h 199"/>
                    <a:gd name="T4" fmla="*/ 0 w 214"/>
                    <a:gd name="T5" fmla="*/ 833 h 199"/>
                    <a:gd name="T6" fmla="*/ 21 w 214"/>
                    <a:gd name="T7" fmla="*/ 0 h 199"/>
                    <a:gd name="T8" fmla="*/ 27 w 214"/>
                    <a:gd name="T9" fmla="*/ 228 h 199"/>
                    <a:gd name="T10" fmla="*/ 31 w 214"/>
                    <a:gd name="T11" fmla="*/ 534 h 199"/>
                    <a:gd name="T12" fmla="*/ 48 w 214"/>
                    <a:gd name="T13" fmla="*/ 833 h 199"/>
                    <a:gd name="T14" fmla="*/ 53 w 214"/>
                    <a:gd name="T15" fmla="*/ 750 h 199"/>
                    <a:gd name="T16" fmla="*/ 53 w 214"/>
                    <a:gd name="T17" fmla="*/ 279 h 199"/>
                    <a:gd name="T18" fmla="*/ 57 w 214"/>
                    <a:gd name="T19" fmla="*/ 5 h 199"/>
                    <a:gd name="T20" fmla="*/ 76 w 214"/>
                    <a:gd name="T21" fmla="*/ 451 h 199"/>
                    <a:gd name="T22" fmla="*/ 74 w 214"/>
                    <a:gd name="T23" fmla="*/ 919 h 199"/>
                    <a:gd name="T24" fmla="*/ 76 w 214"/>
                    <a:gd name="T25" fmla="*/ 3214 h 199"/>
                    <a:gd name="T26" fmla="*/ 76 w 214"/>
                    <a:gd name="T27" fmla="*/ 3749 h 199"/>
                    <a:gd name="T28" fmla="*/ 71 w 214"/>
                    <a:gd name="T29" fmla="*/ 3749 h 199"/>
                    <a:gd name="T30" fmla="*/ 71 w 214"/>
                    <a:gd name="T31" fmla="*/ 3941 h 199"/>
                    <a:gd name="T32" fmla="*/ 33 w 214"/>
                    <a:gd name="T33" fmla="*/ 2834 h 199"/>
                    <a:gd name="T34" fmla="*/ 26 w 214"/>
                    <a:gd name="T35" fmla="*/ 2951 h 199"/>
                    <a:gd name="T36" fmla="*/ 21 w 214"/>
                    <a:gd name="T37" fmla="*/ 2806 h 199"/>
                    <a:gd name="T38" fmla="*/ 0 w 214"/>
                    <a:gd name="T39" fmla="*/ 2029 h 199"/>
                    <a:gd name="T40" fmla="*/ 0 w 214"/>
                    <a:gd name="T41" fmla="*/ 2029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9"/>
                    <a:gd name="T65" fmla="*/ 214 w 214"/>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9">
                      <a:moveTo>
                        <a:pt x="0" y="103"/>
                      </a:moveTo>
                      <a:lnTo>
                        <a:pt x="0" y="103"/>
                      </a:lnTo>
                      <a:lnTo>
                        <a:pt x="0" y="42"/>
                      </a:lnTo>
                      <a:lnTo>
                        <a:pt x="27" y="0"/>
                      </a:lnTo>
                      <a:lnTo>
                        <a:pt x="78" y="12"/>
                      </a:lnTo>
                      <a:lnTo>
                        <a:pt x="87" y="27"/>
                      </a:lnTo>
                      <a:lnTo>
                        <a:pt x="129" y="42"/>
                      </a:lnTo>
                      <a:lnTo>
                        <a:pt x="143" y="37"/>
                      </a:lnTo>
                      <a:lnTo>
                        <a:pt x="144" y="15"/>
                      </a:lnTo>
                      <a:lnTo>
                        <a:pt x="157" y="5"/>
                      </a:lnTo>
                      <a:lnTo>
                        <a:pt x="213" y="22"/>
                      </a:lnTo>
                      <a:lnTo>
                        <a:pt x="207" y="46"/>
                      </a:lnTo>
                      <a:lnTo>
                        <a:pt x="213" y="162"/>
                      </a:lnTo>
                      <a:lnTo>
                        <a:pt x="213" y="190"/>
                      </a:lnTo>
                      <a:lnTo>
                        <a:pt x="201" y="190"/>
                      </a:lnTo>
                      <a:lnTo>
                        <a:pt x="201" y="198"/>
                      </a:lnTo>
                      <a:lnTo>
                        <a:pt x="91" y="142"/>
                      </a:lnTo>
                      <a:lnTo>
                        <a:pt x="77" y="147"/>
                      </a:lnTo>
                      <a:lnTo>
                        <a:pt x="32" y="141"/>
                      </a:lnTo>
                      <a:lnTo>
                        <a:pt x="0" y="10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7" name="Freeform 228"/>
                <p:cNvSpPr>
                  <a:spLocks noChangeAspect="1"/>
                </p:cNvSpPr>
                <p:nvPr/>
              </p:nvSpPr>
              <p:spPr bwMode="gray">
                <a:xfrm>
                  <a:off x="4895606" y="3488405"/>
                  <a:ext cx="61678" cy="157568"/>
                </a:xfrm>
                <a:custGeom>
                  <a:avLst/>
                  <a:gdLst>
                    <a:gd name="T0" fmla="*/ 0 w 45"/>
                    <a:gd name="T1" fmla="*/ 959 h 107"/>
                    <a:gd name="T2" fmla="*/ 0 w 45"/>
                    <a:gd name="T3" fmla="*/ 959 h 107"/>
                    <a:gd name="T4" fmla="*/ 6 w 45"/>
                    <a:gd name="T5" fmla="*/ 1031 h 107"/>
                    <a:gd name="T6" fmla="*/ 11 w 45"/>
                    <a:gd name="T7" fmla="*/ 1160 h 107"/>
                    <a:gd name="T8" fmla="*/ 11 w 45"/>
                    <a:gd name="T9" fmla="*/ 1463 h 107"/>
                    <a:gd name="T10" fmla="*/ 11 w 45"/>
                    <a:gd name="T11" fmla="*/ 1721 h 107"/>
                    <a:gd name="T12" fmla="*/ 11 w 45"/>
                    <a:gd name="T13" fmla="*/ 1238 h 107"/>
                    <a:gd name="T14" fmla="*/ 11 w 45"/>
                    <a:gd name="T15" fmla="*/ 909 h 107"/>
                    <a:gd name="T16" fmla="*/ 11 w 45"/>
                    <a:gd name="T17" fmla="*/ 1091 h 107"/>
                    <a:gd name="T18" fmla="*/ 11 w 45"/>
                    <a:gd name="T19" fmla="*/ 1091 h 107"/>
                    <a:gd name="T20" fmla="*/ 11 w 45"/>
                    <a:gd name="T21" fmla="*/ 655 h 107"/>
                    <a:gd name="T22" fmla="*/ 11 w 45"/>
                    <a:gd name="T23" fmla="*/ 3 h 107"/>
                    <a:gd name="T24" fmla="*/ 3 w 45"/>
                    <a:gd name="T25" fmla="*/ 0 h 107"/>
                    <a:gd name="T26" fmla="*/ 11 w 45"/>
                    <a:gd name="T27" fmla="*/ 270 h 107"/>
                    <a:gd name="T28" fmla="*/ 0 w 45"/>
                    <a:gd name="T29" fmla="*/ 959 h 107"/>
                    <a:gd name="T30" fmla="*/ 0 w 45"/>
                    <a:gd name="T31" fmla="*/ 959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07"/>
                    <a:gd name="T50" fmla="*/ 45 w 4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07">
                      <a:moveTo>
                        <a:pt x="0" y="58"/>
                      </a:moveTo>
                      <a:lnTo>
                        <a:pt x="0" y="58"/>
                      </a:lnTo>
                      <a:lnTo>
                        <a:pt x="6" y="64"/>
                      </a:lnTo>
                      <a:lnTo>
                        <a:pt x="23" y="70"/>
                      </a:lnTo>
                      <a:lnTo>
                        <a:pt x="21" y="90"/>
                      </a:lnTo>
                      <a:lnTo>
                        <a:pt x="36" y="106"/>
                      </a:lnTo>
                      <a:lnTo>
                        <a:pt x="44" y="76"/>
                      </a:lnTo>
                      <a:lnTo>
                        <a:pt x="30" y="56"/>
                      </a:lnTo>
                      <a:lnTo>
                        <a:pt x="34" y="67"/>
                      </a:lnTo>
                      <a:lnTo>
                        <a:pt x="26" y="67"/>
                      </a:lnTo>
                      <a:lnTo>
                        <a:pt x="17" y="39"/>
                      </a:lnTo>
                      <a:lnTo>
                        <a:pt x="16" y="3"/>
                      </a:lnTo>
                      <a:lnTo>
                        <a:pt x="3" y="0"/>
                      </a:lnTo>
                      <a:lnTo>
                        <a:pt x="14" y="1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8" name="Freeform 229"/>
                <p:cNvSpPr>
                  <a:spLocks noChangeAspect="1"/>
                </p:cNvSpPr>
                <p:nvPr/>
              </p:nvSpPr>
              <p:spPr bwMode="gray">
                <a:xfrm>
                  <a:off x="4037859" y="2790403"/>
                  <a:ext cx="309822" cy="306844"/>
                </a:xfrm>
                <a:custGeom>
                  <a:avLst/>
                  <a:gdLst>
                    <a:gd name="T0" fmla="*/ 0 w 221"/>
                    <a:gd name="T1" fmla="*/ 2505 h 208"/>
                    <a:gd name="T2" fmla="*/ 0 w 221"/>
                    <a:gd name="T3" fmla="*/ 2505 h 208"/>
                    <a:gd name="T4" fmla="*/ 9 w 221"/>
                    <a:gd name="T5" fmla="*/ 2279 h 208"/>
                    <a:gd name="T6" fmla="*/ 20 w 221"/>
                    <a:gd name="T7" fmla="*/ 2432 h 208"/>
                    <a:gd name="T8" fmla="*/ 33 w 221"/>
                    <a:gd name="T9" fmla="*/ 2347 h 208"/>
                    <a:gd name="T10" fmla="*/ 26 w 221"/>
                    <a:gd name="T11" fmla="*/ 0 h 208"/>
                    <a:gd name="T12" fmla="*/ 38 w 221"/>
                    <a:gd name="T13" fmla="*/ 0 h 208"/>
                    <a:gd name="T14" fmla="*/ 77 w 221"/>
                    <a:gd name="T15" fmla="*/ 1272 h 208"/>
                    <a:gd name="T16" fmla="*/ 77 w 221"/>
                    <a:gd name="T17" fmla="*/ 1487 h 208"/>
                    <a:gd name="T18" fmla="*/ 81 w 221"/>
                    <a:gd name="T19" fmla="*/ 1457 h 208"/>
                    <a:gd name="T20" fmla="*/ 81 w 221"/>
                    <a:gd name="T21" fmla="*/ 2199 h 208"/>
                    <a:gd name="T22" fmla="*/ 78 w 221"/>
                    <a:gd name="T23" fmla="*/ 2367 h 208"/>
                    <a:gd name="T24" fmla="*/ 61 w 221"/>
                    <a:gd name="T25" fmla="*/ 2475 h 208"/>
                    <a:gd name="T26" fmla="*/ 44 w 221"/>
                    <a:gd name="T27" fmla="*/ 2913 h 208"/>
                    <a:gd name="T28" fmla="*/ 36 w 221"/>
                    <a:gd name="T29" fmla="*/ 3596 h 208"/>
                    <a:gd name="T30" fmla="*/ 29 w 221"/>
                    <a:gd name="T31" fmla="*/ 3470 h 208"/>
                    <a:gd name="T32" fmla="*/ 22 w 221"/>
                    <a:gd name="T33" fmla="*/ 3638 h 208"/>
                    <a:gd name="T34" fmla="*/ 22 w 221"/>
                    <a:gd name="T35" fmla="*/ 3046 h 208"/>
                    <a:gd name="T36" fmla="*/ 19 w 221"/>
                    <a:gd name="T37" fmla="*/ 3194 h 208"/>
                    <a:gd name="T38" fmla="*/ 10 w 221"/>
                    <a:gd name="T39" fmla="*/ 3071 h 208"/>
                    <a:gd name="T40" fmla="*/ 0 w 221"/>
                    <a:gd name="T41" fmla="*/ 2505 h 208"/>
                    <a:gd name="T42" fmla="*/ 0 w 221"/>
                    <a:gd name="T43" fmla="*/ 2505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1"/>
                    <a:gd name="T67" fmla="*/ 0 h 208"/>
                    <a:gd name="T68" fmla="*/ 221 w 221"/>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1" h="208">
                      <a:moveTo>
                        <a:pt x="0" y="143"/>
                      </a:moveTo>
                      <a:lnTo>
                        <a:pt x="0" y="143"/>
                      </a:lnTo>
                      <a:lnTo>
                        <a:pt x="9" y="129"/>
                      </a:lnTo>
                      <a:lnTo>
                        <a:pt x="20" y="138"/>
                      </a:lnTo>
                      <a:lnTo>
                        <a:pt x="89" y="134"/>
                      </a:lnTo>
                      <a:lnTo>
                        <a:pt x="75" y="0"/>
                      </a:lnTo>
                      <a:lnTo>
                        <a:pt x="99" y="0"/>
                      </a:lnTo>
                      <a:lnTo>
                        <a:pt x="208" y="72"/>
                      </a:lnTo>
                      <a:lnTo>
                        <a:pt x="209" y="85"/>
                      </a:lnTo>
                      <a:lnTo>
                        <a:pt x="220" y="83"/>
                      </a:lnTo>
                      <a:lnTo>
                        <a:pt x="220" y="126"/>
                      </a:lnTo>
                      <a:lnTo>
                        <a:pt x="211" y="135"/>
                      </a:lnTo>
                      <a:lnTo>
                        <a:pt x="167" y="141"/>
                      </a:lnTo>
                      <a:lnTo>
                        <a:pt x="111" y="165"/>
                      </a:lnTo>
                      <a:lnTo>
                        <a:pt x="94" y="204"/>
                      </a:lnTo>
                      <a:lnTo>
                        <a:pt x="80" y="199"/>
                      </a:lnTo>
                      <a:lnTo>
                        <a:pt x="56" y="207"/>
                      </a:lnTo>
                      <a:lnTo>
                        <a:pt x="42" y="174"/>
                      </a:lnTo>
                      <a:lnTo>
                        <a:pt x="19" y="182"/>
                      </a:lnTo>
                      <a:lnTo>
                        <a:pt x="10" y="175"/>
                      </a:lnTo>
                      <a:lnTo>
                        <a:pt x="0" y="1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79" name="Freeform 230"/>
                <p:cNvSpPr>
                  <a:spLocks noChangeAspect="1"/>
                </p:cNvSpPr>
                <p:nvPr/>
              </p:nvSpPr>
              <p:spPr bwMode="gray">
                <a:xfrm>
                  <a:off x="3943192" y="2742026"/>
                  <a:ext cx="235235" cy="261232"/>
                </a:xfrm>
                <a:custGeom>
                  <a:avLst/>
                  <a:gdLst>
                    <a:gd name="T0" fmla="*/ 0 w 167"/>
                    <a:gd name="T1" fmla="*/ 1579 h 177"/>
                    <a:gd name="T2" fmla="*/ 0 w 167"/>
                    <a:gd name="T3" fmla="*/ 1579 h 177"/>
                    <a:gd name="T4" fmla="*/ 10 w 167"/>
                    <a:gd name="T5" fmla="*/ 1787 h 177"/>
                    <a:gd name="T6" fmla="*/ 13 w 167"/>
                    <a:gd name="T7" fmla="*/ 2239 h 177"/>
                    <a:gd name="T8" fmla="*/ 5 w 167"/>
                    <a:gd name="T9" fmla="*/ 2841 h 177"/>
                    <a:gd name="T10" fmla="*/ 27 w 167"/>
                    <a:gd name="T11" fmla="*/ 2689 h 177"/>
                    <a:gd name="T12" fmla="*/ 27 w 167"/>
                    <a:gd name="T13" fmla="*/ 3179 h 177"/>
                    <a:gd name="T14" fmla="*/ 32 w 167"/>
                    <a:gd name="T15" fmla="*/ 2911 h 177"/>
                    <a:gd name="T16" fmla="*/ 41 w 167"/>
                    <a:gd name="T17" fmla="*/ 3060 h 177"/>
                    <a:gd name="T18" fmla="*/ 72 w 167"/>
                    <a:gd name="T19" fmla="*/ 2993 h 177"/>
                    <a:gd name="T20" fmla="*/ 68 w 167"/>
                    <a:gd name="T21" fmla="*/ 590 h 177"/>
                    <a:gd name="T22" fmla="*/ 76 w 167"/>
                    <a:gd name="T23" fmla="*/ 590 h 177"/>
                    <a:gd name="T24" fmla="*/ 55 w 167"/>
                    <a:gd name="T25" fmla="*/ 0 h 177"/>
                    <a:gd name="T26" fmla="*/ 54 w 167"/>
                    <a:gd name="T27" fmla="*/ 306 h 177"/>
                    <a:gd name="T28" fmla="*/ 27 w 167"/>
                    <a:gd name="T29" fmla="*/ 287 h 177"/>
                    <a:gd name="T30" fmla="*/ 27 w 167"/>
                    <a:gd name="T31" fmla="*/ 979 h 177"/>
                    <a:gd name="T32" fmla="*/ 27 w 167"/>
                    <a:gd name="T33" fmla="*/ 1066 h 177"/>
                    <a:gd name="T34" fmla="*/ 27 w 167"/>
                    <a:gd name="T35" fmla="*/ 1479 h 177"/>
                    <a:gd name="T36" fmla="*/ 0 w 167"/>
                    <a:gd name="T37" fmla="*/ 1579 h 177"/>
                    <a:gd name="T38" fmla="*/ 0 w 167"/>
                    <a:gd name="T39" fmla="*/ 1579 h 1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77"/>
                    <a:gd name="T62" fmla="*/ 167 w 167"/>
                    <a:gd name="T63" fmla="*/ 177 h 1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77">
                      <a:moveTo>
                        <a:pt x="0" y="89"/>
                      </a:moveTo>
                      <a:lnTo>
                        <a:pt x="0" y="89"/>
                      </a:lnTo>
                      <a:lnTo>
                        <a:pt x="10" y="99"/>
                      </a:lnTo>
                      <a:lnTo>
                        <a:pt x="13" y="125"/>
                      </a:lnTo>
                      <a:lnTo>
                        <a:pt x="5" y="158"/>
                      </a:lnTo>
                      <a:lnTo>
                        <a:pt x="36" y="151"/>
                      </a:lnTo>
                      <a:lnTo>
                        <a:pt x="67" y="176"/>
                      </a:lnTo>
                      <a:lnTo>
                        <a:pt x="76" y="162"/>
                      </a:lnTo>
                      <a:lnTo>
                        <a:pt x="87" y="171"/>
                      </a:lnTo>
                      <a:lnTo>
                        <a:pt x="156" y="167"/>
                      </a:lnTo>
                      <a:lnTo>
                        <a:pt x="142" y="33"/>
                      </a:lnTo>
                      <a:lnTo>
                        <a:pt x="166" y="33"/>
                      </a:lnTo>
                      <a:lnTo>
                        <a:pt x="115" y="0"/>
                      </a:lnTo>
                      <a:lnTo>
                        <a:pt x="114" y="18"/>
                      </a:lnTo>
                      <a:lnTo>
                        <a:pt x="70" y="17"/>
                      </a:lnTo>
                      <a:lnTo>
                        <a:pt x="70" y="54"/>
                      </a:lnTo>
                      <a:lnTo>
                        <a:pt x="54" y="60"/>
                      </a:lnTo>
                      <a:lnTo>
                        <a:pt x="55" y="83"/>
                      </a:lnTo>
                      <a:lnTo>
                        <a:pt x="0" y="8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0" name="Freeform 231"/>
                <p:cNvSpPr>
                  <a:spLocks noChangeAspect="1"/>
                </p:cNvSpPr>
                <p:nvPr/>
              </p:nvSpPr>
              <p:spPr bwMode="gray">
                <a:xfrm>
                  <a:off x="4019213" y="2555432"/>
                  <a:ext cx="226628" cy="181066"/>
                </a:xfrm>
                <a:custGeom>
                  <a:avLst/>
                  <a:gdLst>
                    <a:gd name="T0" fmla="*/ 0 w 161"/>
                    <a:gd name="T1" fmla="*/ 2762 h 122"/>
                    <a:gd name="T2" fmla="*/ 0 w 161"/>
                    <a:gd name="T3" fmla="*/ 2762 h 122"/>
                    <a:gd name="T4" fmla="*/ 26 w 161"/>
                    <a:gd name="T5" fmla="*/ 2230 h 122"/>
                    <a:gd name="T6" fmla="*/ 26 w 161"/>
                    <a:gd name="T7" fmla="*/ 1105 h 122"/>
                    <a:gd name="T8" fmla="*/ 40 w 161"/>
                    <a:gd name="T9" fmla="*/ 556 h 122"/>
                    <a:gd name="T10" fmla="*/ 45 w 161"/>
                    <a:gd name="T11" fmla="*/ 0 h 122"/>
                    <a:gd name="T12" fmla="*/ 67 w 161"/>
                    <a:gd name="T13" fmla="*/ 197 h 122"/>
                    <a:gd name="T14" fmla="*/ 71 w 161"/>
                    <a:gd name="T15" fmla="*/ 1219 h 122"/>
                    <a:gd name="T16" fmla="*/ 64 w 161"/>
                    <a:gd name="T17" fmla="*/ 1262 h 122"/>
                    <a:gd name="T18" fmla="*/ 59 w 161"/>
                    <a:gd name="T19" fmla="*/ 1365 h 122"/>
                    <a:gd name="T20" fmla="*/ 60 w 161"/>
                    <a:gd name="T21" fmla="*/ 1621 h 122"/>
                    <a:gd name="T22" fmla="*/ 26 w 161"/>
                    <a:gd name="T23" fmla="*/ 2252 h 122"/>
                    <a:gd name="T24" fmla="*/ 26 w 161"/>
                    <a:gd name="T25" fmla="*/ 2788 h 122"/>
                    <a:gd name="T26" fmla="*/ 0 w 161"/>
                    <a:gd name="T27" fmla="*/ 2762 h 122"/>
                    <a:gd name="T28" fmla="*/ 0 w 161"/>
                    <a:gd name="T29" fmla="*/ 2762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122"/>
                    <a:gd name="T47" fmla="*/ 161 w 16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122">
                      <a:moveTo>
                        <a:pt x="0" y="119"/>
                      </a:moveTo>
                      <a:lnTo>
                        <a:pt x="0" y="119"/>
                      </a:lnTo>
                      <a:lnTo>
                        <a:pt x="40" y="96"/>
                      </a:lnTo>
                      <a:lnTo>
                        <a:pt x="54" y="48"/>
                      </a:lnTo>
                      <a:lnTo>
                        <a:pt x="88" y="24"/>
                      </a:lnTo>
                      <a:lnTo>
                        <a:pt x="99" y="0"/>
                      </a:lnTo>
                      <a:lnTo>
                        <a:pt x="148" y="8"/>
                      </a:lnTo>
                      <a:lnTo>
                        <a:pt x="160" y="53"/>
                      </a:lnTo>
                      <a:lnTo>
                        <a:pt x="139" y="54"/>
                      </a:lnTo>
                      <a:lnTo>
                        <a:pt x="127" y="59"/>
                      </a:lnTo>
                      <a:lnTo>
                        <a:pt x="129" y="71"/>
                      </a:lnTo>
                      <a:lnTo>
                        <a:pt x="67" y="98"/>
                      </a:lnTo>
                      <a:lnTo>
                        <a:pt x="60" y="121"/>
                      </a:lnTo>
                      <a:lnTo>
                        <a:pt x="0" y="1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1" name="Freeform 232"/>
                <p:cNvSpPr>
                  <a:spLocks noChangeAspect="1"/>
                </p:cNvSpPr>
                <p:nvPr/>
              </p:nvSpPr>
              <p:spPr bwMode="gray">
                <a:xfrm>
                  <a:off x="4841100" y="3510520"/>
                  <a:ext cx="203679" cy="337253"/>
                </a:xfrm>
                <a:custGeom>
                  <a:avLst/>
                  <a:gdLst>
                    <a:gd name="T0" fmla="*/ 0 w 145"/>
                    <a:gd name="T1" fmla="*/ 1241 h 228"/>
                    <a:gd name="T2" fmla="*/ 0 w 145"/>
                    <a:gd name="T3" fmla="*/ 1241 h 228"/>
                    <a:gd name="T4" fmla="*/ 4 w 145"/>
                    <a:gd name="T5" fmla="*/ 1387 h 228"/>
                    <a:gd name="T6" fmla="*/ 24 w 145"/>
                    <a:gd name="T7" fmla="*/ 1621 h 228"/>
                    <a:gd name="T8" fmla="*/ 24 w 145"/>
                    <a:gd name="T9" fmla="*/ 1886 h 228"/>
                    <a:gd name="T10" fmla="*/ 24 w 145"/>
                    <a:gd name="T11" fmla="*/ 2588 h 228"/>
                    <a:gd name="T12" fmla="*/ 21 w 145"/>
                    <a:gd name="T13" fmla="*/ 3348 h 228"/>
                    <a:gd name="T14" fmla="*/ 24 w 145"/>
                    <a:gd name="T15" fmla="*/ 4208 h 228"/>
                    <a:gd name="T16" fmla="*/ 24 w 145"/>
                    <a:gd name="T17" fmla="*/ 4484 h 228"/>
                    <a:gd name="T18" fmla="*/ 24 w 145"/>
                    <a:gd name="T19" fmla="*/ 4484 h 228"/>
                    <a:gd name="T20" fmla="*/ 24 w 145"/>
                    <a:gd name="T21" fmla="*/ 4190 h 228"/>
                    <a:gd name="T22" fmla="*/ 29 w 145"/>
                    <a:gd name="T23" fmla="*/ 3740 h 228"/>
                    <a:gd name="T24" fmla="*/ 24 w 145"/>
                    <a:gd name="T25" fmla="*/ 2588 h 228"/>
                    <a:gd name="T26" fmla="*/ 59 w 145"/>
                    <a:gd name="T27" fmla="*/ 1387 h 228"/>
                    <a:gd name="T28" fmla="*/ 60 w 145"/>
                    <a:gd name="T29" fmla="*/ 0 h 228"/>
                    <a:gd name="T30" fmla="*/ 53 w 145"/>
                    <a:gd name="T31" fmla="*/ 228 h 228"/>
                    <a:gd name="T32" fmla="*/ 25 w 145"/>
                    <a:gd name="T33" fmla="*/ 279 h 228"/>
                    <a:gd name="T34" fmla="*/ 24 w 145"/>
                    <a:gd name="T35" fmla="*/ 822 h 228"/>
                    <a:gd name="T36" fmla="*/ 33 w 145"/>
                    <a:gd name="T37" fmla="*/ 1211 h 228"/>
                    <a:gd name="T38" fmla="*/ 29 w 145"/>
                    <a:gd name="T39" fmla="*/ 1793 h 228"/>
                    <a:gd name="T40" fmla="*/ 24 w 145"/>
                    <a:gd name="T41" fmla="*/ 1484 h 228"/>
                    <a:gd name="T42" fmla="*/ 24 w 145"/>
                    <a:gd name="T43" fmla="*/ 1084 h 228"/>
                    <a:gd name="T44" fmla="*/ 24 w 145"/>
                    <a:gd name="T45" fmla="*/ 957 h 228"/>
                    <a:gd name="T46" fmla="*/ 0 w 145"/>
                    <a:gd name="T47" fmla="*/ 1241 h 228"/>
                    <a:gd name="T48" fmla="*/ 0 w 145"/>
                    <a:gd name="T49" fmla="*/ 1241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228"/>
                    <a:gd name="T77" fmla="*/ 145 w 145"/>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228">
                      <a:moveTo>
                        <a:pt x="0" y="63"/>
                      </a:moveTo>
                      <a:lnTo>
                        <a:pt x="0" y="63"/>
                      </a:lnTo>
                      <a:lnTo>
                        <a:pt x="4" y="70"/>
                      </a:lnTo>
                      <a:lnTo>
                        <a:pt x="38" y="81"/>
                      </a:lnTo>
                      <a:lnTo>
                        <a:pt x="41" y="95"/>
                      </a:lnTo>
                      <a:lnTo>
                        <a:pt x="39" y="131"/>
                      </a:lnTo>
                      <a:lnTo>
                        <a:pt x="21" y="168"/>
                      </a:lnTo>
                      <a:lnTo>
                        <a:pt x="26" y="213"/>
                      </a:lnTo>
                      <a:lnTo>
                        <a:pt x="28" y="227"/>
                      </a:lnTo>
                      <a:lnTo>
                        <a:pt x="39" y="227"/>
                      </a:lnTo>
                      <a:lnTo>
                        <a:pt x="39" y="212"/>
                      </a:lnTo>
                      <a:lnTo>
                        <a:pt x="74" y="191"/>
                      </a:lnTo>
                      <a:lnTo>
                        <a:pt x="64" y="131"/>
                      </a:lnTo>
                      <a:lnTo>
                        <a:pt x="143" y="70"/>
                      </a:lnTo>
                      <a:lnTo>
                        <a:pt x="144" y="0"/>
                      </a:lnTo>
                      <a:lnTo>
                        <a:pt x="124" y="12"/>
                      </a:lnTo>
                      <a:lnTo>
                        <a:pt x="69" y="15"/>
                      </a:lnTo>
                      <a:lnTo>
                        <a:pt x="68" y="41"/>
                      </a:lnTo>
                      <a:lnTo>
                        <a:pt x="82" y="61"/>
                      </a:lnTo>
                      <a:lnTo>
                        <a:pt x="74" y="91"/>
                      </a:lnTo>
                      <a:lnTo>
                        <a:pt x="59" y="75"/>
                      </a:lnTo>
                      <a:lnTo>
                        <a:pt x="61" y="55"/>
                      </a:lnTo>
                      <a:lnTo>
                        <a:pt x="44" y="49"/>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2" name="Freeform 233"/>
                <p:cNvSpPr>
                  <a:spLocks noChangeAspect="1"/>
                </p:cNvSpPr>
                <p:nvPr/>
              </p:nvSpPr>
              <p:spPr bwMode="gray">
                <a:xfrm>
                  <a:off x="4271660" y="2822193"/>
                  <a:ext cx="305519" cy="244647"/>
                </a:xfrm>
                <a:custGeom>
                  <a:avLst/>
                  <a:gdLst>
                    <a:gd name="T0" fmla="*/ 0 w 217"/>
                    <a:gd name="T1" fmla="*/ 2012 h 166"/>
                    <a:gd name="T2" fmla="*/ 0 w 217"/>
                    <a:gd name="T3" fmla="*/ 2012 h 166"/>
                    <a:gd name="T4" fmla="*/ 3 w 217"/>
                    <a:gd name="T5" fmla="*/ 2244 h 166"/>
                    <a:gd name="T6" fmla="*/ 27 w 217"/>
                    <a:gd name="T7" fmla="*/ 2725 h 166"/>
                    <a:gd name="T8" fmla="*/ 27 w 217"/>
                    <a:gd name="T9" fmla="*/ 2601 h 166"/>
                    <a:gd name="T10" fmla="*/ 27 w 217"/>
                    <a:gd name="T11" fmla="*/ 2773 h 166"/>
                    <a:gd name="T12" fmla="*/ 27 w 217"/>
                    <a:gd name="T13" fmla="*/ 2287 h 166"/>
                    <a:gd name="T14" fmla="*/ 59 w 217"/>
                    <a:gd name="T15" fmla="*/ 2552 h 166"/>
                    <a:gd name="T16" fmla="*/ 78 w 217"/>
                    <a:gd name="T17" fmla="*/ 2287 h 166"/>
                    <a:gd name="T18" fmla="*/ 79 w 217"/>
                    <a:gd name="T19" fmla="*/ 2160 h 166"/>
                    <a:gd name="T20" fmla="*/ 92 w 217"/>
                    <a:gd name="T21" fmla="*/ 1557 h 166"/>
                    <a:gd name="T22" fmla="*/ 96 w 217"/>
                    <a:gd name="T23" fmla="*/ 753 h 166"/>
                    <a:gd name="T24" fmla="*/ 89 w 217"/>
                    <a:gd name="T25" fmla="*/ 480 h 166"/>
                    <a:gd name="T26" fmla="*/ 89 w 217"/>
                    <a:gd name="T27" fmla="*/ 6 h 166"/>
                    <a:gd name="T28" fmla="*/ 71 w 217"/>
                    <a:gd name="T29" fmla="*/ 0 h 166"/>
                    <a:gd name="T30" fmla="*/ 30 w 217"/>
                    <a:gd name="T31" fmla="*/ 973 h 166"/>
                    <a:gd name="T32" fmla="*/ 27 w 217"/>
                    <a:gd name="T33" fmla="*/ 1040 h 166"/>
                    <a:gd name="T34" fmla="*/ 27 w 217"/>
                    <a:gd name="T35" fmla="*/ 1753 h 166"/>
                    <a:gd name="T36" fmla="*/ 27 w 217"/>
                    <a:gd name="T37" fmla="*/ 1925 h 166"/>
                    <a:gd name="T38" fmla="*/ 0 w 217"/>
                    <a:gd name="T39" fmla="*/ 2012 h 166"/>
                    <a:gd name="T40" fmla="*/ 0 w 217"/>
                    <a:gd name="T41" fmla="*/ 2012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66"/>
                    <a:gd name="T65" fmla="*/ 217 w 217"/>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66">
                      <a:moveTo>
                        <a:pt x="0" y="120"/>
                      </a:moveTo>
                      <a:lnTo>
                        <a:pt x="0" y="120"/>
                      </a:lnTo>
                      <a:lnTo>
                        <a:pt x="3" y="133"/>
                      </a:lnTo>
                      <a:lnTo>
                        <a:pt x="29" y="162"/>
                      </a:lnTo>
                      <a:lnTo>
                        <a:pt x="36" y="155"/>
                      </a:lnTo>
                      <a:lnTo>
                        <a:pt x="47" y="165"/>
                      </a:lnTo>
                      <a:lnTo>
                        <a:pt x="63" y="136"/>
                      </a:lnTo>
                      <a:lnTo>
                        <a:pt x="125" y="151"/>
                      </a:lnTo>
                      <a:lnTo>
                        <a:pt x="178" y="136"/>
                      </a:lnTo>
                      <a:lnTo>
                        <a:pt x="180" y="129"/>
                      </a:lnTo>
                      <a:lnTo>
                        <a:pt x="208" y="93"/>
                      </a:lnTo>
                      <a:lnTo>
                        <a:pt x="216" y="44"/>
                      </a:lnTo>
                      <a:lnTo>
                        <a:pt x="202" y="28"/>
                      </a:lnTo>
                      <a:lnTo>
                        <a:pt x="202" y="6"/>
                      </a:lnTo>
                      <a:lnTo>
                        <a:pt x="157" y="0"/>
                      </a:lnTo>
                      <a:lnTo>
                        <a:pt x="74" y="57"/>
                      </a:lnTo>
                      <a:lnTo>
                        <a:pt x="53" y="62"/>
                      </a:lnTo>
                      <a:lnTo>
                        <a:pt x="53" y="105"/>
                      </a:lnTo>
                      <a:lnTo>
                        <a:pt x="44" y="114"/>
                      </a:lnTo>
                      <a:lnTo>
                        <a:pt x="0" y="1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3" name="Freeform 235"/>
                <p:cNvSpPr>
                  <a:spLocks noChangeAspect="1"/>
                </p:cNvSpPr>
                <p:nvPr/>
              </p:nvSpPr>
              <p:spPr bwMode="gray">
                <a:xfrm>
                  <a:off x="3947495" y="3044725"/>
                  <a:ext cx="60243" cy="38701"/>
                </a:xfrm>
                <a:custGeom>
                  <a:avLst/>
                  <a:gdLst>
                    <a:gd name="T0" fmla="*/ 0 w 42"/>
                    <a:gd name="T1" fmla="*/ 3 h 26"/>
                    <a:gd name="T2" fmla="*/ 0 w 42"/>
                    <a:gd name="T3" fmla="*/ 3 h 26"/>
                    <a:gd name="T4" fmla="*/ 12 w 42"/>
                    <a:gd name="T5" fmla="*/ 345 h 26"/>
                    <a:gd name="T6" fmla="*/ 25 w 42"/>
                    <a:gd name="T7" fmla="*/ 276 h 26"/>
                    <a:gd name="T8" fmla="*/ 18 w 42"/>
                    <a:gd name="T9" fmla="*/ 345 h 26"/>
                    <a:gd name="T10" fmla="*/ 24 w 42"/>
                    <a:gd name="T11" fmla="*/ 636 h 26"/>
                    <a:gd name="T12" fmla="*/ 41 w 42"/>
                    <a:gd name="T13" fmla="*/ 345 h 26"/>
                    <a:gd name="T14" fmla="*/ 41 w 42"/>
                    <a:gd name="T15" fmla="*/ 0 h 26"/>
                    <a:gd name="T16" fmla="*/ 0 w 42"/>
                    <a:gd name="T17" fmla="*/ 3 h 26"/>
                    <a:gd name="T18" fmla="*/ 0 w 4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6"/>
                    <a:gd name="T32" fmla="*/ 42 w 4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6">
                      <a:moveTo>
                        <a:pt x="0" y="3"/>
                      </a:moveTo>
                      <a:lnTo>
                        <a:pt x="0" y="3"/>
                      </a:lnTo>
                      <a:lnTo>
                        <a:pt x="12" y="14"/>
                      </a:lnTo>
                      <a:lnTo>
                        <a:pt x="25" y="11"/>
                      </a:lnTo>
                      <a:lnTo>
                        <a:pt x="18" y="14"/>
                      </a:lnTo>
                      <a:lnTo>
                        <a:pt x="24" y="25"/>
                      </a:lnTo>
                      <a:lnTo>
                        <a:pt x="41" y="14"/>
                      </a:lnTo>
                      <a:lnTo>
                        <a:pt x="4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4" name="Freeform 236"/>
                <p:cNvSpPr>
                  <a:spLocks noChangeAspect="1"/>
                </p:cNvSpPr>
                <p:nvPr/>
              </p:nvSpPr>
              <p:spPr bwMode="gray">
                <a:xfrm>
                  <a:off x="5239852" y="2766906"/>
                  <a:ext cx="11475" cy="33173"/>
                </a:xfrm>
                <a:custGeom>
                  <a:avLst/>
                  <a:gdLst>
                    <a:gd name="T0" fmla="*/ 0 w 9"/>
                    <a:gd name="T1" fmla="*/ 112 h 23"/>
                    <a:gd name="T2" fmla="*/ 0 w 9"/>
                    <a:gd name="T3" fmla="*/ 112 h 23"/>
                    <a:gd name="T4" fmla="*/ 4 w 9"/>
                    <a:gd name="T5" fmla="*/ 133 h 23"/>
                    <a:gd name="T6" fmla="*/ 4 w 9"/>
                    <a:gd name="T7" fmla="*/ 127 h 23"/>
                    <a:gd name="T8" fmla="*/ 4 w 9"/>
                    <a:gd name="T9" fmla="*/ 0 h 23"/>
                    <a:gd name="T10" fmla="*/ 0 w 9"/>
                    <a:gd name="T11" fmla="*/ 112 h 23"/>
                    <a:gd name="T12" fmla="*/ 0 w 9"/>
                    <a:gd name="T13" fmla="*/ 112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5" name="Freeform 237"/>
                <p:cNvSpPr>
                  <a:spLocks noChangeAspect="1"/>
                </p:cNvSpPr>
                <p:nvPr/>
              </p:nvSpPr>
              <p:spPr bwMode="gray">
                <a:xfrm>
                  <a:off x="4825322" y="3321161"/>
                  <a:ext cx="32990" cy="33173"/>
                </a:xfrm>
                <a:custGeom>
                  <a:avLst/>
                  <a:gdLst>
                    <a:gd name="T0" fmla="*/ 0 w 24"/>
                    <a:gd name="T1" fmla="*/ 133 h 23"/>
                    <a:gd name="T2" fmla="*/ 0 w 24"/>
                    <a:gd name="T3" fmla="*/ 133 h 23"/>
                    <a:gd name="T4" fmla="*/ 9 w 24"/>
                    <a:gd name="T5" fmla="*/ 4 h 23"/>
                    <a:gd name="T6" fmla="*/ 12 w 24"/>
                    <a:gd name="T7" fmla="*/ 0 h 23"/>
                    <a:gd name="T8" fmla="*/ 12 w 24"/>
                    <a:gd name="T9" fmla="*/ 112 h 23"/>
                    <a:gd name="T10" fmla="*/ 0 w 24"/>
                    <a:gd name="T11" fmla="*/ 133 h 23"/>
                    <a:gd name="T12" fmla="*/ 0 w 24"/>
                    <a:gd name="T13" fmla="*/ 133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0" y="22"/>
                      </a:moveTo>
                      <a:lnTo>
                        <a:pt x="0" y="22"/>
                      </a:lnTo>
                      <a:lnTo>
                        <a:pt x="9" y="4"/>
                      </a:lnTo>
                      <a:lnTo>
                        <a:pt x="20" y="0"/>
                      </a:lnTo>
                      <a:lnTo>
                        <a:pt x="23" y="18"/>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6" name="Freeform 238"/>
                <p:cNvSpPr>
                  <a:spLocks noChangeAspect="1"/>
                </p:cNvSpPr>
                <p:nvPr/>
              </p:nvSpPr>
              <p:spPr bwMode="gray">
                <a:xfrm>
                  <a:off x="3933151" y="2964558"/>
                  <a:ext cx="120486" cy="85695"/>
                </a:xfrm>
                <a:custGeom>
                  <a:avLst/>
                  <a:gdLst>
                    <a:gd name="T0" fmla="*/ 0 w 86"/>
                    <a:gd name="T1" fmla="*/ 478 h 58"/>
                    <a:gd name="T2" fmla="*/ 0 w 86"/>
                    <a:gd name="T3" fmla="*/ 478 h 58"/>
                    <a:gd name="T4" fmla="*/ 13 w 86"/>
                    <a:gd name="T5" fmla="*/ 786 h 58"/>
                    <a:gd name="T6" fmla="*/ 21 w 86"/>
                    <a:gd name="T7" fmla="*/ 816 h 58"/>
                    <a:gd name="T8" fmla="*/ 11 w 86"/>
                    <a:gd name="T9" fmla="*/ 931 h 58"/>
                    <a:gd name="T10" fmla="*/ 11 w 86"/>
                    <a:gd name="T11" fmla="*/ 1065 h 58"/>
                    <a:gd name="T12" fmla="*/ 21 w 86"/>
                    <a:gd name="T13" fmla="*/ 1021 h 58"/>
                    <a:gd name="T14" fmla="*/ 30 w 86"/>
                    <a:gd name="T15" fmla="*/ 1065 h 58"/>
                    <a:gd name="T16" fmla="*/ 25 w 86"/>
                    <a:gd name="T17" fmla="*/ 478 h 58"/>
                    <a:gd name="T18" fmla="*/ 21 w 86"/>
                    <a:gd name="T19" fmla="*/ 0 h 58"/>
                    <a:gd name="T20" fmla="*/ 13 w 86"/>
                    <a:gd name="T21" fmla="*/ 7 h 58"/>
                    <a:gd name="T22" fmla="*/ 0 w 86"/>
                    <a:gd name="T23" fmla="*/ 478 h 58"/>
                    <a:gd name="T24" fmla="*/ 0 w 86"/>
                    <a:gd name="T25" fmla="*/ 47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8"/>
                    <a:gd name="T41" fmla="*/ 86 w 8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8">
                      <a:moveTo>
                        <a:pt x="0" y="25"/>
                      </a:moveTo>
                      <a:lnTo>
                        <a:pt x="0" y="25"/>
                      </a:lnTo>
                      <a:lnTo>
                        <a:pt x="13" y="42"/>
                      </a:lnTo>
                      <a:lnTo>
                        <a:pt x="52" y="44"/>
                      </a:lnTo>
                      <a:lnTo>
                        <a:pt x="11" y="49"/>
                      </a:lnTo>
                      <a:lnTo>
                        <a:pt x="11" y="57"/>
                      </a:lnTo>
                      <a:lnTo>
                        <a:pt x="52" y="54"/>
                      </a:lnTo>
                      <a:lnTo>
                        <a:pt x="85" y="57"/>
                      </a:lnTo>
                      <a:lnTo>
                        <a:pt x="75" y="25"/>
                      </a:lnTo>
                      <a:lnTo>
                        <a:pt x="44" y="0"/>
                      </a:lnTo>
                      <a:lnTo>
                        <a:pt x="13" y="7"/>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7" name="Freeform 239"/>
                <p:cNvSpPr>
                  <a:spLocks noChangeAspect="1"/>
                </p:cNvSpPr>
                <p:nvPr/>
              </p:nvSpPr>
              <p:spPr bwMode="gray">
                <a:xfrm>
                  <a:off x="4013476" y="3100012"/>
                  <a:ext cx="63112" cy="62198"/>
                </a:xfrm>
                <a:custGeom>
                  <a:avLst/>
                  <a:gdLst>
                    <a:gd name="T0" fmla="*/ 0 w 44"/>
                    <a:gd name="T1" fmla="*/ 244 h 42"/>
                    <a:gd name="T2" fmla="*/ 0 w 44"/>
                    <a:gd name="T3" fmla="*/ 244 h 42"/>
                    <a:gd name="T4" fmla="*/ 5 w 44"/>
                    <a:gd name="T5" fmla="*/ 575 h 42"/>
                    <a:gd name="T6" fmla="*/ 26 w 44"/>
                    <a:gd name="T7" fmla="*/ 843 h 42"/>
                    <a:gd name="T8" fmla="*/ 43 w 44"/>
                    <a:gd name="T9" fmla="*/ 453 h 42"/>
                    <a:gd name="T10" fmla="*/ 29 w 44"/>
                    <a:gd name="T11" fmla="*/ 0 h 42"/>
                    <a:gd name="T12" fmla="*/ 0 w 44"/>
                    <a:gd name="T13" fmla="*/ 244 h 42"/>
                    <a:gd name="T14" fmla="*/ 0 w 44"/>
                    <a:gd name="T15" fmla="*/ 244 h 4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2"/>
                    <a:gd name="T26" fmla="*/ 44 w 4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2">
                      <a:moveTo>
                        <a:pt x="0" y="12"/>
                      </a:moveTo>
                      <a:lnTo>
                        <a:pt x="0" y="12"/>
                      </a:lnTo>
                      <a:lnTo>
                        <a:pt x="5" y="28"/>
                      </a:lnTo>
                      <a:lnTo>
                        <a:pt x="26" y="41"/>
                      </a:lnTo>
                      <a:lnTo>
                        <a:pt x="43" y="21"/>
                      </a:lnTo>
                      <a:lnTo>
                        <a:pt x="2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8" name="Freeform 241"/>
                <p:cNvSpPr>
                  <a:spLocks noChangeAspect="1"/>
                </p:cNvSpPr>
                <p:nvPr/>
              </p:nvSpPr>
              <p:spPr bwMode="gray">
                <a:xfrm>
                  <a:off x="4749301" y="3614184"/>
                  <a:ext cx="150607" cy="145129"/>
                </a:xfrm>
                <a:custGeom>
                  <a:avLst/>
                  <a:gdLst>
                    <a:gd name="T0" fmla="*/ 0 w 108"/>
                    <a:gd name="T1" fmla="*/ 397 h 99"/>
                    <a:gd name="T2" fmla="*/ 0 w 108"/>
                    <a:gd name="T3" fmla="*/ 397 h 99"/>
                    <a:gd name="T4" fmla="*/ 0 w 108"/>
                    <a:gd name="T5" fmla="*/ 397 h 99"/>
                    <a:gd name="T6" fmla="*/ 18 w 108"/>
                    <a:gd name="T7" fmla="*/ 409 h 99"/>
                    <a:gd name="T8" fmla="*/ 18 w 108"/>
                    <a:gd name="T9" fmla="*/ 169 h 99"/>
                    <a:gd name="T10" fmla="*/ 18 w 108"/>
                    <a:gd name="T11" fmla="*/ 5 h 99"/>
                    <a:gd name="T12" fmla="*/ 18 w 108"/>
                    <a:gd name="T13" fmla="*/ 0 h 99"/>
                    <a:gd name="T14" fmla="*/ 32 w 108"/>
                    <a:gd name="T15" fmla="*/ 150 h 99"/>
                    <a:gd name="T16" fmla="*/ 33 w 108"/>
                    <a:gd name="T17" fmla="*/ 343 h 99"/>
                    <a:gd name="T18" fmla="*/ 33 w 108"/>
                    <a:gd name="T19" fmla="*/ 815 h 99"/>
                    <a:gd name="T20" fmla="*/ 26 w 108"/>
                    <a:gd name="T21" fmla="*/ 1303 h 99"/>
                    <a:gd name="T22" fmla="*/ 18 w 108"/>
                    <a:gd name="T23" fmla="*/ 1229 h 99"/>
                    <a:gd name="T24" fmla="*/ 18 w 108"/>
                    <a:gd name="T25" fmla="*/ 1110 h 99"/>
                    <a:gd name="T26" fmla="*/ 0 w 108"/>
                    <a:gd name="T27" fmla="*/ 397 h 99"/>
                    <a:gd name="T28" fmla="*/ 0 w 108"/>
                    <a:gd name="T29" fmla="*/ 397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99"/>
                    <a:gd name="T47" fmla="*/ 108 w 10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99">
                      <a:moveTo>
                        <a:pt x="0" y="30"/>
                      </a:moveTo>
                      <a:lnTo>
                        <a:pt x="0" y="30"/>
                      </a:lnTo>
                      <a:lnTo>
                        <a:pt x="24" y="31"/>
                      </a:lnTo>
                      <a:lnTo>
                        <a:pt x="48" y="13"/>
                      </a:lnTo>
                      <a:lnTo>
                        <a:pt x="49" y="5"/>
                      </a:lnTo>
                      <a:lnTo>
                        <a:pt x="70" y="0"/>
                      </a:lnTo>
                      <a:lnTo>
                        <a:pt x="104" y="11"/>
                      </a:lnTo>
                      <a:lnTo>
                        <a:pt x="107" y="25"/>
                      </a:lnTo>
                      <a:lnTo>
                        <a:pt x="105" y="61"/>
                      </a:lnTo>
                      <a:lnTo>
                        <a:pt x="87" y="98"/>
                      </a:lnTo>
                      <a:lnTo>
                        <a:pt x="56" y="92"/>
                      </a:lnTo>
                      <a:lnTo>
                        <a:pt x="38" y="83"/>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89" name="Freeform 242"/>
                <p:cNvSpPr>
                  <a:spLocks noChangeAspect="1"/>
                </p:cNvSpPr>
                <p:nvPr/>
              </p:nvSpPr>
              <p:spPr bwMode="gray">
                <a:xfrm>
                  <a:off x="4489682" y="3640445"/>
                  <a:ext cx="261053" cy="258468"/>
                </a:xfrm>
                <a:custGeom>
                  <a:avLst/>
                  <a:gdLst>
                    <a:gd name="T0" fmla="*/ 0 w 186"/>
                    <a:gd name="T1" fmla="*/ 6 h 175"/>
                    <a:gd name="T2" fmla="*/ 0 w 186"/>
                    <a:gd name="T3" fmla="*/ 6 h 175"/>
                    <a:gd name="T4" fmla="*/ 23 w 186"/>
                    <a:gd name="T5" fmla="*/ 0 h 175"/>
                    <a:gd name="T6" fmla="*/ 54 w 186"/>
                    <a:gd name="T7" fmla="*/ 281 h 175"/>
                    <a:gd name="T8" fmla="*/ 62 w 186"/>
                    <a:gd name="T9" fmla="*/ 176 h 175"/>
                    <a:gd name="T10" fmla="*/ 70 w 186"/>
                    <a:gd name="T11" fmla="*/ 215 h 175"/>
                    <a:gd name="T12" fmla="*/ 70 w 186"/>
                    <a:gd name="T13" fmla="*/ 215 h 175"/>
                    <a:gd name="T14" fmla="*/ 63 w 186"/>
                    <a:gd name="T15" fmla="*/ 472 h 175"/>
                    <a:gd name="T16" fmla="*/ 61 w 186"/>
                    <a:gd name="T17" fmla="*/ 281 h 175"/>
                    <a:gd name="T18" fmla="*/ 52 w 186"/>
                    <a:gd name="T19" fmla="*/ 419 h 175"/>
                    <a:gd name="T20" fmla="*/ 52 w 186"/>
                    <a:gd name="T21" fmla="*/ 1313 h 175"/>
                    <a:gd name="T22" fmla="*/ 47 w 186"/>
                    <a:gd name="T23" fmla="*/ 1313 h 175"/>
                    <a:gd name="T24" fmla="*/ 47 w 186"/>
                    <a:gd name="T25" fmla="*/ 2064 h 175"/>
                    <a:gd name="T26" fmla="*/ 47 w 186"/>
                    <a:gd name="T27" fmla="*/ 3074 h 175"/>
                    <a:gd name="T28" fmla="*/ 41 w 186"/>
                    <a:gd name="T29" fmla="*/ 3237 h 175"/>
                    <a:gd name="T30" fmla="*/ 32 w 186"/>
                    <a:gd name="T31" fmla="*/ 3237 h 175"/>
                    <a:gd name="T32" fmla="*/ 28 w 186"/>
                    <a:gd name="T33" fmla="*/ 3021 h 175"/>
                    <a:gd name="T34" fmla="*/ 23 w 186"/>
                    <a:gd name="T35" fmla="*/ 3108 h 175"/>
                    <a:gd name="T36" fmla="*/ 23 w 186"/>
                    <a:gd name="T37" fmla="*/ 2736 h 175"/>
                    <a:gd name="T38" fmla="*/ 23 w 186"/>
                    <a:gd name="T39" fmla="*/ 1609 h 175"/>
                    <a:gd name="T40" fmla="*/ 23 w 186"/>
                    <a:gd name="T41" fmla="*/ 1499 h 175"/>
                    <a:gd name="T42" fmla="*/ 0 w 186"/>
                    <a:gd name="T43" fmla="*/ 6 h 175"/>
                    <a:gd name="T44" fmla="*/ 0 w 186"/>
                    <a:gd name="T45" fmla="*/ 6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6"/>
                    <a:gd name="T70" fmla="*/ 0 h 175"/>
                    <a:gd name="T71" fmla="*/ 186 w 18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6" h="175">
                      <a:moveTo>
                        <a:pt x="0" y="6"/>
                      </a:moveTo>
                      <a:lnTo>
                        <a:pt x="0" y="6"/>
                      </a:lnTo>
                      <a:lnTo>
                        <a:pt x="23" y="0"/>
                      </a:lnTo>
                      <a:lnTo>
                        <a:pt x="134" y="16"/>
                      </a:lnTo>
                      <a:lnTo>
                        <a:pt x="159" y="9"/>
                      </a:lnTo>
                      <a:lnTo>
                        <a:pt x="185" y="12"/>
                      </a:lnTo>
                      <a:lnTo>
                        <a:pt x="162" y="25"/>
                      </a:lnTo>
                      <a:lnTo>
                        <a:pt x="154" y="16"/>
                      </a:lnTo>
                      <a:lnTo>
                        <a:pt x="128" y="22"/>
                      </a:lnTo>
                      <a:lnTo>
                        <a:pt x="128" y="71"/>
                      </a:lnTo>
                      <a:lnTo>
                        <a:pt x="114" y="71"/>
                      </a:lnTo>
                      <a:lnTo>
                        <a:pt x="114" y="110"/>
                      </a:lnTo>
                      <a:lnTo>
                        <a:pt x="114" y="165"/>
                      </a:lnTo>
                      <a:lnTo>
                        <a:pt x="102" y="174"/>
                      </a:lnTo>
                      <a:lnTo>
                        <a:pt x="84" y="174"/>
                      </a:lnTo>
                      <a:lnTo>
                        <a:pt x="75" y="162"/>
                      </a:lnTo>
                      <a:lnTo>
                        <a:pt x="67" y="168"/>
                      </a:lnTo>
                      <a:lnTo>
                        <a:pt x="49" y="149"/>
                      </a:lnTo>
                      <a:lnTo>
                        <a:pt x="39" y="88"/>
                      </a:lnTo>
                      <a:lnTo>
                        <a:pt x="39" y="8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0" name="Freeform 243"/>
                <p:cNvSpPr>
                  <a:spLocks noChangeAspect="1"/>
                </p:cNvSpPr>
                <p:nvPr/>
              </p:nvSpPr>
              <p:spPr bwMode="gray">
                <a:xfrm>
                  <a:off x="3943192" y="2732352"/>
                  <a:ext cx="163517" cy="142365"/>
                </a:xfrm>
                <a:custGeom>
                  <a:avLst/>
                  <a:gdLst>
                    <a:gd name="T0" fmla="*/ 0 w 116"/>
                    <a:gd name="T1" fmla="*/ 1361 h 97"/>
                    <a:gd name="T2" fmla="*/ 0 w 116"/>
                    <a:gd name="T3" fmla="*/ 1361 h 97"/>
                    <a:gd name="T4" fmla="*/ 29 w 116"/>
                    <a:gd name="T5" fmla="*/ 0 h 97"/>
                    <a:gd name="T6" fmla="*/ 56 w 116"/>
                    <a:gd name="T7" fmla="*/ 2 h 97"/>
                    <a:gd name="T8" fmla="*/ 57 w 116"/>
                    <a:gd name="T9" fmla="*/ 7 h 97"/>
                    <a:gd name="T10" fmla="*/ 56 w 116"/>
                    <a:gd name="T11" fmla="*/ 364 h 97"/>
                    <a:gd name="T12" fmla="*/ 29 w 116"/>
                    <a:gd name="T13" fmla="*/ 343 h 97"/>
                    <a:gd name="T14" fmla="*/ 29 w 116"/>
                    <a:gd name="T15" fmla="*/ 854 h 97"/>
                    <a:gd name="T16" fmla="*/ 29 w 116"/>
                    <a:gd name="T17" fmla="*/ 950 h 97"/>
                    <a:gd name="T18" fmla="*/ 29 w 116"/>
                    <a:gd name="T19" fmla="*/ 1282 h 97"/>
                    <a:gd name="T20" fmla="*/ 0 w 116"/>
                    <a:gd name="T21" fmla="*/ 1361 h 97"/>
                    <a:gd name="T22" fmla="*/ 0 w 116"/>
                    <a:gd name="T23" fmla="*/ 1361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97"/>
                    <a:gd name="T38" fmla="*/ 116 w 11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97">
                      <a:moveTo>
                        <a:pt x="0" y="96"/>
                      </a:moveTo>
                      <a:lnTo>
                        <a:pt x="0" y="96"/>
                      </a:lnTo>
                      <a:lnTo>
                        <a:pt x="54" y="0"/>
                      </a:lnTo>
                      <a:lnTo>
                        <a:pt x="114" y="2"/>
                      </a:lnTo>
                      <a:lnTo>
                        <a:pt x="115" y="7"/>
                      </a:lnTo>
                      <a:lnTo>
                        <a:pt x="114" y="25"/>
                      </a:lnTo>
                      <a:lnTo>
                        <a:pt x="70" y="24"/>
                      </a:lnTo>
                      <a:lnTo>
                        <a:pt x="70" y="61"/>
                      </a:lnTo>
                      <a:lnTo>
                        <a:pt x="54" y="67"/>
                      </a:lnTo>
                      <a:lnTo>
                        <a:pt x="55" y="90"/>
                      </a:lnTo>
                      <a:lnTo>
                        <a:pt x="0" y="9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1" name="Freeform 244"/>
                <p:cNvSpPr>
                  <a:spLocks noChangeAspect="1"/>
                </p:cNvSpPr>
                <p:nvPr/>
              </p:nvSpPr>
              <p:spPr bwMode="gray">
                <a:xfrm>
                  <a:off x="4689058" y="2830487"/>
                  <a:ext cx="318428" cy="399450"/>
                </a:xfrm>
                <a:custGeom>
                  <a:avLst/>
                  <a:gdLst>
                    <a:gd name="T0" fmla="*/ 0 w 227"/>
                    <a:gd name="T1" fmla="*/ 2834 h 270"/>
                    <a:gd name="T2" fmla="*/ 0 w 227"/>
                    <a:gd name="T3" fmla="*/ 2834 h 270"/>
                    <a:gd name="T4" fmla="*/ 10 w 227"/>
                    <a:gd name="T5" fmla="*/ 3398 h 270"/>
                    <a:gd name="T6" fmla="*/ 20 w 227"/>
                    <a:gd name="T7" fmla="*/ 3950 h 270"/>
                    <a:gd name="T8" fmla="*/ 22 w 227"/>
                    <a:gd name="T9" fmla="*/ 4168 h 270"/>
                    <a:gd name="T10" fmla="*/ 28 w 227"/>
                    <a:gd name="T11" fmla="*/ 4980 h 270"/>
                    <a:gd name="T12" fmla="*/ 49 w 227"/>
                    <a:gd name="T13" fmla="*/ 5361 h 270"/>
                    <a:gd name="T14" fmla="*/ 62 w 227"/>
                    <a:gd name="T15" fmla="*/ 5264 h 270"/>
                    <a:gd name="T16" fmla="*/ 70 w 227"/>
                    <a:gd name="T17" fmla="*/ 5110 h 270"/>
                    <a:gd name="T18" fmla="*/ 65 w 227"/>
                    <a:gd name="T19" fmla="*/ 4526 h 270"/>
                    <a:gd name="T20" fmla="*/ 58 w 227"/>
                    <a:gd name="T21" fmla="*/ 4192 h 270"/>
                    <a:gd name="T22" fmla="*/ 63 w 227"/>
                    <a:gd name="T23" fmla="*/ 3984 h 270"/>
                    <a:gd name="T24" fmla="*/ 63 w 227"/>
                    <a:gd name="T25" fmla="*/ 3487 h 270"/>
                    <a:gd name="T26" fmla="*/ 73 w 227"/>
                    <a:gd name="T27" fmla="*/ 2844 h 270"/>
                    <a:gd name="T28" fmla="*/ 77 w 227"/>
                    <a:gd name="T29" fmla="*/ 1678 h 270"/>
                    <a:gd name="T30" fmla="*/ 86 w 227"/>
                    <a:gd name="T31" fmla="*/ 1423 h 270"/>
                    <a:gd name="T32" fmla="*/ 79 w 227"/>
                    <a:gd name="T33" fmla="*/ 1171 h 270"/>
                    <a:gd name="T34" fmla="*/ 77 w 227"/>
                    <a:gd name="T35" fmla="*/ 299 h 270"/>
                    <a:gd name="T36" fmla="*/ 68 w 227"/>
                    <a:gd name="T37" fmla="*/ 0 h 270"/>
                    <a:gd name="T38" fmla="*/ 62 w 227"/>
                    <a:gd name="T39" fmla="*/ 343 h 270"/>
                    <a:gd name="T40" fmla="*/ 22 w 227"/>
                    <a:gd name="T41" fmla="*/ 279 h 270"/>
                    <a:gd name="T42" fmla="*/ 22 w 227"/>
                    <a:gd name="T43" fmla="*/ 860 h 270"/>
                    <a:gd name="T44" fmla="*/ 22 w 227"/>
                    <a:gd name="T45" fmla="*/ 860 h 270"/>
                    <a:gd name="T46" fmla="*/ 22 w 227"/>
                    <a:gd name="T47" fmla="*/ 1022 h 270"/>
                    <a:gd name="T48" fmla="*/ 22 w 227"/>
                    <a:gd name="T49" fmla="*/ 2057 h 270"/>
                    <a:gd name="T50" fmla="*/ 14 w 227"/>
                    <a:gd name="T51" fmla="*/ 2112 h 270"/>
                    <a:gd name="T52" fmla="*/ 0 w 227"/>
                    <a:gd name="T53" fmla="*/ 2834 h 270"/>
                    <a:gd name="T54" fmla="*/ 0 w 227"/>
                    <a:gd name="T55" fmla="*/ 2834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270"/>
                    <a:gd name="T86" fmla="*/ 227 w 227"/>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270">
                      <a:moveTo>
                        <a:pt x="0" y="142"/>
                      </a:moveTo>
                      <a:lnTo>
                        <a:pt x="0" y="142"/>
                      </a:lnTo>
                      <a:lnTo>
                        <a:pt x="10" y="169"/>
                      </a:lnTo>
                      <a:lnTo>
                        <a:pt x="20" y="198"/>
                      </a:lnTo>
                      <a:lnTo>
                        <a:pt x="43" y="209"/>
                      </a:lnTo>
                      <a:lnTo>
                        <a:pt x="76" y="249"/>
                      </a:lnTo>
                      <a:lnTo>
                        <a:pt x="122" y="269"/>
                      </a:lnTo>
                      <a:lnTo>
                        <a:pt x="164" y="264"/>
                      </a:lnTo>
                      <a:lnTo>
                        <a:pt x="189" y="256"/>
                      </a:lnTo>
                      <a:lnTo>
                        <a:pt x="174" y="227"/>
                      </a:lnTo>
                      <a:lnTo>
                        <a:pt x="150" y="211"/>
                      </a:lnTo>
                      <a:lnTo>
                        <a:pt x="166" y="200"/>
                      </a:lnTo>
                      <a:lnTo>
                        <a:pt x="167" y="176"/>
                      </a:lnTo>
                      <a:lnTo>
                        <a:pt x="194" y="143"/>
                      </a:lnTo>
                      <a:lnTo>
                        <a:pt x="205" y="84"/>
                      </a:lnTo>
                      <a:lnTo>
                        <a:pt x="226" y="71"/>
                      </a:lnTo>
                      <a:lnTo>
                        <a:pt x="210" y="59"/>
                      </a:lnTo>
                      <a:lnTo>
                        <a:pt x="203" y="16"/>
                      </a:lnTo>
                      <a:lnTo>
                        <a:pt x="185" y="0"/>
                      </a:lnTo>
                      <a:lnTo>
                        <a:pt x="164" y="18"/>
                      </a:lnTo>
                      <a:lnTo>
                        <a:pt x="41" y="15"/>
                      </a:lnTo>
                      <a:lnTo>
                        <a:pt x="41" y="43"/>
                      </a:lnTo>
                      <a:lnTo>
                        <a:pt x="29" y="43"/>
                      </a:lnTo>
                      <a:lnTo>
                        <a:pt x="29" y="51"/>
                      </a:lnTo>
                      <a:lnTo>
                        <a:pt x="28" y="103"/>
                      </a:lnTo>
                      <a:lnTo>
                        <a:pt x="14" y="106"/>
                      </a:lnTo>
                      <a:lnTo>
                        <a:pt x="0" y="1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2" name="Freeform 245"/>
                <p:cNvSpPr>
                  <a:spLocks noChangeAspect="1"/>
                </p:cNvSpPr>
                <p:nvPr/>
              </p:nvSpPr>
              <p:spPr bwMode="gray">
                <a:xfrm>
                  <a:off x="4858312" y="3825658"/>
                  <a:ext cx="22950" cy="33173"/>
                </a:xfrm>
                <a:custGeom>
                  <a:avLst/>
                  <a:gdLst>
                    <a:gd name="T0" fmla="*/ 0 w 17"/>
                    <a:gd name="T1" fmla="*/ 87 h 23"/>
                    <a:gd name="T2" fmla="*/ 0 w 17"/>
                    <a:gd name="T3" fmla="*/ 87 h 23"/>
                    <a:gd name="T4" fmla="*/ 8 w 17"/>
                    <a:gd name="T5" fmla="*/ 133 h 23"/>
                    <a:gd name="T6" fmla="*/ 8 w 17"/>
                    <a:gd name="T7" fmla="*/ 95 h 23"/>
                    <a:gd name="T8" fmla="*/ 8 w 17"/>
                    <a:gd name="T9" fmla="*/ 0 h 23"/>
                    <a:gd name="T10" fmla="*/ 0 w 17"/>
                    <a:gd name="T11" fmla="*/ 87 h 23"/>
                    <a:gd name="T12" fmla="*/ 0 w 17"/>
                    <a:gd name="T13" fmla="*/ 87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0" y="12"/>
                      </a:moveTo>
                      <a:lnTo>
                        <a:pt x="0" y="12"/>
                      </a:lnTo>
                      <a:lnTo>
                        <a:pt x="9" y="22"/>
                      </a:lnTo>
                      <a:lnTo>
                        <a:pt x="16" y="14"/>
                      </a:lnTo>
                      <a:lnTo>
                        <a:pt x="14"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3" name="Freeform 246"/>
                <p:cNvSpPr>
                  <a:spLocks noChangeAspect="1"/>
                </p:cNvSpPr>
                <p:nvPr/>
              </p:nvSpPr>
              <p:spPr bwMode="gray">
                <a:xfrm>
                  <a:off x="4836797" y="3319779"/>
                  <a:ext cx="207982" cy="214238"/>
                </a:xfrm>
                <a:custGeom>
                  <a:avLst/>
                  <a:gdLst>
                    <a:gd name="T0" fmla="*/ 0 w 148"/>
                    <a:gd name="T1" fmla="*/ 637 h 146"/>
                    <a:gd name="T2" fmla="*/ 0 w 148"/>
                    <a:gd name="T3" fmla="*/ 637 h 146"/>
                    <a:gd name="T4" fmla="*/ 1 w 148"/>
                    <a:gd name="T5" fmla="*/ 1028 h 146"/>
                    <a:gd name="T6" fmla="*/ 19 w 148"/>
                    <a:gd name="T7" fmla="*/ 1441 h 146"/>
                    <a:gd name="T8" fmla="*/ 24 w 148"/>
                    <a:gd name="T9" fmla="*/ 1622 h 146"/>
                    <a:gd name="T10" fmla="*/ 24 w 148"/>
                    <a:gd name="T11" fmla="*/ 1642 h 146"/>
                    <a:gd name="T12" fmla="*/ 28 w 148"/>
                    <a:gd name="T13" fmla="*/ 2000 h 146"/>
                    <a:gd name="T14" fmla="*/ 55 w 148"/>
                    <a:gd name="T15" fmla="*/ 1975 h 146"/>
                    <a:gd name="T16" fmla="*/ 62 w 148"/>
                    <a:gd name="T17" fmla="*/ 1828 h 146"/>
                    <a:gd name="T18" fmla="*/ 55 w 148"/>
                    <a:gd name="T19" fmla="*/ 1006 h 146"/>
                    <a:gd name="T20" fmla="*/ 57 w 148"/>
                    <a:gd name="T21" fmla="*/ 701 h 146"/>
                    <a:gd name="T22" fmla="*/ 24 w 148"/>
                    <a:gd name="T23" fmla="*/ 0 h 146"/>
                    <a:gd name="T24" fmla="*/ 24 w 148"/>
                    <a:gd name="T25" fmla="*/ 364 h 146"/>
                    <a:gd name="T26" fmla="*/ 24 w 148"/>
                    <a:gd name="T27" fmla="*/ 238 h 146"/>
                    <a:gd name="T28" fmla="*/ 24 w 148"/>
                    <a:gd name="T29" fmla="*/ 343 h 146"/>
                    <a:gd name="T30" fmla="*/ 24 w 148"/>
                    <a:gd name="T31" fmla="*/ 0 h 146"/>
                    <a:gd name="T32" fmla="*/ 11 w 148"/>
                    <a:gd name="T33" fmla="*/ 1 h 146"/>
                    <a:gd name="T34" fmla="*/ 14 w 148"/>
                    <a:gd name="T35" fmla="*/ 253 h 146"/>
                    <a:gd name="T36" fmla="*/ 15 w 148"/>
                    <a:gd name="T37" fmla="*/ 414 h 146"/>
                    <a:gd name="T38" fmla="*/ 0 w 148"/>
                    <a:gd name="T39" fmla="*/ 637 h 146"/>
                    <a:gd name="T40" fmla="*/ 0 w 148"/>
                    <a:gd name="T41" fmla="*/ 637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46"/>
                    <a:gd name="T65" fmla="*/ 148 w 148"/>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46">
                      <a:moveTo>
                        <a:pt x="0" y="46"/>
                      </a:moveTo>
                      <a:lnTo>
                        <a:pt x="0" y="46"/>
                      </a:lnTo>
                      <a:lnTo>
                        <a:pt x="1" y="74"/>
                      </a:lnTo>
                      <a:lnTo>
                        <a:pt x="19" y="103"/>
                      </a:lnTo>
                      <a:lnTo>
                        <a:pt x="44" y="115"/>
                      </a:lnTo>
                      <a:lnTo>
                        <a:pt x="57" y="118"/>
                      </a:lnTo>
                      <a:lnTo>
                        <a:pt x="72" y="145"/>
                      </a:lnTo>
                      <a:lnTo>
                        <a:pt x="127" y="142"/>
                      </a:lnTo>
                      <a:lnTo>
                        <a:pt x="147" y="130"/>
                      </a:lnTo>
                      <a:lnTo>
                        <a:pt x="126" y="72"/>
                      </a:lnTo>
                      <a:lnTo>
                        <a:pt x="132" y="50"/>
                      </a:lnTo>
                      <a:lnTo>
                        <a:pt x="61" y="0"/>
                      </a:lnTo>
                      <a:lnTo>
                        <a:pt x="43" y="25"/>
                      </a:lnTo>
                      <a:lnTo>
                        <a:pt x="35" y="18"/>
                      </a:lnTo>
                      <a:lnTo>
                        <a:pt x="29" y="24"/>
                      </a:lnTo>
                      <a:lnTo>
                        <a:pt x="29" y="0"/>
                      </a:lnTo>
                      <a:lnTo>
                        <a:pt x="11" y="1"/>
                      </a:lnTo>
                      <a:lnTo>
                        <a:pt x="14" y="19"/>
                      </a:lnTo>
                      <a:lnTo>
                        <a:pt x="15" y="30"/>
                      </a:lnTo>
                      <a:lnTo>
                        <a:pt x="0" y="4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4" name="Freeform 247"/>
                <p:cNvSpPr>
                  <a:spLocks noChangeAspect="1"/>
                </p:cNvSpPr>
                <p:nvPr/>
              </p:nvSpPr>
              <p:spPr bwMode="gray">
                <a:xfrm>
                  <a:off x="4264488" y="3076515"/>
                  <a:ext cx="41596" cy="103664"/>
                </a:xfrm>
                <a:custGeom>
                  <a:avLst/>
                  <a:gdLst>
                    <a:gd name="T0" fmla="*/ 0 w 30"/>
                    <a:gd name="T1" fmla="*/ 0 h 71"/>
                    <a:gd name="T2" fmla="*/ 0 w 30"/>
                    <a:gd name="T3" fmla="*/ 0 h 71"/>
                    <a:gd name="T4" fmla="*/ 15 w 30"/>
                    <a:gd name="T5" fmla="*/ 4 h 71"/>
                    <a:gd name="T6" fmla="*/ 15 w 30"/>
                    <a:gd name="T7" fmla="*/ 754 h 71"/>
                    <a:gd name="T8" fmla="*/ 15 w 30"/>
                    <a:gd name="T9" fmla="*/ 770 h 71"/>
                    <a:gd name="T10" fmla="*/ 0 w 30"/>
                    <a:gd name="T11" fmla="*/ 0 h 71"/>
                    <a:gd name="T12" fmla="*/ 0 w 30"/>
                    <a:gd name="T13" fmla="*/ 0 h 71"/>
                    <a:gd name="T14" fmla="*/ 0 60000 65536"/>
                    <a:gd name="T15" fmla="*/ 0 60000 65536"/>
                    <a:gd name="T16" fmla="*/ 0 60000 65536"/>
                    <a:gd name="T17" fmla="*/ 0 60000 65536"/>
                    <a:gd name="T18" fmla="*/ 0 60000 65536"/>
                    <a:gd name="T19" fmla="*/ 0 60000 65536"/>
                    <a:gd name="T20" fmla="*/ 0 60000 65536"/>
                    <a:gd name="T21" fmla="*/ 0 w 30"/>
                    <a:gd name="T22" fmla="*/ 0 h 71"/>
                    <a:gd name="T23" fmla="*/ 30 w 30"/>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1">
                      <a:moveTo>
                        <a:pt x="0" y="0"/>
                      </a:moveTo>
                      <a:lnTo>
                        <a:pt x="0" y="0"/>
                      </a:lnTo>
                      <a:lnTo>
                        <a:pt x="15" y="4"/>
                      </a:lnTo>
                      <a:lnTo>
                        <a:pt x="29" y="67"/>
                      </a:lnTo>
                      <a:lnTo>
                        <a:pt x="19" y="7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5" name="Freeform 248"/>
                <p:cNvSpPr>
                  <a:spLocks noChangeAspect="1"/>
                </p:cNvSpPr>
                <p:nvPr/>
              </p:nvSpPr>
              <p:spPr bwMode="gray">
                <a:xfrm>
                  <a:off x="4836797" y="3220261"/>
                  <a:ext cx="104708" cy="107810"/>
                </a:xfrm>
                <a:custGeom>
                  <a:avLst/>
                  <a:gdLst>
                    <a:gd name="T0" fmla="*/ 0 w 74"/>
                    <a:gd name="T1" fmla="*/ 1316 h 73"/>
                    <a:gd name="T2" fmla="*/ 0 w 74"/>
                    <a:gd name="T3" fmla="*/ 1316 h 73"/>
                    <a:gd name="T4" fmla="*/ 11 w 74"/>
                    <a:gd name="T5" fmla="*/ 1251 h 73"/>
                    <a:gd name="T6" fmla="*/ 29 w 74"/>
                    <a:gd name="T7" fmla="*/ 1232 h 73"/>
                    <a:gd name="T8" fmla="*/ 29 w 74"/>
                    <a:gd name="T9" fmla="*/ 1061 h 73"/>
                    <a:gd name="T10" fmla="*/ 37 w 74"/>
                    <a:gd name="T11" fmla="*/ 937 h 73"/>
                    <a:gd name="T12" fmla="*/ 37 w 74"/>
                    <a:gd name="T13" fmla="*/ 478 h 73"/>
                    <a:gd name="T14" fmla="*/ 37 w 74"/>
                    <a:gd name="T15" fmla="*/ 0 h 73"/>
                    <a:gd name="T16" fmla="*/ 16 w 74"/>
                    <a:gd name="T17" fmla="*/ 5 h 73"/>
                    <a:gd name="T18" fmla="*/ 21 w 74"/>
                    <a:gd name="T19" fmla="*/ 447 h 73"/>
                    <a:gd name="T20" fmla="*/ 12 w 74"/>
                    <a:gd name="T21" fmla="*/ 689 h 73"/>
                    <a:gd name="T22" fmla="*/ 0 w 74"/>
                    <a:gd name="T23" fmla="*/ 1316 h 73"/>
                    <a:gd name="T24" fmla="*/ 0 w 74"/>
                    <a:gd name="T25" fmla="*/ 131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3"/>
                    <a:gd name="T41" fmla="*/ 74 w 74"/>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3">
                      <a:moveTo>
                        <a:pt x="0" y="72"/>
                      </a:moveTo>
                      <a:lnTo>
                        <a:pt x="0" y="72"/>
                      </a:lnTo>
                      <a:lnTo>
                        <a:pt x="11" y="68"/>
                      </a:lnTo>
                      <a:lnTo>
                        <a:pt x="29" y="67"/>
                      </a:lnTo>
                      <a:lnTo>
                        <a:pt x="29" y="57"/>
                      </a:lnTo>
                      <a:lnTo>
                        <a:pt x="58" y="51"/>
                      </a:lnTo>
                      <a:lnTo>
                        <a:pt x="73" y="26"/>
                      </a:lnTo>
                      <a:lnTo>
                        <a:pt x="58" y="0"/>
                      </a:lnTo>
                      <a:lnTo>
                        <a:pt x="16" y="5"/>
                      </a:lnTo>
                      <a:lnTo>
                        <a:pt x="21" y="24"/>
                      </a:lnTo>
                      <a:lnTo>
                        <a:pt x="12" y="37"/>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6" name="Freeform 250"/>
                <p:cNvSpPr>
                  <a:spLocks noChangeAspect="1"/>
                </p:cNvSpPr>
                <p:nvPr/>
              </p:nvSpPr>
              <p:spPr bwMode="gray">
                <a:xfrm>
                  <a:off x="4169820" y="2999113"/>
                  <a:ext cx="144870" cy="110574"/>
                </a:xfrm>
                <a:custGeom>
                  <a:avLst/>
                  <a:gdLst>
                    <a:gd name="T0" fmla="*/ 0 w 103"/>
                    <a:gd name="T1" fmla="*/ 594 h 76"/>
                    <a:gd name="T2" fmla="*/ 0 w 103"/>
                    <a:gd name="T3" fmla="*/ 594 h 76"/>
                    <a:gd name="T4" fmla="*/ 7 w 103"/>
                    <a:gd name="T5" fmla="*/ 692 h 76"/>
                    <a:gd name="T6" fmla="*/ 25 w 103"/>
                    <a:gd name="T7" fmla="*/ 717 h 76"/>
                    <a:gd name="T8" fmla="*/ 25 w 103"/>
                    <a:gd name="T9" fmla="*/ 535 h 76"/>
                    <a:gd name="T10" fmla="*/ 25 w 103"/>
                    <a:gd name="T11" fmla="*/ 501 h 76"/>
                    <a:gd name="T12" fmla="*/ 36 w 103"/>
                    <a:gd name="T13" fmla="*/ 535 h 76"/>
                    <a:gd name="T14" fmla="*/ 45 w 103"/>
                    <a:gd name="T15" fmla="*/ 394 h 76"/>
                    <a:gd name="T16" fmla="*/ 32 w 103"/>
                    <a:gd name="T17" fmla="*/ 125 h 76"/>
                    <a:gd name="T18" fmla="*/ 29 w 103"/>
                    <a:gd name="T19" fmla="*/ 0 h 76"/>
                    <a:gd name="T20" fmla="*/ 17 w 103"/>
                    <a:gd name="T21" fmla="*/ 220 h 76"/>
                    <a:gd name="T22" fmla="*/ 0 w 103"/>
                    <a:gd name="T23" fmla="*/ 594 h 76"/>
                    <a:gd name="T24" fmla="*/ 0 w 103"/>
                    <a:gd name="T25" fmla="*/ 594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6"/>
                    <a:gd name="T41" fmla="*/ 103 w 103"/>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6">
                      <a:moveTo>
                        <a:pt x="0" y="63"/>
                      </a:moveTo>
                      <a:lnTo>
                        <a:pt x="0" y="63"/>
                      </a:lnTo>
                      <a:lnTo>
                        <a:pt x="7" y="72"/>
                      </a:lnTo>
                      <a:lnTo>
                        <a:pt x="34" y="75"/>
                      </a:lnTo>
                      <a:lnTo>
                        <a:pt x="32" y="56"/>
                      </a:lnTo>
                      <a:lnTo>
                        <a:pt x="68" y="52"/>
                      </a:lnTo>
                      <a:lnTo>
                        <a:pt x="83" y="56"/>
                      </a:lnTo>
                      <a:lnTo>
                        <a:pt x="102" y="42"/>
                      </a:lnTo>
                      <a:lnTo>
                        <a:pt x="76" y="13"/>
                      </a:lnTo>
                      <a:lnTo>
                        <a:pt x="73" y="0"/>
                      </a:lnTo>
                      <a:lnTo>
                        <a:pt x="17" y="24"/>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7" name="Freeform 252"/>
                <p:cNvSpPr>
                  <a:spLocks noChangeAspect="1"/>
                </p:cNvSpPr>
                <p:nvPr/>
              </p:nvSpPr>
              <p:spPr bwMode="gray">
                <a:xfrm>
                  <a:off x="4582916" y="3749637"/>
                  <a:ext cx="315559" cy="265379"/>
                </a:xfrm>
                <a:custGeom>
                  <a:avLst/>
                  <a:gdLst>
                    <a:gd name="T0" fmla="*/ 0 w 224"/>
                    <a:gd name="T1" fmla="*/ 1631 h 180"/>
                    <a:gd name="T2" fmla="*/ 0 w 224"/>
                    <a:gd name="T3" fmla="*/ 1631 h 180"/>
                    <a:gd name="T4" fmla="*/ 8 w 224"/>
                    <a:gd name="T5" fmla="*/ 1529 h 180"/>
                    <a:gd name="T6" fmla="*/ 17 w 224"/>
                    <a:gd name="T7" fmla="*/ 1740 h 180"/>
                    <a:gd name="T8" fmla="*/ 28 w 224"/>
                    <a:gd name="T9" fmla="*/ 1740 h 180"/>
                    <a:gd name="T10" fmla="*/ 28 w 224"/>
                    <a:gd name="T11" fmla="*/ 1533 h 180"/>
                    <a:gd name="T12" fmla="*/ 28 w 224"/>
                    <a:gd name="T13" fmla="*/ 621 h 180"/>
                    <a:gd name="T14" fmla="*/ 28 w 224"/>
                    <a:gd name="T15" fmla="*/ 857 h 180"/>
                    <a:gd name="T16" fmla="*/ 28 w 224"/>
                    <a:gd name="T17" fmla="*/ 1109 h 180"/>
                    <a:gd name="T18" fmla="*/ 33 w 224"/>
                    <a:gd name="T19" fmla="*/ 1107 h 180"/>
                    <a:gd name="T20" fmla="*/ 44 w 224"/>
                    <a:gd name="T21" fmla="*/ 803 h 180"/>
                    <a:gd name="T22" fmla="*/ 59 w 224"/>
                    <a:gd name="T23" fmla="*/ 803 h 180"/>
                    <a:gd name="T24" fmla="*/ 79 w 224"/>
                    <a:gd name="T25" fmla="*/ 0 h 180"/>
                    <a:gd name="T26" fmla="*/ 93 w 224"/>
                    <a:gd name="T27" fmla="*/ 6 h 180"/>
                    <a:gd name="T28" fmla="*/ 96 w 224"/>
                    <a:gd name="T29" fmla="*/ 858 h 180"/>
                    <a:gd name="T30" fmla="*/ 89 w 224"/>
                    <a:gd name="T31" fmla="*/ 1062 h 180"/>
                    <a:gd name="T32" fmla="*/ 93 w 224"/>
                    <a:gd name="T33" fmla="*/ 1260 h 180"/>
                    <a:gd name="T34" fmla="*/ 97 w 224"/>
                    <a:gd name="T35" fmla="*/ 1109 h 180"/>
                    <a:gd name="T36" fmla="*/ 102 w 224"/>
                    <a:gd name="T37" fmla="*/ 1109 h 180"/>
                    <a:gd name="T38" fmla="*/ 99 w 224"/>
                    <a:gd name="T39" fmla="*/ 1533 h 180"/>
                    <a:gd name="T40" fmla="*/ 82 w 224"/>
                    <a:gd name="T41" fmla="*/ 2256 h 180"/>
                    <a:gd name="T42" fmla="*/ 69 w 224"/>
                    <a:gd name="T43" fmla="*/ 2844 h 180"/>
                    <a:gd name="T44" fmla="*/ 55 w 224"/>
                    <a:gd name="T45" fmla="*/ 3034 h 180"/>
                    <a:gd name="T46" fmla="*/ 26 w 224"/>
                    <a:gd name="T47" fmla="*/ 3107 h 180"/>
                    <a:gd name="T48" fmla="*/ 19 w 224"/>
                    <a:gd name="T49" fmla="*/ 2735 h 180"/>
                    <a:gd name="T50" fmla="*/ 22 w 224"/>
                    <a:gd name="T51" fmla="*/ 2455 h 180"/>
                    <a:gd name="T52" fmla="*/ 0 w 224"/>
                    <a:gd name="T53" fmla="*/ 1631 h 180"/>
                    <a:gd name="T54" fmla="*/ 0 w 224"/>
                    <a:gd name="T55" fmla="*/ 1631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80"/>
                    <a:gd name="T86" fmla="*/ 224 w 224"/>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80">
                      <a:moveTo>
                        <a:pt x="0" y="94"/>
                      </a:moveTo>
                      <a:lnTo>
                        <a:pt x="0" y="94"/>
                      </a:lnTo>
                      <a:lnTo>
                        <a:pt x="8" y="88"/>
                      </a:lnTo>
                      <a:lnTo>
                        <a:pt x="17" y="100"/>
                      </a:lnTo>
                      <a:lnTo>
                        <a:pt x="35" y="100"/>
                      </a:lnTo>
                      <a:lnTo>
                        <a:pt x="47" y="91"/>
                      </a:lnTo>
                      <a:lnTo>
                        <a:pt x="47" y="36"/>
                      </a:lnTo>
                      <a:lnTo>
                        <a:pt x="58" y="50"/>
                      </a:lnTo>
                      <a:lnTo>
                        <a:pt x="58" y="65"/>
                      </a:lnTo>
                      <a:lnTo>
                        <a:pt x="77" y="64"/>
                      </a:lnTo>
                      <a:lnTo>
                        <a:pt x="93" y="47"/>
                      </a:lnTo>
                      <a:lnTo>
                        <a:pt x="123" y="47"/>
                      </a:lnTo>
                      <a:lnTo>
                        <a:pt x="174" y="0"/>
                      </a:lnTo>
                      <a:lnTo>
                        <a:pt x="205" y="6"/>
                      </a:lnTo>
                      <a:lnTo>
                        <a:pt x="210" y="51"/>
                      </a:lnTo>
                      <a:lnTo>
                        <a:pt x="196" y="63"/>
                      </a:lnTo>
                      <a:lnTo>
                        <a:pt x="205" y="73"/>
                      </a:lnTo>
                      <a:lnTo>
                        <a:pt x="212" y="65"/>
                      </a:lnTo>
                      <a:lnTo>
                        <a:pt x="223" y="65"/>
                      </a:lnTo>
                      <a:lnTo>
                        <a:pt x="217" y="91"/>
                      </a:lnTo>
                      <a:lnTo>
                        <a:pt x="184" y="132"/>
                      </a:lnTo>
                      <a:lnTo>
                        <a:pt x="144" y="167"/>
                      </a:lnTo>
                      <a:lnTo>
                        <a:pt x="114" y="178"/>
                      </a:lnTo>
                      <a:lnTo>
                        <a:pt x="26" y="179"/>
                      </a:lnTo>
                      <a:lnTo>
                        <a:pt x="19" y="159"/>
                      </a:lnTo>
                      <a:lnTo>
                        <a:pt x="22" y="143"/>
                      </a:lnTo>
                      <a:lnTo>
                        <a:pt x="0" y="9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8" name="Freeform 253"/>
                <p:cNvSpPr>
                  <a:spLocks noChangeAspect="1"/>
                </p:cNvSpPr>
                <p:nvPr/>
              </p:nvSpPr>
              <p:spPr bwMode="gray">
                <a:xfrm>
                  <a:off x="4785160" y="3892002"/>
                  <a:ext cx="45899" cy="48376"/>
                </a:xfrm>
                <a:custGeom>
                  <a:avLst/>
                  <a:gdLst>
                    <a:gd name="T0" fmla="*/ 0 w 32"/>
                    <a:gd name="T1" fmla="*/ 202 h 33"/>
                    <a:gd name="T2" fmla="*/ 0 w 32"/>
                    <a:gd name="T3" fmla="*/ 202 h 33"/>
                    <a:gd name="T4" fmla="*/ 11 w 32"/>
                    <a:gd name="T5" fmla="*/ 421 h 33"/>
                    <a:gd name="T6" fmla="*/ 31 w 32"/>
                    <a:gd name="T7" fmla="*/ 202 h 33"/>
                    <a:gd name="T8" fmla="*/ 22 w 32"/>
                    <a:gd name="T9" fmla="*/ 0 h 33"/>
                    <a:gd name="T10" fmla="*/ 0 w 32"/>
                    <a:gd name="T11" fmla="*/ 202 h 33"/>
                    <a:gd name="T12" fmla="*/ 0 w 32"/>
                    <a:gd name="T13" fmla="*/ 202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16"/>
                      </a:moveTo>
                      <a:lnTo>
                        <a:pt x="0" y="16"/>
                      </a:lnTo>
                      <a:lnTo>
                        <a:pt x="11" y="32"/>
                      </a:lnTo>
                      <a:lnTo>
                        <a:pt x="31" y="16"/>
                      </a:lnTo>
                      <a:lnTo>
                        <a:pt x="22" y="0"/>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999" name="Freeform 254"/>
                <p:cNvSpPr>
                  <a:spLocks noChangeAspect="1"/>
                </p:cNvSpPr>
                <p:nvPr/>
              </p:nvSpPr>
              <p:spPr bwMode="gray">
                <a:xfrm>
                  <a:off x="4438046" y="2580311"/>
                  <a:ext cx="60243" cy="40083"/>
                </a:xfrm>
                <a:custGeom>
                  <a:avLst/>
                  <a:gdLst>
                    <a:gd name="T0" fmla="*/ 2 w 43"/>
                    <a:gd name="T1" fmla="*/ 576 h 27"/>
                    <a:gd name="T2" fmla="*/ 11 w 43"/>
                    <a:gd name="T3" fmla="*/ 611 h 27"/>
                    <a:gd name="T4" fmla="*/ 15 w 43"/>
                    <a:gd name="T5" fmla="*/ 576 h 27"/>
                    <a:gd name="T6" fmla="*/ 20 w 43"/>
                    <a:gd name="T7" fmla="*/ 530 h 27"/>
                    <a:gd name="T8" fmla="*/ 21 w 43"/>
                    <a:gd name="T9" fmla="*/ 465 h 27"/>
                    <a:gd name="T10" fmla="*/ 21 w 43"/>
                    <a:gd name="T11" fmla="*/ 403 h 27"/>
                    <a:gd name="T12" fmla="*/ 21 w 43"/>
                    <a:gd name="T13" fmla="*/ 245 h 27"/>
                    <a:gd name="T14" fmla="*/ 21 w 43"/>
                    <a:gd name="T15" fmla="*/ 183 h 27"/>
                    <a:gd name="T16" fmla="*/ 21 w 43"/>
                    <a:gd name="T17" fmla="*/ 0 h 27"/>
                    <a:gd name="T18" fmla="*/ 0 w 43"/>
                    <a:gd name="T19" fmla="*/ 183 h 27"/>
                    <a:gd name="T20" fmla="*/ 0 w 43"/>
                    <a:gd name="T21" fmla="*/ 576 h 27"/>
                    <a:gd name="T22" fmla="*/ 2 w 43"/>
                    <a:gd name="T23" fmla="*/ 576 h 27"/>
                    <a:gd name="T24" fmla="*/ 2 w 43"/>
                    <a:gd name="T25" fmla="*/ 57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7"/>
                    <a:gd name="T41" fmla="*/ 43 w 43"/>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7">
                      <a:moveTo>
                        <a:pt x="2" y="25"/>
                      </a:moveTo>
                      <a:lnTo>
                        <a:pt x="11" y="26"/>
                      </a:lnTo>
                      <a:lnTo>
                        <a:pt x="15" y="25"/>
                      </a:lnTo>
                      <a:lnTo>
                        <a:pt x="20" y="22"/>
                      </a:lnTo>
                      <a:lnTo>
                        <a:pt x="29" y="20"/>
                      </a:lnTo>
                      <a:lnTo>
                        <a:pt x="37" y="18"/>
                      </a:lnTo>
                      <a:lnTo>
                        <a:pt x="40" y="11"/>
                      </a:lnTo>
                      <a:lnTo>
                        <a:pt x="42" y="7"/>
                      </a:lnTo>
                      <a:lnTo>
                        <a:pt x="33" y="0"/>
                      </a:lnTo>
                      <a:lnTo>
                        <a:pt x="0" y="7"/>
                      </a:lnTo>
                      <a:lnTo>
                        <a:pt x="0" y="25"/>
                      </a:lnTo>
                      <a:lnTo>
                        <a:pt x="2"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0" name="Freeform 255"/>
                <p:cNvSpPr>
                  <a:spLocks noChangeAspect="1"/>
                </p:cNvSpPr>
                <p:nvPr/>
              </p:nvSpPr>
              <p:spPr bwMode="gray">
                <a:xfrm>
                  <a:off x="4409358" y="2525024"/>
                  <a:ext cx="77455" cy="152040"/>
                </a:xfrm>
                <a:custGeom>
                  <a:avLst/>
                  <a:gdLst>
                    <a:gd name="T0" fmla="*/ 0 w 55"/>
                    <a:gd name="T1" fmla="*/ 837 h 103"/>
                    <a:gd name="T2" fmla="*/ 0 w 55"/>
                    <a:gd name="T3" fmla="*/ 837 h 103"/>
                    <a:gd name="T4" fmla="*/ 12 w 55"/>
                    <a:gd name="T5" fmla="*/ 687 h 103"/>
                    <a:gd name="T6" fmla="*/ 18 w 55"/>
                    <a:gd name="T7" fmla="*/ 1 h 103"/>
                    <a:gd name="T8" fmla="*/ 27 w 55"/>
                    <a:gd name="T9" fmla="*/ 0 h 103"/>
                    <a:gd name="T10" fmla="*/ 27 w 55"/>
                    <a:gd name="T11" fmla="*/ 208 h 103"/>
                    <a:gd name="T12" fmla="*/ 27 w 55"/>
                    <a:gd name="T13" fmla="*/ 494 h 103"/>
                    <a:gd name="T14" fmla="*/ 27 w 55"/>
                    <a:gd name="T15" fmla="*/ 837 h 103"/>
                    <a:gd name="T16" fmla="*/ 27 w 55"/>
                    <a:gd name="T17" fmla="*/ 1071 h 103"/>
                    <a:gd name="T18" fmla="*/ 27 w 55"/>
                    <a:gd name="T19" fmla="*/ 1824 h 103"/>
                    <a:gd name="T20" fmla="*/ 23 w 55"/>
                    <a:gd name="T21" fmla="*/ 1362 h 103"/>
                    <a:gd name="T22" fmla="*/ 0 w 55"/>
                    <a:gd name="T23" fmla="*/ 837 h 103"/>
                    <a:gd name="T24" fmla="*/ 0 w 55"/>
                    <a:gd name="T25" fmla="*/ 837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03"/>
                    <a:gd name="T41" fmla="*/ 55 w 55"/>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03">
                      <a:moveTo>
                        <a:pt x="0" y="47"/>
                      </a:moveTo>
                      <a:lnTo>
                        <a:pt x="0" y="47"/>
                      </a:lnTo>
                      <a:lnTo>
                        <a:pt x="12" y="38"/>
                      </a:lnTo>
                      <a:lnTo>
                        <a:pt x="18" y="1"/>
                      </a:lnTo>
                      <a:lnTo>
                        <a:pt x="51" y="0"/>
                      </a:lnTo>
                      <a:lnTo>
                        <a:pt x="42" y="12"/>
                      </a:lnTo>
                      <a:lnTo>
                        <a:pt x="52" y="28"/>
                      </a:lnTo>
                      <a:lnTo>
                        <a:pt x="33" y="47"/>
                      </a:lnTo>
                      <a:lnTo>
                        <a:pt x="54" y="60"/>
                      </a:lnTo>
                      <a:lnTo>
                        <a:pt x="27" y="102"/>
                      </a:lnTo>
                      <a:lnTo>
                        <a:pt x="23" y="7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1" name="Freeform 257"/>
                <p:cNvSpPr>
                  <a:spLocks noChangeAspect="1"/>
                </p:cNvSpPr>
                <p:nvPr/>
              </p:nvSpPr>
              <p:spPr bwMode="gray">
                <a:xfrm>
                  <a:off x="4671846" y="2030202"/>
                  <a:ext cx="110446" cy="85695"/>
                </a:xfrm>
                <a:custGeom>
                  <a:avLst/>
                  <a:gdLst>
                    <a:gd name="T0" fmla="*/ 0 w 78"/>
                    <a:gd name="T1" fmla="*/ 7 h 58"/>
                    <a:gd name="T2" fmla="*/ 22 w 78"/>
                    <a:gd name="T3" fmla="*/ 5 h 58"/>
                    <a:gd name="T4" fmla="*/ 39 w 78"/>
                    <a:gd name="T5" fmla="*/ 0 h 58"/>
                    <a:gd name="T6" fmla="*/ 39 w 78"/>
                    <a:gd name="T7" fmla="*/ 4 h 58"/>
                    <a:gd name="T8" fmla="*/ 39 w 78"/>
                    <a:gd name="T9" fmla="*/ 215 h 58"/>
                    <a:gd name="T10" fmla="*/ 39 w 78"/>
                    <a:gd name="T11" fmla="*/ 343 h 58"/>
                    <a:gd name="T12" fmla="*/ 39 w 78"/>
                    <a:gd name="T13" fmla="*/ 367 h 58"/>
                    <a:gd name="T14" fmla="*/ 39 w 78"/>
                    <a:gd name="T15" fmla="*/ 584 h 58"/>
                    <a:gd name="T16" fmla="*/ 35 w 78"/>
                    <a:gd name="T17" fmla="*/ 1065 h 58"/>
                    <a:gd name="T18" fmla="*/ 29 w 78"/>
                    <a:gd name="T19" fmla="*/ 871 h 58"/>
                    <a:gd name="T20" fmla="*/ 12 w 78"/>
                    <a:gd name="T21" fmla="*/ 840 h 58"/>
                    <a:gd name="T22" fmla="*/ 23 w 78"/>
                    <a:gd name="T23" fmla="*/ 448 h 58"/>
                    <a:gd name="T24" fmla="*/ 0 w 78"/>
                    <a:gd name="T25" fmla="*/ 300 h 58"/>
                    <a:gd name="T26" fmla="*/ 0 w 78"/>
                    <a:gd name="T27" fmla="*/ 7 h 58"/>
                    <a:gd name="T28" fmla="*/ 0 w 78"/>
                    <a:gd name="T29" fmla="*/ 7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2" name="Freeform 258"/>
                <p:cNvSpPr>
                  <a:spLocks noChangeAspect="1"/>
                </p:cNvSpPr>
                <p:nvPr/>
              </p:nvSpPr>
              <p:spPr bwMode="gray">
                <a:xfrm>
                  <a:off x="4641724" y="2052317"/>
                  <a:ext cx="63112" cy="44230"/>
                </a:xfrm>
                <a:custGeom>
                  <a:avLst/>
                  <a:gdLst>
                    <a:gd name="T0" fmla="*/ 22 w 45"/>
                    <a:gd name="T1" fmla="*/ 662 h 29"/>
                    <a:gd name="T2" fmla="*/ 22 w 45"/>
                    <a:gd name="T3" fmla="*/ 2155 h 29"/>
                    <a:gd name="T4" fmla="*/ 0 w 45"/>
                    <a:gd name="T5" fmla="*/ 1770 h 29"/>
                    <a:gd name="T6" fmla="*/ 14 w 45"/>
                    <a:gd name="T7" fmla="*/ 806 h 29"/>
                    <a:gd name="T8" fmla="*/ 22 w 45"/>
                    <a:gd name="T9" fmla="*/ 0 h 29"/>
                    <a:gd name="T10" fmla="*/ 22 w 45"/>
                    <a:gd name="T11" fmla="*/ 662 h 29"/>
                    <a:gd name="T12" fmla="*/ 22 w 45"/>
                    <a:gd name="T13" fmla="*/ 662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3" name="Freeform 9"/>
                <p:cNvSpPr>
                  <a:spLocks noChangeAspect="1"/>
                </p:cNvSpPr>
                <p:nvPr/>
              </p:nvSpPr>
              <p:spPr bwMode="gray">
                <a:xfrm>
                  <a:off x="6031618" y="2722676"/>
                  <a:ext cx="172123" cy="374571"/>
                </a:xfrm>
                <a:custGeom>
                  <a:avLst/>
                  <a:gdLst>
                    <a:gd name="T0" fmla="*/ 0 w 124"/>
                    <a:gd name="T1" fmla="*/ 1785 h 254"/>
                    <a:gd name="T2" fmla="*/ 0 w 124"/>
                    <a:gd name="T3" fmla="*/ 1785 h 254"/>
                    <a:gd name="T4" fmla="*/ 6 w 124"/>
                    <a:gd name="T5" fmla="*/ 1547 h 254"/>
                    <a:gd name="T6" fmla="*/ 15 w 124"/>
                    <a:gd name="T7" fmla="*/ 423 h 254"/>
                    <a:gd name="T8" fmla="*/ 15 w 124"/>
                    <a:gd name="T9" fmla="*/ 239 h 254"/>
                    <a:gd name="T10" fmla="*/ 15 w 124"/>
                    <a:gd name="T11" fmla="*/ 0 h 254"/>
                    <a:gd name="T12" fmla="*/ 21 w 124"/>
                    <a:gd name="T13" fmla="*/ 162 h 254"/>
                    <a:gd name="T14" fmla="*/ 21 w 124"/>
                    <a:gd name="T15" fmla="*/ 376 h 254"/>
                    <a:gd name="T16" fmla="*/ 16 w 124"/>
                    <a:gd name="T17" fmla="*/ 1061 h 254"/>
                    <a:gd name="T18" fmla="*/ 21 w 124"/>
                    <a:gd name="T19" fmla="*/ 1008 h 254"/>
                    <a:gd name="T20" fmla="*/ 24 w 124"/>
                    <a:gd name="T21" fmla="*/ 1486 h 254"/>
                    <a:gd name="T22" fmla="*/ 31 w 124"/>
                    <a:gd name="T23" fmla="*/ 1632 h 254"/>
                    <a:gd name="T24" fmla="*/ 28 w 124"/>
                    <a:gd name="T25" fmla="*/ 1858 h 254"/>
                    <a:gd name="T26" fmla="*/ 18 w 124"/>
                    <a:gd name="T27" fmla="*/ 2140 h 254"/>
                    <a:gd name="T28" fmla="*/ 16 w 124"/>
                    <a:gd name="T29" fmla="*/ 2412 h 254"/>
                    <a:gd name="T30" fmla="*/ 21 w 124"/>
                    <a:gd name="T31" fmla="*/ 2959 h 254"/>
                    <a:gd name="T32" fmla="*/ 19 w 124"/>
                    <a:gd name="T33" fmla="*/ 3267 h 254"/>
                    <a:gd name="T34" fmla="*/ 26 w 124"/>
                    <a:gd name="T35" fmla="*/ 3949 h 254"/>
                    <a:gd name="T36" fmla="*/ 21 w 124"/>
                    <a:gd name="T37" fmla="*/ 4368 h 254"/>
                    <a:gd name="T38" fmla="*/ 16 w 124"/>
                    <a:gd name="T39" fmla="*/ 2918 h 254"/>
                    <a:gd name="T40" fmla="*/ 15 w 124"/>
                    <a:gd name="T41" fmla="*/ 2632 h 254"/>
                    <a:gd name="T42" fmla="*/ 15 w 124"/>
                    <a:gd name="T43" fmla="*/ 3029 h 254"/>
                    <a:gd name="T44" fmla="*/ 15 w 124"/>
                    <a:gd name="T45" fmla="*/ 2971 h 254"/>
                    <a:gd name="T46" fmla="*/ 15 w 124"/>
                    <a:gd name="T47" fmla="*/ 2412 h 254"/>
                    <a:gd name="T48" fmla="*/ 0 w 124"/>
                    <a:gd name="T49" fmla="*/ 1785 h 254"/>
                    <a:gd name="T50" fmla="*/ 0 w 124"/>
                    <a:gd name="T51" fmla="*/ 1785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4" name="Freeform 6"/>
                <p:cNvSpPr>
                  <a:spLocks noChangeAspect="1"/>
                </p:cNvSpPr>
                <p:nvPr/>
              </p:nvSpPr>
              <p:spPr bwMode="gray">
                <a:xfrm>
                  <a:off x="5949859" y="2755849"/>
                  <a:ext cx="90365" cy="121632"/>
                </a:xfrm>
                <a:custGeom>
                  <a:avLst/>
                  <a:gdLst>
                    <a:gd name="T0" fmla="*/ 0 w 66"/>
                    <a:gd name="T1" fmla="*/ 561 h 82"/>
                    <a:gd name="T2" fmla="*/ 0 w 66"/>
                    <a:gd name="T3" fmla="*/ 561 h 82"/>
                    <a:gd name="T4" fmla="*/ 9 w 66"/>
                    <a:gd name="T5" fmla="*/ 744 h 82"/>
                    <a:gd name="T6" fmla="*/ 10 w 66"/>
                    <a:gd name="T7" fmla="*/ 1572 h 82"/>
                    <a:gd name="T8" fmla="*/ 10 w 66"/>
                    <a:gd name="T9" fmla="*/ 1522 h 82"/>
                    <a:gd name="T10" fmla="*/ 10 w 66"/>
                    <a:gd name="T11" fmla="*/ 1170 h 82"/>
                    <a:gd name="T12" fmla="*/ 10 w 66"/>
                    <a:gd name="T13" fmla="*/ 1256 h 82"/>
                    <a:gd name="T14" fmla="*/ 10 w 66"/>
                    <a:gd name="T15" fmla="*/ 1809 h 82"/>
                    <a:gd name="T16" fmla="*/ 10 w 66"/>
                    <a:gd name="T17" fmla="*/ 1506 h 82"/>
                    <a:gd name="T18" fmla="*/ 10 w 66"/>
                    <a:gd name="T19" fmla="*/ 891 h 82"/>
                    <a:gd name="T20" fmla="*/ 10 w 66"/>
                    <a:gd name="T21" fmla="*/ 1135 h 82"/>
                    <a:gd name="T22" fmla="*/ 10 w 66"/>
                    <a:gd name="T23" fmla="*/ 856 h 82"/>
                    <a:gd name="T24" fmla="*/ 10 w 66"/>
                    <a:gd name="T25" fmla="*/ 487 h 82"/>
                    <a:gd name="T26" fmla="*/ 10 w 66"/>
                    <a:gd name="T27" fmla="*/ 423 h 82"/>
                    <a:gd name="T28" fmla="*/ 8 w 66"/>
                    <a:gd name="T29" fmla="*/ 0 h 82"/>
                    <a:gd name="T30" fmla="*/ 2 w 66"/>
                    <a:gd name="T31" fmla="*/ 240 h 82"/>
                    <a:gd name="T32" fmla="*/ 9 w 66"/>
                    <a:gd name="T33" fmla="*/ 423 h 82"/>
                    <a:gd name="T34" fmla="*/ 0 w 66"/>
                    <a:gd name="T35" fmla="*/ 561 h 82"/>
                    <a:gd name="T36" fmla="*/ 0 w 66"/>
                    <a:gd name="T37" fmla="*/ 56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005" name="Freeform 33"/>
                <p:cNvSpPr>
                  <a:spLocks noChangeAspect="1"/>
                </p:cNvSpPr>
                <p:nvPr/>
              </p:nvSpPr>
              <p:spPr bwMode="gray">
                <a:xfrm>
                  <a:off x="6185094" y="2844308"/>
                  <a:ext cx="137699" cy="168626"/>
                </a:xfrm>
                <a:custGeom>
                  <a:avLst/>
                  <a:gdLst>
                    <a:gd name="T0" fmla="*/ 0 w 99"/>
                    <a:gd name="T1" fmla="*/ 347 h 115"/>
                    <a:gd name="T2" fmla="*/ 0 w 99"/>
                    <a:gd name="T3" fmla="*/ 347 h 115"/>
                    <a:gd name="T4" fmla="*/ 13 w 99"/>
                    <a:gd name="T5" fmla="*/ 556 h 115"/>
                    <a:gd name="T6" fmla="*/ 9 w 99"/>
                    <a:gd name="T7" fmla="*/ 936 h 115"/>
                    <a:gd name="T8" fmla="*/ 16 w 99"/>
                    <a:gd name="T9" fmla="*/ 763 h 115"/>
                    <a:gd name="T10" fmla="*/ 16 w 99"/>
                    <a:gd name="T11" fmla="*/ 936 h 115"/>
                    <a:gd name="T12" fmla="*/ 16 w 99"/>
                    <a:gd name="T13" fmla="*/ 1296 h 115"/>
                    <a:gd name="T14" fmla="*/ 16 w 99"/>
                    <a:gd name="T15" fmla="*/ 1531 h 115"/>
                    <a:gd name="T16" fmla="*/ 26 w 99"/>
                    <a:gd name="T17" fmla="*/ 1459 h 115"/>
                    <a:gd name="T18" fmla="*/ 21 w 99"/>
                    <a:gd name="T19" fmla="*/ 965 h 115"/>
                    <a:gd name="T20" fmla="*/ 16 w 99"/>
                    <a:gd name="T21" fmla="*/ 602 h 115"/>
                    <a:gd name="T22" fmla="*/ 16 w 99"/>
                    <a:gd name="T23" fmla="*/ 397 h 115"/>
                    <a:gd name="T24" fmla="*/ 16 w 99"/>
                    <a:gd name="T25" fmla="*/ 273 h 115"/>
                    <a:gd name="T26" fmla="*/ 16 w 99"/>
                    <a:gd name="T27" fmla="*/ 0 h 115"/>
                    <a:gd name="T28" fmla="*/ 16 w 99"/>
                    <a:gd name="T29" fmla="*/ 0 h 115"/>
                    <a:gd name="T30" fmla="*/ 16 w 99"/>
                    <a:gd name="T31" fmla="*/ 203 h 115"/>
                    <a:gd name="T32" fmla="*/ 13 w 99"/>
                    <a:gd name="T33" fmla="*/ 160 h 115"/>
                    <a:gd name="T34" fmla="*/ 0 w 99"/>
                    <a:gd name="T35" fmla="*/ 347 h 115"/>
                    <a:gd name="T36" fmla="*/ 0 w 99"/>
                    <a:gd name="T37" fmla="*/ 347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nvGrpSpPr>
            <p:cNvPr id="1497" name="Group 1496"/>
            <p:cNvGrpSpPr/>
            <p:nvPr/>
          </p:nvGrpSpPr>
          <p:grpSpPr>
            <a:xfrm>
              <a:off x="-6120520" y="1060450"/>
              <a:ext cx="6869144" cy="3514890"/>
              <a:chOff x="1054393" y="1032267"/>
              <a:chExt cx="6869144" cy="3514890"/>
            </a:xfrm>
            <a:grpFill/>
          </p:grpSpPr>
          <p:grpSp>
            <p:nvGrpSpPr>
              <p:cNvPr id="1498" name="Group 1497"/>
              <p:cNvGrpSpPr/>
              <p:nvPr/>
            </p:nvGrpSpPr>
            <p:grpSpPr>
              <a:xfrm>
                <a:off x="1054393" y="1053000"/>
                <a:ext cx="6626737" cy="3494157"/>
                <a:chOff x="1054393" y="1053000"/>
                <a:chExt cx="6626737" cy="3494157"/>
              </a:xfrm>
              <a:grpFill/>
            </p:grpSpPr>
            <p:sp>
              <p:nvSpPr>
                <p:cNvPr id="1697" name="Freeform 56"/>
                <p:cNvSpPr>
                  <a:spLocks noChangeAspect="1"/>
                </p:cNvSpPr>
                <p:nvPr/>
              </p:nvSpPr>
              <p:spPr bwMode="gray">
                <a:xfrm>
                  <a:off x="3799756" y="1724740"/>
                  <a:ext cx="210851" cy="103664"/>
                </a:xfrm>
                <a:custGeom>
                  <a:avLst/>
                  <a:gdLst>
                    <a:gd name="T0" fmla="*/ 0 w 151"/>
                    <a:gd name="T1" fmla="*/ 494 h 70"/>
                    <a:gd name="T2" fmla="*/ 0 w 151"/>
                    <a:gd name="T3" fmla="*/ 494 h 70"/>
                    <a:gd name="T4" fmla="*/ 10 w 151"/>
                    <a:gd name="T5" fmla="*/ 430 h 70"/>
                    <a:gd name="T6" fmla="*/ 4 w 151"/>
                    <a:gd name="T7" fmla="*/ 284 h 70"/>
                    <a:gd name="T8" fmla="*/ 17 w 151"/>
                    <a:gd name="T9" fmla="*/ 374 h 70"/>
                    <a:gd name="T10" fmla="*/ 11 w 151"/>
                    <a:gd name="T11" fmla="*/ 176 h 70"/>
                    <a:gd name="T12" fmla="*/ 18 w 151"/>
                    <a:gd name="T13" fmla="*/ 265 h 70"/>
                    <a:gd name="T14" fmla="*/ 18 w 151"/>
                    <a:gd name="T15" fmla="*/ 1 h 70"/>
                    <a:gd name="T16" fmla="*/ 18 w 151"/>
                    <a:gd name="T17" fmla="*/ 216 h 70"/>
                    <a:gd name="T18" fmla="*/ 18 w 151"/>
                    <a:gd name="T19" fmla="*/ 597 h 70"/>
                    <a:gd name="T20" fmla="*/ 18 w 151"/>
                    <a:gd name="T21" fmla="*/ 189 h 70"/>
                    <a:gd name="T22" fmla="*/ 18 w 151"/>
                    <a:gd name="T23" fmla="*/ 326 h 70"/>
                    <a:gd name="T24" fmla="*/ 23 w 151"/>
                    <a:gd name="T25" fmla="*/ 7 h 70"/>
                    <a:gd name="T26" fmla="*/ 27 w 151"/>
                    <a:gd name="T27" fmla="*/ 374 h 70"/>
                    <a:gd name="T28" fmla="*/ 26 w 151"/>
                    <a:gd name="T29" fmla="*/ 176 h 70"/>
                    <a:gd name="T30" fmla="*/ 36 w 151"/>
                    <a:gd name="T31" fmla="*/ 176 h 70"/>
                    <a:gd name="T32" fmla="*/ 37 w 151"/>
                    <a:gd name="T33" fmla="*/ 0 h 70"/>
                    <a:gd name="T34" fmla="*/ 40 w 151"/>
                    <a:gd name="T35" fmla="*/ 7 h 70"/>
                    <a:gd name="T36" fmla="*/ 44 w 151"/>
                    <a:gd name="T37" fmla="*/ 4 h 70"/>
                    <a:gd name="T38" fmla="*/ 42 w 151"/>
                    <a:gd name="T39" fmla="*/ 189 h 70"/>
                    <a:gd name="T40" fmla="*/ 48 w 151"/>
                    <a:gd name="T41" fmla="*/ 640 h 70"/>
                    <a:gd name="T42" fmla="*/ 43 w 151"/>
                    <a:gd name="T43" fmla="*/ 1036 h 70"/>
                    <a:gd name="T44" fmla="*/ 21 w 151"/>
                    <a:gd name="T45" fmla="*/ 1417 h 70"/>
                    <a:gd name="T46" fmla="*/ 18 w 151"/>
                    <a:gd name="T47" fmla="*/ 1235 h 70"/>
                    <a:gd name="T48" fmla="*/ 18 w 151"/>
                    <a:gd name="T49" fmla="*/ 856 h 70"/>
                    <a:gd name="T50" fmla="*/ 8 w 151"/>
                    <a:gd name="T51" fmla="*/ 746 h 70"/>
                    <a:gd name="T52" fmla="*/ 18 w 151"/>
                    <a:gd name="T53" fmla="*/ 735 h 70"/>
                    <a:gd name="T54" fmla="*/ 18 w 151"/>
                    <a:gd name="T55" fmla="*/ 597 h 70"/>
                    <a:gd name="T56" fmla="*/ 18 w 151"/>
                    <a:gd name="T57" fmla="*/ 494 h 70"/>
                    <a:gd name="T58" fmla="*/ 0 w 151"/>
                    <a:gd name="T59" fmla="*/ 494 h 70"/>
                    <a:gd name="T60" fmla="*/ 0 w 151"/>
                    <a:gd name="T61" fmla="*/ 494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1"/>
                    <a:gd name="T94" fmla="*/ 0 h 70"/>
                    <a:gd name="T95" fmla="*/ 151 w 15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1" h="70">
                      <a:moveTo>
                        <a:pt x="0" y="24"/>
                      </a:moveTo>
                      <a:lnTo>
                        <a:pt x="0" y="24"/>
                      </a:lnTo>
                      <a:lnTo>
                        <a:pt x="10" y="21"/>
                      </a:lnTo>
                      <a:lnTo>
                        <a:pt x="4" y="15"/>
                      </a:lnTo>
                      <a:lnTo>
                        <a:pt x="17" y="19"/>
                      </a:lnTo>
                      <a:lnTo>
                        <a:pt x="11" y="8"/>
                      </a:lnTo>
                      <a:lnTo>
                        <a:pt x="26" y="14"/>
                      </a:lnTo>
                      <a:lnTo>
                        <a:pt x="19" y="1"/>
                      </a:lnTo>
                      <a:lnTo>
                        <a:pt x="42" y="11"/>
                      </a:lnTo>
                      <a:lnTo>
                        <a:pt x="44" y="29"/>
                      </a:lnTo>
                      <a:lnTo>
                        <a:pt x="56" y="9"/>
                      </a:lnTo>
                      <a:lnTo>
                        <a:pt x="68" y="17"/>
                      </a:lnTo>
                      <a:lnTo>
                        <a:pt x="78" y="7"/>
                      </a:lnTo>
                      <a:lnTo>
                        <a:pt x="86" y="19"/>
                      </a:lnTo>
                      <a:lnTo>
                        <a:pt x="84" y="8"/>
                      </a:lnTo>
                      <a:lnTo>
                        <a:pt x="109" y="8"/>
                      </a:lnTo>
                      <a:lnTo>
                        <a:pt x="112" y="0"/>
                      </a:lnTo>
                      <a:lnTo>
                        <a:pt x="123" y="7"/>
                      </a:lnTo>
                      <a:lnTo>
                        <a:pt x="137" y="4"/>
                      </a:lnTo>
                      <a:lnTo>
                        <a:pt x="127" y="9"/>
                      </a:lnTo>
                      <a:lnTo>
                        <a:pt x="150" y="31"/>
                      </a:lnTo>
                      <a:lnTo>
                        <a:pt x="130" y="50"/>
                      </a:lnTo>
                      <a:lnTo>
                        <a:pt x="75" y="69"/>
                      </a:lnTo>
                      <a:lnTo>
                        <a:pt x="25" y="60"/>
                      </a:lnTo>
                      <a:lnTo>
                        <a:pt x="37" y="42"/>
                      </a:lnTo>
                      <a:lnTo>
                        <a:pt x="8" y="36"/>
                      </a:lnTo>
                      <a:lnTo>
                        <a:pt x="36" y="35"/>
                      </a:lnTo>
                      <a:lnTo>
                        <a:pt x="26" y="29"/>
                      </a:lnTo>
                      <a:lnTo>
                        <a:pt x="36" y="24"/>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698" name="Group 1697"/>
                <p:cNvGrpSpPr/>
                <p:nvPr/>
              </p:nvGrpSpPr>
              <p:grpSpPr>
                <a:xfrm>
                  <a:off x="7035669" y="4016399"/>
                  <a:ext cx="645461" cy="291641"/>
                  <a:chOff x="7035669" y="4016399"/>
                  <a:chExt cx="645461" cy="291641"/>
                </a:xfrm>
                <a:grpFill/>
              </p:grpSpPr>
              <p:sp>
                <p:nvSpPr>
                  <p:cNvPr id="1923" name="Freeform 5"/>
                  <p:cNvSpPr>
                    <a:spLocks noChangeAspect="1"/>
                  </p:cNvSpPr>
                  <p:nvPr/>
                </p:nvSpPr>
                <p:spPr bwMode="gray">
                  <a:xfrm>
                    <a:off x="7035669" y="4158764"/>
                    <a:ext cx="68849" cy="71873"/>
                  </a:xfrm>
                  <a:custGeom>
                    <a:avLst/>
                    <a:gdLst>
                      <a:gd name="T0" fmla="*/ 0 w 49"/>
                      <a:gd name="T1" fmla="*/ 286 h 48"/>
                      <a:gd name="T2" fmla="*/ 0 w 49"/>
                      <a:gd name="T3" fmla="*/ 286 h 48"/>
                      <a:gd name="T4" fmla="*/ 1 w 49"/>
                      <a:gd name="T5" fmla="*/ 0 h 48"/>
                      <a:gd name="T6" fmla="*/ 24 w 49"/>
                      <a:gd name="T7" fmla="*/ 264 h 48"/>
                      <a:gd name="T8" fmla="*/ 24 w 49"/>
                      <a:gd name="T9" fmla="*/ 1 h 48"/>
                      <a:gd name="T10" fmla="*/ 24 w 49"/>
                      <a:gd name="T11" fmla="*/ 427 h 48"/>
                      <a:gd name="T12" fmla="*/ 24 w 49"/>
                      <a:gd name="T13" fmla="*/ 906 h 48"/>
                      <a:gd name="T14" fmla="*/ 24 w 49"/>
                      <a:gd name="T15" fmla="*/ 1587 h 48"/>
                      <a:gd name="T16" fmla="*/ 18 w 49"/>
                      <a:gd name="T17" fmla="*/ 1551 h 48"/>
                      <a:gd name="T18" fmla="*/ 0 w 49"/>
                      <a:gd name="T19" fmla="*/ 286 h 48"/>
                      <a:gd name="T20" fmla="*/ 0 w 49"/>
                      <a:gd name="T21" fmla="*/ 286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48"/>
                      <a:gd name="T35" fmla="*/ 49 w 4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48">
                        <a:moveTo>
                          <a:pt x="0" y="8"/>
                        </a:moveTo>
                        <a:lnTo>
                          <a:pt x="0" y="8"/>
                        </a:lnTo>
                        <a:lnTo>
                          <a:pt x="1" y="0"/>
                        </a:lnTo>
                        <a:lnTo>
                          <a:pt x="25" y="7"/>
                        </a:lnTo>
                        <a:lnTo>
                          <a:pt x="44" y="1"/>
                        </a:lnTo>
                        <a:lnTo>
                          <a:pt x="48" y="13"/>
                        </a:lnTo>
                        <a:lnTo>
                          <a:pt x="48" y="27"/>
                        </a:lnTo>
                        <a:lnTo>
                          <a:pt x="30" y="47"/>
                        </a:lnTo>
                        <a:lnTo>
                          <a:pt x="18" y="46"/>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924" name="Freeform 61"/>
                  <p:cNvSpPr>
                    <a:spLocks noChangeAspect="1"/>
                  </p:cNvSpPr>
                  <p:nvPr/>
                </p:nvSpPr>
                <p:spPr bwMode="gray">
                  <a:xfrm>
                    <a:off x="7453068" y="4160146"/>
                    <a:ext cx="147739" cy="147894"/>
                  </a:xfrm>
                  <a:custGeom>
                    <a:avLst/>
                    <a:gdLst>
                      <a:gd name="T0" fmla="*/ 0 w 106"/>
                      <a:gd name="T1" fmla="*/ 1718 h 100"/>
                      <a:gd name="T2" fmla="*/ 0 w 106"/>
                      <a:gd name="T3" fmla="*/ 1718 h 100"/>
                      <a:gd name="T4" fmla="*/ 17 w 106"/>
                      <a:gd name="T5" fmla="*/ 1084 h 100"/>
                      <a:gd name="T6" fmla="*/ 17 w 106"/>
                      <a:gd name="T7" fmla="*/ 672 h 100"/>
                      <a:gd name="T8" fmla="*/ 22 w 106"/>
                      <a:gd name="T9" fmla="*/ 0 h 100"/>
                      <a:gd name="T10" fmla="*/ 27 w 106"/>
                      <a:gd name="T11" fmla="*/ 199 h 100"/>
                      <a:gd name="T12" fmla="*/ 31 w 106"/>
                      <a:gd name="T13" fmla="*/ 6 h 100"/>
                      <a:gd name="T14" fmla="*/ 32 w 106"/>
                      <a:gd name="T15" fmla="*/ 342 h 100"/>
                      <a:gd name="T16" fmla="*/ 25 w 106"/>
                      <a:gd name="T17" fmla="*/ 817 h 100"/>
                      <a:gd name="T18" fmla="*/ 27 w 106"/>
                      <a:gd name="T19" fmla="*/ 1013 h 100"/>
                      <a:gd name="T20" fmla="*/ 17 w 106"/>
                      <a:gd name="T21" fmla="*/ 1084 h 100"/>
                      <a:gd name="T22" fmla="*/ 17 w 106"/>
                      <a:gd name="T23" fmla="*/ 1740 h 100"/>
                      <a:gd name="T24" fmla="*/ 17 w 106"/>
                      <a:gd name="T25" fmla="*/ 1948 h 100"/>
                      <a:gd name="T26" fmla="*/ 0 w 106"/>
                      <a:gd name="T27" fmla="*/ 1718 h 100"/>
                      <a:gd name="T28" fmla="*/ 0 w 106"/>
                      <a:gd name="T29" fmla="*/ 1718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6"/>
                      <a:gd name="T46" fmla="*/ 0 h 100"/>
                      <a:gd name="T47" fmla="*/ 106 w 106"/>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6" h="100">
                        <a:moveTo>
                          <a:pt x="0" y="87"/>
                        </a:moveTo>
                        <a:lnTo>
                          <a:pt x="0" y="87"/>
                        </a:lnTo>
                        <a:lnTo>
                          <a:pt x="22" y="56"/>
                        </a:lnTo>
                        <a:lnTo>
                          <a:pt x="60" y="34"/>
                        </a:lnTo>
                        <a:lnTo>
                          <a:pt x="79" y="0"/>
                        </a:lnTo>
                        <a:lnTo>
                          <a:pt x="91" y="10"/>
                        </a:lnTo>
                        <a:lnTo>
                          <a:pt x="104" y="6"/>
                        </a:lnTo>
                        <a:lnTo>
                          <a:pt x="105" y="18"/>
                        </a:lnTo>
                        <a:lnTo>
                          <a:pt x="85" y="41"/>
                        </a:lnTo>
                        <a:lnTo>
                          <a:pt x="90" y="52"/>
                        </a:lnTo>
                        <a:lnTo>
                          <a:pt x="67" y="56"/>
                        </a:lnTo>
                        <a:lnTo>
                          <a:pt x="57" y="89"/>
                        </a:lnTo>
                        <a:lnTo>
                          <a:pt x="34" y="99"/>
                        </a:lnTo>
                        <a:lnTo>
                          <a:pt x="0" y="8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925" name="Freeform 62"/>
                  <p:cNvSpPr>
                    <a:spLocks noChangeAspect="1"/>
                  </p:cNvSpPr>
                  <p:nvPr/>
                </p:nvSpPr>
                <p:spPr bwMode="gray">
                  <a:xfrm>
                    <a:off x="7569250" y="4016399"/>
                    <a:ext cx="111880" cy="163097"/>
                  </a:xfrm>
                  <a:custGeom>
                    <a:avLst/>
                    <a:gdLst>
                      <a:gd name="T0" fmla="*/ 0 w 80"/>
                      <a:gd name="T1" fmla="*/ 0 h 110"/>
                      <a:gd name="T2" fmla="*/ 0 w 80"/>
                      <a:gd name="T3" fmla="*/ 0 h 110"/>
                      <a:gd name="T4" fmla="*/ 20 w 80"/>
                      <a:gd name="T5" fmla="*/ 272 h 110"/>
                      <a:gd name="T6" fmla="*/ 20 w 80"/>
                      <a:gd name="T7" fmla="*/ 822 h 110"/>
                      <a:gd name="T8" fmla="*/ 20 w 80"/>
                      <a:gd name="T9" fmla="*/ 946 h 110"/>
                      <a:gd name="T10" fmla="*/ 20 w 80"/>
                      <a:gd name="T11" fmla="*/ 726 h 110"/>
                      <a:gd name="T12" fmla="*/ 20 w 80"/>
                      <a:gd name="T13" fmla="*/ 1107 h 110"/>
                      <a:gd name="T14" fmla="*/ 25 w 80"/>
                      <a:gd name="T15" fmla="*/ 1107 h 110"/>
                      <a:gd name="T16" fmla="*/ 22 w 80"/>
                      <a:gd name="T17" fmla="*/ 1618 h 110"/>
                      <a:gd name="T18" fmla="*/ 20 w 80"/>
                      <a:gd name="T19" fmla="*/ 1687 h 110"/>
                      <a:gd name="T20" fmla="*/ 20 w 80"/>
                      <a:gd name="T21" fmla="*/ 2377 h 110"/>
                      <a:gd name="T22" fmla="*/ 20 w 80"/>
                      <a:gd name="T23" fmla="*/ 2396 h 110"/>
                      <a:gd name="T24" fmla="*/ 20 w 80"/>
                      <a:gd name="T25" fmla="*/ 2142 h 110"/>
                      <a:gd name="T26" fmla="*/ 15 w 80"/>
                      <a:gd name="T27" fmla="*/ 1660 h 110"/>
                      <a:gd name="T28" fmla="*/ 20 w 80"/>
                      <a:gd name="T29" fmla="*/ 1222 h 110"/>
                      <a:gd name="T30" fmla="*/ 20 w 80"/>
                      <a:gd name="T31" fmla="*/ 882 h 110"/>
                      <a:gd name="T32" fmla="*/ 0 w 80"/>
                      <a:gd name="T33" fmla="*/ 0 h 110"/>
                      <a:gd name="T34" fmla="*/ 0 w 80"/>
                      <a:gd name="T35" fmla="*/ 0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10"/>
                      <a:gd name="T56" fmla="*/ 80 w 80"/>
                      <a:gd name="T57" fmla="*/ 110 h 1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10">
                        <a:moveTo>
                          <a:pt x="0" y="0"/>
                        </a:moveTo>
                        <a:lnTo>
                          <a:pt x="0" y="0"/>
                        </a:lnTo>
                        <a:lnTo>
                          <a:pt x="22" y="13"/>
                        </a:lnTo>
                        <a:lnTo>
                          <a:pt x="28" y="37"/>
                        </a:lnTo>
                        <a:lnTo>
                          <a:pt x="37" y="43"/>
                        </a:lnTo>
                        <a:lnTo>
                          <a:pt x="43" y="33"/>
                        </a:lnTo>
                        <a:lnTo>
                          <a:pt x="47" y="50"/>
                        </a:lnTo>
                        <a:lnTo>
                          <a:pt x="79" y="50"/>
                        </a:lnTo>
                        <a:lnTo>
                          <a:pt x="73" y="74"/>
                        </a:lnTo>
                        <a:lnTo>
                          <a:pt x="57" y="77"/>
                        </a:lnTo>
                        <a:lnTo>
                          <a:pt x="43" y="108"/>
                        </a:lnTo>
                        <a:lnTo>
                          <a:pt x="28" y="109"/>
                        </a:lnTo>
                        <a:lnTo>
                          <a:pt x="35" y="98"/>
                        </a:lnTo>
                        <a:lnTo>
                          <a:pt x="15" y="75"/>
                        </a:lnTo>
                        <a:lnTo>
                          <a:pt x="31" y="56"/>
                        </a:lnTo>
                        <a:lnTo>
                          <a:pt x="28" y="4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699" name="Group 1698"/>
                <p:cNvGrpSpPr/>
                <p:nvPr/>
              </p:nvGrpSpPr>
              <p:grpSpPr>
                <a:xfrm>
                  <a:off x="6090426" y="2790403"/>
                  <a:ext cx="1114497" cy="1336570"/>
                  <a:chOff x="6090426" y="2790403"/>
                  <a:chExt cx="1114497" cy="1336570"/>
                </a:xfrm>
                <a:grpFill/>
              </p:grpSpPr>
              <p:sp>
                <p:nvSpPr>
                  <p:cNvPr id="1803" name="Freeform 4"/>
                  <p:cNvSpPr>
                    <a:spLocks noChangeAspect="1"/>
                  </p:cNvSpPr>
                  <p:nvPr/>
                </p:nvSpPr>
                <p:spPr bwMode="gray">
                  <a:xfrm>
                    <a:off x="6428935" y="3516049"/>
                    <a:ext cx="775988" cy="610924"/>
                  </a:xfrm>
                  <a:custGeom>
                    <a:avLst/>
                    <a:gdLst>
                      <a:gd name="T0" fmla="*/ 0 w 552"/>
                      <a:gd name="T1" fmla="*/ 3879 h 414"/>
                      <a:gd name="T2" fmla="*/ 4 w 552"/>
                      <a:gd name="T3" fmla="*/ 3720 h 414"/>
                      <a:gd name="T4" fmla="*/ 3 w 552"/>
                      <a:gd name="T5" fmla="*/ 3438 h 414"/>
                      <a:gd name="T6" fmla="*/ 14 w 552"/>
                      <a:gd name="T7" fmla="*/ 2969 h 414"/>
                      <a:gd name="T8" fmla="*/ 46 w 552"/>
                      <a:gd name="T9" fmla="*/ 2179 h 414"/>
                      <a:gd name="T10" fmla="*/ 56 w 552"/>
                      <a:gd name="T11" fmla="*/ 1567 h 414"/>
                      <a:gd name="T12" fmla="*/ 61 w 552"/>
                      <a:gd name="T13" fmla="*/ 1673 h 414"/>
                      <a:gd name="T14" fmla="*/ 65 w 552"/>
                      <a:gd name="T15" fmla="*/ 1445 h 414"/>
                      <a:gd name="T16" fmla="*/ 72 w 552"/>
                      <a:gd name="T17" fmla="*/ 817 h 414"/>
                      <a:gd name="T18" fmla="*/ 83 w 552"/>
                      <a:gd name="T19" fmla="*/ 1210 h 414"/>
                      <a:gd name="T20" fmla="*/ 95 w 552"/>
                      <a:gd name="T21" fmla="*/ 1130 h 414"/>
                      <a:gd name="T22" fmla="*/ 98 w 552"/>
                      <a:gd name="T23" fmla="*/ 488 h 414"/>
                      <a:gd name="T24" fmla="*/ 107 w 552"/>
                      <a:gd name="T25" fmla="*/ 6 h 414"/>
                      <a:gd name="T26" fmla="*/ 125 w 552"/>
                      <a:gd name="T27" fmla="*/ 1058 h 414"/>
                      <a:gd name="T28" fmla="*/ 159 w 552"/>
                      <a:gd name="T29" fmla="*/ 1468 h 414"/>
                      <a:gd name="T30" fmla="*/ 167 w 552"/>
                      <a:gd name="T31" fmla="*/ 0 h 414"/>
                      <a:gd name="T32" fmla="*/ 181 w 552"/>
                      <a:gd name="T33" fmla="*/ 1058 h 414"/>
                      <a:gd name="T34" fmla="*/ 202 w 552"/>
                      <a:gd name="T35" fmla="*/ 2361 h 414"/>
                      <a:gd name="T36" fmla="*/ 211 w 552"/>
                      <a:gd name="T37" fmla="*/ 2894 h 414"/>
                      <a:gd name="T38" fmla="*/ 223 w 552"/>
                      <a:gd name="T39" fmla="*/ 3633 h 414"/>
                      <a:gd name="T40" fmla="*/ 224 w 552"/>
                      <a:gd name="T41" fmla="*/ 5167 h 414"/>
                      <a:gd name="T42" fmla="*/ 208 w 552"/>
                      <a:gd name="T43" fmla="*/ 6883 h 414"/>
                      <a:gd name="T44" fmla="*/ 187 w 552"/>
                      <a:gd name="T45" fmla="*/ 7199 h 414"/>
                      <a:gd name="T46" fmla="*/ 179 w 552"/>
                      <a:gd name="T47" fmla="*/ 6972 h 414"/>
                      <a:gd name="T48" fmla="*/ 160 w 552"/>
                      <a:gd name="T49" fmla="*/ 7160 h 414"/>
                      <a:gd name="T50" fmla="*/ 148 w 552"/>
                      <a:gd name="T51" fmla="*/ 6299 h 414"/>
                      <a:gd name="T52" fmla="*/ 141 w 552"/>
                      <a:gd name="T53" fmla="*/ 6008 h 414"/>
                      <a:gd name="T54" fmla="*/ 134 w 552"/>
                      <a:gd name="T55" fmla="*/ 6281 h 414"/>
                      <a:gd name="T56" fmla="*/ 128 w 552"/>
                      <a:gd name="T57" fmla="*/ 6237 h 414"/>
                      <a:gd name="T58" fmla="*/ 119 w 552"/>
                      <a:gd name="T59" fmla="*/ 5541 h 414"/>
                      <a:gd name="T60" fmla="*/ 72 w 552"/>
                      <a:gd name="T61" fmla="*/ 5487 h 414"/>
                      <a:gd name="T62" fmla="*/ 40 w 552"/>
                      <a:gd name="T63" fmla="*/ 5889 h 414"/>
                      <a:gd name="T64" fmla="*/ 25 w 552"/>
                      <a:gd name="T65" fmla="*/ 6008 h 414"/>
                      <a:gd name="T66" fmla="*/ 0 w 552"/>
                      <a:gd name="T67" fmla="*/ 3879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2"/>
                      <a:gd name="T103" fmla="*/ 0 h 414"/>
                      <a:gd name="T104" fmla="*/ 552 w 552"/>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2" h="414">
                        <a:moveTo>
                          <a:pt x="0" y="218"/>
                        </a:moveTo>
                        <a:lnTo>
                          <a:pt x="0" y="218"/>
                        </a:lnTo>
                        <a:lnTo>
                          <a:pt x="9" y="221"/>
                        </a:lnTo>
                        <a:lnTo>
                          <a:pt x="4" y="209"/>
                        </a:lnTo>
                        <a:lnTo>
                          <a:pt x="15" y="215"/>
                        </a:lnTo>
                        <a:lnTo>
                          <a:pt x="3" y="192"/>
                        </a:lnTo>
                        <a:lnTo>
                          <a:pt x="11" y="155"/>
                        </a:lnTo>
                        <a:lnTo>
                          <a:pt x="14" y="165"/>
                        </a:lnTo>
                        <a:lnTo>
                          <a:pt x="48" y="136"/>
                        </a:lnTo>
                        <a:lnTo>
                          <a:pt x="106" y="123"/>
                        </a:lnTo>
                        <a:lnTo>
                          <a:pt x="125" y="101"/>
                        </a:lnTo>
                        <a:lnTo>
                          <a:pt x="125" y="88"/>
                        </a:lnTo>
                        <a:lnTo>
                          <a:pt x="133" y="78"/>
                        </a:lnTo>
                        <a:lnTo>
                          <a:pt x="141" y="94"/>
                        </a:lnTo>
                        <a:lnTo>
                          <a:pt x="141" y="76"/>
                        </a:lnTo>
                        <a:lnTo>
                          <a:pt x="154" y="80"/>
                        </a:lnTo>
                        <a:lnTo>
                          <a:pt x="155" y="67"/>
                        </a:lnTo>
                        <a:lnTo>
                          <a:pt x="175" y="46"/>
                        </a:lnTo>
                        <a:lnTo>
                          <a:pt x="197" y="48"/>
                        </a:lnTo>
                        <a:lnTo>
                          <a:pt x="202" y="68"/>
                        </a:lnTo>
                        <a:lnTo>
                          <a:pt x="210" y="56"/>
                        </a:lnTo>
                        <a:lnTo>
                          <a:pt x="226" y="63"/>
                        </a:lnTo>
                        <a:lnTo>
                          <a:pt x="220" y="49"/>
                        </a:lnTo>
                        <a:lnTo>
                          <a:pt x="233" y="28"/>
                        </a:lnTo>
                        <a:lnTo>
                          <a:pt x="265" y="20"/>
                        </a:lnTo>
                        <a:lnTo>
                          <a:pt x="257" y="6"/>
                        </a:lnTo>
                        <a:lnTo>
                          <a:pt x="319" y="23"/>
                        </a:lnTo>
                        <a:lnTo>
                          <a:pt x="306" y="59"/>
                        </a:lnTo>
                        <a:lnTo>
                          <a:pt x="368" y="97"/>
                        </a:lnTo>
                        <a:lnTo>
                          <a:pt x="384" y="82"/>
                        </a:lnTo>
                        <a:lnTo>
                          <a:pt x="390" y="19"/>
                        </a:lnTo>
                        <a:lnTo>
                          <a:pt x="405" y="0"/>
                        </a:lnTo>
                        <a:lnTo>
                          <a:pt x="418" y="49"/>
                        </a:lnTo>
                        <a:lnTo>
                          <a:pt x="440" y="59"/>
                        </a:lnTo>
                        <a:lnTo>
                          <a:pt x="454" y="115"/>
                        </a:lnTo>
                        <a:lnTo>
                          <a:pt x="488" y="133"/>
                        </a:lnTo>
                        <a:lnTo>
                          <a:pt x="499" y="165"/>
                        </a:lnTo>
                        <a:lnTo>
                          <a:pt x="512" y="163"/>
                        </a:lnTo>
                        <a:lnTo>
                          <a:pt x="515" y="179"/>
                        </a:lnTo>
                        <a:lnTo>
                          <a:pt x="543" y="204"/>
                        </a:lnTo>
                        <a:lnTo>
                          <a:pt x="551" y="247"/>
                        </a:lnTo>
                        <a:lnTo>
                          <a:pt x="545" y="290"/>
                        </a:lnTo>
                        <a:lnTo>
                          <a:pt x="521" y="326"/>
                        </a:lnTo>
                        <a:lnTo>
                          <a:pt x="503" y="388"/>
                        </a:lnTo>
                        <a:lnTo>
                          <a:pt x="472" y="395"/>
                        </a:lnTo>
                        <a:lnTo>
                          <a:pt x="453" y="406"/>
                        </a:lnTo>
                        <a:lnTo>
                          <a:pt x="454" y="413"/>
                        </a:lnTo>
                        <a:lnTo>
                          <a:pt x="435" y="392"/>
                        </a:lnTo>
                        <a:lnTo>
                          <a:pt x="413" y="408"/>
                        </a:lnTo>
                        <a:lnTo>
                          <a:pt x="387" y="401"/>
                        </a:lnTo>
                        <a:lnTo>
                          <a:pt x="367" y="386"/>
                        </a:lnTo>
                        <a:lnTo>
                          <a:pt x="357" y="354"/>
                        </a:lnTo>
                        <a:lnTo>
                          <a:pt x="341" y="358"/>
                        </a:lnTo>
                        <a:lnTo>
                          <a:pt x="341" y="337"/>
                        </a:lnTo>
                        <a:lnTo>
                          <a:pt x="336" y="351"/>
                        </a:lnTo>
                        <a:lnTo>
                          <a:pt x="324" y="352"/>
                        </a:lnTo>
                        <a:lnTo>
                          <a:pt x="336" y="311"/>
                        </a:lnTo>
                        <a:lnTo>
                          <a:pt x="312" y="349"/>
                        </a:lnTo>
                        <a:lnTo>
                          <a:pt x="301" y="341"/>
                        </a:lnTo>
                        <a:lnTo>
                          <a:pt x="288" y="312"/>
                        </a:lnTo>
                        <a:lnTo>
                          <a:pt x="248" y="295"/>
                        </a:lnTo>
                        <a:lnTo>
                          <a:pt x="175" y="308"/>
                        </a:lnTo>
                        <a:lnTo>
                          <a:pt x="144" y="330"/>
                        </a:lnTo>
                        <a:lnTo>
                          <a:pt x="94" y="331"/>
                        </a:lnTo>
                        <a:lnTo>
                          <a:pt x="65" y="350"/>
                        </a:lnTo>
                        <a:lnTo>
                          <a:pt x="27" y="337"/>
                        </a:lnTo>
                        <a:lnTo>
                          <a:pt x="35" y="297"/>
                        </a:lnTo>
                        <a:lnTo>
                          <a:pt x="0" y="2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4" name="Freeform 8"/>
                  <p:cNvSpPr>
                    <a:spLocks noChangeAspect="1"/>
                  </p:cNvSpPr>
                  <p:nvPr/>
                </p:nvSpPr>
                <p:spPr bwMode="gray">
                  <a:xfrm>
                    <a:off x="6449016" y="3199529"/>
                    <a:ext cx="24384" cy="22115"/>
                  </a:xfrm>
                  <a:custGeom>
                    <a:avLst/>
                    <a:gdLst>
                      <a:gd name="T0" fmla="*/ 0 w 17"/>
                      <a:gd name="T1" fmla="*/ 6 h 15"/>
                      <a:gd name="T2" fmla="*/ 0 w 17"/>
                      <a:gd name="T3" fmla="*/ 6 h 15"/>
                      <a:gd name="T4" fmla="*/ 8 w 17"/>
                      <a:gd name="T5" fmla="*/ 222 h 15"/>
                      <a:gd name="T6" fmla="*/ 16 w 17"/>
                      <a:gd name="T7" fmla="*/ 0 h 15"/>
                      <a:gd name="T8" fmla="*/ 0 w 17"/>
                      <a:gd name="T9" fmla="*/ 6 h 15"/>
                      <a:gd name="T10" fmla="*/ 0 w 17"/>
                      <a:gd name="T11" fmla="*/ 6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6"/>
                        </a:moveTo>
                        <a:lnTo>
                          <a:pt x="0" y="6"/>
                        </a:lnTo>
                        <a:lnTo>
                          <a:pt x="8" y="14"/>
                        </a:lnTo>
                        <a:lnTo>
                          <a:pt x="16"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5" name="Freeform 10"/>
                  <p:cNvSpPr>
                    <a:spLocks noChangeAspect="1"/>
                  </p:cNvSpPr>
                  <p:nvPr/>
                </p:nvSpPr>
                <p:spPr bwMode="gray">
                  <a:xfrm>
                    <a:off x="6228125" y="3004642"/>
                    <a:ext cx="98971" cy="87077"/>
                  </a:xfrm>
                  <a:custGeom>
                    <a:avLst/>
                    <a:gdLst>
                      <a:gd name="T0" fmla="*/ 0 w 70"/>
                      <a:gd name="T1" fmla="*/ 207 h 59"/>
                      <a:gd name="T2" fmla="*/ 0 w 70"/>
                      <a:gd name="T3" fmla="*/ 207 h 59"/>
                      <a:gd name="T4" fmla="*/ 5 w 70"/>
                      <a:gd name="T5" fmla="*/ 733 h 59"/>
                      <a:gd name="T6" fmla="*/ 14 w 70"/>
                      <a:gd name="T7" fmla="*/ 998 h 59"/>
                      <a:gd name="T8" fmla="*/ 28 w 70"/>
                      <a:gd name="T9" fmla="*/ 1045 h 59"/>
                      <a:gd name="T10" fmla="*/ 35 w 70"/>
                      <a:gd name="T11" fmla="*/ 553 h 59"/>
                      <a:gd name="T12" fmla="*/ 35 w 70"/>
                      <a:gd name="T13" fmla="*/ 0 h 59"/>
                      <a:gd name="T14" fmla="*/ 35 w 70"/>
                      <a:gd name="T15" fmla="*/ 5 h 59"/>
                      <a:gd name="T16" fmla="*/ 10 w 70"/>
                      <a:gd name="T17" fmla="*/ 4 h 59"/>
                      <a:gd name="T18" fmla="*/ 0 w 70"/>
                      <a:gd name="T19" fmla="*/ 207 h 59"/>
                      <a:gd name="T20" fmla="*/ 0 w 70"/>
                      <a:gd name="T21" fmla="*/ 20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59"/>
                      <a:gd name="T35" fmla="*/ 70 w 70"/>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59">
                        <a:moveTo>
                          <a:pt x="0" y="12"/>
                        </a:moveTo>
                        <a:lnTo>
                          <a:pt x="0" y="12"/>
                        </a:lnTo>
                        <a:lnTo>
                          <a:pt x="5" y="41"/>
                        </a:lnTo>
                        <a:lnTo>
                          <a:pt x="14" y="56"/>
                        </a:lnTo>
                        <a:lnTo>
                          <a:pt x="28" y="58"/>
                        </a:lnTo>
                        <a:lnTo>
                          <a:pt x="69" y="31"/>
                        </a:lnTo>
                        <a:lnTo>
                          <a:pt x="67" y="0"/>
                        </a:lnTo>
                        <a:lnTo>
                          <a:pt x="36" y="5"/>
                        </a:lnTo>
                        <a:lnTo>
                          <a:pt x="10" y="4"/>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6" name="Freeform 13"/>
                  <p:cNvSpPr>
                    <a:spLocks noChangeAspect="1"/>
                  </p:cNvSpPr>
                  <p:nvPr/>
                </p:nvSpPr>
                <p:spPr bwMode="gray">
                  <a:xfrm>
                    <a:off x="6347177" y="2895449"/>
                    <a:ext cx="44465" cy="38701"/>
                  </a:xfrm>
                  <a:custGeom>
                    <a:avLst/>
                    <a:gdLst>
                      <a:gd name="T0" fmla="*/ 0 w 31"/>
                      <a:gd name="T1" fmla="*/ 501 h 26"/>
                      <a:gd name="T2" fmla="*/ 0 w 31"/>
                      <a:gd name="T3" fmla="*/ 501 h 26"/>
                      <a:gd name="T4" fmla="*/ 9 w 31"/>
                      <a:gd name="T5" fmla="*/ 0 h 26"/>
                      <a:gd name="T6" fmla="*/ 30 w 31"/>
                      <a:gd name="T7" fmla="*/ 4 h 26"/>
                      <a:gd name="T8" fmla="*/ 13 w 31"/>
                      <a:gd name="T9" fmla="*/ 636 h 26"/>
                      <a:gd name="T10" fmla="*/ 0 w 31"/>
                      <a:gd name="T11" fmla="*/ 501 h 26"/>
                      <a:gd name="T12" fmla="*/ 0 w 31"/>
                      <a:gd name="T13" fmla="*/ 501 h 26"/>
                      <a:gd name="T14" fmla="*/ 0 60000 65536"/>
                      <a:gd name="T15" fmla="*/ 0 60000 65536"/>
                      <a:gd name="T16" fmla="*/ 0 60000 65536"/>
                      <a:gd name="T17" fmla="*/ 0 60000 65536"/>
                      <a:gd name="T18" fmla="*/ 0 60000 65536"/>
                      <a:gd name="T19" fmla="*/ 0 60000 65536"/>
                      <a:gd name="T20" fmla="*/ 0 60000 65536"/>
                      <a:gd name="T21" fmla="*/ 0 w 31"/>
                      <a:gd name="T22" fmla="*/ 0 h 26"/>
                      <a:gd name="T23" fmla="*/ 31 w 3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6">
                        <a:moveTo>
                          <a:pt x="0" y="19"/>
                        </a:moveTo>
                        <a:lnTo>
                          <a:pt x="0" y="19"/>
                        </a:lnTo>
                        <a:lnTo>
                          <a:pt x="9" y="0"/>
                        </a:lnTo>
                        <a:lnTo>
                          <a:pt x="30" y="4"/>
                        </a:lnTo>
                        <a:lnTo>
                          <a:pt x="13" y="25"/>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7" name="Freeform 14"/>
                  <p:cNvSpPr>
                    <a:spLocks noChangeAspect="1"/>
                  </p:cNvSpPr>
                  <p:nvPr/>
                </p:nvSpPr>
                <p:spPr bwMode="gray">
                  <a:xfrm>
                    <a:off x="6565200" y="2790403"/>
                    <a:ext cx="34425" cy="66345"/>
                  </a:xfrm>
                  <a:custGeom>
                    <a:avLst/>
                    <a:gdLst>
                      <a:gd name="T0" fmla="*/ 0 w 25"/>
                      <a:gd name="T1" fmla="*/ 112 h 46"/>
                      <a:gd name="T2" fmla="*/ 0 w 25"/>
                      <a:gd name="T3" fmla="*/ 112 h 46"/>
                      <a:gd name="T4" fmla="*/ 9 w 25"/>
                      <a:gd name="T5" fmla="*/ 285 h 46"/>
                      <a:gd name="T6" fmla="*/ 12 w 25"/>
                      <a:gd name="T7" fmla="*/ 0 h 46"/>
                      <a:gd name="T8" fmla="*/ 11 w 25"/>
                      <a:gd name="T9" fmla="*/ 1 h 46"/>
                      <a:gd name="T10" fmla="*/ 0 w 25"/>
                      <a:gd name="T11" fmla="*/ 112 h 46"/>
                      <a:gd name="T12" fmla="*/ 0 w 25"/>
                      <a:gd name="T13" fmla="*/ 112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18"/>
                        </a:moveTo>
                        <a:lnTo>
                          <a:pt x="0" y="18"/>
                        </a:lnTo>
                        <a:lnTo>
                          <a:pt x="9" y="45"/>
                        </a:lnTo>
                        <a:lnTo>
                          <a:pt x="24" y="0"/>
                        </a:lnTo>
                        <a:lnTo>
                          <a:pt x="11" y="1"/>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8" name="Freeform 16"/>
                  <p:cNvSpPr>
                    <a:spLocks noChangeAspect="1"/>
                  </p:cNvSpPr>
                  <p:nvPr/>
                </p:nvSpPr>
                <p:spPr bwMode="gray">
                  <a:xfrm>
                    <a:off x="6090426" y="3187090"/>
                    <a:ext cx="209416" cy="229442"/>
                  </a:xfrm>
                  <a:custGeom>
                    <a:avLst/>
                    <a:gdLst>
                      <a:gd name="T0" fmla="*/ 0 w 149"/>
                      <a:gd name="T1" fmla="*/ 0 h 156"/>
                      <a:gd name="T2" fmla="*/ 0 w 149"/>
                      <a:gd name="T3" fmla="*/ 0 h 156"/>
                      <a:gd name="T4" fmla="*/ 24 w 149"/>
                      <a:gd name="T5" fmla="*/ 7 h 156"/>
                      <a:gd name="T6" fmla="*/ 30 w 149"/>
                      <a:gd name="T7" fmla="*/ 720 h 156"/>
                      <a:gd name="T8" fmla="*/ 47 w 149"/>
                      <a:gd name="T9" fmla="*/ 937 h 156"/>
                      <a:gd name="T10" fmla="*/ 45 w 149"/>
                      <a:gd name="T11" fmla="*/ 1126 h 156"/>
                      <a:gd name="T12" fmla="*/ 50 w 149"/>
                      <a:gd name="T13" fmla="*/ 1112 h 156"/>
                      <a:gd name="T14" fmla="*/ 50 w 149"/>
                      <a:gd name="T15" fmla="*/ 1340 h 156"/>
                      <a:gd name="T16" fmla="*/ 63 w 149"/>
                      <a:gd name="T17" fmla="*/ 1781 h 156"/>
                      <a:gd name="T18" fmla="*/ 61 w 149"/>
                      <a:gd name="T19" fmla="*/ 2375 h 156"/>
                      <a:gd name="T20" fmla="*/ 56 w 149"/>
                      <a:gd name="T21" fmla="*/ 2380 h 156"/>
                      <a:gd name="T22" fmla="*/ 42 w 149"/>
                      <a:gd name="T23" fmla="*/ 2062 h 156"/>
                      <a:gd name="T24" fmla="*/ 24 w 149"/>
                      <a:gd name="T25" fmla="*/ 825 h 156"/>
                      <a:gd name="T26" fmla="*/ 0 w 149"/>
                      <a:gd name="T27" fmla="*/ 0 h 156"/>
                      <a:gd name="T28" fmla="*/ 0 w 149"/>
                      <a:gd name="T29" fmla="*/ 0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9"/>
                      <a:gd name="T46" fmla="*/ 0 h 156"/>
                      <a:gd name="T47" fmla="*/ 149 w 149"/>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9" h="156">
                        <a:moveTo>
                          <a:pt x="0" y="0"/>
                        </a:moveTo>
                        <a:lnTo>
                          <a:pt x="0" y="0"/>
                        </a:lnTo>
                        <a:lnTo>
                          <a:pt x="33" y="7"/>
                        </a:lnTo>
                        <a:lnTo>
                          <a:pt x="74" y="47"/>
                        </a:lnTo>
                        <a:lnTo>
                          <a:pt x="108" y="62"/>
                        </a:lnTo>
                        <a:lnTo>
                          <a:pt x="104" y="73"/>
                        </a:lnTo>
                        <a:lnTo>
                          <a:pt x="115" y="72"/>
                        </a:lnTo>
                        <a:lnTo>
                          <a:pt x="114" y="87"/>
                        </a:lnTo>
                        <a:lnTo>
                          <a:pt x="148" y="116"/>
                        </a:lnTo>
                        <a:lnTo>
                          <a:pt x="144" y="154"/>
                        </a:lnTo>
                        <a:lnTo>
                          <a:pt x="129" y="155"/>
                        </a:lnTo>
                        <a:lnTo>
                          <a:pt x="99" y="133"/>
                        </a:lnTo>
                        <a:lnTo>
                          <a:pt x="50" y="5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9" name="Freeform 17"/>
                  <p:cNvSpPr>
                    <a:spLocks noChangeAspect="1"/>
                  </p:cNvSpPr>
                  <p:nvPr/>
                </p:nvSpPr>
                <p:spPr bwMode="gray">
                  <a:xfrm>
                    <a:off x="6285500" y="3419296"/>
                    <a:ext cx="174992" cy="59434"/>
                  </a:xfrm>
                  <a:custGeom>
                    <a:avLst/>
                    <a:gdLst>
                      <a:gd name="T0" fmla="*/ 0 w 125"/>
                      <a:gd name="T1" fmla="*/ 263 h 40"/>
                      <a:gd name="T2" fmla="*/ 0 w 125"/>
                      <a:gd name="T3" fmla="*/ 263 h 40"/>
                      <a:gd name="T4" fmla="*/ 8 w 125"/>
                      <a:gd name="T5" fmla="*/ 0 h 40"/>
                      <a:gd name="T6" fmla="*/ 34 w 125"/>
                      <a:gd name="T7" fmla="*/ 283 h 40"/>
                      <a:gd name="T8" fmla="*/ 39 w 125"/>
                      <a:gd name="T9" fmla="*/ 542 h 40"/>
                      <a:gd name="T10" fmla="*/ 45 w 125"/>
                      <a:gd name="T11" fmla="*/ 627 h 40"/>
                      <a:gd name="T12" fmla="*/ 45 w 125"/>
                      <a:gd name="T13" fmla="*/ 924 h 40"/>
                      <a:gd name="T14" fmla="*/ 20 w 125"/>
                      <a:gd name="T15" fmla="*/ 511 h 40"/>
                      <a:gd name="T16" fmla="*/ 0 w 125"/>
                      <a:gd name="T17" fmla="*/ 263 h 40"/>
                      <a:gd name="T18" fmla="*/ 0 w 125"/>
                      <a:gd name="T19" fmla="*/ 263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40"/>
                      <a:gd name="T32" fmla="*/ 125 w 125"/>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40">
                        <a:moveTo>
                          <a:pt x="0" y="11"/>
                        </a:moveTo>
                        <a:lnTo>
                          <a:pt x="0" y="11"/>
                        </a:lnTo>
                        <a:lnTo>
                          <a:pt x="8" y="0"/>
                        </a:lnTo>
                        <a:lnTo>
                          <a:pt x="95" y="12"/>
                        </a:lnTo>
                        <a:lnTo>
                          <a:pt x="104" y="22"/>
                        </a:lnTo>
                        <a:lnTo>
                          <a:pt x="122" y="26"/>
                        </a:lnTo>
                        <a:lnTo>
                          <a:pt x="124" y="39"/>
                        </a:lnTo>
                        <a:lnTo>
                          <a:pt x="22" y="21"/>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0" name="Freeform 18"/>
                  <p:cNvSpPr>
                    <a:spLocks noChangeAspect="1"/>
                  </p:cNvSpPr>
                  <p:nvPr/>
                </p:nvSpPr>
                <p:spPr bwMode="gray">
                  <a:xfrm>
                    <a:off x="6354349" y="3213351"/>
                    <a:ext cx="189335" cy="172773"/>
                  </a:xfrm>
                  <a:custGeom>
                    <a:avLst/>
                    <a:gdLst>
                      <a:gd name="T0" fmla="*/ 0 w 136"/>
                      <a:gd name="T1" fmla="*/ 1372 h 116"/>
                      <a:gd name="T2" fmla="*/ 0 w 136"/>
                      <a:gd name="T3" fmla="*/ 1372 h 116"/>
                      <a:gd name="T4" fmla="*/ 9 w 136"/>
                      <a:gd name="T5" fmla="*/ 944 h 116"/>
                      <a:gd name="T6" fmla="*/ 17 w 136"/>
                      <a:gd name="T7" fmla="*/ 1255 h 116"/>
                      <a:gd name="T8" fmla="*/ 17 w 136"/>
                      <a:gd name="T9" fmla="*/ 1157 h 116"/>
                      <a:gd name="T10" fmla="*/ 18 w 136"/>
                      <a:gd name="T11" fmla="*/ 1003 h 116"/>
                      <a:gd name="T12" fmla="*/ 26 w 136"/>
                      <a:gd name="T13" fmla="*/ 0 h 116"/>
                      <a:gd name="T14" fmla="*/ 34 w 136"/>
                      <a:gd name="T15" fmla="*/ 1 h 116"/>
                      <a:gd name="T16" fmla="*/ 32 w 136"/>
                      <a:gd name="T17" fmla="*/ 281 h 116"/>
                      <a:gd name="T18" fmla="*/ 38 w 136"/>
                      <a:gd name="T19" fmla="*/ 1255 h 116"/>
                      <a:gd name="T20" fmla="*/ 35 w 136"/>
                      <a:gd name="T21" fmla="*/ 1157 h 116"/>
                      <a:gd name="T22" fmla="*/ 28 w 136"/>
                      <a:gd name="T23" fmla="*/ 2180 h 116"/>
                      <a:gd name="T24" fmla="*/ 26 w 136"/>
                      <a:gd name="T25" fmla="*/ 2853 h 116"/>
                      <a:gd name="T26" fmla="*/ 21 w 136"/>
                      <a:gd name="T27" fmla="*/ 3074 h 116"/>
                      <a:gd name="T28" fmla="*/ 17 w 136"/>
                      <a:gd name="T29" fmla="*/ 2677 h 116"/>
                      <a:gd name="T30" fmla="*/ 17 w 136"/>
                      <a:gd name="T31" fmla="*/ 2853 h 116"/>
                      <a:gd name="T32" fmla="*/ 17 w 136"/>
                      <a:gd name="T33" fmla="*/ 2531 h 116"/>
                      <a:gd name="T34" fmla="*/ 17 w 136"/>
                      <a:gd name="T35" fmla="*/ 2609 h 116"/>
                      <a:gd name="T36" fmla="*/ 0 w 136"/>
                      <a:gd name="T37" fmla="*/ 1372 h 116"/>
                      <a:gd name="T38" fmla="*/ 0 w 136"/>
                      <a:gd name="T39" fmla="*/ 1372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16"/>
                      <a:gd name="T62" fmla="*/ 136 w 136"/>
                      <a:gd name="T63" fmla="*/ 116 h 1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16">
                        <a:moveTo>
                          <a:pt x="0" y="52"/>
                        </a:moveTo>
                        <a:lnTo>
                          <a:pt x="0" y="52"/>
                        </a:lnTo>
                        <a:lnTo>
                          <a:pt x="9" y="36"/>
                        </a:lnTo>
                        <a:lnTo>
                          <a:pt x="21" y="46"/>
                        </a:lnTo>
                        <a:lnTo>
                          <a:pt x="62" y="43"/>
                        </a:lnTo>
                        <a:lnTo>
                          <a:pt x="75" y="37"/>
                        </a:lnTo>
                        <a:lnTo>
                          <a:pt x="93" y="0"/>
                        </a:lnTo>
                        <a:lnTo>
                          <a:pt x="117" y="1"/>
                        </a:lnTo>
                        <a:lnTo>
                          <a:pt x="112" y="11"/>
                        </a:lnTo>
                        <a:lnTo>
                          <a:pt x="135" y="46"/>
                        </a:lnTo>
                        <a:lnTo>
                          <a:pt x="122" y="43"/>
                        </a:lnTo>
                        <a:lnTo>
                          <a:pt x="99" y="82"/>
                        </a:lnTo>
                        <a:lnTo>
                          <a:pt x="95" y="107"/>
                        </a:lnTo>
                        <a:lnTo>
                          <a:pt x="81" y="115"/>
                        </a:lnTo>
                        <a:lnTo>
                          <a:pt x="55" y="100"/>
                        </a:lnTo>
                        <a:lnTo>
                          <a:pt x="40" y="107"/>
                        </a:lnTo>
                        <a:lnTo>
                          <a:pt x="37" y="95"/>
                        </a:lnTo>
                        <a:lnTo>
                          <a:pt x="17" y="97"/>
                        </a:lnTo>
                        <a:lnTo>
                          <a:pt x="0" y="5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1" name="Freeform 19"/>
                  <p:cNvSpPr>
                    <a:spLocks noChangeAspect="1"/>
                  </p:cNvSpPr>
                  <p:nvPr/>
                </p:nvSpPr>
                <p:spPr bwMode="gray">
                  <a:xfrm>
                    <a:off x="6502088" y="3470437"/>
                    <a:ext cx="48768" cy="12439"/>
                  </a:xfrm>
                  <a:custGeom>
                    <a:avLst/>
                    <a:gdLst>
                      <a:gd name="T0" fmla="*/ 0 w 34"/>
                      <a:gd name="T1" fmla="*/ 2 h 9"/>
                      <a:gd name="T2" fmla="*/ 0 w 34"/>
                      <a:gd name="T3" fmla="*/ 2 h 9"/>
                      <a:gd name="T4" fmla="*/ 4 w 34"/>
                      <a:gd name="T5" fmla="*/ 8 h 9"/>
                      <a:gd name="T6" fmla="*/ 33 w 34"/>
                      <a:gd name="T7" fmla="*/ 3 h 9"/>
                      <a:gd name="T8" fmla="*/ 11 w 34"/>
                      <a:gd name="T9" fmla="*/ 0 h 9"/>
                      <a:gd name="T10" fmla="*/ 0 w 34"/>
                      <a:gd name="T11" fmla="*/ 2 h 9"/>
                      <a:gd name="T12" fmla="*/ 0 w 34"/>
                      <a:gd name="T13" fmla="*/ 2 h 9"/>
                      <a:gd name="T14" fmla="*/ 0 60000 65536"/>
                      <a:gd name="T15" fmla="*/ 0 60000 65536"/>
                      <a:gd name="T16" fmla="*/ 0 60000 65536"/>
                      <a:gd name="T17" fmla="*/ 0 60000 65536"/>
                      <a:gd name="T18" fmla="*/ 0 60000 65536"/>
                      <a:gd name="T19" fmla="*/ 0 60000 65536"/>
                      <a:gd name="T20" fmla="*/ 0 60000 65536"/>
                      <a:gd name="T21" fmla="*/ 0 w 34"/>
                      <a:gd name="T22" fmla="*/ 0 h 9"/>
                      <a:gd name="T23" fmla="*/ 34 w 3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
                        <a:moveTo>
                          <a:pt x="0" y="2"/>
                        </a:moveTo>
                        <a:lnTo>
                          <a:pt x="0" y="2"/>
                        </a:lnTo>
                        <a:lnTo>
                          <a:pt x="4" y="8"/>
                        </a:lnTo>
                        <a:lnTo>
                          <a:pt x="33" y="3"/>
                        </a:lnTo>
                        <a:lnTo>
                          <a:pt x="11" y="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2" name="Freeform 20"/>
                  <p:cNvSpPr>
                    <a:spLocks noChangeAspect="1"/>
                  </p:cNvSpPr>
                  <p:nvPr/>
                </p:nvSpPr>
                <p:spPr bwMode="gray">
                  <a:xfrm>
                    <a:off x="6542250" y="3263110"/>
                    <a:ext cx="120486" cy="149276"/>
                  </a:xfrm>
                  <a:custGeom>
                    <a:avLst/>
                    <a:gdLst>
                      <a:gd name="T0" fmla="*/ 0 w 85"/>
                      <a:gd name="T1" fmla="*/ 1139 h 101"/>
                      <a:gd name="T2" fmla="*/ 0 w 85"/>
                      <a:gd name="T3" fmla="*/ 1139 h 101"/>
                      <a:gd name="T4" fmla="*/ 10 w 85"/>
                      <a:gd name="T5" fmla="*/ 1488 h 101"/>
                      <a:gd name="T6" fmla="*/ 7 w 85"/>
                      <a:gd name="T7" fmla="*/ 1830 h 101"/>
                      <a:gd name="T8" fmla="*/ 21 w 85"/>
                      <a:gd name="T9" fmla="*/ 1895 h 101"/>
                      <a:gd name="T10" fmla="*/ 19 w 85"/>
                      <a:gd name="T11" fmla="*/ 1212 h 101"/>
                      <a:gd name="T12" fmla="*/ 28 w 85"/>
                      <a:gd name="T13" fmla="*/ 1139 h 101"/>
                      <a:gd name="T14" fmla="*/ 30 w 85"/>
                      <a:gd name="T15" fmla="*/ 1399 h 101"/>
                      <a:gd name="T16" fmla="*/ 37 w 85"/>
                      <a:gd name="T17" fmla="*/ 1711 h 101"/>
                      <a:gd name="T18" fmla="*/ 42 w 85"/>
                      <a:gd name="T19" fmla="*/ 1591 h 101"/>
                      <a:gd name="T20" fmla="*/ 34 w 85"/>
                      <a:gd name="T21" fmla="*/ 927 h 101"/>
                      <a:gd name="T22" fmla="*/ 42 w 85"/>
                      <a:gd name="T23" fmla="*/ 624 h 101"/>
                      <a:gd name="T24" fmla="*/ 25 w 85"/>
                      <a:gd name="T25" fmla="*/ 815 h 101"/>
                      <a:gd name="T26" fmla="*/ 19 w 85"/>
                      <a:gd name="T27" fmla="*/ 398 h 101"/>
                      <a:gd name="T28" fmla="*/ 42 w 85"/>
                      <a:gd name="T29" fmla="*/ 348 h 101"/>
                      <a:gd name="T30" fmla="*/ 42 w 85"/>
                      <a:gd name="T31" fmla="*/ 0 h 101"/>
                      <a:gd name="T32" fmla="*/ 42 w 85"/>
                      <a:gd name="T33" fmla="*/ 218 h 101"/>
                      <a:gd name="T34" fmla="*/ 28 w 85"/>
                      <a:gd name="T35" fmla="*/ 6 h 101"/>
                      <a:gd name="T36" fmla="*/ 15 w 85"/>
                      <a:gd name="T37" fmla="*/ 249 h 101"/>
                      <a:gd name="T38" fmla="*/ 0 w 85"/>
                      <a:gd name="T39" fmla="*/ 1139 h 101"/>
                      <a:gd name="T40" fmla="*/ 0 w 85"/>
                      <a:gd name="T41" fmla="*/ 1139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101"/>
                      <a:gd name="T65" fmla="*/ 85 w 85"/>
                      <a:gd name="T66" fmla="*/ 101 h 1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101">
                        <a:moveTo>
                          <a:pt x="0" y="60"/>
                        </a:moveTo>
                        <a:lnTo>
                          <a:pt x="0" y="60"/>
                        </a:lnTo>
                        <a:lnTo>
                          <a:pt x="10" y="78"/>
                        </a:lnTo>
                        <a:lnTo>
                          <a:pt x="7" y="96"/>
                        </a:lnTo>
                        <a:lnTo>
                          <a:pt x="21" y="100"/>
                        </a:lnTo>
                        <a:lnTo>
                          <a:pt x="19" y="63"/>
                        </a:lnTo>
                        <a:lnTo>
                          <a:pt x="28" y="60"/>
                        </a:lnTo>
                        <a:lnTo>
                          <a:pt x="30" y="74"/>
                        </a:lnTo>
                        <a:lnTo>
                          <a:pt x="37" y="90"/>
                        </a:lnTo>
                        <a:lnTo>
                          <a:pt x="53" y="83"/>
                        </a:lnTo>
                        <a:lnTo>
                          <a:pt x="34" y="48"/>
                        </a:lnTo>
                        <a:lnTo>
                          <a:pt x="62" y="33"/>
                        </a:lnTo>
                        <a:lnTo>
                          <a:pt x="25" y="43"/>
                        </a:lnTo>
                        <a:lnTo>
                          <a:pt x="19" y="21"/>
                        </a:lnTo>
                        <a:lnTo>
                          <a:pt x="74" y="19"/>
                        </a:lnTo>
                        <a:lnTo>
                          <a:pt x="84" y="0"/>
                        </a:lnTo>
                        <a:lnTo>
                          <a:pt x="68" y="12"/>
                        </a:lnTo>
                        <a:lnTo>
                          <a:pt x="28" y="6"/>
                        </a:lnTo>
                        <a:lnTo>
                          <a:pt x="15" y="14"/>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3" name="Freeform 21"/>
                  <p:cNvSpPr>
                    <a:spLocks noChangeAspect="1"/>
                  </p:cNvSpPr>
                  <p:nvPr/>
                </p:nvSpPr>
                <p:spPr bwMode="gray">
                  <a:xfrm>
                    <a:off x="6635483" y="3471819"/>
                    <a:ext cx="67415" cy="37319"/>
                  </a:xfrm>
                  <a:custGeom>
                    <a:avLst/>
                    <a:gdLst>
                      <a:gd name="T0" fmla="*/ 0 w 48"/>
                      <a:gd name="T1" fmla="*/ 86 h 26"/>
                      <a:gd name="T2" fmla="*/ 0 w 48"/>
                      <a:gd name="T3" fmla="*/ 86 h 26"/>
                      <a:gd name="T4" fmla="*/ 2 w 48"/>
                      <a:gd name="T5" fmla="*/ 125 h 26"/>
                      <a:gd name="T6" fmla="*/ 24 w 48"/>
                      <a:gd name="T7" fmla="*/ 0 h 26"/>
                      <a:gd name="T8" fmla="*/ 14 w 48"/>
                      <a:gd name="T9" fmla="*/ 7 h 26"/>
                      <a:gd name="T10" fmla="*/ 0 w 48"/>
                      <a:gd name="T11" fmla="*/ 86 h 26"/>
                      <a:gd name="T12" fmla="*/ 0 w 48"/>
                      <a:gd name="T13" fmla="*/ 86 h 26"/>
                      <a:gd name="T14" fmla="*/ 0 60000 65536"/>
                      <a:gd name="T15" fmla="*/ 0 60000 65536"/>
                      <a:gd name="T16" fmla="*/ 0 60000 65536"/>
                      <a:gd name="T17" fmla="*/ 0 60000 65536"/>
                      <a:gd name="T18" fmla="*/ 0 60000 65536"/>
                      <a:gd name="T19" fmla="*/ 0 60000 65536"/>
                      <a:gd name="T20" fmla="*/ 0 60000 65536"/>
                      <a:gd name="T21" fmla="*/ 0 w 48"/>
                      <a:gd name="T22" fmla="*/ 0 h 26"/>
                      <a:gd name="T23" fmla="*/ 48 w 4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6">
                        <a:moveTo>
                          <a:pt x="0" y="15"/>
                        </a:moveTo>
                        <a:lnTo>
                          <a:pt x="0" y="15"/>
                        </a:lnTo>
                        <a:lnTo>
                          <a:pt x="2" y="25"/>
                        </a:lnTo>
                        <a:lnTo>
                          <a:pt x="47" y="0"/>
                        </a:lnTo>
                        <a:lnTo>
                          <a:pt x="14" y="7"/>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4" name="Freeform 22"/>
                  <p:cNvSpPr>
                    <a:spLocks noChangeAspect="1"/>
                  </p:cNvSpPr>
                  <p:nvPr/>
                </p:nvSpPr>
                <p:spPr bwMode="gray">
                  <a:xfrm>
                    <a:off x="6705767" y="3256199"/>
                    <a:ext cx="22950" cy="63580"/>
                  </a:xfrm>
                  <a:custGeom>
                    <a:avLst/>
                    <a:gdLst>
                      <a:gd name="T0" fmla="*/ 0 w 17"/>
                      <a:gd name="T1" fmla="*/ 757 h 42"/>
                      <a:gd name="T2" fmla="*/ 0 w 17"/>
                      <a:gd name="T3" fmla="*/ 757 h 42"/>
                      <a:gd name="T4" fmla="*/ 3 w 17"/>
                      <a:gd name="T5" fmla="*/ 1766 h 42"/>
                      <a:gd name="T6" fmla="*/ 8 w 17"/>
                      <a:gd name="T7" fmla="*/ 2254 h 42"/>
                      <a:gd name="T8" fmla="*/ 7 w 17"/>
                      <a:gd name="T9" fmla="*/ 1307 h 42"/>
                      <a:gd name="T10" fmla="*/ 8 w 17"/>
                      <a:gd name="T11" fmla="*/ 1120 h 42"/>
                      <a:gd name="T12" fmla="*/ 8 w 17"/>
                      <a:gd name="T13" fmla="*/ 438 h 42"/>
                      <a:gd name="T14" fmla="*/ 3 w 17"/>
                      <a:gd name="T15" fmla="*/ 934 h 42"/>
                      <a:gd name="T16" fmla="*/ 8 w 17"/>
                      <a:gd name="T17" fmla="*/ 0 h 42"/>
                      <a:gd name="T18" fmla="*/ 0 w 17"/>
                      <a:gd name="T19" fmla="*/ 757 h 42"/>
                      <a:gd name="T20" fmla="*/ 0 w 17"/>
                      <a:gd name="T21" fmla="*/ 75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42"/>
                      <a:gd name="T35" fmla="*/ 17 w 1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42">
                        <a:moveTo>
                          <a:pt x="0" y="14"/>
                        </a:moveTo>
                        <a:lnTo>
                          <a:pt x="0" y="14"/>
                        </a:lnTo>
                        <a:lnTo>
                          <a:pt x="3" y="33"/>
                        </a:lnTo>
                        <a:lnTo>
                          <a:pt x="13" y="41"/>
                        </a:lnTo>
                        <a:lnTo>
                          <a:pt x="7" y="24"/>
                        </a:lnTo>
                        <a:lnTo>
                          <a:pt x="16" y="21"/>
                        </a:lnTo>
                        <a:lnTo>
                          <a:pt x="15" y="8"/>
                        </a:lnTo>
                        <a:lnTo>
                          <a:pt x="3" y="17"/>
                        </a:lnTo>
                        <a:lnTo>
                          <a:pt x="8"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5" name="Freeform 23"/>
                  <p:cNvSpPr>
                    <a:spLocks noChangeAspect="1"/>
                  </p:cNvSpPr>
                  <p:nvPr/>
                </p:nvSpPr>
                <p:spPr bwMode="gray">
                  <a:xfrm>
                    <a:off x="6715807" y="3354334"/>
                    <a:ext cx="55940" cy="20733"/>
                  </a:xfrm>
                  <a:custGeom>
                    <a:avLst/>
                    <a:gdLst>
                      <a:gd name="T0" fmla="*/ 0 w 40"/>
                      <a:gd name="T1" fmla="*/ 5 h 14"/>
                      <a:gd name="T2" fmla="*/ 0 w 40"/>
                      <a:gd name="T3" fmla="*/ 5 h 14"/>
                      <a:gd name="T4" fmla="*/ 20 w 40"/>
                      <a:gd name="T5" fmla="*/ 0 h 14"/>
                      <a:gd name="T6" fmla="*/ 20 w 40"/>
                      <a:gd name="T7" fmla="*/ 261 h 14"/>
                      <a:gd name="T8" fmla="*/ 0 w 40"/>
                      <a:gd name="T9" fmla="*/ 5 h 14"/>
                      <a:gd name="T10" fmla="*/ 0 w 40"/>
                      <a:gd name="T11" fmla="*/ 5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5"/>
                        </a:moveTo>
                        <a:lnTo>
                          <a:pt x="0" y="5"/>
                        </a:lnTo>
                        <a:lnTo>
                          <a:pt x="22" y="0"/>
                        </a:lnTo>
                        <a:lnTo>
                          <a:pt x="39" y="13"/>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6" name="Freeform 24"/>
                  <p:cNvSpPr>
                    <a:spLocks noChangeAspect="1"/>
                  </p:cNvSpPr>
                  <p:nvPr/>
                </p:nvSpPr>
                <p:spPr bwMode="gray">
                  <a:xfrm>
                    <a:off x="6771747" y="3305957"/>
                    <a:ext cx="200811" cy="176920"/>
                  </a:xfrm>
                  <a:custGeom>
                    <a:avLst/>
                    <a:gdLst>
                      <a:gd name="T0" fmla="*/ 0 w 144"/>
                      <a:gd name="T1" fmla="*/ 353 h 119"/>
                      <a:gd name="T2" fmla="*/ 0 w 144"/>
                      <a:gd name="T3" fmla="*/ 353 h 119"/>
                      <a:gd name="T4" fmla="*/ 18 w 144"/>
                      <a:gd name="T5" fmla="*/ 632 h 119"/>
                      <a:gd name="T6" fmla="*/ 18 w 144"/>
                      <a:gd name="T7" fmla="*/ 559 h 119"/>
                      <a:gd name="T8" fmla="*/ 16 w 144"/>
                      <a:gd name="T9" fmla="*/ 786 h 119"/>
                      <a:gd name="T10" fmla="*/ 18 w 144"/>
                      <a:gd name="T11" fmla="*/ 1246 h 119"/>
                      <a:gd name="T12" fmla="*/ 18 w 144"/>
                      <a:gd name="T13" fmla="*/ 866 h 119"/>
                      <a:gd name="T14" fmla="*/ 18 w 144"/>
                      <a:gd name="T15" fmla="*/ 1246 h 119"/>
                      <a:gd name="T16" fmla="*/ 30 w 144"/>
                      <a:gd name="T17" fmla="*/ 1733 h 119"/>
                      <a:gd name="T18" fmla="*/ 35 w 144"/>
                      <a:gd name="T19" fmla="*/ 2401 h 119"/>
                      <a:gd name="T20" fmla="*/ 31 w 144"/>
                      <a:gd name="T21" fmla="*/ 2376 h 119"/>
                      <a:gd name="T22" fmla="*/ 29 w 144"/>
                      <a:gd name="T23" fmla="*/ 2718 h 119"/>
                      <a:gd name="T24" fmla="*/ 39 w 144"/>
                      <a:gd name="T25" fmla="*/ 2556 h 119"/>
                      <a:gd name="T26" fmla="*/ 43 w 144"/>
                      <a:gd name="T27" fmla="*/ 2924 h 119"/>
                      <a:gd name="T28" fmla="*/ 43 w 144"/>
                      <a:gd name="T29" fmla="*/ 731 h 119"/>
                      <a:gd name="T30" fmla="*/ 29 w 144"/>
                      <a:gd name="T31" fmla="*/ 353 h 119"/>
                      <a:gd name="T32" fmla="*/ 18 w 144"/>
                      <a:gd name="T33" fmla="*/ 1001 h 119"/>
                      <a:gd name="T34" fmla="*/ 18 w 144"/>
                      <a:gd name="T35" fmla="*/ 646 h 119"/>
                      <a:gd name="T36" fmla="*/ 18 w 144"/>
                      <a:gd name="T37" fmla="*/ 6 h 119"/>
                      <a:gd name="T38" fmla="*/ 18 w 144"/>
                      <a:gd name="T39" fmla="*/ 0 h 119"/>
                      <a:gd name="T40" fmla="*/ 0 w 144"/>
                      <a:gd name="T41" fmla="*/ 353 h 119"/>
                      <a:gd name="T42" fmla="*/ 0 w 144"/>
                      <a:gd name="T43" fmla="*/ 353 h 1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19"/>
                      <a:gd name="T68" fmla="*/ 144 w 144"/>
                      <a:gd name="T69" fmla="*/ 119 h 1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19">
                        <a:moveTo>
                          <a:pt x="0" y="15"/>
                        </a:moveTo>
                        <a:lnTo>
                          <a:pt x="0" y="15"/>
                        </a:lnTo>
                        <a:lnTo>
                          <a:pt x="21" y="26"/>
                        </a:lnTo>
                        <a:lnTo>
                          <a:pt x="42" y="23"/>
                        </a:lnTo>
                        <a:lnTo>
                          <a:pt x="16" y="32"/>
                        </a:lnTo>
                        <a:lnTo>
                          <a:pt x="28" y="51"/>
                        </a:lnTo>
                        <a:lnTo>
                          <a:pt x="41" y="35"/>
                        </a:lnTo>
                        <a:lnTo>
                          <a:pt x="49" y="51"/>
                        </a:lnTo>
                        <a:lnTo>
                          <a:pt x="100" y="69"/>
                        </a:lnTo>
                        <a:lnTo>
                          <a:pt x="113" y="98"/>
                        </a:lnTo>
                        <a:lnTo>
                          <a:pt x="103" y="97"/>
                        </a:lnTo>
                        <a:lnTo>
                          <a:pt x="95" y="110"/>
                        </a:lnTo>
                        <a:lnTo>
                          <a:pt x="126" y="104"/>
                        </a:lnTo>
                        <a:lnTo>
                          <a:pt x="143" y="118"/>
                        </a:lnTo>
                        <a:lnTo>
                          <a:pt x="141" y="30"/>
                        </a:lnTo>
                        <a:lnTo>
                          <a:pt x="97" y="15"/>
                        </a:lnTo>
                        <a:lnTo>
                          <a:pt x="61" y="41"/>
                        </a:lnTo>
                        <a:lnTo>
                          <a:pt x="47" y="27"/>
                        </a:lnTo>
                        <a:lnTo>
                          <a:pt x="43" y="6"/>
                        </a:lnTo>
                        <a:lnTo>
                          <a:pt x="21"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7" name="Freeform 25"/>
                  <p:cNvSpPr>
                    <a:spLocks noChangeAspect="1"/>
                  </p:cNvSpPr>
                  <p:nvPr/>
                </p:nvSpPr>
                <p:spPr bwMode="gray">
                  <a:xfrm>
                    <a:off x="6778919" y="3442793"/>
                    <a:ext cx="10040" cy="16586"/>
                  </a:xfrm>
                  <a:custGeom>
                    <a:avLst/>
                    <a:gdLst>
                      <a:gd name="T0" fmla="*/ 0 w 7"/>
                      <a:gd name="T1" fmla="*/ 431 h 11"/>
                      <a:gd name="T2" fmla="*/ 0 w 7"/>
                      <a:gd name="T3" fmla="*/ 431 h 11"/>
                      <a:gd name="T4" fmla="*/ 3 w 7"/>
                      <a:gd name="T5" fmla="*/ 0 h 11"/>
                      <a:gd name="T6" fmla="*/ 6 w 7"/>
                      <a:gd name="T7" fmla="*/ 304 h 11"/>
                      <a:gd name="T8" fmla="*/ 0 w 7"/>
                      <a:gd name="T9" fmla="*/ 431 h 11"/>
                      <a:gd name="T10" fmla="*/ 0 w 7"/>
                      <a:gd name="T11" fmla="*/ 431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0" y="10"/>
                        </a:moveTo>
                        <a:lnTo>
                          <a:pt x="0" y="10"/>
                        </a:lnTo>
                        <a:lnTo>
                          <a:pt x="3" y="0"/>
                        </a:lnTo>
                        <a:lnTo>
                          <a:pt x="6" y="6"/>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8" name="Freeform 34"/>
                  <p:cNvSpPr>
                    <a:spLocks noChangeAspect="1"/>
                  </p:cNvSpPr>
                  <p:nvPr/>
                </p:nvSpPr>
                <p:spPr bwMode="gray">
                  <a:xfrm>
                    <a:off x="6186529" y="3167739"/>
                    <a:ext cx="73152" cy="103664"/>
                  </a:xfrm>
                  <a:custGeom>
                    <a:avLst/>
                    <a:gdLst>
                      <a:gd name="T0" fmla="*/ 0 w 52"/>
                      <a:gd name="T1" fmla="*/ 0 h 69"/>
                      <a:gd name="T2" fmla="*/ 0 w 52"/>
                      <a:gd name="T3" fmla="*/ 0 h 69"/>
                      <a:gd name="T4" fmla="*/ 10 w 52"/>
                      <a:gd name="T5" fmla="*/ 0 h 69"/>
                      <a:gd name="T6" fmla="*/ 13 w 52"/>
                      <a:gd name="T7" fmla="*/ 477 h 69"/>
                      <a:gd name="T8" fmla="*/ 26 w 52"/>
                      <a:gd name="T9" fmla="*/ 5 h 69"/>
                      <a:gd name="T10" fmla="*/ 26 w 52"/>
                      <a:gd name="T11" fmla="*/ 841 h 69"/>
                      <a:gd name="T12" fmla="*/ 26 w 52"/>
                      <a:gd name="T13" fmla="*/ 2701 h 69"/>
                      <a:gd name="T14" fmla="*/ 26 w 52"/>
                      <a:gd name="T15" fmla="*/ 2701 h 69"/>
                      <a:gd name="T16" fmla="*/ 16 w 52"/>
                      <a:gd name="T17" fmla="*/ 1863 h 69"/>
                      <a:gd name="T18" fmla="*/ 0 w 52"/>
                      <a:gd name="T19" fmla="*/ 0 h 69"/>
                      <a:gd name="T20" fmla="*/ 0 w 52"/>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9"/>
                      <a:gd name="T35" fmla="*/ 52 w 52"/>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9">
                        <a:moveTo>
                          <a:pt x="0" y="0"/>
                        </a:moveTo>
                        <a:lnTo>
                          <a:pt x="0" y="0"/>
                        </a:lnTo>
                        <a:lnTo>
                          <a:pt x="10" y="0"/>
                        </a:lnTo>
                        <a:lnTo>
                          <a:pt x="13" y="13"/>
                        </a:lnTo>
                        <a:lnTo>
                          <a:pt x="26" y="5"/>
                        </a:lnTo>
                        <a:lnTo>
                          <a:pt x="43" y="21"/>
                        </a:lnTo>
                        <a:lnTo>
                          <a:pt x="51" y="68"/>
                        </a:lnTo>
                        <a:lnTo>
                          <a:pt x="50" y="68"/>
                        </a:lnTo>
                        <a:lnTo>
                          <a:pt x="16" y="4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19" name="Freeform 35"/>
                  <p:cNvSpPr>
                    <a:spLocks noChangeAspect="1"/>
                  </p:cNvSpPr>
                  <p:nvPr/>
                </p:nvSpPr>
                <p:spPr bwMode="gray">
                  <a:xfrm>
                    <a:off x="6364389" y="3159446"/>
                    <a:ext cx="185032" cy="124397"/>
                  </a:xfrm>
                  <a:custGeom>
                    <a:avLst/>
                    <a:gdLst>
                      <a:gd name="T0" fmla="*/ 0 w 132"/>
                      <a:gd name="T1" fmla="*/ 2556 h 83"/>
                      <a:gd name="T2" fmla="*/ 0 w 132"/>
                      <a:gd name="T3" fmla="*/ 2556 h 83"/>
                      <a:gd name="T4" fmla="*/ 12 w 132"/>
                      <a:gd name="T5" fmla="*/ 2894 h 83"/>
                      <a:gd name="T6" fmla="*/ 21 w 132"/>
                      <a:gd name="T7" fmla="*/ 2813 h 83"/>
                      <a:gd name="T8" fmla="*/ 22 w 132"/>
                      <a:gd name="T9" fmla="*/ 2594 h 83"/>
                      <a:gd name="T10" fmla="*/ 31 w 132"/>
                      <a:gd name="T11" fmla="*/ 1260 h 83"/>
                      <a:gd name="T12" fmla="*/ 43 w 132"/>
                      <a:gd name="T13" fmla="*/ 1287 h 83"/>
                      <a:gd name="T14" fmla="*/ 50 w 132"/>
                      <a:gd name="T15" fmla="*/ 859 h 83"/>
                      <a:gd name="T16" fmla="*/ 43 w 132"/>
                      <a:gd name="T17" fmla="*/ 478 h 83"/>
                      <a:gd name="T18" fmla="*/ 40 w 132"/>
                      <a:gd name="T19" fmla="*/ 0 h 83"/>
                      <a:gd name="T20" fmla="*/ 26 w 132"/>
                      <a:gd name="T21" fmla="*/ 912 h 83"/>
                      <a:gd name="T22" fmla="*/ 22 w 132"/>
                      <a:gd name="T23" fmla="*/ 1396 h 83"/>
                      <a:gd name="T24" fmla="*/ 21 w 132"/>
                      <a:gd name="T25" fmla="*/ 1137 h 83"/>
                      <a:gd name="T26" fmla="*/ 21 w 132"/>
                      <a:gd name="T27" fmla="*/ 1849 h 83"/>
                      <a:gd name="T28" fmla="*/ 21 w 132"/>
                      <a:gd name="T29" fmla="*/ 1930 h 83"/>
                      <a:gd name="T30" fmla="*/ 20 w 132"/>
                      <a:gd name="T31" fmla="*/ 2594 h 83"/>
                      <a:gd name="T32" fmla="*/ 0 w 132"/>
                      <a:gd name="T33" fmla="*/ 2556 h 83"/>
                      <a:gd name="T34" fmla="*/ 0 w 132"/>
                      <a:gd name="T35" fmla="*/ 2556 h 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83"/>
                      <a:gd name="T56" fmla="*/ 132 w 132"/>
                      <a:gd name="T57" fmla="*/ 83 h 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83">
                        <a:moveTo>
                          <a:pt x="0" y="72"/>
                        </a:moveTo>
                        <a:lnTo>
                          <a:pt x="0" y="72"/>
                        </a:lnTo>
                        <a:lnTo>
                          <a:pt x="12" y="82"/>
                        </a:lnTo>
                        <a:lnTo>
                          <a:pt x="53" y="79"/>
                        </a:lnTo>
                        <a:lnTo>
                          <a:pt x="66" y="73"/>
                        </a:lnTo>
                        <a:lnTo>
                          <a:pt x="84" y="36"/>
                        </a:lnTo>
                        <a:lnTo>
                          <a:pt x="108" y="37"/>
                        </a:lnTo>
                        <a:lnTo>
                          <a:pt x="131" y="25"/>
                        </a:lnTo>
                        <a:lnTo>
                          <a:pt x="109" y="14"/>
                        </a:lnTo>
                        <a:lnTo>
                          <a:pt x="102" y="0"/>
                        </a:lnTo>
                        <a:lnTo>
                          <a:pt x="75" y="26"/>
                        </a:lnTo>
                        <a:lnTo>
                          <a:pt x="67" y="40"/>
                        </a:lnTo>
                        <a:lnTo>
                          <a:pt x="59" y="32"/>
                        </a:lnTo>
                        <a:lnTo>
                          <a:pt x="43" y="52"/>
                        </a:lnTo>
                        <a:lnTo>
                          <a:pt x="26" y="55"/>
                        </a:lnTo>
                        <a:lnTo>
                          <a:pt x="20" y="73"/>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20" name="Freeform 67"/>
                  <p:cNvSpPr>
                    <a:spLocks noChangeAspect="1"/>
                  </p:cNvSpPr>
                  <p:nvPr/>
                </p:nvSpPr>
                <p:spPr bwMode="gray">
                  <a:xfrm>
                    <a:off x="6510694" y="3073751"/>
                    <a:ext cx="44465" cy="58052"/>
                  </a:xfrm>
                  <a:custGeom>
                    <a:avLst/>
                    <a:gdLst>
                      <a:gd name="T0" fmla="*/ 0 w 32"/>
                      <a:gd name="T1" fmla="*/ 331 h 40"/>
                      <a:gd name="T2" fmla="*/ 0 w 32"/>
                      <a:gd name="T3" fmla="*/ 331 h 40"/>
                      <a:gd name="T4" fmla="*/ 16 w 32"/>
                      <a:gd name="T5" fmla="*/ 167 h 40"/>
                      <a:gd name="T6" fmla="*/ 16 w 32"/>
                      <a:gd name="T7" fmla="*/ 0 h 40"/>
                      <a:gd name="T8" fmla="*/ 0 w 32"/>
                      <a:gd name="T9" fmla="*/ 331 h 40"/>
                      <a:gd name="T10" fmla="*/ 0 w 32"/>
                      <a:gd name="T11" fmla="*/ 331 h 40"/>
                      <a:gd name="T12" fmla="*/ 0 60000 65536"/>
                      <a:gd name="T13" fmla="*/ 0 60000 65536"/>
                      <a:gd name="T14" fmla="*/ 0 60000 65536"/>
                      <a:gd name="T15" fmla="*/ 0 60000 65536"/>
                      <a:gd name="T16" fmla="*/ 0 60000 65536"/>
                      <a:gd name="T17" fmla="*/ 0 60000 65536"/>
                      <a:gd name="T18" fmla="*/ 0 w 32"/>
                      <a:gd name="T19" fmla="*/ 0 h 40"/>
                      <a:gd name="T20" fmla="*/ 32 w 32"/>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32" h="40">
                        <a:moveTo>
                          <a:pt x="0" y="39"/>
                        </a:moveTo>
                        <a:lnTo>
                          <a:pt x="0" y="39"/>
                        </a:lnTo>
                        <a:lnTo>
                          <a:pt x="22" y="21"/>
                        </a:lnTo>
                        <a:lnTo>
                          <a:pt x="31" y="0"/>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21" name="Freeform 68"/>
                  <p:cNvSpPr>
                    <a:spLocks noChangeAspect="1"/>
                  </p:cNvSpPr>
                  <p:nvPr/>
                </p:nvSpPr>
                <p:spPr bwMode="gray">
                  <a:xfrm>
                    <a:off x="6562331" y="2925857"/>
                    <a:ext cx="80324" cy="123014"/>
                  </a:xfrm>
                  <a:custGeom>
                    <a:avLst/>
                    <a:gdLst>
                      <a:gd name="T0" fmla="*/ 0 w 57"/>
                      <a:gd name="T1" fmla="*/ 411 h 84"/>
                      <a:gd name="T2" fmla="*/ 0 w 57"/>
                      <a:gd name="T3" fmla="*/ 411 h 84"/>
                      <a:gd name="T4" fmla="*/ 11 w 57"/>
                      <a:gd name="T5" fmla="*/ 0 h 84"/>
                      <a:gd name="T6" fmla="*/ 28 w 57"/>
                      <a:gd name="T7" fmla="*/ 1 h 84"/>
                      <a:gd name="T8" fmla="*/ 28 w 57"/>
                      <a:gd name="T9" fmla="*/ 288 h 84"/>
                      <a:gd name="T10" fmla="*/ 20 w 57"/>
                      <a:gd name="T11" fmla="*/ 576 h 84"/>
                      <a:gd name="T12" fmla="*/ 23 w 57"/>
                      <a:gd name="T13" fmla="*/ 733 h 84"/>
                      <a:gd name="T14" fmla="*/ 28 w 57"/>
                      <a:gd name="T15" fmla="*/ 838 h 84"/>
                      <a:gd name="T16" fmla="*/ 28 w 57"/>
                      <a:gd name="T17" fmla="*/ 1056 h 84"/>
                      <a:gd name="T18" fmla="*/ 28 w 57"/>
                      <a:gd name="T19" fmla="*/ 838 h 84"/>
                      <a:gd name="T20" fmla="*/ 28 w 57"/>
                      <a:gd name="T21" fmla="*/ 941 h 84"/>
                      <a:gd name="T22" fmla="*/ 11 w 57"/>
                      <a:gd name="T23" fmla="*/ 838 h 84"/>
                      <a:gd name="T24" fmla="*/ 0 w 57"/>
                      <a:gd name="T25" fmla="*/ 411 h 84"/>
                      <a:gd name="T26" fmla="*/ 0 w 57"/>
                      <a:gd name="T27" fmla="*/ 411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
                      <a:gd name="T43" fmla="*/ 0 h 84"/>
                      <a:gd name="T44" fmla="*/ 57 w 57"/>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 h="84">
                        <a:moveTo>
                          <a:pt x="0" y="33"/>
                        </a:moveTo>
                        <a:lnTo>
                          <a:pt x="0" y="33"/>
                        </a:lnTo>
                        <a:lnTo>
                          <a:pt x="11" y="0"/>
                        </a:lnTo>
                        <a:lnTo>
                          <a:pt x="30" y="1"/>
                        </a:lnTo>
                        <a:lnTo>
                          <a:pt x="35" y="23"/>
                        </a:lnTo>
                        <a:lnTo>
                          <a:pt x="20" y="45"/>
                        </a:lnTo>
                        <a:lnTo>
                          <a:pt x="23" y="58"/>
                        </a:lnTo>
                        <a:lnTo>
                          <a:pt x="53" y="66"/>
                        </a:lnTo>
                        <a:lnTo>
                          <a:pt x="56" y="83"/>
                        </a:lnTo>
                        <a:lnTo>
                          <a:pt x="38" y="66"/>
                        </a:lnTo>
                        <a:lnTo>
                          <a:pt x="38" y="74"/>
                        </a:lnTo>
                        <a:lnTo>
                          <a:pt x="11" y="66"/>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22" name="Freeform 69"/>
                  <p:cNvSpPr>
                    <a:spLocks noChangeAspect="1"/>
                  </p:cNvSpPr>
                  <p:nvPr/>
                </p:nvSpPr>
                <p:spPr bwMode="gray">
                  <a:xfrm>
                    <a:off x="6569503" y="3030902"/>
                    <a:ext cx="22950" cy="24879"/>
                  </a:xfrm>
                  <a:custGeom>
                    <a:avLst/>
                    <a:gdLst>
                      <a:gd name="T0" fmla="*/ 0 w 17"/>
                      <a:gd name="T1" fmla="*/ 0 h 18"/>
                      <a:gd name="T2" fmla="*/ 0 w 17"/>
                      <a:gd name="T3" fmla="*/ 0 h 18"/>
                      <a:gd name="T4" fmla="*/ 8 w 17"/>
                      <a:gd name="T5" fmla="*/ 0 h 18"/>
                      <a:gd name="T6" fmla="*/ 8 w 17"/>
                      <a:gd name="T7" fmla="*/ 3 h 18"/>
                      <a:gd name="T8" fmla="*/ 8 w 17"/>
                      <a:gd name="T9" fmla="*/ 17 h 18"/>
                      <a:gd name="T10" fmla="*/ 0 w 17"/>
                      <a:gd name="T11" fmla="*/ 0 h 18"/>
                      <a:gd name="T12" fmla="*/ 0 w 17"/>
                      <a:gd name="T13" fmla="*/ 0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0" y="0"/>
                        </a:moveTo>
                        <a:lnTo>
                          <a:pt x="0" y="0"/>
                        </a:lnTo>
                        <a:lnTo>
                          <a:pt x="8" y="0"/>
                        </a:lnTo>
                        <a:lnTo>
                          <a:pt x="16" y="3"/>
                        </a:lnTo>
                        <a:lnTo>
                          <a:pt x="12"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23" name="Freeform 70"/>
                  <p:cNvSpPr>
                    <a:spLocks noChangeAspect="1"/>
                  </p:cNvSpPr>
                  <p:nvPr/>
                </p:nvSpPr>
                <p:spPr bwMode="gray">
                  <a:xfrm>
                    <a:off x="6601059" y="3061311"/>
                    <a:ext cx="20081" cy="31790"/>
                  </a:xfrm>
                  <a:custGeom>
                    <a:avLst/>
                    <a:gdLst>
                      <a:gd name="T0" fmla="*/ 0 w 15"/>
                      <a:gd name="T1" fmla="*/ 0 h 22"/>
                      <a:gd name="T2" fmla="*/ 0 w 15"/>
                      <a:gd name="T3" fmla="*/ 0 h 22"/>
                      <a:gd name="T4" fmla="*/ 1 w 15"/>
                      <a:gd name="T5" fmla="*/ 140 h 22"/>
                      <a:gd name="T6" fmla="*/ 7 w 15"/>
                      <a:gd name="T7" fmla="*/ 94 h 22"/>
                      <a:gd name="T8" fmla="*/ 0 w 15"/>
                      <a:gd name="T9" fmla="*/ 0 h 22"/>
                      <a:gd name="T10" fmla="*/ 0 w 15"/>
                      <a:gd name="T11" fmla="*/ 0 h 22"/>
                      <a:gd name="T12" fmla="*/ 0 60000 65536"/>
                      <a:gd name="T13" fmla="*/ 0 60000 65536"/>
                      <a:gd name="T14" fmla="*/ 0 60000 65536"/>
                      <a:gd name="T15" fmla="*/ 0 60000 65536"/>
                      <a:gd name="T16" fmla="*/ 0 60000 65536"/>
                      <a:gd name="T17" fmla="*/ 0 60000 65536"/>
                      <a:gd name="T18" fmla="*/ 0 w 15"/>
                      <a:gd name="T19" fmla="*/ 0 h 22"/>
                      <a:gd name="T20" fmla="*/ 15 w 1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5" h="22">
                        <a:moveTo>
                          <a:pt x="0" y="0"/>
                        </a:moveTo>
                        <a:lnTo>
                          <a:pt x="0" y="0"/>
                        </a:lnTo>
                        <a:lnTo>
                          <a:pt x="1" y="21"/>
                        </a:lnTo>
                        <a:lnTo>
                          <a:pt x="14"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920" name="Freeform 71"/>
                  <p:cNvSpPr>
                    <a:spLocks noChangeAspect="1"/>
                  </p:cNvSpPr>
                  <p:nvPr/>
                </p:nvSpPr>
                <p:spPr bwMode="gray">
                  <a:xfrm>
                    <a:off x="6602493" y="3105540"/>
                    <a:ext cx="83192" cy="84313"/>
                  </a:xfrm>
                  <a:custGeom>
                    <a:avLst/>
                    <a:gdLst>
                      <a:gd name="T0" fmla="*/ 0 w 60"/>
                      <a:gd name="T1" fmla="*/ 768 h 57"/>
                      <a:gd name="T2" fmla="*/ 0 w 60"/>
                      <a:gd name="T3" fmla="*/ 768 h 57"/>
                      <a:gd name="T4" fmla="*/ 13 w 60"/>
                      <a:gd name="T5" fmla="*/ 342 h 57"/>
                      <a:gd name="T6" fmla="*/ 15 w 60"/>
                      <a:gd name="T7" fmla="*/ 449 h 57"/>
                      <a:gd name="T8" fmla="*/ 15 w 60"/>
                      <a:gd name="T9" fmla="*/ 0 h 57"/>
                      <a:gd name="T10" fmla="*/ 15 w 60"/>
                      <a:gd name="T11" fmla="*/ 244 h 57"/>
                      <a:gd name="T12" fmla="*/ 15 w 60"/>
                      <a:gd name="T13" fmla="*/ 894 h 57"/>
                      <a:gd name="T14" fmla="*/ 15 w 60"/>
                      <a:gd name="T15" fmla="*/ 631 h 57"/>
                      <a:gd name="T16" fmla="*/ 15 w 60"/>
                      <a:gd name="T17" fmla="*/ 1096 h 57"/>
                      <a:gd name="T18" fmla="*/ 15 w 60"/>
                      <a:gd name="T19" fmla="*/ 1008 h 57"/>
                      <a:gd name="T20" fmla="*/ 15 w 60"/>
                      <a:gd name="T21" fmla="*/ 485 h 57"/>
                      <a:gd name="T22" fmla="*/ 0 w 60"/>
                      <a:gd name="T23" fmla="*/ 768 h 57"/>
                      <a:gd name="T24" fmla="*/ 0 w 60"/>
                      <a:gd name="T25" fmla="*/ 768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7"/>
                      <a:gd name="T41" fmla="*/ 60 w 60"/>
                      <a:gd name="T42" fmla="*/ 57 h 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7">
                        <a:moveTo>
                          <a:pt x="0" y="38"/>
                        </a:moveTo>
                        <a:lnTo>
                          <a:pt x="0" y="38"/>
                        </a:lnTo>
                        <a:lnTo>
                          <a:pt x="13" y="18"/>
                        </a:lnTo>
                        <a:lnTo>
                          <a:pt x="28" y="22"/>
                        </a:lnTo>
                        <a:lnTo>
                          <a:pt x="49" y="0"/>
                        </a:lnTo>
                        <a:lnTo>
                          <a:pt x="59" y="13"/>
                        </a:lnTo>
                        <a:lnTo>
                          <a:pt x="58" y="46"/>
                        </a:lnTo>
                        <a:lnTo>
                          <a:pt x="53" y="32"/>
                        </a:lnTo>
                        <a:lnTo>
                          <a:pt x="47" y="56"/>
                        </a:lnTo>
                        <a:lnTo>
                          <a:pt x="32" y="50"/>
                        </a:lnTo>
                        <a:lnTo>
                          <a:pt x="23" y="25"/>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921" name="Freeform 72"/>
                  <p:cNvSpPr>
                    <a:spLocks noChangeAspect="1"/>
                  </p:cNvSpPr>
                  <p:nvPr/>
                </p:nvSpPr>
                <p:spPr bwMode="gray">
                  <a:xfrm>
                    <a:off x="6611099" y="3084808"/>
                    <a:ext cx="20081" cy="35936"/>
                  </a:xfrm>
                  <a:custGeom>
                    <a:avLst/>
                    <a:gdLst>
                      <a:gd name="T0" fmla="*/ 0 w 14"/>
                      <a:gd name="T1" fmla="*/ 463 h 24"/>
                      <a:gd name="T2" fmla="*/ 0 w 14"/>
                      <a:gd name="T3" fmla="*/ 463 h 24"/>
                      <a:gd name="T4" fmla="*/ 3 w 14"/>
                      <a:gd name="T5" fmla="*/ 336 h 24"/>
                      <a:gd name="T6" fmla="*/ 13 w 14"/>
                      <a:gd name="T7" fmla="*/ 0 h 24"/>
                      <a:gd name="T8" fmla="*/ 9 w 14"/>
                      <a:gd name="T9" fmla="*/ 772 h 24"/>
                      <a:gd name="T10" fmla="*/ 0 w 14"/>
                      <a:gd name="T11" fmla="*/ 463 h 24"/>
                      <a:gd name="T12" fmla="*/ 0 w 14"/>
                      <a:gd name="T13" fmla="*/ 463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0" y="14"/>
                        </a:moveTo>
                        <a:lnTo>
                          <a:pt x="0" y="14"/>
                        </a:lnTo>
                        <a:lnTo>
                          <a:pt x="3" y="10"/>
                        </a:lnTo>
                        <a:lnTo>
                          <a:pt x="13" y="0"/>
                        </a:lnTo>
                        <a:lnTo>
                          <a:pt x="9" y="23"/>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922" name="Freeform 90"/>
                  <p:cNvSpPr>
                    <a:spLocks noChangeAspect="1"/>
                  </p:cNvSpPr>
                  <p:nvPr/>
                </p:nvSpPr>
                <p:spPr bwMode="gray">
                  <a:xfrm>
                    <a:off x="6134891" y="2881627"/>
                    <a:ext cx="153476" cy="308227"/>
                  </a:xfrm>
                  <a:custGeom>
                    <a:avLst/>
                    <a:gdLst>
                      <a:gd name="T0" fmla="*/ 0 w 109"/>
                      <a:gd name="T1" fmla="*/ 556 h 209"/>
                      <a:gd name="T2" fmla="*/ 0 w 109"/>
                      <a:gd name="T3" fmla="*/ 556 h 209"/>
                      <a:gd name="T4" fmla="*/ 7 w 109"/>
                      <a:gd name="T5" fmla="*/ 272 h 209"/>
                      <a:gd name="T6" fmla="*/ 27 w 109"/>
                      <a:gd name="T7" fmla="*/ 0 h 209"/>
                      <a:gd name="T8" fmla="*/ 27 w 109"/>
                      <a:gd name="T9" fmla="*/ 255 h 209"/>
                      <a:gd name="T10" fmla="*/ 27 w 109"/>
                      <a:gd name="T11" fmla="*/ 758 h 209"/>
                      <a:gd name="T12" fmla="*/ 36 w 109"/>
                      <a:gd name="T13" fmla="*/ 547 h 209"/>
                      <a:gd name="T14" fmla="*/ 44 w 109"/>
                      <a:gd name="T15" fmla="*/ 758 h 209"/>
                      <a:gd name="T16" fmla="*/ 50 w 109"/>
                      <a:gd name="T17" fmla="*/ 1259 h 209"/>
                      <a:gd name="T18" fmla="*/ 48 w 109"/>
                      <a:gd name="T19" fmla="*/ 1542 h 209"/>
                      <a:gd name="T20" fmla="*/ 33 w 109"/>
                      <a:gd name="T21" fmla="*/ 1531 h 209"/>
                      <a:gd name="T22" fmla="*/ 27 w 109"/>
                      <a:gd name="T23" fmla="*/ 1651 h 209"/>
                      <a:gd name="T24" fmla="*/ 28 w 109"/>
                      <a:gd name="T25" fmla="*/ 2165 h 209"/>
                      <a:gd name="T26" fmla="*/ 27 w 109"/>
                      <a:gd name="T27" fmla="*/ 1743 h 209"/>
                      <a:gd name="T28" fmla="*/ 22 w 109"/>
                      <a:gd name="T29" fmla="*/ 2499 h 209"/>
                      <a:gd name="T30" fmla="*/ 27 w 109"/>
                      <a:gd name="T31" fmla="*/ 3195 h 209"/>
                      <a:gd name="T32" fmla="*/ 27 w 109"/>
                      <a:gd name="T33" fmla="*/ 3445 h 209"/>
                      <a:gd name="T34" fmla="*/ 27 w 109"/>
                      <a:gd name="T35" fmla="*/ 3599 h 209"/>
                      <a:gd name="T36" fmla="*/ 27 w 109"/>
                      <a:gd name="T37" fmla="*/ 3373 h 209"/>
                      <a:gd name="T38" fmla="*/ 27 w 109"/>
                      <a:gd name="T39" fmla="*/ 3373 h 209"/>
                      <a:gd name="T40" fmla="*/ 10 w 109"/>
                      <a:gd name="T41" fmla="*/ 2994 h 209"/>
                      <a:gd name="T42" fmla="*/ 15 w 109"/>
                      <a:gd name="T43" fmla="*/ 2522 h 209"/>
                      <a:gd name="T44" fmla="*/ 27 w 109"/>
                      <a:gd name="T45" fmla="*/ 2118 h 209"/>
                      <a:gd name="T46" fmla="*/ 10 w 109"/>
                      <a:gd name="T47" fmla="*/ 1433 h 209"/>
                      <a:gd name="T48" fmla="*/ 16 w 109"/>
                      <a:gd name="T49" fmla="*/ 1114 h 209"/>
                      <a:gd name="T50" fmla="*/ 0 w 109"/>
                      <a:gd name="T51" fmla="*/ 556 h 209"/>
                      <a:gd name="T52" fmla="*/ 0 w 109"/>
                      <a:gd name="T53" fmla="*/ 556 h 20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9"/>
                      <a:gd name="T82" fmla="*/ 0 h 209"/>
                      <a:gd name="T83" fmla="*/ 109 w 109"/>
                      <a:gd name="T84" fmla="*/ 209 h 20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9" h="209">
                        <a:moveTo>
                          <a:pt x="0" y="33"/>
                        </a:moveTo>
                        <a:lnTo>
                          <a:pt x="0" y="33"/>
                        </a:lnTo>
                        <a:lnTo>
                          <a:pt x="7" y="17"/>
                        </a:lnTo>
                        <a:lnTo>
                          <a:pt x="36" y="0"/>
                        </a:lnTo>
                        <a:lnTo>
                          <a:pt x="49" y="16"/>
                        </a:lnTo>
                        <a:lnTo>
                          <a:pt x="45" y="44"/>
                        </a:lnTo>
                        <a:lnTo>
                          <a:pt x="80" y="32"/>
                        </a:lnTo>
                        <a:lnTo>
                          <a:pt x="95" y="44"/>
                        </a:lnTo>
                        <a:lnTo>
                          <a:pt x="108" y="72"/>
                        </a:lnTo>
                        <a:lnTo>
                          <a:pt x="103" y="89"/>
                        </a:lnTo>
                        <a:lnTo>
                          <a:pt x="77" y="88"/>
                        </a:lnTo>
                        <a:lnTo>
                          <a:pt x="67" y="96"/>
                        </a:lnTo>
                        <a:lnTo>
                          <a:pt x="72" y="125"/>
                        </a:lnTo>
                        <a:lnTo>
                          <a:pt x="37" y="100"/>
                        </a:lnTo>
                        <a:lnTo>
                          <a:pt x="22" y="145"/>
                        </a:lnTo>
                        <a:lnTo>
                          <a:pt x="39" y="185"/>
                        </a:lnTo>
                        <a:lnTo>
                          <a:pt x="63" y="200"/>
                        </a:lnTo>
                        <a:lnTo>
                          <a:pt x="50" y="208"/>
                        </a:lnTo>
                        <a:lnTo>
                          <a:pt x="47" y="195"/>
                        </a:lnTo>
                        <a:lnTo>
                          <a:pt x="37" y="195"/>
                        </a:lnTo>
                        <a:lnTo>
                          <a:pt x="10" y="173"/>
                        </a:lnTo>
                        <a:lnTo>
                          <a:pt x="15" y="146"/>
                        </a:lnTo>
                        <a:lnTo>
                          <a:pt x="29" y="122"/>
                        </a:lnTo>
                        <a:lnTo>
                          <a:pt x="10" y="82"/>
                        </a:lnTo>
                        <a:lnTo>
                          <a:pt x="16" y="64"/>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700" name="Group 1699"/>
                <p:cNvGrpSpPr/>
                <p:nvPr/>
              </p:nvGrpSpPr>
              <p:grpSpPr>
                <a:xfrm>
                  <a:off x="1054393" y="1053000"/>
                  <a:ext cx="2207479" cy="1973755"/>
                  <a:chOff x="1054393" y="1053000"/>
                  <a:chExt cx="2207479" cy="1973755"/>
                </a:xfrm>
                <a:grpFill/>
              </p:grpSpPr>
              <p:sp>
                <p:nvSpPr>
                  <p:cNvPr id="1771" name="Freeform 36"/>
                  <p:cNvSpPr>
                    <a:spLocks noChangeAspect="1"/>
                  </p:cNvSpPr>
                  <p:nvPr/>
                </p:nvSpPr>
                <p:spPr bwMode="gray">
                  <a:xfrm>
                    <a:off x="1569328" y="1532617"/>
                    <a:ext cx="1635169" cy="877686"/>
                  </a:xfrm>
                  <a:custGeom>
                    <a:avLst/>
                    <a:gdLst>
                      <a:gd name="T0" fmla="*/ 36 w 1166"/>
                      <a:gd name="T1" fmla="*/ 1447 h 595"/>
                      <a:gd name="T2" fmla="*/ 44 w 1166"/>
                      <a:gd name="T3" fmla="*/ 1200 h 595"/>
                      <a:gd name="T4" fmla="*/ 65 w 1166"/>
                      <a:gd name="T5" fmla="*/ 597 h 595"/>
                      <a:gd name="T6" fmla="*/ 94 w 1166"/>
                      <a:gd name="T7" fmla="*/ 918 h 595"/>
                      <a:gd name="T8" fmla="*/ 129 w 1166"/>
                      <a:gd name="T9" fmla="*/ 1654 h 595"/>
                      <a:gd name="T10" fmla="*/ 169 w 1166"/>
                      <a:gd name="T11" fmla="*/ 2146 h 595"/>
                      <a:gd name="T12" fmla="*/ 167 w 1166"/>
                      <a:gd name="T13" fmla="*/ 1645 h 595"/>
                      <a:gd name="T14" fmla="*/ 191 w 1166"/>
                      <a:gd name="T15" fmla="*/ 1645 h 595"/>
                      <a:gd name="T16" fmla="*/ 221 w 1166"/>
                      <a:gd name="T17" fmla="*/ 1859 h 595"/>
                      <a:gd name="T18" fmla="*/ 223 w 1166"/>
                      <a:gd name="T19" fmla="*/ 1486 h 595"/>
                      <a:gd name="T20" fmla="*/ 232 w 1166"/>
                      <a:gd name="T21" fmla="*/ 2003 h 595"/>
                      <a:gd name="T22" fmla="*/ 234 w 1166"/>
                      <a:gd name="T23" fmla="*/ 1361 h 595"/>
                      <a:gd name="T24" fmla="*/ 230 w 1166"/>
                      <a:gd name="T25" fmla="*/ 292 h 595"/>
                      <a:gd name="T26" fmla="*/ 250 w 1166"/>
                      <a:gd name="T27" fmla="*/ 761 h 595"/>
                      <a:gd name="T28" fmla="*/ 255 w 1166"/>
                      <a:gd name="T29" fmla="*/ 1053 h 595"/>
                      <a:gd name="T30" fmla="*/ 268 w 1166"/>
                      <a:gd name="T31" fmla="*/ 1343 h 595"/>
                      <a:gd name="T32" fmla="*/ 275 w 1166"/>
                      <a:gd name="T33" fmla="*/ 1893 h 595"/>
                      <a:gd name="T34" fmla="*/ 295 w 1166"/>
                      <a:gd name="T35" fmla="*/ 980 h 595"/>
                      <a:gd name="T36" fmla="*/ 295 w 1166"/>
                      <a:gd name="T37" fmla="*/ 1486 h 595"/>
                      <a:gd name="T38" fmla="*/ 291 w 1166"/>
                      <a:gd name="T39" fmla="*/ 2411 h 595"/>
                      <a:gd name="T40" fmla="*/ 258 w 1166"/>
                      <a:gd name="T41" fmla="*/ 2502 h 595"/>
                      <a:gd name="T42" fmla="*/ 259 w 1166"/>
                      <a:gd name="T43" fmla="*/ 3206 h 595"/>
                      <a:gd name="T44" fmla="*/ 256 w 1166"/>
                      <a:gd name="T45" fmla="*/ 3652 h 595"/>
                      <a:gd name="T46" fmla="*/ 244 w 1166"/>
                      <a:gd name="T47" fmla="*/ 3944 h 595"/>
                      <a:gd name="T48" fmla="*/ 242 w 1166"/>
                      <a:gd name="T49" fmla="*/ 5128 h 595"/>
                      <a:gd name="T50" fmla="*/ 281 w 1166"/>
                      <a:gd name="T51" fmla="*/ 6282 h 595"/>
                      <a:gd name="T52" fmla="*/ 297 w 1166"/>
                      <a:gd name="T53" fmla="*/ 7083 h 595"/>
                      <a:gd name="T54" fmla="*/ 303 w 1166"/>
                      <a:gd name="T55" fmla="*/ 7727 h 595"/>
                      <a:gd name="T56" fmla="*/ 310 w 1166"/>
                      <a:gd name="T57" fmla="*/ 6569 h 595"/>
                      <a:gd name="T58" fmla="*/ 315 w 1166"/>
                      <a:gd name="T59" fmla="*/ 5128 h 595"/>
                      <a:gd name="T60" fmla="*/ 319 w 1166"/>
                      <a:gd name="T61" fmla="*/ 4411 h 595"/>
                      <a:gd name="T62" fmla="*/ 333 w 1166"/>
                      <a:gd name="T63" fmla="*/ 3935 h 595"/>
                      <a:gd name="T64" fmla="*/ 361 w 1166"/>
                      <a:gd name="T65" fmla="*/ 4332 h 595"/>
                      <a:gd name="T66" fmla="*/ 364 w 1166"/>
                      <a:gd name="T67" fmla="*/ 4934 h 595"/>
                      <a:gd name="T68" fmla="*/ 363 w 1166"/>
                      <a:gd name="T69" fmla="*/ 5460 h 595"/>
                      <a:gd name="T70" fmla="*/ 378 w 1166"/>
                      <a:gd name="T71" fmla="*/ 5261 h 595"/>
                      <a:gd name="T72" fmla="*/ 393 w 1166"/>
                      <a:gd name="T73" fmla="*/ 4981 h 595"/>
                      <a:gd name="T74" fmla="*/ 392 w 1166"/>
                      <a:gd name="T75" fmla="*/ 5261 h 595"/>
                      <a:gd name="T76" fmla="*/ 400 w 1166"/>
                      <a:gd name="T77" fmla="*/ 5521 h 595"/>
                      <a:gd name="T78" fmla="*/ 401 w 1166"/>
                      <a:gd name="T79" fmla="*/ 5886 h 595"/>
                      <a:gd name="T80" fmla="*/ 414 w 1166"/>
                      <a:gd name="T81" fmla="*/ 6357 h 595"/>
                      <a:gd name="T82" fmla="*/ 423 w 1166"/>
                      <a:gd name="T83" fmla="*/ 6658 h 595"/>
                      <a:gd name="T84" fmla="*/ 428 w 1166"/>
                      <a:gd name="T85" fmla="*/ 7011 h 595"/>
                      <a:gd name="T86" fmla="*/ 365 w 1166"/>
                      <a:gd name="T87" fmla="*/ 8365 h 595"/>
                      <a:gd name="T88" fmla="*/ 388 w 1166"/>
                      <a:gd name="T89" fmla="*/ 8447 h 595"/>
                      <a:gd name="T90" fmla="*/ 391 w 1166"/>
                      <a:gd name="T91" fmla="*/ 9219 h 595"/>
                      <a:gd name="T92" fmla="*/ 411 w 1166"/>
                      <a:gd name="T93" fmla="*/ 9167 h 595"/>
                      <a:gd name="T94" fmla="*/ 378 w 1166"/>
                      <a:gd name="T95" fmla="*/ 9656 h 595"/>
                      <a:gd name="T96" fmla="*/ 373 w 1166"/>
                      <a:gd name="T97" fmla="*/ 9450 h 595"/>
                      <a:gd name="T98" fmla="*/ 357 w 1166"/>
                      <a:gd name="T99" fmla="*/ 9435 h 595"/>
                      <a:gd name="T100" fmla="*/ 314 w 1166"/>
                      <a:gd name="T101" fmla="*/ 10040 h 595"/>
                      <a:gd name="T102" fmla="*/ 295 w 1166"/>
                      <a:gd name="T103" fmla="*/ 10202 h 595"/>
                      <a:gd name="T104" fmla="*/ 305 w 1166"/>
                      <a:gd name="T105" fmla="*/ 9634 h 595"/>
                      <a:gd name="T106" fmla="*/ 285 w 1166"/>
                      <a:gd name="T107" fmla="*/ 9074 h 595"/>
                      <a:gd name="T108" fmla="*/ 273 w 1166"/>
                      <a:gd name="T109" fmla="*/ 8393 h 595"/>
                      <a:gd name="T110" fmla="*/ 235 w 1166"/>
                      <a:gd name="T111" fmla="*/ 8397 h 595"/>
                      <a:gd name="T112" fmla="*/ 92 w 1166"/>
                      <a:gd name="T113" fmla="*/ 8086 h 595"/>
                      <a:gd name="T114" fmla="*/ 69 w 1166"/>
                      <a:gd name="T115" fmla="*/ 7559 h 595"/>
                      <a:gd name="T116" fmla="*/ 57 w 1166"/>
                      <a:gd name="T117" fmla="*/ 6399 h 595"/>
                      <a:gd name="T118" fmla="*/ 22 w 1166"/>
                      <a:gd name="T119" fmla="*/ 5105 h 595"/>
                      <a:gd name="T120" fmla="*/ 0 w 1166"/>
                      <a:gd name="T121" fmla="*/ 4621 h 5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6"/>
                      <a:gd name="T184" fmla="*/ 0 h 595"/>
                      <a:gd name="T185" fmla="*/ 1166 w 1166"/>
                      <a:gd name="T186" fmla="*/ 595 h 5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6" h="595">
                        <a:moveTo>
                          <a:pt x="0" y="264"/>
                        </a:moveTo>
                        <a:lnTo>
                          <a:pt x="0" y="264"/>
                        </a:lnTo>
                        <a:lnTo>
                          <a:pt x="0" y="55"/>
                        </a:lnTo>
                        <a:lnTo>
                          <a:pt x="93" y="82"/>
                        </a:lnTo>
                        <a:lnTo>
                          <a:pt x="88" y="71"/>
                        </a:lnTo>
                        <a:lnTo>
                          <a:pt x="98" y="64"/>
                        </a:lnTo>
                        <a:lnTo>
                          <a:pt x="154" y="42"/>
                        </a:lnTo>
                        <a:lnTo>
                          <a:pt x="110" y="69"/>
                        </a:lnTo>
                        <a:lnTo>
                          <a:pt x="136" y="62"/>
                        </a:lnTo>
                        <a:lnTo>
                          <a:pt x="136" y="67"/>
                        </a:lnTo>
                        <a:lnTo>
                          <a:pt x="183" y="43"/>
                        </a:lnTo>
                        <a:lnTo>
                          <a:pt x="177" y="35"/>
                        </a:lnTo>
                        <a:lnTo>
                          <a:pt x="207" y="64"/>
                        </a:lnTo>
                        <a:lnTo>
                          <a:pt x="227" y="47"/>
                        </a:lnTo>
                        <a:lnTo>
                          <a:pt x="225" y="64"/>
                        </a:lnTo>
                        <a:lnTo>
                          <a:pt x="250" y="52"/>
                        </a:lnTo>
                        <a:lnTo>
                          <a:pt x="319" y="73"/>
                        </a:lnTo>
                        <a:lnTo>
                          <a:pt x="351" y="72"/>
                        </a:lnTo>
                        <a:lnTo>
                          <a:pt x="369" y="85"/>
                        </a:lnTo>
                        <a:lnTo>
                          <a:pt x="347" y="95"/>
                        </a:lnTo>
                        <a:lnTo>
                          <a:pt x="360" y="100"/>
                        </a:lnTo>
                        <a:lnTo>
                          <a:pt x="422" y="94"/>
                        </a:lnTo>
                        <a:lnTo>
                          <a:pt x="450" y="112"/>
                        </a:lnTo>
                        <a:lnTo>
                          <a:pt x="453" y="123"/>
                        </a:lnTo>
                        <a:lnTo>
                          <a:pt x="460" y="116"/>
                        </a:lnTo>
                        <a:lnTo>
                          <a:pt x="450" y="100"/>
                        </a:lnTo>
                        <a:lnTo>
                          <a:pt x="479" y="80"/>
                        </a:lnTo>
                        <a:lnTo>
                          <a:pt x="450" y="93"/>
                        </a:lnTo>
                        <a:lnTo>
                          <a:pt x="440" y="87"/>
                        </a:lnTo>
                        <a:lnTo>
                          <a:pt x="475" y="72"/>
                        </a:lnTo>
                        <a:lnTo>
                          <a:pt x="494" y="93"/>
                        </a:lnTo>
                        <a:lnTo>
                          <a:pt x="515" y="93"/>
                        </a:lnTo>
                        <a:lnTo>
                          <a:pt x="528" y="102"/>
                        </a:lnTo>
                        <a:lnTo>
                          <a:pt x="582" y="100"/>
                        </a:lnTo>
                        <a:lnTo>
                          <a:pt x="580" y="93"/>
                        </a:lnTo>
                        <a:lnTo>
                          <a:pt x="595" y="105"/>
                        </a:lnTo>
                        <a:lnTo>
                          <a:pt x="598" y="95"/>
                        </a:lnTo>
                        <a:lnTo>
                          <a:pt x="586" y="99"/>
                        </a:lnTo>
                        <a:lnTo>
                          <a:pt x="577" y="86"/>
                        </a:lnTo>
                        <a:lnTo>
                          <a:pt x="597" y="85"/>
                        </a:lnTo>
                        <a:lnTo>
                          <a:pt x="605" y="94"/>
                        </a:lnTo>
                        <a:lnTo>
                          <a:pt x="613" y="91"/>
                        </a:lnTo>
                        <a:lnTo>
                          <a:pt x="609" y="106"/>
                        </a:lnTo>
                        <a:lnTo>
                          <a:pt x="624" y="114"/>
                        </a:lnTo>
                        <a:lnTo>
                          <a:pt x="620" y="93"/>
                        </a:lnTo>
                        <a:lnTo>
                          <a:pt x="648" y="81"/>
                        </a:lnTo>
                        <a:lnTo>
                          <a:pt x="640" y="71"/>
                        </a:lnTo>
                        <a:lnTo>
                          <a:pt x="632" y="78"/>
                        </a:lnTo>
                        <a:lnTo>
                          <a:pt x="646" y="61"/>
                        </a:lnTo>
                        <a:lnTo>
                          <a:pt x="607" y="48"/>
                        </a:lnTo>
                        <a:lnTo>
                          <a:pt x="611" y="17"/>
                        </a:lnTo>
                        <a:lnTo>
                          <a:pt x="620" y="18"/>
                        </a:lnTo>
                        <a:lnTo>
                          <a:pt x="625" y="0"/>
                        </a:lnTo>
                        <a:lnTo>
                          <a:pt x="655" y="17"/>
                        </a:lnTo>
                        <a:lnTo>
                          <a:pt x="656" y="29"/>
                        </a:lnTo>
                        <a:lnTo>
                          <a:pt x="676" y="44"/>
                        </a:lnTo>
                        <a:lnTo>
                          <a:pt x="663" y="44"/>
                        </a:lnTo>
                        <a:lnTo>
                          <a:pt x="668" y="49"/>
                        </a:lnTo>
                        <a:lnTo>
                          <a:pt x="661" y="56"/>
                        </a:lnTo>
                        <a:lnTo>
                          <a:pt x="685" y="61"/>
                        </a:lnTo>
                        <a:lnTo>
                          <a:pt x="677" y="64"/>
                        </a:lnTo>
                        <a:lnTo>
                          <a:pt x="692" y="90"/>
                        </a:lnTo>
                        <a:lnTo>
                          <a:pt x="704" y="67"/>
                        </a:lnTo>
                        <a:lnTo>
                          <a:pt x="721" y="76"/>
                        </a:lnTo>
                        <a:lnTo>
                          <a:pt x="726" y="91"/>
                        </a:lnTo>
                        <a:lnTo>
                          <a:pt x="717" y="95"/>
                        </a:lnTo>
                        <a:lnTo>
                          <a:pt x="733" y="114"/>
                        </a:lnTo>
                        <a:lnTo>
                          <a:pt x="743" y="109"/>
                        </a:lnTo>
                        <a:lnTo>
                          <a:pt x="755" y="81"/>
                        </a:lnTo>
                        <a:lnTo>
                          <a:pt x="769" y="78"/>
                        </a:lnTo>
                        <a:lnTo>
                          <a:pt x="758" y="53"/>
                        </a:lnTo>
                        <a:lnTo>
                          <a:pt x="797" y="55"/>
                        </a:lnTo>
                        <a:lnTo>
                          <a:pt x="814" y="69"/>
                        </a:lnTo>
                        <a:lnTo>
                          <a:pt x="807" y="77"/>
                        </a:lnTo>
                        <a:lnTo>
                          <a:pt x="815" y="81"/>
                        </a:lnTo>
                        <a:lnTo>
                          <a:pt x="798" y="85"/>
                        </a:lnTo>
                        <a:lnTo>
                          <a:pt x="813" y="117"/>
                        </a:lnTo>
                        <a:lnTo>
                          <a:pt x="788" y="134"/>
                        </a:lnTo>
                        <a:lnTo>
                          <a:pt x="779" y="126"/>
                        </a:lnTo>
                        <a:lnTo>
                          <a:pt x="783" y="137"/>
                        </a:lnTo>
                        <a:lnTo>
                          <a:pt x="743" y="129"/>
                        </a:lnTo>
                        <a:lnTo>
                          <a:pt x="751" y="140"/>
                        </a:lnTo>
                        <a:lnTo>
                          <a:pt x="735" y="156"/>
                        </a:lnTo>
                        <a:lnTo>
                          <a:pt x="695" y="143"/>
                        </a:lnTo>
                        <a:lnTo>
                          <a:pt x="710" y="156"/>
                        </a:lnTo>
                        <a:lnTo>
                          <a:pt x="739" y="159"/>
                        </a:lnTo>
                        <a:lnTo>
                          <a:pt x="719" y="185"/>
                        </a:lnTo>
                        <a:lnTo>
                          <a:pt x="698" y="183"/>
                        </a:lnTo>
                        <a:lnTo>
                          <a:pt x="688" y="197"/>
                        </a:lnTo>
                        <a:lnTo>
                          <a:pt x="650" y="185"/>
                        </a:lnTo>
                        <a:lnTo>
                          <a:pt x="685" y="197"/>
                        </a:lnTo>
                        <a:lnTo>
                          <a:pt x="689" y="208"/>
                        </a:lnTo>
                        <a:lnTo>
                          <a:pt x="663" y="212"/>
                        </a:lnTo>
                        <a:lnTo>
                          <a:pt x="668" y="215"/>
                        </a:lnTo>
                        <a:lnTo>
                          <a:pt x="661" y="216"/>
                        </a:lnTo>
                        <a:lnTo>
                          <a:pt x="661" y="226"/>
                        </a:lnTo>
                        <a:lnTo>
                          <a:pt x="633" y="241"/>
                        </a:lnTo>
                        <a:lnTo>
                          <a:pt x="627" y="289"/>
                        </a:lnTo>
                        <a:lnTo>
                          <a:pt x="638" y="300"/>
                        </a:lnTo>
                        <a:lnTo>
                          <a:pt x="653" y="293"/>
                        </a:lnTo>
                        <a:lnTo>
                          <a:pt x="659" y="330"/>
                        </a:lnTo>
                        <a:lnTo>
                          <a:pt x="681" y="322"/>
                        </a:lnTo>
                        <a:lnTo>
                          <a:pt x="707" y="333"/>
                        </a:lnTo>
                        <a:lnTo>
                          <a:pt x="759" y="359"/>
                        </a:lnTo>
                        <a:lnTo>
                          <a:pt x="755" y="370"/>
                        </a:lnTo>
                        <a:lnTo>
                          <a:pt x="761" y="362"/>
                        </a:lnTo>
                        <a:lnTo>
                          <a:pt x="800" y="364"/>
                        </a:lnTo>
                        <a:lnTo>
                          <a:pt x="800" y="404"/>
                        </a:lnTo>
                        <a:lnTo>
                          <a:pt x="812" y="417"/>
                        </a:lnTo>
                        <a:lnTo>
                          <a:pt x="803" y="420"/>
                        </a:lnTo>
                        <a:lnTo>
                          <a:pt x="823" y="427"/>
                        </a:lnTo>
                        <a:lnTo>
                          <a:pt x="817" y="440"/>
                        </a:lnTo>
                        <a:lnTo>
                          <a:pt x="836" y="439"/>
                        </a:lnTo>
                        <a:lnTo>
                          <a:pt x="862" y="418"/>
                        </a:lnTo>
                        <a:lnTo>
                          <a:pt x="851" y="413"/>
                        </a:lnTo>
                        <a:lnTo>
                          <a:pt x="836" y="375"/>
                        </a:lnTo>
                        <a:lnTo>
                          <a:pt x="885" y="342"/>
                        </a:lnTo>
                        <a:lnTo>
                          <a:pt x="877" y="342"/>
                        </a:lnTo>
                        <a:lnTo>
                          <a:pt x="867" y="303"/>
                        </a:lnTo>
                        <a:lnTo>
                          <a:pt x="849" y="293"/>
                        </a:lnTo>
                        <a:lnTo>
                          <a:pt x="872" y="277"/>
                        </a:lnTo>
                        <a:lnTo>
                          <a:pt x="864" y="269"/>
                        </a:lnTo>
                        <a:lnTo>
                          <a:pt x="868" y="255"/>
                        </a:lnTo>
                        <a:lnTo>
                          <a:pt x="858" y="252"/>
                        </a:lnTo>
                        <a:lnTo>
                          <a:pt x="868" y="238"/>
                        </a:lnTo>
                        <a:lnTo>
                          <a:pt x="857" y="229"/>
                        </a:lnTo>
                        <a:lnTo>
                          <a:pt x="863" y="216"/>
                        </a:lnTo>
                        <a:lnTo>
                          <a:pt x="900" y="225"/>
                        </a:lnTo>
                        <a:lnTo>
                          <a:pt x="916" y="218"/>
                        </a:lnTo>
                        <a:lnTo>
                          <a:pt x="947" y="238"/>
                        </a:lnTo>
                        <a:lnTo>
                          <a:pt x="947" y="246"/>
                        </a:lnTo>
                        <a:lnTo>
                          <a:pt x="974" y="248"/>
                        </a:lnTo>
                        <a:lnTo>
                          <a:pt x="977" y="267"/>
                        </a:lnTo>
                        <a:lnTo>
                          <a:pt x="953" y="268"/>
                        </a:lnTo>
                        <a:lnTo>
                          <a:pt x="973" y="271"/>
                        </a:lnTo>
                        <a:lnTo>
                          <a:pt x="980" y="283"/>
                        </a:lnTo>
                        <a:lnTo>
                          <a:pt x="958" y="300"/>
                        </a:lnTo>
                        <a:lnTo>
                          <a:pt x="990" y="292"/>
                        </a:lnTo>
                        <a:lnTo>
                          <a:pt x="992" y="306"/>
                        </a:lnTo>
                        <a:lnTo>
                          <a:pt x="978" y="312"/>
                        </a:lnTo>
                        <a:lnTo>
                          <a:pt x="998" y="297"/>
                        </a:lnTo>
                        <a:lnTo>
                          <a:pt x="1000" y="307"/>
                        </a:lnTo>
                        <a:lnTo>
                          <a:pt x="1018" y="292"/>
                        </a:lnTo>
                        <a:lnTo>
                          <a:pt x="1022" y="300"/>
                        </a:lnTo>
                        <a:lnTo>
                          <a:pt x="1035" y="279"/>
                        </a:lnTo>
                        <a:lnTo>
                          <a:pt x="1030" y="275"/>
                        </a:lnTo>
                        <a:lnTo>
                          <a:pt x="1045" y="264"/>
                        </a:lnTo>
                        <a:lnTo>
                          <a:pt x="1061" y="285"/>
                        </a:lnTo>
                        <a:lnTo>
                          <a:pt x="1047" y="291"/>
                        </a:lnTo>
                        <a:lnTo>
                          <a:pt x="1062" y="288"/>
                        </a:lnTo>
                        <a:lnTo>
                          <a:pt x="1068" y="297"/>
                        </a:lnTo>
                        <a:lnTo>
                          <a:pt x="1058" y="300"/>
                        </a:lnTo>
                        <a:lnTo>
                          <a:pt x="1071" y="301"/>
                        </a:lnTo>
                        <a:lnTo>
                          <a:pt x="1062" y="308"/>
                        </a:lnTo>
                        <a:lnTo>
                          <a:pt x="1072" y="306"/>
                        </a:lnTo>
                        <a:lnTo>
                          <a:pt x="1079" y="316"/>
                        </a:lnTo>
                        <a:lnTo>
                          <a:pt x="1074" y="320"/>
                        </a:lnTo>
                        <a:lnTo>
                          <a:pt x="1088" y="328"/>
                        </a:lnTo>
                        <a:lnTo>
                          <a:pt x="1066" y="336"/>
                        </a:lnTo>
                        <a:lnTo>
                          <a:pt x="1082" y="336"/>
                        </a:lnTo>
                        <a:lnTo>
                          <a:pt x="1079" y="344"/>
                        </a:lnTo>
                        <a:lnTo>
                          <a:pt x="1102" y="351"/>
                        </a:lnTo>
                        <a:lnTo>
                          <a:pt x="1110" y="369"/>
                        </a:lnTo>
                        <a:lnTo>
                          <a:pt x="1118" y="362"/>
                        </a:lnTo>
                        <a:lnTo>
                          <a:pt x="1142" y="375"/>
                        </a:lnTo>
                        <a:lnTo>
                          <a:pt x="1091" y="390"/>
                        </a:lnTo>
                        <a:lnTo>
                          <a:pt x="1102" y="399"/>
                        </a:lnTo>
                        <a:lnTo>
                          <a:pt x="1144" y="381"/>
                        </a:lnTo>
                        <a:lnTo>
                          <a:pt x="1144" y="396"/>
                        </a:lnTo>
                        <a:lnTo>
                          <a:pt x="1163" y="393"/>
                        </a:lnTo>
                        <a:lnTo>
                          <a:pt x="1165" y="400"/>
                        </a:lnTo>
                        <a:lnTo>
                          <a:pt x="1156" y="400"/>
                        </a:lnTo>
                        <a:lnTo>
                          <a:pt x="1165" y="418"/>
                        </a:lnTo>
                        <a:lnTo>
                          <a:pt x="1106" y="453"/>
                        </a:lnTo>
                        <a:lnTo>
                          <a:pt x="1021" y="453"/>
                        </a:lnTo>
                        <a:lnTo>
                          <a:pt x="985" y="477"/>
                        </a:lnTo>
                        <a:lnTo>
                          <a:pt x="955" y="513"/>
                        </a:lnTo>
                        <a:lnTo>
                          <a:pt x="985" y="486"/>
                        </a:lnTo>
                        <a:lnTo>
                          <a:pt x="1031" y="470"/>
                        </a:lnTo>
                        <a:lnTo>
                          <a:pt x="1047" y="482"/>
                        </a:lnTo>
                        <a:lnTo>
                          <a:pt x="1017" y="492"/>
                        </a:lnTo>
                        <a:lnTo>
                          <a:pt x="1041" y="497"/>
                        </a:lnTo>
                        <a:lnTo>
                          <a:pt x="1035" y="508"/>
                        </a:lnTo>
                        <a:lnTo>
                          <a:pt x="1053" y="527"/>
                        </a:lnTo>
                        <a:lnTo>
                          <a:pt x="1089" y="535"/>
                        </a:lnTo>
                        <a:lnTo>
                          <a:pt x="1098" y="510"/>
                        </a:lnTo>
                        <a:lnTo>
                          <a:pt x="1098" y="525"/>
                        </a:lnTo>
                        <a:lnTo>
                          <a:pt x="1108" y="523"/>
                        </a:lnTo>
                        <a:lnTo>
                          <a:pt x="1091" y="539"/>
                        </a:lnTo>
                        <a:lnTo>
                          <a:pt x="1049" y="550"/>
                        </a:lnTo>
                        <a:lnTo>
                          <a:pt x="1034" y="568"/>
                        </a:lnTo>
                        <a:lnTo>
                          <a:pt x="1022" y="552"/>
                        </a:lnTo>
                        <a:lnTo>
                          <a:pt x="1062" y="537"/>
                        </a:lnTo>
                        <a:lnTo>
                          <a:pt x="1041" y="538"/>
                        </a:lnTo>
                        <a:lnTo>
                          <a:pt x="1045" y="527"/>
                        </a:lnTo>
                        <a:lnTo>
                          <a:pt x="1010" y="540"/>
                        </a:lnTo>
                        <a:lnTo>
                          <a:pt x="1000" y="532"/>
                        </a:lnTo>
                        <a:lnTo>
                          <a:pt x="1000" y="510"/>
                        </a:lnTo>
                        <a:lnTo>
                          <a:pt x="977" y="503"/>
                        </a:lnTo>
                        <a:lnTo>
                          <a:pt x="960" y="539"/>
                        </a:lnTo>
                        <a:lnTo>
                          <a:pt x="891" y="552"/>
                        </a:lnTo>
                        <a:lnTo>
                          <a:pt x="843" y="566"/>
                        </a:lnTo>
                        <a:lnTo>
                          <a:pt x="835" y="572"/>
                        </a:lnTo>
                        <a:lnTo>
                          <a:pt x="846" y="574"/>
                        </a:lnTo>
                        <a:lnTo>
                          <a:pt x="849" y="579"/>
                        </a:lnTo>
                        <a:lnTo>
                          <a:pt x="791" y="594"/>
                        </a:lnTo>
                        <a:lnTo>
                          <a:pt x="794" y="587"/>
                        </a:lnTo>
                        <a:lnTo>
                          <a:pt x="798" y="582"/>
                        </a:lnTo>
                        <a:lnTo>
                          <a:pt x="800" y="576"/>
                        </a:lnTo>
                        <a:lnTo>
                          <a:pt x="809" y="571"/>
                        </a:lnTo>
                        <a:lnTo>
                          <a:pt x="810" y="539"/>
                        </a:lnTo>
                        <a:lnTo>
                          <a:pt x="820" y="550"/>
                        </a:lnTo>
                        <a:lnTo>
                          <a:pt x="837" y="546"/>
                        </a:lnTo>
                        <a:lnTo>
                          <a:pt x="823" y="527"/>
                        </a:lnTo>
                        <a:lnTo>
                          <a:pt x="773" y="518"/>
                        </a:lnTo>
                        <a:lnTo>
                          <a:pt x="770" y="518"/>
                        </a:lnTo>
                        <a:lnTo>
                          <a:pt x="765" y="493"/>
                        </a:lnTo>
                        <a:lnTo>
                          <a:pt x="755" y="495"/>
                        </a:lnTo>
                        <a:lnTo>
                          <a:pt x="746" y="480"/>
                        </a:lnTo>
                        <a:lnTo>
                          <a:pt x="735" y="479"/>
                        </a:lnTo>
                        <a:lnTo>
                          <a:pt x="735" y="488"/>
                        </a:lnTo>
                        <a:lnTo>
                          <a:pt x="722" y="475"/>
                        </a:lnTo>
                        <a:lnTo>
                          <a:pt x="699" y="493"/>
                        </a:lnTo>
                        <a:lnTo>
                          <a:pt x="634" y="480"/>
                        </a:lnTo>
                        <a:lnTo>
                          <a:pt x="626" y="468"/>
                        </a:lnTo>
                        <a:lnTo>
                          <a:pt x="625" y="476"/>
                        </a:lnTo>
                        <a:lnTo>
                          <a:pt x="249" y="476"/>
                        </a:lnTo>
                        <a:lnTo>
                          <a:pt x="244" y="462"/>
                        </a:lnTo>
                        <a:lnTo>
                          <a:pt x="224" y="458"/>
                        </a:lnTo>
                        <a:lnTo>
                          <a:pt x="225" y="449"/>
                        </a:lnTo>
                        <a:lnTo>
                          <a:pt x="183" y="437"/>
                        </a:lnTo>
                        <a:lnTo>
                          <a:pt x="188" y="431"/>
                        </a:lnTo>
                        <a:lnTo>
                          <a:pt x="178" y="414"/>
                        </a:lnTo>
                        <a:lnTo>
                          <a:pt x="168" y="413"/>
                        </a:lnTo>
                        <a:lnTo>
                          <a:pt x="145" y="377"/>
                        </a:lnTo>
                        <a:lnTo>
                          <a:pt x="149" y="366"/>
                        </a:lnTo>
                        <a:lnTo>
                          <a:pt x="150" y="347"/>
                        </a:lnTo>
                        <a:lnTo>
                          <a:pt x="124" y="336"/>
                        </a:lnTo>
                        <a:lnTo>
                          <a:pt x="76" y="273"/>
                        </a:lnTo>
                        <a:lnTo>
                          <a:pt x="48" y="291"/>
                        </a:lnTo>
                        <a:lnTo>
                          <a:pt x="41" y="283"/>
                        </a:lnTo>
                        <a:lnTo>
                          <a:pt x="39" y="281"/>
                        </a:lnTo>
                        <a:lnTo>
                          <a:pt x="26" y="264"/>
                        </a:lnTo>
                        <a:lnTo>
                          <a:pt x="0" y="26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2" name="Freeform 37"/>
                  <p:cNvSpPr>
                    <a:spLocks noChangeAspect="1"/>
                  </p:cNvSpPr>
                  <p:nvPr/>
                </p:nvSpPr>
                <p:spPr bwMode="gray">
                  <a:xfrm>
                    <a:off x="1814603" y="2187772"/>
                    <a:ext cx="96102" cy="59434"/>
                  </a:xfrm>
                  <a:custGeom>
                    <a:avLst/>
                    <a:gdLst>
                      <a:gd name="T0" fmla="*/ 0 w 69"/>
                      <a:gd name="T1" fmla="*/ 0 h 40"/>
                      <a:gd name="T2" fmla="*/ 0 w 69"/>
                      <a:gd name="T3" fmla="*/ 0 h 40"/>
                      <a:gd name="T4" fmla="*/ 17 w 69"/>
                      <a:gd name="T5" fmla="*/ 212 h 40"/>
                      <a:gd name="T6" fmla="*/ 17 w 69"/>
                      <a:gd name="T7" fmla="*/ 924 h 40"/>
                      <a:gd name="T8" fmla="*/ 17 w 69"/>
                      <a:gd name="T9" fmla="*/ 788 h 40"/>
                      <a:gd name="T10" fmla="*/ 0 w 69"/>
                      <a:gd name="T11" fmla="*/ 0 h 40"/>
                      <a:gd name="T12" fmla="*/ 0 w 69"/>
                      <a:gd name="T13" fmla="*/ 0 h 40"/>
                      <a:gd name="T14" fmla="*/ 0 60000 65536"/>
                      <a:gd name="T15" fmla="*/ 0 60000 65536"/>
                      <a:gd name="T16" fmla="*/ 0 60000 65536"/>
                      <a:gd name="T17" fmla="*/ 0 60000 65536"/>
                      <a:gd name="T18" fmla="*/ 0 60000 65536"/>
                      <a:gd name="T19" fmla="*/ 0 60000 65536"/>
                      <a:gd name="T20" fmla="*/ 0 60000 65536"/>
                      <a:gd name="T21" fmla="*/ 0 w 69"/>
                      <a:gd name="T22" fmla="*/ 0 h 40"/>
                      <a:gd name="T23" fmla="*/ 69 w 6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0">
                        <a:moveTo>
                          <a:pt x="0" y="0"/>
                        </a:moveTo>
                        <a:lnTo>
                          <a:pt x="0" y="0"/>
                        </a:lnTo>
                        <a:lnTo>
                          <a:pt x="37" y="8"/>
                        </a:lnTo>
                        <a:lnTo>
                          <a:pt x="68" y="39"/>
                        </a:lnTo>
                        <a:lnTo>
                          <a:pt x="50" y="3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3" name="Freeform 38"/>
                  <p:cNvSpPr>
                    <a:spLocks noChangeAspect="1"/>
                  </p:cNvSpPr>
                  <p:nvPr/>
                </p:nvSpPr>
                <p:spPr bwMode="gray">
                  <a:xfrm>
                    <a:off x="1859069" y="1433100"/>
                    <a:ext cx="202245" cy="132689"/>
                  </a:xfrm>
                  <a:custGeom>
                    <a:avLst/>
                    <a:gdLst>
                      <a:gd name="T0" fmla="*/ 0 w 144"/>
                      <a:gd name="T1" fmla="*/ 1866 h 89"/>
                      <a:gd name="T2" fmla="*/ 0 w 144"/>
                      <a:gd name="T3" fmla="*/ 1866 h 89"/>
                      <a:gd name="T4" fmla="*/ 6 w 144"/>
                      <a:gd name="T5" fmla="*/ 1509 h 89"/>
                      <a:gd name="T6" fmla="*/ 23 w 144"/>
                      <a:gd name="T7" fmla="*/ 484 h 89"/>
                      <a:gd name="T8" fmla="*/ 17 w 144"/>
                      <a:gd name="T9" fmla="*/ 3 h 89"/>
                      <a:gd name="T10" fmla="*/ 23 w 144"/>
                      <a:gd name="T11" fmla="*/ 0 h 89"/>
                      <a:gd name="T12" fmla="*/ 38 w 144"/>
                      <a:gd name="T13" fmla="*/ 358 h 89"/>
                      <a:gd name="T14" fmla="*/ 48 w 144"/>
                      <a:gd name="T15" fmla="*/ 6 h 89"/>
                      <a:gd name="T16" fmla="*/ 59 w 144"/>
                      <a:gd name="T17" fmla="*/ 753 h 89"/>
                      <a:gd name="T18" fmla="*/ 30 w 144"/>
                      <a:gd name="T19" fmla="*/ 1628 h 89"/>
                      <a:gd name="T20" fmla="*/ 28 w 144"/>
                      <a:gd name="T21" fmla="*/ 2193 h 89"/>
                      <a:gd name="T22" fmla="*/ 23 w 144"/>
                      <a:gd name="T23" fmla="*/ 2474 h 89"/>
                      <a:gd name="T24" fmla="*/ 23 w 144"/>
                      <a:gd name="T25" fmla="*/ 2033 h 89"/>
                      <a:gd name="T26" fmla="*/ 0 w 144"/>
                      <a:gd name="T27" fmla="*/ 1866 h 89"/>
                      <a:gd name="T28" fmla="*/ 0 w 144"/>
                      <a:gd name="T29" fmla="*/ 1866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89"/>
                      <a:gd name="T47" fmla="*/ 144 w 144"/>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89">
                        <a:moveTo>
                          <a:pt x="0" y="66"/>
                        </a:moveTo>
                        <a:lnTo>
                          <a:pt x="0" y="66"/>
                        </a:lnTo>
                        <a:lnTo>
                          <a:pt x="6" y="55"/>
                        </a:lnTo>
                        <a:lnTo>
                          <a:pt x="27" y="18"/>
                        </a:lnTo>
                        <a:lnTo>
                          <a:pt x="17" y="3"/>
                        </a:lnTo>
                        <a:lnTo>
                          <a:pt x="61" y="0"/>
                        </a:lnTo>
                        <a:lnTo>
                          <a:pt x="92" y="14"/>
                        </a:lnTo>
                        <a:lnTo>
                          <a:pt x="112" y="6"/>
                        </a:lnTo>
                        <a:lnTo>
                          <a:pt x="143" y="27"/>
                        </a:lnTo>
                        <a:lnTo>
                          <a:pt x="77" y="59"/>
                        </a:lnTo>
                        <a:lnTo>
                          <a:pt x="72" y="79"/>
                        </a:lnTo>
                        <a:lnTo>
                          <a:pt x="39" y="88"/>
                        </a:lnTo>
                        <a:lnTo>
                          <a:pt x="25" y="73"/>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4" name="Freeform 39"/>
                  <p:cNvSpPr>
                    <a:spLocks noChangeAspect="1"/>
                  </p:cNvSpPr>
                  <p:nvPr/>
                </p:nvSpPr>
                <p:spPr bwMode="gray">
                  <a:xfrm>
                    <a:off x="1916442" y="1311468"/>
                    <a:ext cx="142002" cy="74638"/>
                  </a:xfrm>
                  <a:custGeom>
                    <a:avLst/>
                    <a:gdLst>
                      <a:gd name="T0" fmla="*/ 0 w 101"/>
                      <a:gd name="T1" fmla="*/ 457 h 51"/>
                      <a:gd name="T2" fmla="*/ 0 w 101"/>
                      <a:gd name="T3" fmla="*/ 457 h 51"/>
                      <a:gd name="T4" fmla="*/ 23 w 101"/>
                      <a:gd name="T5" fmla="*/ 560 h 51"/>
                      <a:gd name="T6" fmla="*/ 25 w 101"/>
                      <a:gd name="T7" fmla="*/ 456 h 51"/>
                      <a:gd name="T8" fmla="*/ 25 w 101"/>
                      <a:gd name="T9" fmla="*/ 608 h 51"/>
                      <a:gd name="T10" fmla="*/ 25 w 101"/>
                      <a:gd name="T11" fmla="*/ 560 h 51"/>
                      <a:gd name="T12" fmla="*/ 25 w 101"/>
                      <a:gd name="T13" fmla="*/ 407 h 51"/>
                      <a:gd name="T14" fmla="*/ 25 w 101"/>
                      <a:gd name="T15" fmla="*/ 483 h 51"/>
                      <a:gd name="T16" fmla="*/ 25 w 101"/>
                      <a:gd name="T17" fmla="*/ 245 h 51"/>
                      <a:gd name="T18" fmla="*/ 25 w 101"/>
                      <a:gd name="T19" fmla="*/ 231 h 51"/>
                      <a:gd name="T20" fmla="*/ 28 w 101"/>
                      <a:gd name="T21" fmla="*/ 456 h 51"/>
                      <a:gd name="T22" fmla="*/ 40 w 101"/>
                      <a:gd name="T23" fmla="*/ 290 h 51"/>
                      <a:gd name="T24" fmla="*/ 37 w 101"/>
                      <a:gd name="T25" fmla="*/ 130 h 51"/>
                      <a:gd name="T26" fmla="*/ 43 w 101"/>
                      <a:gd name="T27" fmla="*/ 7 h 51"/>
                      <a:gd name="T28" fmla="*/ 36 w 101"/>
                      <a:gd name="T29" fmla="*/ 0 h 51"/>
                      <a:gd name="T30" fmla="*/ 25 w 101"/>
                      <a:gd name="T31" fmla="*/ 7 h 51"/>
                      <a:gd name="T32" fmla="*/ 0 w 101"/>
                      <a:gd name="T33" fmla="*/ 457 h 51"/>
                      <a:gd name="T34" fmla="*/ 0 w 101"/>
                      <a:gd name="T35" fmla="*/ 457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51"/>
                      <a:gd name="T56" fmla="*/ 101 w 101"/>
                      <a:gd name="T57" fmla="*/ 51 h 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51">
                        <a:moveTo>
                          <a:pt x="0" y="38"/>
                        </a:moveTo>
                        <a:lnTo>
                          <a:pt x="0" y="38"/>
                        </a:lnTo>
                        <a:lnTo>
                          <a:pt x="23" y="45"/>
                        </a:lnTo>
                        <a:lnTo>
                          <a:pt x="29" y="37"/>
                        </a:lnTo>
                        <a:lnTo>
                          <a:pt x="34" y="50"/>
                        </a:lnTo>
                        <a:lnTo>
                          <a:pt x="45" y="45"/>
                        </a:lnTo>
                        <a:lnTo>
                          <a:pt x="43" y="33"/>
                        </a:lnTo>
                        <a:lnTo>
                          <a:pt x="54" y="39"/>
                        </a:lnTo>
                        <a:lnTo>
                          <a:pt x="60" y="21"/>
                        </a:lnTo>
                        <a:lnTo>
                          <a:pt x="69" y="20"/>
                        </a:lnTo>
                        <a:lnTo>
                          <a:pt x="72" y="37"/>
                        </a:lnTo>
                        <a:lnTo>
                          <a:pt x="94" y="24"/>
                        </a:lnTo>
                        <a:lnTo>
                          <a:pt x="87" y="10"/>
                        </a:lnTo>
                        <a:lnTo>
                          <a:pt x="100" y="7"/>
                        </a:lnTo>
                        <a:lnTo>
                          <a:pt x="86" y="0"/>
                        </a:lnTo>
                        <a:lnTo>
                          <a:pt x="50" y="7"/>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5" name="Freeform 40"/>
                  <p:cNvSpPr>
                    <a:spLocks noChangeAspect="1"/>
                  </p:cNvSpPr>
                  <p:nvPr/>
                </p:nvSpPr>
                <p:spPr bwMode="gray">
                  <a:xfrm>
                    <a:off x="1992464" y="1478712"/>
                    <a:ext cx="345681" cy="179683"/>
                  </a:xfrm>
                  <a:custGeom>
                    <a:avLst/>
                    <a:gdLst>
                      <a:gd name="T0" fmla="*/ 0 w 247"/>
                      <a:gd name="T1" fmla="*/ 656 h 122"/>
                      <a:gd name="T2" fmla="*/ 0 w 247"/>
                      <a:gd name="T3" fmla="*/ 656 h 122"/>
                      <a:gd name="T4" fmla="*/ 12 w 247"/>
                      <a:gd name="T5" fmla="*/ 478 h 122"/>
                      <a:gd name="T6" fmla="*/ 6 w 247"/>
                      <a:gd name="T7" fmla="*/ 397 h 122"/>
                      <a:gd name="T8" fmla="*/ 20 w 247"/>
                      <a:gd name="T9" fmla="*/ 7 h 122"/>
                      <a:gd name="T10" fmla="*/ 20 w 247"/>
                      <a:gd name="T11" fmla="*/ 0 h 122"/>
                      <a:gd name="T12" fmla="*/ 20 w 247"/>
                      <a:gd name="T13" fmla="*/ 208 h 122"/>
                      <a:gd name="T14" fmla="*/ 20 w 247"/>
                      <a:gd name="T15" fmla="*/ 327 h 122"/>
                      <a:gd name="T16" fmla="*/ 27 w 247"/>
                      <a:gd name="T17" fmla="*/ 172 h 122"/>
                      <a:gd name="T18" fmla="*/ 38 w 247"/>
                      <a:gd name="T19" fmla="*/ 288 h 122"/>
                      <a:gd name="T20" fmla="*/ 34 w 247"/>
                      <a:gd name="T21" fmla="*/ 449 h 122"/>
                      <a:gd name="T22" fmla="*/ 44 w 247"/>
                      <a:gd name="T23" fmla="*/ 348 h 122"/>
                      <a:gd name="T24" fmla="*/ 42 w 247"/>
                      <a:gd name="T25" fmla="*/ 183 h 122"/>
                      <a:gd name="T26" fmla="*/ 45 w 247"/>
                      <a:gd name="T27" fmla="*/ 195 h 122"/>
                      <a:gd name="T28" fmla="*/ 52 w 247"/>
                      <a:gd name="T29" fmla="*/ 708 h 122"/>
                      <a:gd name="T30" fmla="*/ 54 w 247"/>
                      <a:gd name="T31" fmla="*/ 616 h 122"/>
                      <a:gd name="T32" fmla="*/ 52 w 247"/>
                      <a:gd name="T33" fmla="*/ 1 h 122"/>
                      <a:gd name="T34" fmla="*/ 56 w 247"/>
                      <a:gd name="T35" fmla="*/ 2 h 122"/>
                      <a:gd name="T36" fmla="*/ 62 w 247"/>
                      <a:gd name="T37" fmla="*/ 222 h 122"/>
                      <a:gd name="T38" fmla="*/ 66 w 247"/>
                      <a:gd name="T39" fmla="*/ 960 h 122"/>
                      <a:gd name="T40" fmla="*/ 84 w 247"/>
                      <a:gd name="T41" fmla="*/ 1318 h 122"/>
                      <a:gd name="T42" fmla="*/ 84 w 247"/>
                      <a:gd name="T43" fmla="*/ 1496 h 122"/>
                      <a:gd name="T44" fmla="*/ 80 w 247"/>
                      <a:gd name="T45" fmla="*/ 1417 h 122"/>
                      <a:gd name="T46" fmla="*/ 74 w 247"/>
                      <a:gd name="T47" fmla="*/ 1530 h 122"/>
                      <a:gd name="T48" fmla="*/ 82 w 247"/>
                      <a:gd name="T49" fmla="*/ 1715 h 122"/>
                      <a:gd name="T50" fmla="*/ 76 w 247"/>
                      <a:gd name="T51" fmla="*/ 1851 h 122"/>
                      <a:gd name="T52" fmla="*/ 62 w 247"/>
                      <a:gd name="T53" fmla="*/ 1778 h 122"/>
                      <a:gd name="T54" fmla="*/ 57 w 247"/>
                      <a:gd name="T55" fmla="*/ 1594 h 122"/>
                      <a:gd name="T56" fmla="*/ 46 w 247"/>
                      <a:gd name="T57" fmla="*/ 1929 h 122"/>
                      <a:gd name="T58" fmla="*/ 25 w 247"/>
                      <a:gd name="T59" fmla="*/ 1972 h 122"/>
                      <a:gd name="T60" fmla="*/ 20 w 247"/>
                      <a:gd name="T61" fmla="*/ 1669 h 122"/>
                      <a:gd name="T62" fmla="*/ 20 w 247"/>
                      <a:gd name="T63" fmla="*/ 1630 h 122"/>
                      <a:gd name="T64" fmla="*/ 20 w 247"/>
                      <a:gd name="T65" fmla="*/ 1380 h 122"/>
                      <a:gd name="T66" fmla="*/ 33 w 247"/>
                      <a:gd name="T67" fmla="*/ 1215 h 122"/>
                      <a:gd name="T68" fmla="*/ 19 w 247"/>
                      <a:gd name="T69" fmla="*/ 1140 h 122"/>
                      <a:gd name="T70" fmla="*/ 9 w 247"/>
                      <a:gd name="T71" fmla="*/ 968 h 122"/>
                      <a:gd name="T72" fmla="*/ 20 w 247"/>
                      <a:gd name="T73" fmla="*/ 794 h 122"/>
                      <a:gd name="T74" fmla="*/ 12 w 247"/>
                      <a:gd name="T75" fmla="*/ 800 h 122"/>
                      <a:gd name="T76" fmla="*/ 15 w 247"/>
                      <a:gd name="T77" fmla="*/ 708 h 122"/>
                      <a:gd name="T78" fmla="*/ 0 w 247"/>
                      <a:gd name="T79" fmla="*/ 656 h 122"/>
                      <a:gd name="T80" fmla="*/ 0 w 247"/>
                      <a:gd name="T81" fmla="*/ 656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122"/>
                      <a:gd name="T125" fmla="*/ 247 w 247"/>
                      <a:gd name="T126" fmla="*/ 122 h 1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122">
                        <a:moveTo>
                          <a:pt x="0" y="39"/>
                        </a:moveTo>
                        <a:lnTo>
                          <a:pt x="0" y="39"/>
                        </a:lnTo>
                        <a:lnTo>
                          <a:pt x="12" y="29"/>
                        </a:lnTo>
                        <a:lnTo>
                          <a:pt x="6" y="24"/>
                        </a:lnTo>
                        <a:lnTo>
                          <a:pt x="35" y="7"/>
                        </a:lnTo>
                        <a:lnTo>
                          <a:pt x="59" y="0"/>
                        </a:lnTo>
                        <a:lnTo>
                          <a:pt x="67" y="13"/>
                        </a:lnTo>
                        <a:lnTo>
                          <a:pt x="59" y="20"/>
                        </a:lnTo>
                        <a:lnTo>
                          <a:pt x="81" y="10"/>
                        </a:lnTo>
                        <a:lnTo>
                          <a:pt x="105" y="18"/>
                        </a:lnTo>
                        <a:lnTo>
                          <a:pt x="96" y="27"/>
                        </a:lnTo>
                        <a:lnTo>
                          <a:pt x="124" y="21"/>
                        </a:lnTo>
                        <a:lnTo>
                          <a:pt x="116" y="11"/>
                        </a:lnTo>
                        <a:lnTo>
                          <a:pt x="127" y="12"/>
                        </a:lnTo>
                        <a:lnTo>
                          <a:pt x="149" y="44"/>
                        </a:lnTo>
                        <a:lnTo>
                          <a:pt x="157" y="37"/>
                        </a:lnTo>
                        <a:lnTo>
                          <a:pt x="148" y="1"/>
                        </a:lnTo>
                        <a:lnTo>
                          <a:pt x="166" y="2"/>
                        </a:lnTo>
                        <a:lnTo>
                          <a:pt x="186" y="14"/>
                        </a:lnTo>
                        <a:lnTo>
                          <a:pt x="197" y="58"/>
                        </a:lnTo>
                        <a:lnTo>
                          <a:pt x="246" y="80"/>
                        </a:lnTo>
                        <a:lnTo>
                          <a:pt x="245" y="91"/>
                        </a:lnTo>
                        <a:lnTo>
                          <a:pt x="232" y="86"/>
                        </a:lnTo>
                        <a:lnTo>
                          <a:pt x="217" y="94"/>
                        </a:lnTo>
                        <a:lnTo>
                          <a:pt x="238" y="104"/>
                        </a:lnTo>
                        <a:lnTo>
                          <a:pt x="219" y="114"/>
                        </a:lnTo>
                        <a:lnTo>
                          <a:pt x="187" y="109"/>
                        </a:lnTo>
                        <a:lnTo>
                          <a:pt x="169" y="97"/>
                        </a:lnTo>
                        <a:lnTo>
                          <a:pt x="128" y="117"/>
                        </a:lnTo>
                        <a:lnTo>
                          <a:pt x="78" y="121"/>
                        </a:lnTo>
                        <a:lnTo>
                          <a:pt x="68" y="102"/>
                        </a:lnTo>
                        <a:lnTo>
                          <a:pt x="40" y="100"/>
                        </a:lnTo>
                        <a:lnTo>
                          <a:pt x="22" y="84"/>
                        </a:lnTo>
                        <a:lnTo>
                          <a:pt x="93" y="74"/>
                        </a:lnTo>
                        <a:lnTo>
                          <a:pt x="19" y="69"/>
                        </a:lnTo>
                        <a:lnTo>
                          <a:pt x="9" y="59"/>
                        </a:lnTo>
                        <a:lnTo>
                          <a:pt x="47" y="48"/>
                        </a:lnTo>
                        <a:lnTo>
                          <a:pt x="12" y="49"/>
                        </a:lnTo>
                        <a:lnTo>
                          <a:pt x="15" y="44"/>
                        </a:lnTo>
                        <a:lnTo>
                          <a:pt x="0" y="3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6" name="Freeform 41"/>
                  <p:cNvSpPr>
                    <a:spLocks noChangeAspect="1"/>
                  </p:cNvSpPr>
                  <p:nvPr/>
                </p:nvSpPr>
                <p:spPr bwMode="gray">
                  <a:xfrm>
                    <a:off x="2016848" y="1339111"/>
                    <a:ext cx="235235" cy="99517"/>
                  </a:xfrm>
                  <a:custGeom>
                    <a:avLst/>
                    <a:gdLst>
                      <a:gd name="T0" fmla="*/ 0 w 168"/>
                      <a:gd name="T1" fmla="*/ 542 h 68"/>
                      <a:gd name="T2" fmla="*/ 0 w 168"/>
                      <a:gd name="T3" fmla="*/ 542 h 68"/>
                      <a:gd name="T4" fmla="*/ 6 w 168"/>
                      <a:gd name="T5" fmla="*/ 457 h 68"/>
                      <a:gd name="T6" fmla="*/ 21 w 168"/>
                      <a:gd name="T7" fmla="*/ 385 h 68"/>
                      <a:gd name="T8" fmla="*/ 6 w 168"/>
                      <a:gd name="T9" fmla="*/ 407 h 68"/>
                      <a:gd name="T10" fmla="*/ 21 w 168"/>
                      <a:gd name="T11" fmla="*/ 343 h 68"/>
                      <a:gd name="T12" fmla="*/ 12 w 168"/>
                      <a:gd name="T13" fmla="*/ 343 h 68"/>
                      <a:gd name="T14" fmla="*/ 14 w 168"/>
                      <a:gd name="T15" fmla="*/ 218 h 68"/>
                      <a:gd name="T16" fmla="*/ 21 w 168"/>
                      <a:gd name="T17" fmla="*/ 218 h 68"/>
                      <a:gd name="T18" fmla="*/ 21 w 168"/>
                      <a:gd name="T19" fmla="*/ 195 h 68"/>
                      <a:gd name="T20" fmla="*/ 21 w 168"/>
                      <a:gd name="T21" fmla="*/ 130 h 68"/>
                      <a:gd name="T22" fmla="*/ 22 w 168"/>
                      <a:gd name="T23" fmla="*/ 218 h 68"/>
                      <a:gd name="T24" fmla="*/ 30 w 168"/>
                      <a:gd name="T25" fmla="*/ 432 h 68"/>
                      <a:gd name="T26" fmla="*/ 43 w 168"/>
                      <a:gd name="T27" fmla="*/ 456 h 68"/>
                      <a:gd name="T28" fmla="*/ 39 w 168"/>
                      <a:gd name="T29" fmla="*/ 343 h 68"/>
                      <a:gd name="T30" fmla="*/ 42 w 168"/>
                      <a:gd name="T31" fmla="*/ 231 h 68"/>
                      <a:gd name="T32" fmla="*/ 36 w 168"/>
                      <a:gd name="T33" fmla="*/ 146 h 68"/>
                      <a:gd name="T34" fmla="*/ 44 w 168"/>
                      <a:gd name="T35" fmla="*/ 0 h 68"/>
                      <a:gd name="T36" fmla="*/ 48 w 168"/>
                      <a:gd name="T37" fmla="*/ 164 h 68"/>
                      <a:gd name="T38" fmla="*/ 45 w 168"/>
                      <a:gd name="T39" fmla="*/ 245 h 68"/>
                      <a:gd name="T40" fmla="*/ 49 w 168"/>
                      <a:gd name="T41" fmla="*/ 274 h 68"/>
                      <a:gd name="T42" fmla="*/ 48 w 168"/>
                      <a:gd name="T43" fmla="*/ 384 h 68"/>
                      <a:gd name="T44" fmla="*/ 53 w 168"/>
                      <a:gd name="T45" fmla="*/ 407 h 68"/>
                      <a:gd name="T46" fmla="*/ 55 w 168"/>
                      <a:gd name="T47" fmla="*/ 274 h 68"/>
                      <a:gd name="T48" fmla="*/ 58 w 168"/>
                      <a:gd name="T49" fmla="*/ 431 h 68"/>
                      <a:gd name="T50" fmla="*/ 56 w 168"/>
                      <a:gd name="T51" fmla="*/ 608 h 68"/>
                      <a:gd name="T52" fmla="*/ 45 w 168"/>
                      <a:gd name="T53" fmla="*/ 607 h 68"/>
                      <a:gd name="T54" fmla="*/ 21 w 168"/>
                      <a:gd name="T55" fmla="*/ 825 h 68"/>
                      <a:gd name="T56" fmla="*/ 21 w 168"/>
                      <a:gd name="T57" fmla="*/ 704 h 68"/>
                      <a:gd name="T58" fmla="*/ 32 w 168"/>
                      <a:gd name="T59" fmla="*/ 512 h 68"/>
                      <a:gd name="T60" fmla="*/ 21 w 168"/>
                      <a:gd name="T61" fmla="*/ 628 h 68"/>
                      <a:gd name="T62" fmla="*/ 21 w 168"/>
                      <a:gd name="T63" fmla="*/ 483 h 68"/>
                      <a:gd name="T64" fmla="*/ 21 w 168"/>
                      <a:gd name="T65" fmla="*/ 643 h 68"/>
                      <a:gd name="T66" fmla="*/ 14 w 168"/>
                      <a:gd name="T67" fmla="*/ 607 h 68"/>
                      <a:gd name="T68" fmla="*/ 0 w 168"/>
                      <a:gd name="T69" fmla="*/ 542 h 68"/>
                      <a:gd name="T70" fmla="*/ 0 w 168"/>
                      <a:gd name="T71" fmla="*/ 542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8"/>
                      <a:gd name="T109" fmla="*/ 0 h 68"/>
                      <a:gd name="T110" fmla="*/ 168 w 1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8" h="68">
                        <a:moveTo>
                          <a:pt x="0" y="44"/>
                        </a:moveTo>
                        <a:lnTo>
                          <a:pt x="0" y="44"/>
                        </a:lnTo>
                        <a:lnTo>
                          <a:pt x="6" y="38"/>
                        </a:lnTo>
                        <a:lnTo>
                          <a:pt x="34" y="32"/>
                        </a:lnTo>
                        <a:lnTo>
                          <a:pt x="6" y="33"/>
                        </a:lnTo>
                        <a:lnTo>
                          <a:pt x="39" y="27"/>
                        </a:lnTo>
                        <a:lnTo>
                          <a:pt x="12" y="27"/>
                        </a:lnTo>
                        <a:lnTo>
                          <a:pt x="14" y="19"/>
                        </a:lnTo>
                        <a:lnTo>
                          <a:pt x="40" y="19"/>
                        </a:lnTo>
                        <a:lnTo>
                          <a:pt x="22" y="17"/>
                        </a:lnTo>
                        <a:lnTo>
                          <a:pt x="36" y="10"/>
                        </a:lnTo>
                        <a:lnTo>
                          <a:pt x="70" y="19"/>
                        </a:lnTo>
                        <a:lnTo>
                          <a:pt x="87" y="36"/>
                        </a:lnTo>
                        <a:lnTo>
                          <a:pt x="118" y="37"/>
                        </a:lnTo>
                        <a:lnTo>
                          <a:pt x="106" y="27"/>
                        </a:lnTo>
                        <a:lnTo>
                          <a:pt x="113" y="20"/>
                        </a:lnTo>
                        <a:lnTo>
                          <a:pt x="99" y="12"/>
                        </a:lnTo>
                        <a:lnTo>
                          <a:pt x="121" y="0"/>
                        </a:lnTo>
                        <a:lnTo>
                          <a:pt x="131" y="14"/>
                        </a:lnTo>
                        <a:lnTo>
                          <a:pt x="124" y="21"/>
                        </a:lnTo>
                        <a:lnTo>
                          <a:pt x="136" y="23"/>
                        </a:lnTo>
                        <a:lnTo>
                          <a:pt x="132" y="31"/>
                        </a:lnTo>
                        <a:lnTo>
                          <a:pt x="147" y="33"/>
                        </a:lnTo>
                        <a:lnTo>
                          <a:pt x="156" y="23"/>
                        </a:lnTo>
                        <a:lnTo>
                          <a:pt x="167" y="35"/>
                        </a:lnTo>
                        <a:lnTo>
                          <a:pt x="158" y="50"/>
                        </a:lnTo>
                        <a:lnTo>
                          <a:pt x="122" y="49"/>
                        </a:lnTo>
                        <a:lnTo>
                          <a:pt x="67" y="67"/>
                        </a:lnTo>
                        <a:lnTo>
                          <a:pt x="45" y="57"/>
                        </a:lnTo>
                        <a:lnTo>
                          <a:pt x="91" y="42"/>
                        </a:lnTo>
                        <a:lnTo>
                          <a:pt x="51" y="51"/>
                        </a:lnTo>
                        <a:lnTo>
                          <a:pt x="58" y="39"/>
                        </a:lnTo>
                        <a:lnTo>
                          <a:pt x="38" y="52"/>
                        </a:lnTo>
                        <a:lnTo>
                          <a:pt x="14" y="49"/>
                        </a:lnTo>
                        <a:lnTo>
                          <a:pt x="0" y="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7" name="Freeform 42"/>
                  <p:cNvSpPr>
                    <a:spLocks noChangeAspect="1"/>
                  </p:cNvSpPr>
                  <p:nvPr/>
                </p:nvSpPr>
                <p:spPr bwMode="gray">
                  <a:xfrm>
                    <a:off x="2250648" y="1235448"/>
                    <a:ext cx="120486" cy="63580"/>
                  </a:xfrm>
                  <a:custGeom>
                    <a:avLst/>
                    <a:gdLst>
                      <a:gd name="T0" fmla="*/ 0 w 87"/>
                      <a:gd name="T1" fmla="*/ 0 h 43"/>
                      <a:gd name="T2" fmla="*/ 0 w 87"/>
                      <a:gd name="T3" fmla="*/ 0 h 43"/>
                      <a:gd name="T4" fmla="*/ 7 w 87"/>
                      <a:gd name="T5" fmla="*/ 279 h 43"/>
                      <a:gd name="T6" fmla="*/ 14 w 87"/>
                      <a:gd name="T7" fmla="*/ 279 h 43"/>
                      <a:gd name="T8" fmla="*/ 14 w 87"/>
                      <a:gd name="T9" fmla="*/ 341 h 43"/>
                      <a:gd name="T10" fmla="*/ 14 w 87"/>
                      <a:gd name="T11" fmla="*/ 449 h 43"/>
                      <a:gd name="T12" fmla="*/ 8 w 87"/>
                      <a:gd name="T13" fmla="*/ 480 h 43"/>
                      <a:gd name="T14" fmla="*/ 14 w 87"/>
                      <a:gd name="T15" fmla="*/ 587 h 43"/>
                      <a:gd name="T16" fmla="*/ 18 w 87"/>
                      <a:gd name="T17" fmla="*/ 819 h 43"/>
                      <a:gd name="T18" fmla="*/ 15 w 87"/>
                      <a:gd name="T19" fmla="*/ 319 h 43"/>
                      <a:gd name="T20" fmla="*/ 14 w 87"/>
                      <a:gd name="T21" fmla="*/ 3 h 43"/>
                      <a:gd name="T22" fmla="*/ 14 w 87"/>
                      <a:gd name="T23" fmla="*/ 186 h 43"/>
                      <a:gd name="T24" fmla="*/ 14 w 87"/>
                      <a:gd name="T25" fmla="*/ 0 h 43"/>
                      <a:gd name="T26" fmla="*/ 0 w 87"/>
                      <a:gd name="T27" fmla="*/ 0 h 43"/>
                      <a:gd name="T28" fmla="*/ 0 w 87"/>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43"/>
                      <a:gd name="T47" fmla="*/ 87 w 87"/>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43">
                        <a:moveTo>
                          <a:pt x="0" y="0"/>
                        </a:moveTo>
                        <a:lnTo>
                          <a:pt x="0" y="0"/>
                        </a:lnTo>
                        <a:lnTo>
                          <a:pt x="7" y="15"/>
                        </a:lnTo>
                        <a:lnTo>
                          <a:pt x="28" y="15"/>
                        </a:lnTo>
                        <a:lnTo>
                          <a:pt x="21" y="18"/>
                        </a:lnTo>
                        <a:lnTo>
                          <a:pt x="26" y="23"/>
                        </a:lnTo>
                        <a:lnTo>
                          <a:pt x="8" y="25"/>
                        </a:lnTo>
                        <a:lnTo>
                          <a:pt x="38" y="31"/>
                        </a:lnTo>
                        <a:lnTo>
                          <a:pt x="86" y="42"/>
                        </a:lnTo>
                        <a:lnTo>
                          <a:pt x="79" y="17"/>
                        </a:lnTo>
                        <a:lnTo>
                          <a:pt x="44" y="3"/>
                        </a:lnTo>
                        <a:lnTo>
                          <a:pt x="33" y="9"/>
                        </a:lnTo>
                        <a:lnTo>
                          <a:pt x="30"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8" name="Freeform 43"/>
                  <p:cNvSpPr>
                    <a:spLocks noChangeAspect="1"/>
                  </p:cNvSpPr>
                  <p:nvPr/>
                </p:nvSpPr>
                <p:spPr bwMode="gray">
                  <a:xfrm>
                    <a:off x="2305153" y="1351551"/>
                    <a:ext cx="98971" cy="64962"/>
                  </a:xfrm>
                  <a:custGeom>
                    <a:avLst/>
                    <a:gdLst>
                      <a:gd name="T0" fmla="*/ 0 w 70"/>
                      <a:gd name="T1" fmla="*/ 1396 h 43"/>
                      <a:gd name="T2" fmla="*/ 0 w 70"/>
                      <a:gd name="T3" fmla="*/ 1396 h 43"/>
                      <a:gd name="T4" fmla="*/ 8 w 70"/>
                      <a:gd name="T5" fmla="*/ 895 h 43"/>
                      <a:gd name="T6" fmla="*/ 21 w 70"/>
                      <a:gd name="T7" fmla="*/ 971 h 43"/>
                      <a:gd name="T8" fmla="*/ 4 w 70"/>
                      <a:gd name="T9" fmla="*/ 436 h 43"/>
                      <a:gd name="T10" fmla="*/ 8 w 70"/>
                      <a:gd name="T11" fmla="*/ 3 h 43"/>
                      <a:gd name="T12" fmla="*/ 35 w 70"/>
                      <a:gd name="T13" fmla="*/ 888 h 43"/>
                      <a:gd name="T14" fmla="*/ 20 w 70"/>
                      <a:gd name="T15" fmla="*/ 2 h 43"/>
                      <a:gd name="T16" fmla="*/ 35 w 70"/>
                      <a:gd name="T17" fmla="*/ 0 h 43"/>
                      <a:gd name="T18" fmla="*/ 35 w 70"/>
                      <a:gd name="T19" fmla="*/ 1526 h 43"/>
                      <a:gd name="T20" fmla="*/ 35 w 70"/>
                      <a:gd name="T21" fmla="*/ 1277 h 43"/>
                      <a:gd name="T22" fmla="*/ 35 w 70"/>
                      <a:gd name="T23" fmla="*/ 2150 h 43"/>
                      <a:gd name="T24" fmla="*/ 27 w 70"/>
                      <a:gd name="T25" fmla="*/ 2060 h 43"/>
                      <a:gd name="T26" fmla="*/ 33 w 70"/>
                      <a:gd name="T27" fmla="*/ 1810 h 43"/>
                      <a:gd name="T28" fmla="*/ 24 w 70"/>
                      <a:gd name="T29" fmla="*/ 1515 h 43"/>
                      <a:gd name="T30" fmla="*/ 35 w 70"/>
                      <a:gd name="T31" fmla="*/ 1069 h 43"/>
                      <a:gd name="T32" fmla="*/ 0 w 70"/>
                      <a:gd name="T33" fmla="*/ 1396 h 43"/>
                      <a:gd name="T34" fmla="*/ 0 w 70"/>
                      <a:gd name="T35" fmla="*/ 139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43"/>
                      <a:gd name="T56" fmla="*/ 70 w 7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43">
                        <a:moveTo>
                          <a:pt x="0" y="28"/>
                        </a:moveTo>
                        <a:lnTo>
                          <a:pt x="0" y="28"/>
                        </a:lnTo>
                        <a:lnTo>
                          <a:pt x="8" y="18"/>
                        </a:lnTo>
                        <a:lnTo>
                          <a:pt x="21" y="19"/>
                        </a:lnTo>
                        <a:lnTo>
                          <a:pt x="4" y="9"/>
                        </a:lnTo>
                        <a:lnTo>
                          <a:pt x="8" y="3"/>
                        </a:lnTo>
                        <a:lnTo>
                          <a:pt x="36" y="17"/>
                        </a:lnTo>
                        <a:lnTo>
                          <a:pt x="20" y="2"/>
                        </a:lnTo>
                        <a:lnTo>
                          <a:pt x="62" y="0"/>
                        </a:lnTo>
                        <a:lnTo>
                          <a:pt x="69" y="31"/>
                        </a:lnTo>
                        <a:lnTo>
                          <a:pt x="61" y="26"/>
                        </a:lnTo>
                        <a:lnTo>
                          <a:pt x="60" y="42"/>
                        </a:lnTo>
                        <a:lnTo>
                          <a:pt x="27" y="41"/>
                        </a:lnTo>
                        <a:lnTo>
                          <a:pt x="33" y="36"/>
                        </a:lnTo>
                        <a:lnTo>
                          <a:pt x="24" y="30"/>
                        </a:lnTo>
                        <a:lnTo>
                          <a:pt x="48" y="2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9" name="Freeform 44"/>
                  <p:cNvSpPr>
                    <a:spLocks noChangeAspect="1"/>
                  </p:cNvSpPr>
                  <p:nvPr/>
                </p:nvSpPr>
                <p:spPr bwMode="gray">
                  <a:xfrm>
                    <a:off x="2309456" y="1460743"/>
                    <a:ext cx="114748" cy="96753"/>
                  </a:xfrm>
                  <a:custGeom>
                    <a:avLst/>
                    <a:gdLst>
                      <a:gd name="T0" fmla="*/ 0 w 82"/>
                      <a:gd name="T1" fmla="*/ 230 h 67"/>
                      <a:gd name="T2" fmla="*/ 0 w 82"/>
                      <a:gd name="T3" fmla="*/ 230 h 67"/>
                      <a:gd name="T4" fmla="*/ 4 w 82"/>
                      <a:gd name="T5" fmla="*/ 155 h 67"/>
                      <a:gd name="T6" fmla="*/ 20 w 82"/>
                      <a:gd name="T7" fmla="*/ 193 h 67"/>
                      <a:gd name="T8" fmla="*/ 20 w 82"/>
                      <a:gd name="T9" fmla="*/ 124 h 67"/>
                      <a:gd name="T10" fmla="*/ 20 w 82"/>
                      <a:gd name="T11" fmla="*/ 124 h 67"/>
                      <a:gd name="T12" fmla="*/ 16 w 82"/>
                      <a:gd name="T13" fmla="*/ 100 h 67"/>
                      <a:gd name="T14" fmla="*/ 20 w 82"/>
                      <a:gd name="T15" fmla="*/ 11 h 67"/>
                      <a:gd name="T16" fmla="*/ 17 w 82"/>
                      <a:gd name="T17" fmla="*/ 5 h 67"/>
                      <a:gd name="T18" fmla="*/ 20 w 82"/>
                      <a:gd name="T19" fmla="*/ 0 h 67"/>
                      <a:gd name="T20" fmla="*/ 21 w 82"/>
                      <a:gd name="T21" fmla="*/ 100 h 67"/>
                      <a:gd name="T22" fmla="*/ 20 w 82"/>
                      <a:gd name="T23" fmla="*/ 169 h 67"/>
                      <a:gd name="T24" fmla="*/ 25 w 82"/>
                      <a:gd name="T25" fmla="*/ 193 h 67"/>
                      <a:gd name="T26" fmla="*/ 27 w 82"/>
                      <a:gd name="T27" fmla="*/ 360 h 67"/>
                      <a:gd name="T28" fmla="*/ 20 w 82"/>
                      <a:gd name="T29" fmla="*/ 448 h 67"/>
                      <a:gd name="T30" fmla="*/ 20 w 82"/>
                      <a:gd name="T31" fmla="*/ 316 h 67"/>
                      <a:gd name="T32" fmla="*/ 0 w 82"/>
                      <a:gd name="T33" fmla="*/ 230 h 67"/>
                      <a:gd name="T34" fmla="*/ 0 w 82"/>
                      <a:gd name="T35" fmla="*/ 23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67"/>
                      <a:gd name="T56" fmla="*/ 82 w 82"/>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67">
                        <a:moveTo>
                          <a:pt x="0" y="33"/>
                        </a:moveTo>
                        <a:lnTo>
                          <a:pt x="0" y="33"/>
                        </a:lnTo>
                        <a:lnTo>
                          <a:pt x="4" y="24"/>
                        </a:lnTo>
                        <a:lnTo>
                          <a:pt x="31" y="29"/>
                        </a:lnTo>
                        <a:lnTo>
                          <a:pt x="27" y="19"/>
                        </a:lnTo>
                        <a:lnTo>
                          <a:pt x="34" y="19"/>
                        </a:lnTo>
                        <a:lnTo>
                          <a:pt x="16" y="14"/>
                        </a:lnTo>
                        <a:lnTo>
                          <a:pt x="25" y="11"/>
                        </a:lnTo>
                        <a:lnTo>
                          <a:pt x="17" y="5"/>
                        </a:lnTo>
                        <a:lnTo>
                          <a:pt x="68" y="0"/>
                        </a:lnTo>
                        <a:lnTo>
                          <a:pt x="70" y="14"/>
                        </a:lnTo>
                        <a:lnTo>
                          <a:pt x="54" y="26"/>
                        </a:lnTo>
                        <a:lnTo>
                          <a:pt x="78" y="29"/>
                        </a:lnTo>
                        <a:lnTo>
                          <a:pt x="81" y="53"/>
                        </a:lnTo>
                        <a:lnTo>
                          <a:pt x="46" y="66"/>
                        </a:lnTo>
                        <a:lnTo>
                          <a:pt x="31" y="47"/>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0" name="Freeform 45"/>
                  <p:cNvSpPr>
                    <a:spLocks noChangeAspect="1"/>
                  </p:cNvSpPr>
                  <p:nvPr/>
                </p:nvSpPr>
                <p:spPr bwMode="gray">
                  <a:xfrm>
                    <a:off x="2389781" y="1250652"/>
                    <a:ext cx="67415" cy="51141"/>
                  </a:xfrm>
                  <a:custGeom>
                    <a:avLst/>
                    <a:gdLst>
                      <a:gd name="T0" fmla="*/ 0 w 49"/>
                      <a:gd name="T1" fmla="*/ 0 h 34"/>
                      <a:gd name="T2" fmla="*/ 0 w 49"/>
                      <a:gd name="T3" fmla="*/ 0 h 34"/>
                      <a:gd name="T4" fmla="*/ 5 w 49"/>
                      <a:gd name="T5" fmla="*/ 807 h 34"/>
                      <a:gd name="T6" fmla="*/ 12 w 49"/>
                      <a:gd name="T7" fmla="*/ 873 h 34"/>
                      <a:gd name="T8" fmla="*/ 7 w 49"/>
                      <a:gd name="T9" fmla="*/ 955 h 34"/>
                      <a:gd name="T10" fmla="*/ 12 w 49"/>
                      <a:gd name="T11" fmla="*/ 1340 h 34"/>
                      <a:gd name="T12" fmla="*/ 12 w 49"/>
                      <a:gd name="T13" fmla="*/ 1131 h 34"/>
                      <a:gd name="T14" fmla="*/ 12 w 49"/>
                      <a:gd name="T15" fmla="*/ 677 h 34"/>
                      <a:gd name="T16" fmla="*/ 0 w 49"/>
                      <a:gd name="T17" fmla="*/ 0 h 34"/>
                      <a:gd name="T18" fmla="*/ 0 w 49"/>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4"/>
                      <a:gd name="T32" fmla="*/ 49 w 4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4">
                        <a:moveTo>
                          <a:pt x="0" y="0"/>
                        </a:moveTo>
                        <a:lnTo>
                          <a:pt x="0" y="0"/>
                        </a:lnTo>
                        <a:lnTo>
                          <a:pt x="5" y="20"/>
                        </a:lnTo>
                        <a:lnTo>
                          <a:pt x="20" y="21"/>
                        </a:lnTo>
                        <a:lnTo>
                          <a:pt x="7" y="24"/>
                        </a:lnTo>
                        <a:lnTo>
                          <a:pt x="14" y="33"/>
                        </a:lnTo>
                        <a:lnTo>
                          <a:pt x="44" y="28"/>
                        </a:lnTo>
                        <a:lnTo>
                          <a:pt x="48"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1" name="Freeform 46"/>
                  <p:cNvSpPr>
                    <a:spLocks noChangeAspect="1"/>
                  </p:cNvSpPr>
                  <p:nvPr/>
                </p:nvSpPr>
                <p:spPr bwMode="gray">
                  <a:xfrm>
                    <a:off x="2412730" y="1326672"/>
                    <a:ext cx="331337" cy="111956"/>
                  </a:xfrm>
                  <a:custGeom>
                    <a:avLst/>
                    <a:gdLst>
                      <a:gd name="T0" fmla="*/ 0 w 236"/>
                      <a:gd name="T1" fmla="*/ 195 h 76"/>
                      <a:gd name="T2" fmla="*/ 0 w 236"/>
                      <a:gd name="T3" fmla="*/ 195 h 76"/>
                      <a:gd name="T4" fmla="*/ 15 w 236"/>
                      <a:gd name="T5" fmla="*/ 0 h 76"/>
                      <a:gd name="T6" fmla="*/ 23 w 236"/>
                      <a:gd name="T7" fmla="*/ 7 h 76"/>
                      <a:gd name="T8" fmla="*/ 23 w 236"/>
                      <a:gd name="T9" fmla="*/ 195 h 76"/>
                      <a:gd name="T10" fmla="*/ 23 w 236"/>
                      <a:gd name="T11" fmla="*/ 349 h 76"/>
                      <a:gd name="T12" fmla="*/ 27 w 236"/>
                      <a:gd name="T13" fmla="*/ 208 h 76"/>
                      <a:gd name="T14" fmla="*/ 35 w 236"/>
                      <a:gd name="T15" fmla="*/ 349 h 76"/>
                      <a:gd name="T16" fmla="*/ 28 w 236"/>
                      <a:gd name="T17" fmla="*/ 349 h 76"/>
                      <a:gd name="T18" fmla="*/ 43 w 236"/>
                      <a:gd name="T19" fmla="*/ 430 h 76"/>
                      <a:gd name="T20" fmla="*/ 27 w 236"/>
                      <a:gd name="T21" fmla="*/ 458 h 76"/>
                      <a:gd name="T22" fmla="*/ 35 w 236"/>
                      <a:gd name="T23" fmla="*/ 554 h 76"/>
                      <a:gd name="T24" fmla="*/ 29 w 236"/>
                      <a:gd name="T25" fmla="*/ 663 h 76"/>
                      <a:gd name="T26" fmla="*/ 37 w 236"/>
                      <a:gd name="T27" fmla="*/ 582 h 76"/>
                      <a:gd name="T28" fmla="*/ 44 w 236"/>
                      <a:gd name="T29" fmla="*/ 804 h 76"/>
                      <a:gd name="T30" fmla="*/ 46 w 236"/>
                      <a:gd name="T31" fmla="*/ 707 h 76"/>
                      <a:gd name="T32" fmla="*/ 62 w 236"/>
                      <a:gd name="T33" fmla="*/ 804 h 76"/>
                      <a:gd name="T34" fmla="*/ 78 w 236"/>
                      <a:gd name="T35" fmla="*/ 582 h 76"/>
                      <a:gd name="T36" fmla="*/ 93 w 236"/>
                      <a:gd name="T37" fmla="*/ 857 h 76"/>
                      <a:gd name="T38" fmla="*/ 89 w 236"/>
                      <a:gd name="T39" fmla="*/ 973 h 76"/>
                      <a:gd name="T40" fmla="*/ 90 w 236"/>
                      <a:gd name="T41" fmla="*/ 1189 h 76"/>
                      <a:gd name="T42" fmla="*/ 81 w 236"/>
                      <a:gd name="T43" fmla="*/ 1249 h 76"/>
                      <a:gd name="T44" fmla="*/ 69 w 236"/>
                      <a:gd name="T45" fmla="*/ 1037 h 76"/>
                      <a:gd name="T46" fmla="*/ 69 w 236"/>
                      <a:gd name="T47" fmla="*/ 1189 h 76"/>
                      <a:gd name="T48" fmla="*/ 66 w 236"/>
                      <a:gd name="T49" fmla="*/ 1194 h 76"/>
                      <a:gd name="T50" fmla="*/ 49 w 236"/>
                      <a:gd name="T51" fmla="*/ 1249 h 76"/>
                      <a:gd name="T52" fmla="*/ 46 w 236"/>
                      <a:gd name="T53" fmla="*/ 1047 h 76"/>
                      <a:gd name="T54" fmla="*/ 40 w 236"/>
                      <a:gd name="T55" fmla="*/ 1194 h 76"/>
                      <a:gd name="T56" fmla="*/ 32 w 236"/>
                      <a:gd name="T57" fmla="*/ 1047 h 76"/>
                      <a:gd name="T58" fmla="*/ 26 w 236"/>
                      <a:gd name="T59" fmla="*/ 1178 h 76"/>
                      <a:gd name="T60" fmla="*/ 23 w 236"/>
                      <a:gd name="T61" fmla="*/ 372 h 76"/>
                      <a:gd name="T62" fmla="*/ 23 w 236"/>
                      <a:gd name="T63" fmla="*/ 450 h 76"/>
                      <a:gd name="T64" fmla="*/ 0 w 236"/>
                      <a:gd name="T65" fmla="*/ 195 h 76"/>
                      <a:gd name="T66" fmla="*/ 0 w 236"/>
                      <a:gd name="T67" fmla="*/ 195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6"/>
                      <a:gd name="T103" fmla="*/ 0 h 76"/>
                      <a:gd name="T104" fmla="*/ 236 w 236"/>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6" h="76">
                        <a:moveTo>
                          <a:pt x="0" y="12"/>
                        </a:moveTo>
                        <a:lnTo>
                          <a:pt x="0" y="12"/>
                        </a:lnTo>
                        <a:lnTo>
                          <a:pt x="15" y="0"/>
                        </a:lnTo>
                        <a:lnTo>
                          <a:pt x="35" y="7"/>
                        </a:lnTo>
                        <a:lnTo>
                          <a:pt x="49" y="12"/>
                        </a:lnTo>
                        <a:lnTo>
                          <a:pt x="45" y="21"/>
                        </a:lnTo>
                        <a:lnTo>
                          <a:pt x="72" y="13"/>
                        </a:lnTo>
                        <a:lnTo>
                          <a:pt x="89" y="21"/>
                        </a:lnTo>
                        <a:lnTo>
                          <a:pt x="75" y="21"/>
                        </a:lnTo>
                        <a:lnTo>
                          <a:pt x="105" y="26"/>
                        </a:lnTo>
                        <a:lnTo>
                          <a:pt x="72" y="28"/>
                        </a:lnTo>
                        <a:lnTo>
                          <a:pt x="89" y="34"/>
                        </a:lnTo>
                        <a:lnTo>
                          <a:pt x="76" y="40"/>
                        </a:lnTo>
                        <a:lnTo>
                          <a:pt x="93" y="35"/>
                        </a:lnTo>
                        <a:lnTo>
                          <a:pt x="107" y="49"/>
                        </a:lnTo>
                        <a:lnTo>
                          <a:pt x="111" y="43"/>
                        </a:lnTo>
                        <a:lnTo>
                          <a:pt x="154" y="49"/>
                        </a:lnTo>
                        <a:lnTo>
                          <a:pt x="199" y="35"/>
                        </a:lnTo>
                        <a:lnTo>
                          <a:pt x="235" y="52"/>
                        </a:lnTo>
                        <a:lnTo>
                          <a:pt x="224" y="59"/>
                        </a:lnTo>
                        <a:lnTo>
                          <a:pt x="228" y="72"/>
                        </a:lnTo>
                        <a:lnTo>
                          <a:pt x="206" y="75"/>
                        </a:lnTo>
                        <a:lnTo>
                          <a:pt x="182" y="63"/>
                        </a:lnTo>
                        <a:lnTo>
                          <a:pt x="182" y="72"/>
                        </a:lnTo>
                        <a:lnTo>
                          <a:pt x="169" y="73"/>
                        </a:lnTo>
                        <a:lnTo>
                          <a:pt x="116" y="75"/>
                        </a:lnTo>
                        <a:lnTo>
                          <a:pt x="111" y="64"/>
                        </a:lnTo>
                        <a:lnTo>
                          <a:pt x="98" y="73"/>
                        </a:lnTo>
                        <a:lnTo>
                          <a:pt x="82" y="64"/>
                        </a:lnTo>
                        <a:lnTo>
                          <a:pt x="71" y="71"/>
                        </a:lnTo>
                        <a:lnTo>
                          <a:pt x="51" y="22"/>
                        </a:lnTo>
                        <a:lnTo>
                          <a:pt x="26" y="27"/>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2" name="Freeform 47"/>
                  <p:cNvSpPr>
                    <a:spLocks noChangeAspect="1"/>
                  </p:cNvSpPr>
                  <p:nvPr/>
                </p:nvSpPr>
                <p:spPr bwMode="gray">
                  <a:xfrm>
                    <a:off x="2427075" y="1138695"/>
                    <a:ext cx="215154" cy="147894"/>
                  </a:xfrm>
                  <a:custGeom>
                    <a:avLst/>
                    <a:gdLst>
                      <a:gd name="T0" fmla="*/ 0 w 154"/>
                      <a:gd name="T1" fmla="*/ 590 h 100"/>
                      <a:gd name="T2" fmla="*/ 0 w 154"/>
                      <a:gd name="T3" fmla="*/ 590 h 100"/>
                      <a:gd name="T4" fmla="*/ 19 w 154"/>
                      <a:gd name="T5" fmla="*/ 513 h 100"/>
                      <a:gd name="T6" fmla="*/ 17 w 154"/>
                      <a:gd name="T7" fmla="*/ 228 h 100"/>
                      <a:gd name="T8" fmla="*/ 19 w 154"/>
                      <a:gd name="T9" fmla="*/ 6 h 100"/>
                      <a:gd name="T10" fmla="*/ 19 w 154"/>
                      <a:gd name="T11" fmla="*/ 0 h 100"/>
                      <a:gd name="T12" fmla="*/ 19 w 154"/>
                      <a:gd name="T13" fmla="*/ 174 h 100"/>
                      <a:gd name="T14" fmla="*/ 23 w 154"/>
                      <a:gd name="T15" fmla="*/ 513 h 100"/>
                      <a:gd name="T16" fmla="*/ 33 w 154"/>
                      <a:gd name="T17" fmla="*/ 515 h 100"/>
                      <a:gd name="T18" fmla="*/ 35 w 154"/>
                      <a:gd name="T19" fmla="*/ 773 h 100"/>
                      <a:gd name="T20" fmla="*/ 36 w 154"/>
                      <a:gd name="T21" fmla="*/ 590 h 100"/>
                      <a:gd name="T22" fmla="*/ 39 w 154"/>
                      <a:gd name="T23" fmla="*/ 590 h 100"/>
                      <a:gd name="T24" fmla="*/ 38 w 154"/>
                      <a:gd name="T25" fmla="*/ 773 h 100"/>
                      <a:gd name="T26" fmla="*/ 42 w 154"/>
                      <a:gd name="T27" fmla="*/ 885 h 100"/>
                      <a:gd name="T28" fmla="*/ 39 w 154"/>
                      <a:gd name="T29" fmla="*/ 1080 h 100"/>
                      <a:gd name="T30" fmla="*/ 47 w 154"/>
                      <a:gd name="T31" fmla="*/ 1070 h 100"/>
                      <a:gd name="T32" fmla="*/ 49 w 154"/>
                      <a:gd name="T33" fmla="*/ 1324 h 100"/>
                      <a:gd name="T34" fmla="*/ 41 w 154"/>
                      <a:gd name="T35" fmla="*/ 1403 h 100"/>
                      <a:gd name="T36" fmla="*/ 39 w 154"/>
                      <a:gd name="T37" fmla="*/ 1626 h 100"/>
                      <a:gd name="T38" fmla="*/ 37 w 154"/>
                      <a:gd name="T39" fmla="*/ 1403 h 100"/>
                      <a:gd name="T40" fmla="*/ 34 w 154"/>
                      <a:gd name="T41" fmla="*/ 1948 h 100"/>
                      <a:gd name="T42" fmla="*/ 26 w 154"/>
                      <a:gd name="T43" fmla="*/ 1647 h 100"/>
                      <a:gd name="T44" fmla="*/ 31 w 154"/>
                      <a:gd name="T45" fmla="*/ 1948 h 100"/>
                      <a:gd name="T46" fmla="*/ 19 w 154"/>
                      <a:gd name="T47" fmla="*/ 1899 h 100"/>
                      <a:gd name="T48" fmla="*/ 19 w 154"/>
                      <a:gd name="T49" fmla="*/ 1740 h 100"/>
                      <a:gd name="T50" fmla="*/ 19 w 154"/>
                      <a:gd name="T51" fmla="*/ 1736 h 100"/>
                      <a:gd name="T52" fmla="*/ 19 w 154"/>
                      <a:gd name="T53" fmla="*/ 1659 h 100"/>
                      <a:gd name="T54" fmla="*/ 19 w 154"/>
                      <a:gd name="T55" fmla="*/ 1606 h 100"/>
                      <a:gd name="T56" fmla="*/ 19 w 154"/>
                      <a:gd name="T57" fmla="*/ 1574 h 100"/>
                      <a:gd name="T58" fmla="*/ 19 w 154"/>
                      <a:gd name="T59" fmla="*/ 1449 h 100"/>
                      <a:gd name="T60" fmla="*/ 26 w 154"/>
                      <a:gd name="T61" fmla="*/ 1285 h 100"/>
                      <a:gd name="T62" fmla="*/ 19 w 154"/>
                      <a:gd name="T63" fmla="*/ 1324 h 100"/>
                      <a:gd name="T64" fmla="*/ 13 w 154"/>
                      <a:gd name="T65" fmla="*/ 1122 h 100"/>
                      <a:gd name="T66" fmla="*/ 19 w 154"/>
                      <a:gd name="T67" fmla="*/ 1049 h 100"/>
                      <a:gd name="T68" fmla="*/ 2 w 154"/>
                      <a:gd name="T69" fmla="*/ 885 h 100"/>
                      <a:gd name="T70" fmla="*/ 9 w 154"/>
                      <a:gd name="T71" fmla="*/ 881 h 100"/>
                      <a:gd name="T72" fmla="*/ 0 w 154"/>
                      <a:gd name="T73" fmla="*/ 764 h 100"/>
                      <a:gd name="T74" fmla="*/ 19 w 154"/>
                      <a:gd name="T75" fmla="*/ 764 h 100"/>
                      <a:gd name="T76" fmla="*/ 0 w 154"/>
                      <a:gd name="T77" fmla="*/ 590 h 100"/>
                      <a:gd name="T78" fmla="*/ 0 w 154"/>
                      <a:gd name="T79" fmla="*/ 590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4"/>
                      <a:gd name="T121" fmla="*/ 0 h 100"/>
                      <a:gd name="T122" fmla="*/ 154 w 154"/>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4" h="100">
                        <a:moveTo>
                          <a:pt x="0" y="31"/>
                        </a:moveTo>
                        <a:lnTo>
                          <a:pt x="0" y="31"/>
                        </a:lnTo>
                        <a:lnTo>
                          <a:pt x="37" y="26"/>
                        </a:lnTo>
                        <a:lnTo>
                          <a:pt x="17" y="12"/>
                        </a:lnTo>
                        <a:lnTo>
                          <a:pt x="50" y="6"/>
                        </a:lnTo>
                        <a:lnTo>
                          <a:pt x="24" y="0"/>
                        </a:lnTo>
                        <a:lnTo>
                          <a:pt x="65" y="8"/>
                        </a:lnTo>
                        <a:lnTo>
                          <a:pt x="77" y="26"/>
                        </a:lnTo>
                        <a:lnTo>
                          <a:pt x="98" y="27"/>
                        </a:lnTo>
                        <a:lnTo>
                          <a:pt x="106" y="40"/>
                        </a:lnTo>
                        <a:lnTo>
                          <a:pt x="108" y="31"/>
                        </a:lnTo>
                        <a:lnTo>
                          <a:pt x="118" y="31"/>
                        </a:lnTo>
                        <a:lnTo>
                          <a:pt x="114" y="40"/>
                        </a:lnTo>
                        <a:lnTo>
                          <a:pt x="126" y="46"/>
                        </a:lnTo>
                        <a:lnTo>
                          <a:pt x="118" y="55"/>
                        </a:lnTo>
                        <a:lnTo>
                          <a:pt x="142" y="54"/>
                        </a:lnTo>
                        <a:lnTo>
                          <a:pt x="153" y="67"/>
                        </a:lnTo>
                        <a:lnTo>
                          <a:pt x="124" y="71"/>
                        </a:lnTo>
                        <a:lnTo>
                          <a:pt x="116" y="83"/>
                        </a:lnTo>
                        <a:lnTo>
                          <a:pt x="110" y="71"/>
                        </a:lnTo>
                        <a:lnTo>
                          <a:pt x="102" y="99"/>
                        </a:lnTo>
                        <a:lnTo>
                          <a:pt x="84" y="84"/>
                        </a:lnTo>
                        <a:lnTo>
                          <a:pt x="93" y="99"/>
                        </a:lnTo>
                        <a:lnTo>
                          <a:pt x="57" y="97"/>
                        </a:lnTo>
                        <a:lnTo>
                          <a:pt x="46" y="89"/>
                        </a:lnTo>
                        <a:lnTo>
                          <a:pt x="63" y="88"/>
                        </a:lnTo>
                        <a:lnTo>
                          <a:pt x="45" y="85"/>
                        </a:lnTo>
                        <a:lnTo>
                          <a:pt x="40" y="81"/>
                        </a:lnTo>
                        <a:lnTo>
                          <a:pt x="50" y="80"/>
                        </a:lnTo>
                        <a:lnTo>
                          <a:pt x="34" y="74"/>
                        </a:lnTo>
                        <a:lnTo>
                          <a:pt x="83" y="65"/>
                        </a:lnTo>
                        <a:lnTo>
                          <a:pt x="24" y="67"/>
                        </a:lnTo>
                        <a:lnTo>
                          <a:pt x="13" y="57"/>
                        </a:lnTo>
                        <a:lnTo>
                          <a:pt x="34" y="53"/>
                        </a:lnTo>
                        <a:lnTo>
                          <a:pt x="2" y="46"/>
                        </a:lnTo>
                        <a:lnTo>
                          <a:pt x="9" y="45"/>
                        </a:lnTo>
                        <a:lnTo>
                          <a:pt x="0" y="38"/>
                        </a:lnTo>
                        <a:lnTo>
                          <a:pt x="37" y="3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3" name="Freeform 48"/>
                  <p:cNvSpPr>
                    <a:spLocks noChangeAspect="1"/>
                  </p:cNvSpPr>
                  <p:nvPr/>
                </p:nvSpPr>
                <p:spPr bwMode="gray">
                  <a:xfrm>
                    <a:off x="2427075" y="1391634"/>
                    <a:ext cx="53071" cy="38701"/>
                  </a:xfrm>
                  <a:custGeom>
                    <a:avLst/>
                    <a:gdLst>
                      <a:gd name="T0" fmla="*/ 0 w 38"/>
                      <a:gd name="T1" fmla="*/ 432 h 26"/>
                      <a:gd name="T2" fmla="*/ 0 w 38"/>
                      <a:gd name="T3" fmla="*/ 432 h 26"/>
                      <a:gd name="T4" fmla="*/ 6 w 38"/>
                      <a:gd name="T5" fmla="*/ 0 h 26"/>
                      <a:gd name="T6" fmla="*/ 19 w 38"/>
                      <a:gd name="T7" fmla="*/ 5 h 26"/>
                      <a:gd name="T8" fmla="*/ 19 w 38"/>
                      <a:gd name="T9" fmla="*/ 636 h 26"/>
                      <a:gd name="T10" fmla="*/ 0 w 38"/>
                      <a:gd name="T11" fmla="*/ 432 h 26"/>
                      <a:gd name="T12" fmla="*/ 0 w 38"/>
                      <a:gd name="T13" fmla="*/ 432 h 26"/>
                      <a:gd name="T14" fmla="*/ 0 60000 65536"/>
                      <a:gd name="T15" fmla="*/ 0 60000 65536"/>
                      <a:gd name="T16" fmla="*/ 0 60000 65536"/>
                      <a:gd name="T17" fmla="*/ 0 60000 65536"/>
                      <a:gd name="T18" fmla="*/ 0 60000 65536"/>
                      <a:gd name="T19" fmla="*/ 0 60000 65536"/>
                      <a:gd name="T20" fmla="*/ 0 60000 65536"/>
                      <a:gd name="T21" fmla="*/ 0 w 38"/>
                      <a:gd name="T22" fmla="*/ 0 h 26"/>
                      <a:gd name="T23" fmla="*/ 38 w 3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6">
                        <a:moveTo>
                          <a:pt x="0" y="17"/>
                        </a:moveTo>
                        <a:lnTo>
                          <a:pt x="0" y="17"/>
                        </a:lnTo>
                        <a:lnTo>
                          <a:pt x="6" y="0"/>
                        </a:lnTo>
                        <a:lnTo>
                          <a:pt x="30" y="5"/>
                        </a:lnTo>
                        <a:lnTo>
                          <a:pt x="37" y="2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4" name="Freeform 49"/>
                  <p:cNvSpPr>
                    <a:spLocks noChangeAspect="1"/>
                  </p:cNvSpPr>
                  <p:nvPr/>
                </p:nvSpPr>
                <p:spPr bwMode="gray">
                  <a:xfrm>
                    <a:off x="2427075" y="1300411"/>
                    <a:ext cx="58809" cy="15204"/>
                  </a:xfrm>
                  <a:custGeom>
                    <a:avLst/>
                    <a:gdLst>
                      <a:gd name="T0" fmla="*/ 0 w 43"/>
                      <a:gd name="T1" fmla="*/ 4 h 10"/>
                      <a:gd name="T2" fmla="*/ 0 w 43"/>
                      <a:gd name="T3" fmla="*/ 4 h 10"/>
                      <a:gd name="T4" fmla="*/ 10 w 43"/>
                      <a:gd name="T5" fmla="*/ 561 h 10"/>
                      <a:gd name="T6" fmla="*/ 10 w 43"/>
                      <a:gd name="T7" fmla="*/ 4 h 10"/>
                      <a:gd name="T8" fmla="*/ 10 w 43"/>
                      <a:gd name="T9" fmla="*/ 0 h 10"/>
                      <a:gd name="T10" fmla="*/ 0 w 43"/>
                      <a:gd name="T11" fmla="*/ 4 h 10"/>
                      <a:gd name="T12" fmla="*/ 0 w 43"/>
                      <a:gd name="T13" fmla="*/ 4 h 10"/>
                      <a:gd name="T14" fmla="*/ 0 60000 65536"/>
                      <a:gd name="T15" fmla="*/ 0 60000 65536"/>
                      <a:gd name="T16" fmla="*/ 0 60000 65536"/>
                      <a:gd name="T17" fmla="*/ 0 60000 65536"/>
                      <a:gd name="T18" fmla="*/ 0 60000 65536"/>
                      <a:gd name="T19" fmla="*/ 0 60000 65536"/>
                      <a:gd name="T20" fmla="*/ 0 60000 65536"/>
                      <a:gd name="T21" fmla="*/ 0 w 43"/>
                      <a:gd name="T22" fmla="*/ 0 h 10"/>
                      <a:gd name="T23" fmla="*/ 43 w 4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0">
                        <a:moveTo>
                          <a:pt x="0" y="4"/>
                        </a:moveTo>
                        <a:lnTo>
                          <a:pt x="0" y="4"/>
                        </a:lnTo>
                        <a:lnTo>
                          <a:pt x="10" y="9"/>
                        </a:lnTo>
                        <a:lnTo>
                          <a:pt x="42" y="4"/>
                        </a:lnTo>
                        <a:lnTo>
                          <a:pt x="11"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5" name="Freeform 50"/>
                  <p:cNvSpPr>
                    <a:spLocks noChangeAspect="1"/>
                  </p:cNvSpPr>
                  <p:nvPr/>
                </p:nvSpPr>
                <p:spPr bwMode="gray">
                  <a:xfrm>
                    <a:off x="2435680" y="1453832"/>
                    <a:ext cx="106143" cy="78785"/>
                  </a:xfrm>
                  <a:custGeom>
                    <a:avLst/>
                    <a:gdLst>
                      <a:gd name="T0" fmla="*/ 0 w 75"/>
                      <a:gd name="T1" fmla="*/ 228 h 53"/>
                      <a:gd name="T2" fmla="*/ 0 w 75"/>
                      <a:gd name="T3" fmla="*/ 228 h 53"/>
                      <a:gd name="T4" fmla="*/ 2 w 75"/>
                      <a:gd name="T5" fmla="*/ 801 h 53"/>
                      <a:gd name="T6" fmla="*/ 10 w 75"/>
                      <a:gd name="T7" fmla="*/ 926 h 53"/>
                      <a:gd name="T8" fmla="*/ 7 w 75"/>
                      <a:gd name="T9" fmla="*/ 1298 h 53"/>
                      <a:gd name="T10" fmla="*/ 18 w 75"/>
                      <a:gd name="T11" fmla="*/ 1298 h 53"/>
                      <a:gd name="T12" fmla="*/ 30 w 75"/>
                      <a:gd name="T13" fmla="*/ 996 h 53"/>
                      <a:gd name="T14" fmla="*/ 18 w 75"/>
                      <a:gd name="T15" fmla="*/ 801 h 53"/>
                      <a:gd name="T16" fmla="*/ 37 w 75"/>
                      <a:gd name="T17" fmla="*/ 801 h 53"/>
                      <a:gd name="T18" fmla="*/ 37 w 75"/>
                      <a:gd name="T19" fmla="*/ 4 h 53"/>
                      <a:gd name="T20" fmla="*/ 6 w 75"/>
                      <a:gd name="T21" fmla="*/ 0 h 53"/>
                      <a:gd name="T22" fmla="*/ 15 w 75"/>
                      <a:gd name="T23" fmla="*/ 245 h 53"/>
                      <a:gd name="T24" fmla="*/ 0 w 75"/>
                      <a:gd name="T25" fmla="*/ 228 h 53"/>
                      <a:gd name="T26" fmla="*/ 0 w 75"/>
                      <a:gd name="T27" fmla="*/ 228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53"/>
                      <a:gd name="T44" fmla="*/ 75 w 75"/>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53">
                        <a:moveTo>
                          <a:pt x="0" y="9"/>
                        </a:moveTo>
                        <a:lnTo>
                          <a:pt x="0" y="9"/>
                        </a:lnTo>
                        <a:lnTo>
                          <a:pt x="2" y="33"/>
                        </a:lnTo>
                        <a:lnTo>
                          <a:pt x="10" y="38"/>
                        </a:lnTo>
                        <a:lnTo>
                          <a:pt x="7" y="52"/>
                        </a:lnTo>
                        <a:lnTo>
                          <a:pt x="18" y="52"/>
                        </a:lnTo>
                        <a:lnTo>
                          <a:pt x="30" y="41"/>
                        </a:lnTo>
                        <a:lnTo>
                          <a:pt x="18" y="33"/>
                        </a:lnTo>
                        <a:lnTo>
                          <a:pt x="48" y="33"/>
                        </a:lnTo>
                        <a:lnTo>
                          <a:pt x="74" y="4"/>
                        </a:lnTo>
                        <a:lnTo>
                          <a:pt x="6" y="0"/>
                        </a:lnTo>
                        <a:lnTo>
                          <a:pt x="15" y="1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6" name="Freeform 51"/>
                  <p:cNvSpPr>
                    <a:spLocks noChangeAspect="1"/>
                  </p:cNvSpPr>
                  <p:nvPr/>
                </p:nvSpPr>
                <p:spPr bwMode="gray">
                  <a:xfrm>
                    <a:off x="2505964" y="1053000"/>
                    <a:ext cx="590956" cy="316520"/>
                  </a:xfrm>
                  <a:custGeom>
                    <a:avLst/>
                    <a:gdLst>
                      <a:gd name="T0" fmla="*/ 23 w 421"/>
                      <a:gd name="T1" fmla="*/ 1004 h 214"/>
                      <a:gd name="T2" fmla="*/ 23 w 421"/>
                      <a:gd name="T3" fmla="*/ 1149 h 214"/>
                      <a:gd name="T4" fmla="*/ 23 w 421"/>
                      <a:gd name="T5" fmla="*/ 1341 h 214"/>
                      <a:gd name="T6" fmla="*/ 23 w 421"/>
                      <a:gd name="T7" fmla="*/ 1644 h 214"/>
                      <a:gd name="T8" fmla="*/ 35 w 421"/>
                      <a:gd name="T9" fmla="*/ 1408 h 214"/>
                      <a:gd name="T10" fmla="*/ 55 w 421"/>
                      <a:gd name="T11" fmla="*/ 1417 h 214"/>
                      <a:gd name="T12" fmla="*/ 65 w 421"/>
                      <a:gd name="T13" fmla="*/ 1482 h 214"/>
                      <a:gd name="T14" fmla="*/ 66 w 421"/>
                      <a:gd name="T15" fmla="*/ 1461 h 214"/>
                      <a:gd name="T16" fmla="*/ 57 w 421"/>
                      <a:gd name="T17" fmla="*/ 2193 h 214"/>
                      <a:gd name="T18" fmla="*/ 46 w 421"/>
                      <a:gd name="T19" fmla="*/ 1847 h 214"/>
                      <a:gd name="T20" fmla="*/ 36 w 421"/>
                      <a:gd name="T21" fmla="*/ 2021 h 214"/>
                      <a:gd name="T22" fmla="*/ 41 w 421"/>
                      <a:gd name="T23" fmla="*/ 2584 h 214"/>
                      <a:gd name="T24" fmla="*/ 54 w 421"/>
                      <a:gd name="T25" fmla="*/ 2840 h 214"/>
                      <a:gd name="T26" fmla="*/ 23 w 421"/>
                      <a:gd name="T27" fmla="*/ 3123 h 214"/>
                      <a:gd name="T28" fmla="*/ 35 w 421"/>
                      <a:gd name="T29" fmla="*/ 3146 h 214"/>
                      <a:gd name="T30" fmla="*/ 45 w 421"/>
                      <a:gd name="T31" fmla="*/ 3123 h 214"/>
                      <a:gd name="T32" fmla="*/ 35 w 421"/>
                      <a:gd name="T33" fmla="*/ 3294 h 214"/>
                      <a:gd name="T34" fmla="*/ 54 w 421"/>
                      <a:gd name="T35" fmla="*/ 3149 h 214"/>
                      <a:gd name="T36" fmla="*/ 23 w 421"/>
                      <a:gd name="T37" fmla="*/ 3342 h 214"/>
                      <a:gd name="T38" fmla="*/ 23 w 421"/>
                      <a:gd name="T39" fmla="*/ 4095 h 214"/>
                      <a:gd name="T40" fmla="*/ 27 w 421"/>
                      <a:gd name="T41" fmla="*/ 3982 h 214"/>
                      <a:gd name="T42" fmla="*/ 37 w 421"/>
                      <a:gd name="T43" fmla="*/ 3985 h 214"/>
                      <a:gd name="T44" fmla="*/ 52 w 421"/>
                      <a:gd name="T45" fmla="*/ 4095 h 214"/>
                      <a:gd name="T46" fmla="*/ 60 w 421"/>
                      <a:gd name="T47" fmla="*/ 4036 h 214"/>
                      <a:gd name="T48" fmla="*/ 73 w 421"/>
                      <a:gd name="T49" fmla="*/ 3827 h 214"/>
                      <a:gd name="T50" fmla="*/ 55 w 421"/>
                      <a:gd name="T51" fmla="*/ 3625 h 214"/>
                      <a:gd name="T52" fmla="*/ 71 w 421"/>
                      <a:gd name="T53" fmla="*/ 3176 h 214"/>
                      <a:gd name="T54" fmla="*/ 79 w 421"/>
                      <a:gd name="T55" fmla="*/ 3039 h 214"/>
                      <a:gd name="T56" fmla="*/ 92 w 421"/>
                      <a:gd name="T57" fmla="*/ 2790 h 214"/>
                      <a:gd name="T58" fmla="*/ 85 w 421"/>
                      <a:gd name="T59" fmla="*/ 2567 h 214"/>
                      <a:gd name="T60" fmla="*/ 93 w 421"/>
                      <a:gd name="T61" fmla="*/ 2468 h 214"/>
                      <a:gd name="T62" fmla="*/ 92 w 421"/>
                      <a:gd name="T63" fmla="*/ 2127 h 214"/>
                      <a:gd name="T64" fmla="*/ 104 w 421"/>
                      <a:gd name="T65" fmla="*/ 1943 h 214"/>
                      <a:gd name="T66" fmla="*/ 117 w 421"/>
                      <a:gd name="T67" fmla="*/ 1765 h 214"/>
                      <a:gd name="T68" fmla="*/ 133 w 421"/>
                      <a:gd name="T69" fmla="*/ 1056 h 214"/>
                      <a:gd name="T70" fmla="*/ 139 w 421"/>
                      <a:gd name="T71" fmla="*/ 1004 h 214"/>
                      <a:gd name="T72" fmla="*/ 153 w 421"/>
                      <a:gd name="T73" fmla="*/ 452 h 214"/>
                      <a:gd name="T74" fmla="*/ 135 w 421"/>
                      <a:gd name="T75" fmla="*/ 6 h 214"/>
                      <a:gd name="T76" fmla="*/ 98 w 421"/>
                      <a:gd name="T77" fmla="*/ 213 h 214"/>
                      <a:gd name="T78" fmla="*/ 86 w 421"/>
                      <a:gd name="T79" fmla="*/ 366 h 214"/>
                      <a:gd name="T80" fmla="*/ 61 w 421"/>
                      <a:gd name="T81" fmla="*/ 7 h 214"/>
                      <a:gd name="T82" fmla="*/ 59 w 421"/>
                      <a:gd name="T83" fmla="*/ 419 h 214"/>
                      <a:gd name="T84" fmla="*/ 49 w 421"/>
                      <a:gd name="T85" fmla="*/ 452 h 214"/>
                      <a:gd name="T86" fmla="*/ 23 w 421"/>
                      <a:gd name="T87" fmla="*/ 635 h 214"/>
                      <a:gd name="T88" fmla="*/ 0 w 421"/>
                      <a:gd name="T89" fmla="*/ 1004 h 2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1"/>
                      <a:gd name="T136" fmla="*/ 0 h 214"/>
                      <a:gd name="T137" fmla="*/ 421 w 421"/>
                      <a:gd name="T138" fmla="*/ 214 h 2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1" h="214">
                        <a:moveTo>
                          <a:pt x="0" y="50"/>
                        </a:moveTo>
                        <a:lnTo>
                          <a:pt x="0" y="50"/>
                        </a:lnTo>
                        <a:lnTo>
                          <a:pt x="37" y="50"/>
                        </a:lnTo>
                        <a:lnTo>
                          <a:pt x="24" y="58"/>
                        </a:lnTo>
                        <a:lnTo>
                          <a:pt x="76" y="53"/>
                        </a:lnTo>
                        <a:lnTo>
                          <a:pt x="31" y="58"/>
                        </a:lnTo>
                        <a:lnTo>
                          <a:pt x="45" y="62"/>
                        </a:lnTo>
                        <a:lnTo>
                          <a:pt x="30" y="63"/>
                        </a:lnTo>
                        <a:lnTo>
                          <a:pt x="36" y="68"/>
                        </a:lnTo>
                        <a:lnTo>
                          <a:pt x="103" y="60"/>
                        </a:lnTo>
                        <a:lnTo>
                          <a:pt x="37" y="73"/>
                        </a:lnTo>
                        <a:lnTo>
                          <a:pt x="66" y="83"/>
                        </a:lnTo>
                        <a:lnTo>
                          <a:pt x="92" y="68"/>
                        </a:lnTo>
                        <a:lnTo>
                          <a:pt x="135" y="66"/>
                        </a:lnTo>
                        <a:lnTo>
                          <a:pt x="89" y="71"/>
                        </a:lnTo>
                        <a:lnTo>
                          <a:pt x="78" y="83"/>
                        </a:lnTo>
                        <a:lnTo>
                          <a:pt x="106" y="85"/>
                        </a:lnTo>
                        <a:lnTo>
                          <a:pt x="135" y="72"/>
                        </a:lnTo>
                        <a:lnTo>
                          <a:pt x="115" y="84"/>
                        </a:lnTo>
                        <a:lnTo>
                          <a:pt x="135" y="84"/>
                        </a:lnTo>
                        <a:lnTo>
                          <a:pt x="166" y="75"/>
                        </a:lnTo>
                        <a:lnTo>
                          <a:pt x="162" y="63"/>
                        </a:lnTo>
                        <a:lnTo>
                          <a:pt x="197" y="54"/>
                        </a:lnTo>
                        <a:lnTo>
                          <a:pt x="172" y="74"/>
                        </a:lnTo>
                        <a:lnTo>
                          <a:pt x="225" y="70"/>
                        </a:lnTo>
                        <a:lnTo>
                          <a:pt x="117" y="90"/>
                        </a:lnTo>
                        <a:lnTo>
                          <a:pt x="142" y="111"/>
                        </a:lnTo>
                        <a:lnTo>
                          <a:pt x="163" y="111"/>
                        </a:lnTo>
                        <a:lnTo>
                          <a:pt x="152" y="115"/>
                        </a:lnTo>
                        <a:lnTo>
                          <a:pt x="111" y="93"/>
                        </a:lnTo>
                        <a:lnTo>
                          <a:pt x="75" y="90"/>
                        </a:lnTo>
                        <a:lnTo>
                          <a:pt x="74" y="99"/>
                        </a:lnTo>
                        <a:lnTo>
                          <a:pt x="90" y="103"/>
                        </a:lnTo>
                        <a:lnTo>
                          <a:pt x="75" y="107"/>
                        </a:lnTo>
                        <a:lnTo>
                          <a:pt x="117" y="130"/>
                        </a:lnTo>
                        <a:lnTo>
                          <a:pt x="100" y="131"/>
                        </a:lnTo>
                        <a:lnTo>
                          <a:pt x="143" y="132"/>
                        </a:lnTo>
                        <a:lnTo>
                          <a:pt x="119" y="138"/>
                        </a:lnTo>
                        <a:lnTo>
                          <a:pt x="132" y="145"/>
                        </a:lnTo>
                        <a:lnTo>
                          <a:pt x="93" y="133"/>
                        </a:lnTo>
                        <a:lnTo>
                          <a:pt x="71" y="138"/>
                        </a:lnTo>
                        <a:lnTo>
                          <a:pt x="62" y="157"/>
                        </a:lnTo>
                        <a:lnTo>
                          <a:pt x="84" y="151"/>
                        </a:lnTo>
                        <a:lnTo>
                          <a:pt x="80" y="158"/>
                        </a:lnTo>
                        <a:lnTo>
                          <a:pt x="88" y="158"/>
                        </a:lnTo>
                        <a:lnTo>
                          <a:pt x="101" y="143"/>
                        </a:lnTo>
                        <a:lnTo>
                          <a:pt x="97" y="155"/>
                        </a:lnTo>
                        <a:lnTo>
                          <a:pt x="109" y="157"/>
                        </a:lnTo>
                        <a:lnTo>
                          <a:pt x="85" y="162"/>
                        </a:lnTo>
                        <a:lnTo>
                          <a:pt x="100" y="163"/>
                        </a:lnTo>
                        <a:lnTo>
                          <a:pt x="88" y="167"/>
                        </a:lnTo>
                        <a:lnTo>
                          <a:pt x="98" y="175"/>
                        </a:lnTo>
                        <a:lnTo>
                          <a:pt x="115" y="175"/>
                        </a:lnTo>
                        <a:lnTo>
                          <a:pt x="132" y="159"/>
                        </a:lnTo>
                        <a:lnTo>
                          <a:pt x="103" y="181"/>
                        </a:lnTo>
                        <a:lnTo>
                          <a:pt x="75" y="165"/>
                        </a:lnTo>
                        <a:lnTo>
                          <a:pt x="51" y="168"/>
                        </a:lnTo>
                        <a:lnTo>
                          <a:pt x="71" y="185"/>
                        </a:lnTo>
                        <a:lnTo>
                          <a:pt x="36" y="194"/>
                        </a:lnTo>
                        <a:lnTo>
                          <a:pt x="39" y="207"/>
                        </a:lnTo>
                        <a:lnTo>
                          <a:pt x="46" y="195"/>
                        </a:lnTo>
                        <a:lnTo>
                          <a:pt x="47" y="207"/>
                        </a:lnTo>
                        <a:lnTo>
                          <a:pt x="72" y="202"/>
                        </a:lnTo>
                        <a:lnTo>
                          <a:pt x="89" y="212"/>
                        </a:lnTo>
                        <a:lnTo>
                          <a:pt x="102" y="211"/>
                        </a:lnTo>
                        <a:lnTo>
                          <a:pt x="93" y="203"/>
                        </a:lnTo>
                        <a:lnTo>
                          <a:pt x="117" y="206"/>
                        </a:lnTo>
                        <a:lnTo>
                          <a:pt x="115" y="198"/>
                        </a:lnTo>
                        <a:lnTo>
                          <a:pt x="126" y="207"/>
                        </a:lnTo>
                        <a:lnTo>
                          <a:pt x="133" y="205"/>
                        </a:lnTo>
                        <a:lnTo>
                          <a:pt x="129" y="199"/>
                        </a:lnTo>
                        <a:lnTo>
                          <a:pt x="149" y="205"/>
                        </a:lnTo>
                        <a:lnTo>
                          <a:pt x="149" y="213"/>
                        </a:lnTo>
                        <a:lnTo>
                          <a:pt x="185" y="205"/>
                        </a:lnTo>
                        <a:lnTo>
                          <a:pt x="191" y="193"/>
                        </a:lnTo>
                        <a:lnTo>
                          <a:pt x="175" y="195"/>
                        </a:lnTo>
                        <a:lnTo>
                          <a:pt x="175" y="184"/>
                        </a:lnTo>
                        <a:lnTo>
                          <a:pt x="135" y="184"/>
                        </a:lnTo>
                        <a:lnTo>
                          <a:pt x="188" y="181"/>
                        </a:lnTo>
                        <a:lnTo>
                          <a:pt x="196" y="172"/>
                        </a:lnTo>
                        <a:lnTo>
                          <a:pt x="188" y="162"/>
                        </a:lnTo>
                        <a:lnTo>
                          <a:pt x="218" y="162"/>
                        </a:lnTo>
                        <a:lnTo>
                          <a:pt x="225" y="158"/>
                        </a:lnTo>
                        <a:lnTo>
                          <a:pt x="204" y="155"/>
                        </a:lnTo>
                        <a:lnTo>
                          <a:pt x="231" y="154"/>
                        </a:lnTo>
                        <a:lnTo>
                          <a:pt x="213" y="147"/>
                        </a:lnTo>
                        <a:lnTo>
                          <a:pt x="235" y="142"/>
                        </a:lnTo>
                        <a:lnTo>
                          <a:pt x="234" y="136"/>
                        </a:lnTo>
                        <a:lnTo>
                          <a:pt x="194" y="133"/>
                        </a:lnTo>
                        <a:lnTo>
                          <a:pt x="217" y="129"/>
                        </a:lnTo>
                        <a:lnTo>
                          <a:pt x="193" y="127"/>
                        </a:lnTo>
                        <a:lnTo>
                          <a:pt x="235" y="131"/>
                        </a:lnTo>
                        <a:lnTo>
                          <a:pt x="237" y="125"/>
                        </a:lnTo>
                        <a:lnTo>
                          <a:pt x="193" y="123"/>
                        </a:lnTo>
                        <a:lnTo>
                          <a:pt x="250" y="115"/>
                        </a:lnTo>
                        <a:lnTo>
                          <a:pt x="235" y="108"/>
                        </a:lnTo>
                        <a:lnTo>
                          <a:pt x="276" y="111"/>
                        </a:lnTo>
                        <a:lnTo>
                          <a:pt x="289" y="99"/>
                        </a:lnTo>
                        <a:lnTo>
                          <a:pt x="268" y="98"/>
                        </a:lnTo>
                        <a:lnTo>
                          <a:pt x="295" y="96"/>
                        </a:lnTo>
                        <a:lnTo>
                          <a:pt x="292" y="88"/>
                        </a:lnTo>
                        <a:lnTo>
                          <a:pt x="305" y="90"/>
                        </a:lnTo>
                        <a:lnTo>
                          <a:pt x="375" y="55"/>
                        </a:lnTo>
                        <a:lnTo>
                          <a:pt x="297" y="67"/>
                        </a:lnTo>
                        <a:lnTo>
                          <a:pt x="341" y="53"/>
                        </a:lnTo>
                        <a:lnTo>
                          <a:pt x="314" y="54"/>
                        </a:lnTo>
                        <a:lnTo>
                          <a:pt x="308" y="47"/>
                        </a:lnTo>
                        <a:lnTo>
                          <a:pt x="357" y="50"/>
                        </a:lnTo>
                        <a:lnTo>
                          <a:pt x="420" y="32"/>
                        </a:lnTo>
                        <a:lnTo>
                          <a:pt x="419" y="23"/>
                        </a:lnTo>
                        <a:lnTo>
                          <a:pt x="393" y="23"/>
                        </a:lnTo>
                        <a:lnTo>
                          <a:pt x="386" y="9"/>
                        </a:lnTo>
                        <a:lnTo>
                          <a:pt x="314" y="16"/>
                        </a:lnTo>
                        <a:lnTo>
                          <a:pt x="345" y="6"/>
                        </a:lnTo>
                        <a:lnTo>
                          <a:pt x="250" y="0"/>
                        </a:lnTo>
                        <a:lnTo>
                          <a:pt x="242" y="7"/>
                        </a:lnTo>
                        <a:lnTo>
                          <a:pt x="249" y="11"/>
                        </a:lnTo>
                        <a:lnTo>
                          <a:pt x="231" y="4"/>
                        </a:lnTo>
                        <a:lnTo>
                          <a:pt x="189" y="4"/>
                        </a:lnTo>
                        <a:lnTo>
                          <a:pt x="219" y="19"/>
                        </a:lnTo>
                        <a:lnTo>
                          <a:pt x="208" y="23"/>
                        </a:lnTo>
                        <a:lnTo>
                          <a:pt x="193" y="8"/>
                        </a:lnTo>
                        <a:lnTo>
                          <a:pt x="154" y="7"/>
                        </a:lnTo>
                        <a:lnTo>
                          <a:pt x="162" y="13"/>
                        </a:lnTo>
                        <a:lnTo>
                          <a:pt x="132" y="11"/>
                        </a:lnTo>
                        <a:lnTo>
                          <a:pt x="147" y="21"/>
                        </a:lnTo>
                        <a:lnTo>
                          <a:pt x="124" y="15"/>
                        </a:lnTo>
                        <a:lnTo>
                          <a:pt x="131" y="21"/>
                        </a:lnTo>
                        <a:lnTo>
                          <a:pt x="117" y="23"/>
                        </a:lnTo>
                        <a:lnTo>
                          <a:pt x="147" y="37"/>
                        </a:lnTo>
                        <a:lnTo>
                          <a:pt x="81" y="22"/>
                        </a:lnTo>
                        <a:lnTo>
                          <a:pt x="65" y="33"/>
                        </a:lnTo>
                        <a:lnTo>
                          <a:pt x="91" y="38"/>
                        </a:lnTo>
                        <a:lnTo>
                          <a:pt x="47" y="34"/>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7" name="Freeform 52"/>
                  <p:cNvSpPr>
                    <a:spLocks noChangeAspect="1"/>
                  </p:cNvSpPr>
                  <p:nvPr/>
                </p:nvSpPr>
                <p:spPr bwMode="gray">
                  <a:xfrm>
                    <a:off x="2544692" y="1462126"/>
                    <a:ext cx="549360" cy="410508"/>
                  </a:xfrm>
                  <a:custGeom>
                    <a:avLst/>
                    <a:gdLst>
                      <a:gd name="T0" fmla="*/ 0 w 392"/>
                      <a:gd name="T1" fmla="*/ 1131 h 278"/>
                      <a:gd name="T2" fmla="*/ 19 w 392"/>
                      <a:gd name="T3" fmla="*/ 188 h 278"/>
                      <a:gd name="T4" fmla="*/ 23 w 392"/>
                      <a:gd name="T5" fmla="*/ 4 h 278"/>
                      <a:gd name="T6" fmla="*/ 21 w 392"/>
                      <a:gd name="T7" fmla="*/ 896 h 278"/>
                      <a:gd name="T8" fmla="*/ 21 w 392"/>
                      <a:gd name="T9" fmla="*/ 1310 h 278"/>
                      <a:gd name="T10" fmla="*/ 25 w 392"/>
                      <a:gd name="T11" fmla="*/ 1022 h 278"/>
                      <a:gd name="T12" fmla="*/ 23 w 392"/>
                      <a:gd name="T13" fmla="*/ 712 h 278"/>
                      <a:gd name="T14" fmla="*/ 29 w 392"/>
                      <a:gd name="T15" fmla="*/ 511 h 278"/>
                      <a:gd name="T16" fmla="*/ 31 w 392"/>
                      <a:gd name="T17" fmla="*/ 432 h 278"/>
                      <a:gd name="T18" fmla="*/ 32 w 392"/>
                      <a:gd name="T19" fmla="*/ 246 h 278"/>
                      <a:gd name="T20" fmla="*/ 45 w 392"/>
                      <a:gd name="T21" fmla="*/ 3 h 278"/>
                      <a:gd name="T22" fmla="*/ 49 w 392"/>
                      <a:gd name="T23" fmla="*/ 391 h 278"/>
                      <a:gd name="T24" fmla="*/ 52 w 392"/>
                      <a:gd name="T25" fmla="*/ 666 h 278"/>
                      <a:gd name="T26" fmla="*/ 61 w 392"/>
                      <a:gd name="T27" fmla="*/ 511 h 278"/>
                      <a:gd name="T28" fmla="*/ 78 w 392"/>
                      <a:gd name="T29" fmla="*/ 896 h 278"/>
                      <a:gd name="T30" fmla="*/ 82 w 392"/>
                      <a:gd name="T31" fmla="*/ 991 h 278"/>
                      <a:gd name="T32" fmla="*/ 85 w 392"/>
                      <a:gd name="T33" fmla="*/ 1208 h 278"/>
                      <a:gd name="T34" fmla="*/ 93 w 392"/>
                      <a:gd name="T35" fmla="*/ 1092 h 278"/>
                      <a:gd name="T36" fmla="*/ 90 w 392"/>
                      <a:gd name="T37" fmla="*/ 1300 h 278"/>
                      <a:gd name="T38" fmla="*/ 95 w 392"/>
                      <a:gd name="T39" fmla="*/ 1496 h 278"/>
                      <a:gd name="T40" fmla="*/ 97 w 392"/>
                      <a:gd name="T41" fmla="*/ 1582 h 278"/>
                      <a:gd name="T42" fmla="*/ 101 w 392"/>
                      <a:gd name="T43" fmla="*/ 1692 h 278"/>
                      <a:gd name="T44" fmla="*/ 103 w 392"/>
                      <a:gd name="T45" fmla="*/ 1808 h 278"/>
                      <a:gd name="T46" fmla="*/ 112 w 392"/>
                      <a:gd name="T47" fmla="*/ 1809 h 278"/>
                      <a:gd name="T48" fmla="*/ 116 w 392"/>
                      <a:gd name="T49" fmla="*/ 2082 h 278"/>
                      <a:gd name="T50" fmla="*/ 109 w 392"/>
                      <a:gd name="T51" fmla="*/ 2205 h 278"/>
                      <a:gd name="T52" fmla="*/ 119 w 392"/>
                      <a:gd name="T53" fmla="*/ 2689 h 278"/>
                      <a:gd name="T54" fmla="*/ 128 w 392"/>
                      <a:gd name="T55" fmla="*/ 2967 h 278"/>
                      <a:gd name="T56" fmla="*/ 133 w 392"/>
                      <a:gd name="T57" fmla="*/ 3082 h 278"/>
                      <a:gd name="T58" fmla="*/ 140 w 392"/>
                      <a:gd name="T59" fmla="*/ 3362 h 278"/>
                      <a:gd name="T60" fmla="*/ 138 w 392"/>
                      <a:gd name="T61" fmla="*/ 3498 h 278"/>
                      <a:gd name="T62" fmla="*/ 132 w 392"/>
                      <a:gd name="T63" fmla="*/ 3548 h 278"/>
                      <a:gd name="T64" fmla="*/ 114 w 392"/>
                      <a:gd name="T65" fmla="*/ 3279 h 278"/>
                      <a:gd name="T66" fmla="*/ 112 w 392"/>
                      <a:gd name="T67" fmla="*/ 3503 h 278"/>
                      <a:gd name="T68" fmla="*/ 111 w 392"/>
                      <a:gd name="T69" fmla="*/ 3618 h 278"/>
                      <a:gd name="T70" fmla="*/ 124 w 392"/>
                      <a:gd name="T71" fmla="*/ 4015 h 278"/>
                      <a:gd name="T72" fmla="*/ 127 w 392"/>
                      <a:gd name="T73" fmla="*/ 4388 h 278"/>
                      <a:gd name="T74" fmla="*/ 104 w 392"/>
                      <a:gd name="T75" fmla="*/ 4379 h 278"/>
                      <a:gd name="T76" fmla="*/ 93 w 392"/>
                      <a:gd name="T77" fmla="*/ 4688 h 278"/>
                      <a:gd name="T78" fmla="*/ 93 w 392"/>
                      <a:gd name="T79" fmla="*/ 4456 h 278"/>
                      <a:gd name="T80" fmla="*/ 83 w 392"/>
                      <a:gd name="T81" fmla="*/ 4001 h 278"/>
                      <a:gd name="T82" fmla="*/ 75 w 392"/>
                      <a:gd name="T83" fmla="*/ 4099 h 278"/>
                      <a:gd name="T84" fmla="*/ 64 w 392"/>
                      <a:gd name="T85" fmla="*/ 4203 h 278"/>
                      <a:gd name="T86" fmla="*/ 62 w 392"/>
                      <a:gd name="T87" fmla="*/ 3737 h 278"/>
                      <a:gd name="T88" fmla="*/ 77 w 392"/>
                      <a:gd name="T89" fmla="*/ 3434 h 278"/>
                      <a:gd name="T90" fmla="*/ 81 w 392"/>
                      <a:gd name="T91" fmla="*/ 2356 h 278"/>
                      <a:gd name="T92" fmla="*/ 78 w 392"/>
                      <a:gd name="T93" fmla="*/ 2205 h 278"/>
                      <a:gd name="T94" fmla="*/ 64 w 392"/>
                      <a:gd name="T95" fmla="*/ 2202 h 278"/>
                      <a:gd name="T96" fmla="*/ 61 w 392"/>
                      <a:gd name="T97" fmla="*/ 1854 h 278"/>
                      <a:gd name="T98" fmla="*/ 55 w 392"/>
                      <a:gd name="T99" fmla="*/ 1584 h 278"/>
                      <a:gd name="T100" fmla="*/ 44 w 392"/>
                      <a:gd name="T101" fmla="*/ 1735 h 278"/>
                      <a:gd name="T102" fmla="*/ 21 w 392"/>
                      <a:gd name="T103" fmla="*/ 1624 h 278"/>
                      <a:gd name="T104" fmla="*/ 21 w 392"/>
                      <a:gd name="T105" fmla="*/ 1310 h 278"/>
                      <a:gd name="T106" fmla="*/ 0 w 392"/>
                      <a:gd name="T107" fmla="*/ 1131 h 2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2"/>
                      <a:gd name="T163" fmla="*/ 0 h 278"/>
                      <a:gd name="T164" fmla="*/ 392 w 392"/>
                      <a:gd name="T165" fmla="*/ 278 h 2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2" h="278">
                        <a:moveTo>
                          <a:pt x="0" y="61"/>
                        </a:moveTo>
                        <a:lnTo>
                          <a:pt x="0" y="61"/>
                        </a:lnTo>
                        <a:lnTo>
                          <a:pt x="3" y="32"/>
                        </a:lnTo>
                        <a:lnTo>
                          <a:pt x="19" y="10"/>
                        </a:lnTo>
                        <a:lnTo>
                          <a:pt x="47" y="0"/>
                        </a:lnTo>
                        <a:lnTo>
                          <a:pt x="69" y="4"/>
                        </a:lnTo>
                        <a:lnTo>
                          <a:pt x="45" y="32"/>
                        </a:lnTo>
                        <a:lnTo>
                          <a:pt x="51" y="49"/>
                        </a:lnTo>
                        <a:lnTo>
                          <a:pt x="69" y="65"/>
                        </a:lnTo>
                        <a:lnTo>
                          <a:pt x="47" y="72"/>
                        </a:lnTo>
                        <a:lnTo>
                          <a:pt x="70" y="71"/>
                        </a:lnTo>
                        <a:lnTo>
                          <a:pt x="73" y="56"/>
                        </a:lnTo>
                        <a:lnTo>
                          <a:pt x="56" y="47"/>
                        </a:lnTo>
                        <a:lnTo>
                          <a:pt x="70" y="38"/>
                        </a:lnTo>
                        <a:lnTo>
                          <a:pt x="59" y="25"/>
                        </a:lnTo>
                        <a:lnTo>
                          <a:pt x="82" y="28"/>
                        </a:lnTo>
                        <a:lnTo>
                          <a:pt x="61" y="21"/>
                        </a:lnTo>
                        <a:lnTo>
                          <a:pt x="85" y="23"/>
                        </a:lnTo>
                        <a:lnTo>
                          <a:pt x="69" y="13"/>
                        </a:lnTo>
                        <a:lnTo>
                          <a:pt x="88" y="14"/>
                        </a:lnTo>
                        <a:lnTo>
                          <a:pt x="100" y="4"/>
                        </a:lnTo>
                        <a:lnTo>
                          <a:pt x="116" y="3"/>
                        </a:lnTo>
                        <a:lnTo>
                          <a:pt x="117" y="16"/>
                        </a:lnTo>
                        <a:lnTo>
                          <a:pt x="128" y="21"/>
                        </a:lnTo>
                        <a:lnTo>
                          <a:pt x="124" y="49"/>
                        </a:lnTo>
                        <a:lnTo>
                          <a:pt x="139" y="36"/>
                        </a:lnTo>
                        <a:lnTo>
                          <a:pt x="148" y="41"/>
                        </a:lnTo>
                        <a:lnTo>
                          <a:pt x="170" y="28"/>
                        </a:lnTo>
                        <a:lnTo>
                          <a:pt x="202" y="36"/>
                        </a:lnTo>
                        <a:lnTo>
                          <a:pt x="215" y="49"/>
                        </a:lnTo>
                        <a:lnTo>
                          <a:pt x="206" y="56"/>
                        </a:lnTo>
                        <a:lnTo>
                          <a:pt x="225" y="53"/>
                        </a:lnTo>
                        <a:lnTo>
                          <a:pt x="219" y="61"/>
                        </a:lnTo>
                        <a:lnTo>
                          <a:pt x="231" y="65"/>
                        </a:lnTo>
                        <a:lnTo>
                          <a:pt x="240" y="55"/>
                        </a:lnTo>
                        <a:lnTo>
                          <a:pt x="254" y="60"/>
                        </a:lnTo>
                        <a:lnTo>
                          <a:pt x="258" y="69"/>
                        </a:lnTo>
                        <a:lnTo>
                          <a:pt x="246" y="71"/>
                        </a:lnTo>
                        <a:lnTo>
                          <a:pt x="265" y="71"/>
                        </a:lnTo>
                        <a:lnTo>
                          <a:pt x="262" y="82"/>
                        </a:lnTo>
                        <a:lnTo>
                          <a:pt x="276" y="76"/>
                        </a:lnTo>
                        <a:lnTo>
                          <a:pt x="267" y="85"/>
                        </a:lnTo>
                        <a:lnTo>
                          <a:pt x="295" y="83"/>
                        </a:lnTo>
                        <a:lnTo>
                          <a:pt x="279" y="92"/>
                        </a:lnTo>
                        <a:lnTo>
                          <a:pt x="292" y="92"/>
                        </a:lnTo>
                        <a:lnTo>
                          <a:pt x="287" y="98"/>
                        </a:lnTo>
                        <a:lnTo>
                          <a:pt x="300" y="89"/>
                        </a:lnTo>
                        <a:lnTo>
                          <a:pt x="312" y="99"/>
                        </a:lnTo>
                        <a:lnTo>
                          <a:pt x="290" y="107"/>
                        </a:lnTo>
                        <a:lnTo>
                          <a:pt x="322" y="114"/>
                        </a:lnTo>
                        <a:lnTo>
                          <a:pt x="294" y="116"/>
                        </a:lnTo>
                        <a:lnTo>
                          <a:pt x="305" y="120"/>
                        </a:lnTo>
                        <a:lnTo>
                          <a:pt x="296" y="129"/>
                        </a:lnTo>
                        <a:lnTo>
                          <a:pt x="329" y="146"/>
                        </a:lnTo>
                        <a:lnTo>
                          <a:pt x="345" y="143"/>
                        </a:lnTo>
                        <a:lnTo>
                          <a:pt x="353" y="162"/>
                        </a:lnTo>
                        <a:lnTo>
                          <a:pt x="369" y="161"/>
                        </a:lnTo>
                        <a:lnTo>
                          <a:pt x="367" y="169"/>
                        </a:lnTo>
                        <a:lnTo>
                          <a:pt x="391" y="174"/>
                        </a:lnTo>
                        <a:lnTo>
                          <a:pt x="388" y="184"/>
                        </a:lnTo>
                        <a:lnTo>
                          <a:pt x="376" y="183"/>
                        </a:lnTo>
                        <a:lnTo>
                          <a:pt x="381" y="189"/>
                        </a:lnTo>
                        <a:lnTo>
                          <a:pt x="375" y="199"/>
                        </a:lnTo>
                        <a:lnTo>
                          <a:pt x="364" y="195"/>
                        </a:lnTo>
                        <a:lnTo>
                          <a:pt x="362" y="214"/>
                        </a:lnTo>
                        <a:lnTo>
                          <a:pt x="317" y="178"/>
                        </a:lnTo>
                        <a:lnTo>
                          <a:pt x="300" y="182"/>
                        </a:lnTo>
                        <a:lnTo>
                          <a:pt x="312" y="190"/>
                        </a:lnTo>
                        <a:lnTo>
                          <a:pt x="303" y="199"/>
                        </a:lnTo>
                        <a:lnTo>
                          <a:pt x="310" y="198"/>
                        </a:lnTo>
                        <a:lnTo>
                          <a:pt x="320" y="216"/>
                        </a:lnTo>
                        <a:lnTo>
                          <a:pt x="341" y="220"/>
                        </a:lnTo>
                        <a:lnTo>
                          <a:pt x="340" y="231"/>
                        </a:lnTo>
                        <a:lnTo>
                          <a:pt x="351" y="240"/>
                        </a:lnTo>
                        <a:lnTo>
                          <a:pt x="345" y="264"/>
                        </a:lnTo>
                        <a:lnTo>
                          <a:pt x="290" y="239"/>
                        </a:lnTo>
                        <a:lnTo>
                          <a:pt x="327" y="277"/>
                        </a:lnTo>
                        <a:lnTo>
                          <a:pt x="256" y="256"/>
                        </a:lnTo>
                        <a:lnTo>
                          <a:pt x="246" y="243"/>
                        </a:lnTo>
                        <a:lnTo>
                          <a:pt x="256" y="242"/>
                        </a:lnTo>
                        <a:lnTo>
                          <a:pt x="233" y="234"/>
                        </a:lnTo>
                        <a:lnTo>
                          <a:pt x="227" y="219"/>
                        </a:lnTo>
                        <a:lnTo>
                          <a:pt x="209" y="214"/>
                        </a:lnTo>
                        <a:lnTo>
                          <a:pt x="208" y="224"/>
                        </a:lnTo>
                        <a:lnTo>
                          <a:pt x="198" y="219"/>
                        </a:lnTo>
                        <a:lnTo>
                          <a:pt x="182" y="229"/>
                        </a:lnTo>
                        <a:lnTo>
                          <a:pt x="163" y="219"/>
                        </a:lnTo>
                        <a:lnTo>
                          <a:pt x="173" y="202"/>
                        </a:lnTo>
                        <a:lnTo>
                          <a:pt x="225" y="202"/>
                        </a:lnTo>
                        <a:lnTo>
                          <a:pt x="213" y="186"/>
                        </a:lnTo>
                        <a:lnTo>
                          <a:pt x="242" y="161"/>
                        </a:lnTo>
                        <a:lnTo>
                          <a:pt x="221" y="128"/>
                        </a:lnTo>
                        <a:lnTo>
                          <a:pt x="207" y="125"/>
                        </a:lnTo>
                        <a:lnTo>
                          <a:pt x="215" y="120"/>
                        </a:lnTo>
                        <a:lnTo>
                          <a:pt x="183" y="129"/>
                        </a:lnTo>
                        <a:lnTo>
                          <a:pt x="182" y="119"/>
                        </a:lnTo>
                        <a:lnTo>
                          <a:pt x="194" y="114"/>
                        </a:lnTo>
                        <a:lnTo>
                          <a:pt x="170" y="101"/>
                        </a:lnTo>
                        <a:lnTo>
                          <a:pt x="170" y="91"/>
                        </a:lnTo>
                        <a:lnTo>
                          <a:pt x="148" y="86"/>
                        </a:lnTo>
                        <a:lnTo>
                          <a:pt x="153" y="100"/>
                        </a:lnTo>
                        <a:lnTo>
                          <a:pt x="115" y="95"/>
                        </a:lnTo>
                        <a:lnTo>
                          <a:pt x="125" y="102"/>
                        </a:lnTo>
                        <a:lnTo>
                          <a:pt x="26" y="89"/>
                        </a:lnTo>
                        <a:lnTo>
                          <a:pt x="8" y="71"/>
                        </a:lnTo>
                        <a:lnTo>
                          <a:pt x="39" y="72"/>
                        </a:lnTo>
                        <a:lnTo>
                          <a:pt x="0" y="6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8" name="Freeform 53"/>
                  <p:cNvSpPr>
                    <a:spLocks noChangeAspect="1"/>
                  </p:cNvSpPr>
                  <p:nvPr/>
                </p:nvSpPr>
                <p:spPr bwMode="gray">
                  <a:xfrm>
                    <a:off x="2599198" y="1742709"/>
                    <a:ext cx="129093" cy="92606"/>
                  </a:xfrm>
                  <a:custGeom>
                    <a:avLst/>
                    <a:gdLst>
                      <a:gd name="T0" fmla="*/ 0 w 92"/>
                      <a:gd name="T1" fmla="*/ 1502 h 62"/>
                      <a:gd name="T2" fmla="*/ 0 w 92"/>
                      <a:gd name="T3" fmla="*/ 1502 h 62"/>
                      <a:gd name="T4" fmla="*/ 14 w 92"/>
                      <a:gd name="T5" fmla="*/ 1173 h 62"/>
                      <a:gd name="T6" fmla="*/ 22 w 92"/>
                      <a:gd name="T7" fmla="*/ 0 h 62"/>
                      <a:gd name="T8" fmla="*/ 23 w 92"/>
                      <a:gd name="T9" fmla="*/ 402 h 62"/>
                      <a:gd name="T10" fmla="*/ 23 w 92"/>
                      <a:gd name="T11" fmla="*/ 507 h 62"/>
                      <a:gd name="T12" fmla="*/ 36 w 92"/>
                      <a:gd name="T13" fmla="*/ 1389 h 62"/>
                      <a:gd name="T14" fmla="*/ 33 w 92"/>
                      <a:gd name="T15" fmla="*/ 1623 h 62"/>
                      <a:gd name="T16" fmla="*/ 23 w 92"/>
                      <a:gd name="T17" fmla="*/ 1268 h 62"/>
                      <a:gd name="T18" fmla="*/ 23 w 92"/>
                      <a:gd name="T19" fmla="*/ 1867 h 62"/>
                      <a:gd name="T20" fmla="*/ 21 w 92"/>
                      <a:gd name="T21" fmla="*/ 1389 h 62"/>
                      <a:gd name="T22" fmla="*/ 0 w 92"/>
                      <a:gd name="T23" fmla="*/ 1502 h 62"/>
                      <a:gd name="T24" fmla="*/ 0 w 92"/>
                      <a:gd name="T25" fmla="*/ 1502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62"/>
                      <a:gd name="T41" fmla="*/ 92 w 92"/>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62">
                        <a:moveTo>
                          <a:pt x="0" y="50"/>
                        </a:moveTo>
                        <a:lnTo>
                          <a:pt x="0" y="50"/>
                        </a:lnTo>
                        <a:lnTo>
                          <a:pt x="14" y="38"/>
                        </a:lnTo>
                        <a:lnTo>
                          <a:pt x="22" y="0"/>
                        </a:lnTo>
                        <a:lnTo>
                          <a:pt x="30" y="14"/>
                        </a:lnTo>
                        <a:lnTo>
                          <a:pt x="51" y="17"/>
                        </a:lnTo>
                        <a:lnTo>
                          <a:pt x="91" y="45"/>
                        </a:lnTo>
                        <a:lnTo>
                          <a:pt x="86" y="54"/>
                        </a:lnTo>
                        <a:lnTo>
                          <a:pt x="49" y="41"/>
                        </a:lnTo>
                        <a:lnTo>
                          <a:pt x="27" y="61"/>
                        </a:lnTo>
                        <a:lnTo>
                          <a:pt x="21" y="45"/>
                        </a:lnTo>
                        <a:lnTo>
                          <a:pt x="0" y="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89" name="Freeform 54"/>
                  <p:cNvSpPr>
                    <a:spLocks noChangeAspect="1"/>
                  </p:cNvSpPr>
                  <p:nvPr/>
                </p:nvSpPr>
                <p:spPr bwMode="gray">
                  <a:xfrm>
                    <a:off x="3132779" y="2165657"/>
                    <a:ext cx="129093" cy="131308"/>
                  </a:xfrm>
                  <a:custGeom>
                    <a:avLst/>
                    <a:gdLst>
                      <a:gd name="T0" fmla="*/ 0 w 92"/>
                      <a:gd name="T1" fmla="*/ 1215 h 89"/>
                      <a:gd name="T2" fmla="*/ 0 w 92"/>
                      <a:gd name="T3" fmla="*/ 1215 h 89"/>
                      <a:gd name="T4" fmla="*/ 23 w 92"/>
                      <a:gd name="T5" fmla="*/ 4 h 89"/>
                      <a:gd name="T6" fmla="*/ 23 w 92"/>
                      <a:gd name="T7" fmla="*/ 0 h 89"/>
                      <a:gd name="T8" fmla="*/ 23 w 92"/>
                      <a:gd name="T9" fmla="*/ 592 h 89"/>
                      <a:gd name="T10" fmla="*/ 23 w 92"/>
                      <a:gd name="T11" fmla="*/ 456 h 89"/>
                      <a:gd name="T12" fmla="*/ 23 w 92"/>
                      <a:gd name="T13" fmla="*/ 721 h 89"/>
                      <a:gd name="T14" fmla="*/ 29 w 92"/>
                      <a:gd name="T15" fmla="*/ 721 h 89"/>
                      <a:gd name="T16" fmla="*/ 27 w 92"/>
                      <a:gd name="T17" fmla="*/ 944 h 89"/>
                      <a:gd name="T18" fmla="*/ 33 w 92"/>
                      <a:gd name="T19" fmla="*/ 936 h 89"/>
                      <a:gd name="T20" fmla="*/ 29 w 92"/>
                      <a:gd name="T21" fmla="*/ 1193 h 89"/>
                      <a:gd name="T22" fmla="*/ 34 w 92"/>
                      <a:gd name="T23" fmla="*/ 1054 h 89"/>
                      <a:gd name="T24" fmla="*/ 36 w 92"/>
                      <a:gd name="T25" fmla="*/ 1282 h 89"/>
                      <a:gd name="T26" fmla="*/ 30 w 92"/>
                      <a:gd name="T27" fmla="*/ 1549 h 89"/>
                      <a:gd name="T28" fmla="*/ 29 w 92"/>
                      <a:gd name="T29" fmla="*/ 1359 h 89"/>
                      <a:gd name="T30" fmla="*/ 27 w 92"/>
                      <a:gd name="T31" fmla="*/ 1460 h 89"/>
                      <a:gd name="T32" fmla="*/ 27 w 92"/>
                      <a:gd name="T33" fmla="*/ 1149 h 89"/>
                      <a:gd name="T34" fmla="*/ 23 w 92"/>
                      <a:gd name="T35" fmla="*/ 1460 h 89"/>
                      <a:gd name="T36" fmla="*/ 23 w 92"/>
                      <a:gd name="T37" fmla="*/ 1267 h 89"/>
                      <a:gd name="T38" fmla="*/ 23 w 92"/>
                      <a:gd name="T39" fmla="*/ 1282 h 89"/>
                      <a:gd name="T40" fmla="*/ 23 w 92"/>
                      <a:gd name="T41" fmla="*/ 1149 h 89"/>
                      <a:gd name="T42" fmla="*/ 0 w 92"/>
                      <a:gd name="T43" fmla="*/ 1215 h 89"/>
                      <a:gd name="T44" fmla="*/ 0 w 92"/>
                      <a:gd name="T45" fmla="*/ 1215 h 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2"/>
                      <a:gd name="T70" fmla="*/ 0 h 89"/>
                      <a:gd name="T71" fmla="*/ 92 w 92"/>
                      <a:gd name="T72" fmla="*/ 89 h 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2" h="89">
                        <a:moveTo>
                          <a:pt x="0" y="69"/>
                        </a:moveTo>
                        <a:lnTo>
                          <a:pt x="0" y="69"/>
                        </a:lnTo>
                        <a:lnTo>
                          <a:pt x="37" y="4"/>
                        </a:lnTo>
                        <a:lnTo>
                          <a:pt x="52" y="0"/>
                        </a:lnTo>
                        <a:lnTo>
                          <a:pt x="34" y="34"/>
                        </a:lnTo>
                        <a:lnTo>
                          <a:pt x="46" y="26"/>
                        </a:lnTo>
                        <a:lnTo>
                          <a:pt x="54" y="41"/>
                        </a:lnTo>
                        <a:lnTo>
                          <a:pt x="78" y="41"/>
                        </a:lnTo>
                        <a:lnTo>
                          <a:pt x="73" y="54"/>
                        </a:lnTo>
                        <a:lnTo>
                          <a:pt x="85" y="53"/>
                        </a:lnTo>
                        <a:lnTo>
                          <a:pt x="77" y="67"/>
                        </a:lnTo>
                        <a:lnTo>
                          <a:pt x="88" y="60"/>
                        </a:lnTo>
                        <a:lnTo>
                          <a:pt x="91" y="73"/>
                        </a:lnTo>
                        <a:lnTo>
                          <a:pt x="79" y="88"/>
                        </a:lnTo>
                        <a:lnTo>
                          <a:pt x="78" y="77"/>
                        </a:lnTo>
                        <a:lnTo>
                          <a:pt x="73" y="83"/>
                        </a:lnTo>
                        <a:lnTo>
                          <a:pt x="73" y="66"/>
                        </a:lnTo>
                        <a:lnTo>
                          <a:pt x="50" y="83"/>
                        </a:lnTo>
                        <a:lnTo>
                          <a:pt x="63" y="71"/>
                        </a:lnTo>
                        <a:lnTo>
                          <a:pt x="45" y="73"/>
                        </a:lnTo>
                        <a:lnTo>
                          <a:pt x="49" y="66"/>
                        </a:lnTo>
                        <a:lnTo>
                          <a:pt x="0" y="6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0" name="Freeform 57"/>
                  <p:cNvSpPr>
                    <a:spLocks noChangeAspect="1"/>
                  </p:cNvSpPr>
                  <p:nvPr/>
                </p:nvSpPr>
                <p:spPr bwMode="gray">
                  <a:xfrm>
                    <a:off x="2029757" y="2624541"/>
                    <a:ext cx="578046" cy="382865"/>
                  </a:xfrm>
                  <a:custGeom>
                    <a:avLst/>
                    <a:gdLst>
                      <a:gd name="T0" fmla="*/ 0 w 412"/>
                      <a:gd name="T1" fmla="*/ 3 h 261"/>
                      <a:gd name="T2" fmla="*/ 0 w 412"/>
                      <a:gd name="T3" fmla="*/ 3 h 261"/>
                      <a:gd name="T4" fmla="*/ 19 w 412"/>
                      <a:gd name="T5" fmla="*/ 592 h 261"/>
                      <a:gd name="T6" fmla="*/ 22 w 412"/>
                      <a:gd name="T7" fmla="*/ 845 h 261"/>
                      <a:gd name="T8" fmla="*/ 22 w 412"/>
                      <a:gd name="T9" fmla="*/ 1006 h 261"/>
                      <a:gd name="T10" fmla="*/ 22 w 412"/>
                      <a:gd name="T11" fmla="*/ 1029 h 261"/>
                      <a:gd name="T12" fmla="*/ 22 w 412"/>
                      <a:gd name="T13" fmla="*/ 1138 h 261"/>
                      <a:gd name="T14" fmla="*/ 24 w 412"/>
                      <a:gd name="T15" fmla="*/ 1432 h 261"/>
                      <a:gd name="T16" fmla="*/ 24 w 412"/>
                      <a:gd name="T17" fmla="*/ 1623 h 261"/>
                      <a:gd name="T18" fmla="*/ 38 w 412"/>
                      <a:gd name="T19" fmla="*/ 1958 h 261"/>
                      <a:gd name="T20" fmla="*/ 42 w 412"/>
                      <a:gd name="T21" fmla="*/ 1845 h 261"/>
                      <a:gd name="T22" fmla="*/ 22 w 412"/>
                      <a:gd name="T23" fmla="*/ 503 h 261"/>
                      <a:gd name="T24" fmla="*/ 22 w 412"/>
                      <a:gd name="T25" fmla="*/ 154 h 261"/>
                      <a:gd name="T26" fmla="*/ 22 w 412"/>
                      <a:gd name="T27" fmla="*/ 220 h 261"/>
                      <a:gd name="T28" fmla="*/ 25 w 412"/>
                      <a:gd name="T29" fmla="*/ 839 h 261"/>
                      <a:gd name="T30" fmla="*/ 44 w 412"/>
                      <a:gd name="T31" fmla="*/ 1276 h 261"/>
                      <a:gd name="T32" fmla="*/ 43 w 412"/>
                      <a:gd name="T33" fmla="*/ 1437 h 261"/>
                      <a:gd name="T34" fmla="*/ 61 w 412"/>
                      <a:gd name="T35" fmla="*/ 2046 h 261"/>
                      <a:gd name="T36" fmla="*/ 63 w 412"/>
                      <a:gd name="T37" fmla="*/ 2304 h 261"/>
                      <a:gd name="T38" fmla="*/ 61 w 412"/>
                      <a:gd name="T39" fmla="*/ 2461 h 261"/>
                      <a:gd name="T40" fmla="*/ 64 w 412"/>
                      <a:gd name="T41" fmla="*/ 2674 h 261"/>
                      <a:gd name="T42" fmla="*/ 102 w 412"/>
                      <a:gd name="T43" fmla="*/ 3323 h 261"/>
                      <a:gd name="T44" fmla="*/ 116 w 412"/>
                      <a:gd name="T45" fmla="*/ 3276 h 261"/>
                      <a:gd name="T46" fmla="*/ 128 w 412"/>
                      <a:gd name="T47" fmla="*/ 3572 h 261"/>
                      <a:gd name="T48" fmla="*/ 133 w 412"/>
                      <a:gd name="T49" fmla="*/ 3292 h 261"/>
                      <a:gd name="T50" fmla="*/ 138 w 412"/>
                      <a:gd name="T51" fmla="*/ 3276 h 261"/>
                      <a:gd name="T52" fmla="*/ 133 w 412"/>
                      <a:gd name="T53" fmla="*/ 3002 h 261"/>
                      <a:gd name="T54" fmla="*/ 145 w 412"/>
                      <a:gd name="T55" fmla="*/ 2935 h 261"/>
                      <a:gd name="T56" fmla="*/ 149 w 412"/>
                      <a:gd name="T57" fmla="*/ 2816 h 261"/>
                      <a:gd name="T58" fmla="*/ 149 w 412"/>
                      <a:gd name="T59" fmla="*/ 2765 h 261"/>
                      <a:gd name="T60" fmla="*/ 151 w 412"/>
                      <a:gd name="T61" fmla="*/ 2909 h 261"/>
                      <a:gd name="T62" fmla="*/ 155 w 412"/>
                      <a:gd name="T63" fmla="*/ 2304 h 261"/>
                      <a:gd name="T64" fmla="*/ 149 w 412"/>
                      <a:gd name="T65" fmla="*/ 2205 h 261"/>
                      <a:gd name="T66" fmla="*/ 139 w 412"/>
                      <a:gd name="T67" fmla="*/ 2304 h 261"/>
                      <a:gd name="T68" fmla="*/ 133 w 412"/>
                      <a:gd name="T69" fmla="*/ 2816 h 261"/>
                      <a:gd name="T70" fmla="*/ 116 w 412"/>
                      <a:gd name="T71" fmla="*/ 2861 h 261"/>
                      <a:gd name="T72" fmla="*/ 110 w 412"/>
                      <a:gd name="T73" fmla="*/ 2754 h 261"/>
                      <a:gd name="T74" fmla="*/ 101 w 412"/>
                      <a:gd name="T75" fmla="*/ 2099 h 261"/>
                      <a:gd name="T76" fmla="*/ 101 w 412"/>
                      <a:gd name="T77" fmla="*/ 1623 h 261"/>
                      <a:gd name="T78" fmla="*/ 104 w 412"/>
                      <a:gd name="T79" fmla="*/ 1384 h 261"/>
                      <a:gd name="T80" fmla="*/ 94 w 412"/>
                      <a:gd name="T81" fmla="*/ 1276 h 261"/>
                      <a:gd name="T82" fmla="*/ 81 w 412"/>
                      <a:gd name="T83" fmla="*/ 592 h 261"/>
                      <a:gd name="T84" fmla="*/ 67 w 412"/>
                      <a:gd name="T85" fmla="*/ 720 h 261"/>
                      <a:gd name="T86" fmla="*/ 57 w 412"/>
                      <a:gd name="T87" fmla="*/ 173 h 261"/>
                      <a:gd name="T88" fmla="*/ 31 w 412"/>
                      <a:gd name="T89" fmla="*/ 278 h 261"/>
                      <a:gd name="T90" fmla="*/ 22 w 412"/>
                      <a:gd name="T91" fmla="*/ 0 h 261"/>
                      <a:gd name="T92" fmla="*/ 0 w 412"/>
                      <a:gd name="T93" fmla="*/ 3 h 261"/>
                      <a:gd name="T94" fmla="*/ 0 w 412"/>
                      <a:gd name="T95" fmla="*/ 3 h 2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2"/>
                      <a:gd name="T145" fmla="*/ 0 h 261"/>
                      <a:gd name="T146" fmla="*/ 412 w 412"/>
                      <a:gd name="T147" fmla="*/ 261 h 2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2" h="261">
                        <a:moveTo>
                          <a:pt x="0" y="3"/>
                        </a:moveTo>
                        <a:lnTo>
                          <a:pt x="0" y="3"/>
                        </a:lnTo>
                        <a:lnTo>
                          <a:pt x="19" y="43"/>
                        </a:lnTo>
                        <a:lnTo>
                          <a:pt x="42" y="62"/>
                        </a:lnTo>
                        <a:lnTo>
                          <a:pt x="41" y="73"/>
                        </a:lnTo>
                        <a:lnTo>
                          <a:pt x="29" y="75"/>
                        </a:lnTo>
                        <a:lnTo>
                          <a:pt x="55" y="84"/>
                        </a:lnTo>
                        <a:lnTo>
                          <a:pt x="69" y="103"/>
                        </a:lnTo>
                        <a:lnTo>
                          <a:pt x="68" y="118"/>
                        </a:lnTo>
                        <a:lnTo>
                          <a:pt x="97" y="143"/>
                        </a:lnTo>
                        <a:lnTo>
                          <a:pt x="104" y="135"/>
                        </a:lnTo>
                        <a:lnTo>
                          <a:pt x="34" y="37"/>
                        </a:lnTo>
                        <a:lnTo>
                          <a:pt x="30" y="11"/>
                        </a:lnTo>
                        <a:lnTo>
                          <a:pt x="45" y="17"/>
                        </a:lnTo>
                        <a:lnTo>
                          <a:pt x="71" y="60"/>
                        </a:lnTo>
                        <a:lnTo>
                          <a:pt x="108" y="92"/>
                        </a:lnTo>
                        <a:lnTo>
                          <a:pt x="106" y="104"/>
                        </a:lnTo>
                        <a:lnTo>
                          <a:pt x="157" y="148"/>
                        </a:lnTo>
                        <a:lnTo>
                          <a:pt x="163" y="167"/>
                        </a:lnTo>
                        <a:lnTo>
                          <a:pt x="157" y="179"/>
                        </a:lnTo>
                        <a:lnTo>
                          <a:pt x="169" y="196"/>
                        </a:lnTo>
                        <a:lnTo>
                          <a:pt x="266" y="242"/>
                        </a:lnTo>
                        <a:lnTo>
                          <a:pt x="309" y="238"/>
                        </a:lnTo>
                        <a:lnTo>
                          <a:pt x="337" y="260"/>
                        </a:lnTo>
                        <a:lnTo>
                          <a:pt x="348" y="239"/>
                        </a:lnTo>
                        <a:lnTo>
                          <a:pt x="362" y="238"/>
                        </a:lnTo>
                        <a:lnTo>
                          <a:pt x="348" y="220"/>
                        </a:lnTo>
                        <a:lnTo>
                          <a:pt x="379" y="213"/>
                        </a:lnTo>
                        <a:lnTo>
                          <a:pt x="391" y="205"/>
                        </a:lnTo>
                        <a:lnTo>
                          <a:pt x="394" y="201"/>
                        </a:lnTo>
                        <a:lnTo>
                          <a:pt x="398" y="211"/>
                        </a:lnTo>
                        <a:lnTo>
                          <a:pt x="411" y="167"/>
                        </a:lnTo>
                        <a:lnTo>
                          <a:pt x="394" y="161"/>
                        </a:lnTo>
                        <a:lnTo>
                          <a:pt x="363" y="167"/>
                        </a:lnTo>
                        <a:lnTo>
                          <a:pt x="347" y="205"/>
                        </a:lnTo>
                        <a:lnTo>
                          <a:pt x="307" y="209"/>
                        </a:lnTo>
                        <a:lnTo>
                          <a:pt x="290" y="200"/>
                        </a:lnTo>
                        <a:lnTo>
                          <a:pt x="264" y="153"/>
                        </a:lnTo>
                        <a:lnTo>
                          <a:pt x="263" y="118"/>
                        </a:lnTo>
                        <a:lnTo>
                          <a:pt x="272" y="101"/>
                        </a:lnTo>
                        <a:lnTo>
                          <a:pt x="245" y="92"/>
                        </a:lnTo>
                        <a:lnTo>
                          <a:pt x="211" y="43"/>
                        </a:lnTo>
                        <a:lnTo>
                          <a:pt x="182" y="53"/>
                        </a:lnTo>
                        <a:lnTo>
                          <a:pt x="145" y="13"/>
                        </a:lnTo>
                        <a:lnTo>
                          <a:pt x="83" y="21"/>
                        </a:lnTo>
                        <a:lnTo>
                          <a:pt x="3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1" name="Freeform 92"/>
                  <p:cNvSpPr>
                    <a:spLocks noChangeAspect="1"/>
                  </p:cNvSpPr>
                  <p:nvPr/>
                </p:nvSpPr>
                <p:spPr bwMode="gray">
                  <a:xfrm>
                    <a:off x="1054393" y="1554732"/>
                    <a:ext cx="572309" cy="525229"/>
                  </a:xfrm>
                  <a:custGeom>
                    <a:avLst/>
                    <a:gdLst>
                      <a:gd name="T0" fmla="*/ 0 w 408"/>
                      <a:gd name="T1" fmla="*/ 2701 h 355"/>
                      <a:gd name="T2" fmla="*/ 16 w 408"/>
                      <a:gd name="T3" fmla="*/ 2857 h 355"/>
                      <a:gd name="T4" fmla="*/ 23 w 408"/>
                      <a:gd name="T5" fmla="*/ 3147 h 355"/>
                      <a:gd name="T6" fmla="*/ 39 w 408"/>
                      <a:gd name="T7" fmla="*/ 3058 h 355"/>
                      <a:gd name="T8" fmla="*/ 37 w 408"/>
                      <a:gd name="T9" fmla="*/ 3623 h 355"/>
                      <a:gd name="T10" fmla="*/ 22 w 408"/>
                      <a:gd name="T11" fmla="*/ 4463 h 355"/>
                      <a:gd name="T12" fmla="*/ 22 w 408"/>
                      <a:gd name="T13" fmla="*/ 4506 h 355"/>
                      <a:gd name="T14" fmla="*/ 22 w 408"/>
                      <a:gd name="T15" fmla="*/ 4734 h 355"/>
                      <a:gd name="T16" fmla="*/ 22 w 408"/>
                      <a:gd name="T17" fmla="*/ 5224 h 355"/>
                      <a:gd name="T18" fmla="*/ 34 w 408"/>
                      <a:gd name="T19" fmla="*/ 4734 h 355"/>
                      <a:gd name="T20" fmla="*/ 33 w 408"/>
                      <a:gd name="T21" fmla="*/ 5424 h 355"/>
                      <a:gd name="T22" fmla="*/ 43 w 408"/>
                      <a:gd name="T23" fmla="*/ 5364 h 355"/>
                      <a:gd name="T24" fmla="*/ 51 w 408"/>
                      <a:gd name="T25" fmla="*/ 5473 h 355"/>
                      <a:gd name="T26" fmla="*/ 60 w 408"/>
                      <a:gd name="T27" fmla="*/ 5450 h 355"/>
                      <a:gd name="T28" fmla="*/ 43 w 408"/>
                      <a:gd name="T29" fmla="*/ 6521 h 355"/>
                      <a:gd name="T30" fmla="*/ 30 w 408"/>
                      <a:gd name="T31" fmla="*/ 6710 h 355"/>
                      <a:gd name="T32" fmla="*/ 33 w 408"/>
                      <a:gd name="T33" fmla="*/ 6859 h 355"/>
                      <a:gd name="T34" fmla="*/ 51 w 408"/>
                      <a:gd name="T35" fmla="*/ 6606 h 355"/>
                      <a:gd name="T36" fmla="*/ 54 w 408"/>
                      <a:gd name="T37" fmla="*/ 6450 h 355"/>
                      <a:gd name="T38" fmla="*/ 75 w 408"/>
                      <a:gd name="T39" fmla="*/ 5527 h 355"/>
                      <a:gd name="T40" fmla="*/ 89 w 408"/>
                      <a:gd name="T41" fmla="*/ 4559 h 355"/>
                      <a:gd name="T42" fmla="*/ 90 w 408"/>
                      <a:gd name="T43" fmla="*/ 4559 h 355"/>
                      <a:gd name="T44" fmla="*/ 93 w 408"/>
                      <a:gd name="T45" fmla="*/ 4605 h 355"/>
                      <a:gd name="T46" fmla="*/ 86 w 408"/>
                      <a:gd name="T47" fmla="*/ 4776 h 355"/>
                      <a:gd name="T48" fmla="*/ 89 w 408"/>
                      <a:gd name="T49" fmla="*/ 5140 h 355"/>
                      <a:gd name="T50" fmla="*/ 100 w 408"/>
                      <a:gd name="T51" fmla="*/ 5067 h 355"/>
                      <a:gd name="T52" fmla="*/ 100 w 408"/>
                      <a:gd name="T53" fmla="*/ 4756 h 355"/>
                      <a:gd name="T54" fmla="*/ 103 w 408"/>
                      <a:gd name="T55" fmla="*/ 4721 h 355"/>
                      <a:gd name="T56" fmla="*/ 109 w 408"/>
                      <a:gd name="T57" fmla="*/ 4777 h 355"/>
                      <a:gd name="T58" fmla="*/ 143 w 408"/>
                      <a:gd name="T59" fmla="*/ 5224 h 355"/>
                      <a:gd name="T60" fmla="*/ 148 w 408"/>
                      <a:gd name="T61" fmla="*/ 5112 h 355"/>
                      <a:gd name="T62" fmla="*/ 150 w 408"/>
                      <a:gd name="T63" fmla="*/ 5424 h 355"/>
                      <a:gd name="T64" fmla="*/ 148 w 408"/>
                      <a:gd name="T65" fmla="*/ 4983 h 355"/>
                      <a:gd name="T66" fmla="*/ 139 w 408"/>
                      <a:gd name="T67" fmla="*/ 806 h 355"/>
                      <a:gd name="T68" fmla="*/ 82 w 408"/>
                      <a:gd name="T69" fmla="*/ 244 h 355"/>
                      <a:gd name="T70" fmla="*/ 64 w 408"/>
                      <a:gd name="T71" fmla="*/ 279 h 355"/>
                      <a:gd name="T72" fmla="*/ 64 w 408"/>
                      <a:gd name="T73" fmla="*/ 5 h 355"/>
                      <a:gd name="T74" fmla="*/ 54 w 408"/>
                      <a:gd name="T75" fmla="*/ 244 h 355"/>
                      <a:gd name="T76" fmla="*/ 45 w 408"/>
                      <a:gd name="T77" fmla="*/ 536 h 355"/>
                      <a:gd name="T78" fmla="*/ 31 w 408"/>
                      <a:gd name="T79" fmla="*/ 517 h 355"/>
                      <a:gd name="T80" fmla="*/ 28 w 408"/>
                      <a:gd name="T81" fmla="*/ 657 h 355"/>
                      <a:gd name="T82" fmla="*/ 22 w 408"/>
                      <a:gd name="T83" fmla="*/ 1220 h 355"/>
                      <a:gd name="T84" fmla="*/ 16 w 408"/>
                      <a:gd name="T85" fmla="*/ 1435 h 355"/>
                      <a:gd name="T86" fmla="*/ 47 w 408"/>
                      <a:gd name="T87" fmla="*/ 2309 h 355"/>
                      <a:gd name="T88" fmla="*/ 31 w 408"/>
                      <a:gd name="T89" fmla="*/ 2408 h 355"/>
                      <a:gd name="T90" fmla="*/ 32 w 408"/>
                      <a:gd name="T91" fmla="*/ 2523 h 355"/>
                      <a:gd name="T92" fmla="*/ 22 w 408"/>
                      <a:gd name="T93" fmla="*/ 2250 h 355"/>
                      <a:gd name="T94" fmla="*/ 0 w 408"/>
                      <a:gd name="T95" fmla="*/ 2701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355"/>
                      <a:gd name="T146" fmla="*/ 408 w 408"/>
                      <a:gd name="T147" fmla="*/ 355 h 3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355">
                        <a:moveTo>
                          <a:pt x="0" y="135"/>
                        </a:moveTo>
                        <a:lnTo>
                          <a:pt x="0" y="135"/>
                        </a:lnTo>
                        <a:lnTo>
                          <a:pt x="26" y="142"/>
                        </a:lnTo>
                        <a:lnTo>
                          <a:pt x="16" y="144"/>
                        </a:lnTo>
                        <a:lnTo>
                          <a:pt x="27" y="157"/>
                        </a:lnTo>
                        <a:lnTo>
                          <a:pt x="67" y="156"/>
                        </a:lnTo>
                        <a:lnTo>
                          <a:pt x="73" y="165"/>
                        </a:lnTo>
                        <a:lnTo>
                          <a:pt x="99" y="154"/>
                        </a:lnTo>
                        <a:lnTo>
                          <a:pt x="90" y="159"/>
                        </a:lnTo>
                        <a:lnTo>
                          <a:pt x="95" y="180"/>
                        </a:lnTo>
                        <a:lnTo>
                          <a:pt x="40" y="201"/>
                        </a:lnTo>
                        <a:lnTo>
                          <a:pt x="25" y="224"/>
                        </a:lnTo>
                        <a:lnTo>
                          <a:pt x="38" y="220"/>
                        </a:lnTo>
                        <a:lnTo>
                          <a:pt x="28" y="226"/>
                        </a:lnTo>
                        <a:lnTo>
                          <a:pt x="38" y="234"/>
                        </a:lnTo>
                        <a:lnTo>
                          <a:pt x="59" y="237"/>
                        </a:lnTo>
                        <a:lnTo>
                          <a:pt x="47" y="249"/>
                        </a:lnTo>
                        <a:lnTo>
                          <a:pt x="57" y="260"/>
                        </a:lnTo>
                        <a:lnTo>
                          <a:pt x="67" y="261"/>
                        </a:lnTo>
                        <a:lnTo>
                          <a:pt x="89" y="237"/>
                        </a:lnTo>
                        <a:lnTo>
                          <a:pt x="76" y="249"/>
                        </a:lnTo>
                        <a:lnTo>
                          <a:pt x="87" y="272"/>
                        </a:lnTo>
                        <a:lnTo>
                          <a:pt x="81" y="282"/>
                        </a:lnTo>
                        <a:lnTo>
                          <a:pt x="107" y="268"/>
                        </a:lnTo>
                        <a:lnTo>
                          <a:pt x="124" y="285"/>
                        </a:lnTo>
                        <a:lnTo>
                          <a:pt x="129" y="275"/>
                        </a:lnTo>
                        <a:lnTo>
                          <a:pt x="135" y="282"/>
                        </a:lnTo>
                        <a:lnTo>
                          <a:pt x="154" y="273"/>
                        </a:lnTo>
                        <a:lnTo>
                          <a:pt x="127" y="317"/>
                        </a:lnTo>
                        <a:lnTo>
                          <a:pt x="107" y="326"/>
                        </a:lnTo>
                        <a:lnTo>
                          <a:pt x="107" y="335"/>
                        </a:lnTo>
                        <a:lnTo>
                          <a:pt x="81" y="336"/>
                        </a:lnTo>
                        <a:lnTo>
                          <a:pt x="63" y="354"/>
                        </a:lnTo>
                        <a:lnTo>
                          <a:pt x="87" y="341"/>
                        </a:lnTo>
                        <a:lnTo>
                          <a:pt x="113" y="341"/>
                        </a:lnTo>
                        <a:lnTo>
                          <a:pt x="128" y="330"/>
                        </a:lnTo>
                        <a:lnTo>
                          <a:pt x="121" y="321"/>
                        </a:lnTo>
                        <a:lnTo>
                          <a:pt x="138" y="323"/>
                        </a:lnTo>
                        <a:lnTo>
                          <a:pt x="189" y="290"/>
                        </a:lnTo>
                        <a:lnTo>
                          <a:pt x="199" y="277"/>
                        </a:lnTo>
                        <a:lnTo>
                          <a:pt x="190" y="268"/>
                        </a:lnTo>
                        <a:lnTo>
                          <a:pt x="234" y="227"/>
                        </a:lnTo>
                        <a:lnTo>
                          <a:pt x="241" y="207"/>
                        </a:lnTo>
                        <a:lnTo>
                          <a:pt x="236" y="227"/>
                        </a:lnTo>
                        <a:lnTo>
                          <a:pt x="254" y="223"/>
                        </a:lnTo>
                        <a:lnTo>
                          <a:pt x="244" y="232"/>
                        </a:lnTo>
                        <a:lnTo>
                          <a:pt x="259" y="236"/>
                        </a:lnTo>
                        <a:lnTo>
                          <a:pt x="226" y="239"/>
                        </a:lnTo>
                        <a:lnTo>
                          <a:pt x="220" y="258"/>
                        </a:lnTo>
                        <a:lnTo>
                          <a:pt x="232" y="258"/>
                        </a:lnTo>
                        <a:lnTo>
                          <a:pt x="221" y="271"/>
                        </a:lnTo>
                        <a:lnTo>
                          <a:pt x="264" y="254"/>
                        </a:lnTo>
                        <a:lnTo>
                          <a:pt x="270" y="243"/>
                        </a:lnTo>
                        <a:lnTo>
                          <a:pt x="264" y="238"/>
                        </a:lnTo>
                        <a:lnTo>
                          <a:pt x="274" y="228"/>
                        </a:lnTo>
                        <a:lnTo>
                          <a:pt x="272" y="236"/>
                        </a:lnTo>
                        <a:lnTo>
                          <a:pt x="294" y="231"/>
                        </a:lnTo>
                        <a:lnTo>
                          <a:pt x="289" y="240"/>
                        </a:lnTo>
                        <a:lnTo>
                          <a:pt x="325" y="254"/>
                        </a:lnTo>
                        <a:lnTo>
                          <a:pt x="378" y="260"/>
                        </a:lnTo>
                        <a:lnTo>
                          <a:pt x="387" y="252"/>
                        </a:lnTo>
                        <a:lnTo>
                          <a:pt x="394" y="256"/>
                        </a:lnTo>
                        <a:lnTo>
                          <a:pt x="385" y="264"/>
                        </a:lnTo>
                        <a:lnTo>
                          <a:pt x="400" y="272"/>
                        </a:lnTo>
                        <a:lnTo>
                          <a:pt x="407" y="266"/>
                        </a:lnTo>
                        <a:lnTo>
                          <a:pt x="394" y="249"/>
                        </a:lnTo>
                        <a:lnTo>
                          <a:pt x="368" y="249"/>
                        </a:lnTo>
                        <a:lnTo>
                          <a:pt x="368" y="40"/>
                        </a:lnTo>
                        <a:lnTo>
                          <a:pt x="222" y="23"/>
                        </a:lnTo>
                        <a:lnTo>
                          <a:pt x="216" y="13"/>
                        </a:lnTo>
                        <a:lnTo>
                          <a:pt x="176" y="6"/>
                        </a:lnTo>
                        <a:lnTo>
                          <a:pt x="172" y="15"/>
                        </a:lnTo>
                        <a:lnTo>
                          <a:pt x="160" y="12"/>
                        </a:lnTo>
                        <a:lnTo>
                          <a:pt x="171" y="5"/>
                        </a:lnTo>
                        <a:lnTo>
                          <a:pt x="154" y="0"/>
                        </a:lnTo>
                        <a:lnTo>
                          <a:pt x="138" y="13"/>
                        </a:lnTo>
                        <a:lnTo>
                          <a:pt x="112" y="15"/>
                        </a:lnTo>
                        <a:lnTo>
                          <a:pt x="111" y="27"/>
                        </a:lnTo>
                        <a:lnTo>
                          <a:pt x="108" y="20"/>
                        </a:lnTo>
                        <a:lnTo>
                          <a:pt x="83" y="26"/>
                        </a:lnTo>
                        <a:lnTo>
                          <a:pt x="87" y="36"/>
                        </a:lnTo>
                        <a:lnTo>
                          <a:pt x="76" y="33"/>
                        </a:lnTo>
                        <a:lnTo>
                          <a:pt x="61" y="53"/>
                        </a:lnTo>
                        <a:lnTo>
                          <a:pt x="25" y="61"/>
                        </a:lnTo>
                        <a:lnTo>
                          <a:pt x="27" y="70"/>
                        </a:lnTo>
                        <a:lnTo>
                          <a:pt x="16" y="72"/>
                        </a:lnTo>
                        <a:lnTo>
                          <a:pt x="59" y="101"/>
                        </a:lnTo>
                        <a:lnTo>
                          <a:pt x="117" y="115"/>
                        </a:lnTo>
                        <a:lnTo>
                          <a:pt x="81" y="111"/>
                        </a:lnTo>
                        <a:lnTo>
                          <a:pt x="83" y="120"/>
                        </a:lnTo>
                        <a:lnTo>
                          <a:pt x="97" y="120"/>
                        </a:lnTo>
                        <a:lnTo>
                          <a:pt x="85" y="126"/>
                        </a:lnTo>
                        <a:lnTo>
                          <a:pt x="59" y="125"/>
                        </a:lnTo>
                        <a:lnTo>
                          <a:pt x="59" y="112"/>
                        </a:lnTo>
                        <a:lnTo>
                          <a:pt x="46" y="114"/>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2" name="Freeform 94"/>
                  <p:cNvSpPr>
                    <a:spLocks noChangeAspect="1"/>
                  </p:cNvSpPr>
                  <p:nvPr/>
                </p:nvSpPr>
                <p:spPr bwMode="gray">
                  <a:xfrm>
                    <a:off x="1306840" y="1994266"/>
                    <a:ext cx="50202" cy="31790"/>
                  </a:xfrm>
                  <a:custGeom>
                    <a:avLst/>
                    <a:gdLst>
                      <a:gd name="T0" fmla="*/ 0 w 36"/>
                      <a:gd name="T1" fmla="*/ 9 h 22"/>
                      <a:gd name="T2" fmla="*/ 0 w 36"/>
                      <a:gd name="T3" fmla="*/ 9 h 22"/>
                      <a:gd name="T4" fmla="*/ 10 w 36"/>
                      <a:gd name="T5" fmla="*/ 140 h 22"/>
                      <a:gd name="T6" fmla="*/ 18 w 36"/>
                      <a:gd name="T7" fmla="*/ 4 h 22"/>
                      <a:gd name="T8" fmla="*/ 11 w 36"/>
                      <a:gd name="T9" fmla="*/ 0 h 22"/>
                      <a:gd name="T10" fmla="*/ 14 w 36"/>
                      <a:gd name="T11" fmla="*/ 8 h 22"/>
                      <a:gd name="T12" fmla="*/ 0 w 36"/>
                      <a:gd name="T13" fmla="*/ 9 h 22"/>
                      <a:gd name="T14" fmla="*/ 0 w 36"/>
                      <a:gd name="T15" fmla="*/ 9 h 2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2"/>
                      <a:gd name="T26" fmla="*/ 36 w 3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2">
                        <a:moveTo>
                          <a:pt x="0" y="9"/>
                        </a:moveTo>
                        <a:lnTo>
                          <a:pt x="0" y="9"/>
                        </a:lnTo>
                        <a:lnTo>
                          <a:pt x="10" y="21"/>
                        </a:lnTo>
                        <a:lnTo>
                          <a:pt x="35" y="4"/>
                        </a:lnTo>
                        <a:lnTo>
                          <a:pt x="11" y="0"/>
                        </a:lnTo>
                        <a:lnTo>
                          <a:pt x="14" y="8"/>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3" name="Freeform 95"/>
                  <p:cNvSpPr>
                    <a:spLocks noChangeAspect="1"/>
                  </p:cNvSpPr>
                  <p:nvPr/>
                </p:nvSpPr>
                <p:spPr bwMode="gray">
                  <a:xfrm>
                    <a:off x="1628136" y="1936214"/>
                    <a:ext cx="153476" cy="146511"/>
                  </a:xfrm>
                  <a:custGeom>
                    <a:avLst/>
                    <a:gdLst>
                      <a:gd name="T0" fmla="*/ 0 w 110"/>
                      <a:gd name="T1" fmla="*/ 200 h 99"/>
                      <a:gd name="T2" fmla="*/ 0 w 110"/>
                      <a:gd name="T3" fmla="*/ 200 h 99"/>
                      <a:gd name="T4" fmla="*/ 4 w 110"/>
                      <a:gd name="T5" fmla="*/ 485 h 99"/>
                      <a:gd name="T6" fmla="*/ 18 w 110"/>
                      <a:gd name="T7" fmla="*/ 595 h 99"/>
                      <a:gd name="T8" fmla="*/ 18 w 110"/>
                      <a:gd name="T9" fmla="*/ 503 h 99"/>
                      <a:gd name="T10" fmla="*/ 13 w 110"/>
                      <a:gd name="T11" fmla="*/ 345 h 99"/>
                      <a:gd name="T12" fmla="*/ 18 w 110"/>
                      <a:gd name="T13" fmla="*/ 345 h 99"/>
                      <a:gd name="T14" fmla="*/ 18 w 110"/>
                      <a:gd name="T15" fmla="*/ 595 h 99"/>
                      <a:gd name="T16" fmla="*/ 18 w 110"/>
                      <a:gd name="T17" fmla="*/ 187 h 99"/>
                      <a:gd name="T18" fmla="*/ 18 w 110"/>
                      <a:gd name="T19" fmla="*/ 556 h 99"/>
                      <a:gd name="T20" fmla="*/ 18 w 110"/>
                      <a:gd name="T21" fmla="*/ 782 h 99"/>
                      <a:gd name="T22" fmla="*/ 18 w 110"/>
                      <a:gd name="T23" fmla="*/ 1069 h 99"/>
                      <a:gd name="T24" fmla="*/ 27 w 110"/>
                      <a:gd name="T25" fmla="*/ 1406 h 99"/>
                      <a:gd name="T26" fmla="*/ 24 w 110"/>
                      <a:gd name="T27" fmla="*/ 1659 h 99"/>
                      <a:gd name="T28" fmla="*/ 30 w 110"/>
                      <a:gd name="T29" fmla="*/ 1445 h 99"/>
                      <a:gd name="T30" fmla="*/ 31 w 110"/>
                      <a:gd name="T31" fmla="*/ 1982 h 99"/>
                      <a:gd name="T32" fmla="*/ 34 w 110"/>
                      <a:gd name="T33" fmla="*/ 1890 h 99"/>
                      <a:gd name="T34" fmla="*/ 35 w 110"/>
                      <a:gd name="T35" fmla="*/ 1505 h 99"/>
                      <a:gd name="T36" fmla="*/ 25 w 110"/>
                      <a:gd name="T37" fmla="*/ 1261 h 99"/>
                      <a:gd name="T38" fmla="*/ 18 w 110"/>
                      <a:gd name="T39" fmla="*/ 0 h 99"/>
                      <a:gd name="T40" fmla="*/ 7 w 110"/>
                      <a:gd name="T41" fmla="*/ 345 h 99"/>
                      <a:gd name="T42" fmla="*/ 0 w 110"/>
                      <a:gd name="T43" fmla="*/ 200 h 99"/>
                      <a:gd name="T44" fmla="*/ 0 w 110"/>
                      <a:gd name="T45" fmla="*/ 200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0"/>
                      <a:gd name="T70" fmla="*/ 0 h 99"/>
                      <a:gd name="T71" fmla="*/ 110 w 110"/>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0" h="99">
                        <a:moveTo>
                          <a:pt x="0" y="10"/>
                        </a:moveTo>
                        <a:lnTo>
                          <a:pt x="0" y="10"/>
                        </a:lnTo>
                        <a:lnTo>
                          <a:pt x="4" y="24"/>
                        </a:lnTo>
                        <a:lnTo>
                          <a:pt x="19" y="30"/>
                        </a:lnTo>
                        <a:lnTo>
                          <a:pt x="26" y="25"/>
                        </a:lnTo>
                        <a:lnTo>
                          <a:pt x="13" y="18"/>
                        </a:lnTo>
                        <a:lnTo>
                          <a:pt x="26" y="18"/>
                        </a:lnTo>
                        <a:lnTo>
                          <a:pt x="37" y="30"/>
                        </a:lnTo>
                        <a:lnTo>
                          <a:pt x="34" y="9"/>
                        </a:lnTo>
                        <a:lnTo>
                          <a:pt x="43" y="28"/>
                        </a:lnTo>
                        <a:lnTo>
                          <a:pt x="66" y="39"/>
                        </a:lnTo>
                        <a:lnTo>
                          <a:pt x="62" y="52"/>
                        </a:lnTo>
                        <a:lnTo>
                          <a:pt x="88" y="69"/>
                        </a:lnTo>
                        <a:lnTo>
                          <a:pt x="81" y="83"/>
                        </a:lnTo>
                        <a:lnTo>
                          <a:pt x="95" y="72"/>
                        </a:lnTo>
                        <a:lnTo>
                          <a:pt x="97" y="98"/>
                        </a:lnTo>
                        <a:lnTo>
                          <a:pt x="108" y="93"/>
                        </a:lnTo>
                        <a:lnTo>
                          <a:pt x="109" y="74"/>
                        </a:lnTo>
                        <a:lnTo>
                          <a:pt x="83" y="63"/>
                        </a:lnTo>
                        <a:lnTo>
                          <a:pt x="35" y="0"/>
                        </a:lnTo>
                        <a:lnTo>
                          <a:pt x="7" y="18"/>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4" name="Freeform 96"/>
                  <p:cNvSpPr>
                    <a:spLocks noChangeAspect="1"/>
                  </p:cNvSpPr>
                  <p:nvPr/>
                </p:nvSpPr>
                <p:spPr bwMode="gray">
                  <a:xfrm>
                    <a:off x="1659692" y="1983208"/>
                    <a:ext cx="28687" cy="23497"/>
                  </a:xfrm>
                  <a:custGeom>
                    <a:avLst/>
                    <a:gdLst>
                      <a:gd name="T0" fmla="*/ 0 w 20"/>
                      <a:gd name="T1" fmla="*/ 0 h 16"/>
                      <a:gd name="T2" fmla="*/ 0 w 20"/>
                      <a:gd name="T3" fmla="*/ 0 h 16"/>
                      <a:gd name="T4" fmla="*/ 6 w 20"/>
                      <a:gd name="T5" fmla="*/ 199 h 16"/>
                      <a:gd name="T6" fmla="*/ 7 w 20"/>
                      <a:gd name="T7" fmla="*/ 7 h 16"/>
                      <a:gd name="T8" fmla="*/ 19 w 20"/>
                      <a:gd name="T9" fmla="*/ 187 h 16"/>
                      <a:gd name="T10" fmla="*/ 8 w 20"/>
                      <a:gd name="T11" fmla="*/ 7 h 16"/>
                      <a:gd name="T12" fmla="*/ 18 w 20"/>
                      <a:gd name="T13" fmla="*/ 2 h 16"/>
                      <a:gd name="T14" fmla="*/ 0 w 20"/>
                      <a:gd name="T15" fmla="*/ 0 h 16"/>
                      <a:gd name="T16" fmla="*/ 0 w 2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6"/>
                      <a:gd name="T29" fmla="*/ 20 w 20"/>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6">
                        <a:moveTo>
                          <a:pt x="0" y="0"/>
                        </a:moveTo>
                        <a:lnTo>
                          <a:pt x="0" y="0"/>
                        </a:lnTo>
                        <a:lnTo>
                          <a:pt x="6" y="15"/>
                        </a:lnTo>
                        <a:lnTo>
                          <a:pt x="7" y="7"/>
                        </a:lnTo>
                        <a:lnTo>
                          <a:pt x="19" y="14"/>
                        </a:lnTo>
                        <a:lnTo>
                          <a:pt x="8" y="7"/>
                        </a:lnTo>
                        <a:lnTo>
                          <a:pt x="18"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5" name="Freeform 97"/>
                  <p:cNvSpPr>
                    <a:spLocks noChangeAspect="1"/>
                  </p:cNvSpPr>
                  <p:nvPr/>
                </p:nvSpPr>
                <p:spPr bwMode="gray">
                  <a:xfrm>
                    <a:off x="1672601" y="2002559"/>
                    <a:ext cx="17212" cy="37319"/>
                  </a:xfrm>
                  <a:custGeom>
                    <a:avLst/>
                    <a:gdLst>
                      <a:gd name="T0" fmla="*/ 0 w 12"/>
                      <a:gd name="T1" fmla="*/ 0 h 25"/>
                      <a:gd name="T2" fmla="*/ 0 w 12"/>
                      <a:gd name="T3" fmla="*/ 0 h 25"/>
                      <a:gd name="T4" fmla="*/ 10 w 12"/>
                      <a:gd name="T5" fmla="*/ 4 h 25"/>
                      <a:gd name="T6" fmla="*/ 11 w 12"/>
                      <a:gd name="T7" fmla="*/ 702 h 25"/>
                      <a:gd name="T8" fmla="*/ 0 w 12"/>
                      <a:gd name="T9" fmla="*/ 0 h 25"/>
                      <a:gd name="T10" fmla="*/ 0 w 12"/>
                      <a:gd name="T11" fmla="*/ 0 h 25"/>
                      <a:gd name="T12" fmla="*/ 0 60000 65536"/>
                      <a:gd name="T13" fmla="*/ 0 60000 65536"/>
                      <a:gd name="T14" fmla="*/ 0 60000 65536"/>
                      <a:gd name="T15" fmla="*/ 0 60000 65536"/>
                      <a:gd name="T16" fmla="*/ 0 60000 65536"/>
                      <a:gd name="T17" fmla="*/ 0 60000 65536"/>
                      <a:gd name="T18" fmla="*/ 0 w 12"/>
                      <a:gd name="T19" fmla="*/ 0 h 25"/>
                      <a:gd name="T20" fmla="*/ 12 w 1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2" h="25">
                        <a:moveTo>
                          <a:pt x="0" y="0"/>
                        </a:moveTo>
                        <a:lnTo>
                          <a:pt x="0" y="0"/>
                        </a:lnTo>
                        <a:lnTo>
                          <a:pt x="10" y="4"/>
                        </a:lnTo>
                        <a:lnTo>
                          <a:pt x="11" y="2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6" name="Freeform 98"/>
                  <p:cNvSpPr>
                    <a:spLocks noChangeAspect="1"/>
                  </p:cNvSpPr>
                  <p:nvPr/>
                </p:nvSpPr>
                <p:spPr bwMode="gray">
                  <a:xfrm>
                    <a:off x="1689814" y="1984591"/>
                    <a:ext cx="20081" cy="23497"/>
                  </a:xfrm>
                  <a:custGeom>
                    <a:avLst/>
                    <a:gdLst>
                      <a:gd name="T0" fmla="*/ 0 w 15"/>
                      <a:gd name="T1" fmla="*/ 0 h 16"/>
                      <a:gd name="T2" fmla="*/ 0 w 15"/>
                      <a:gd name="T3" fmla="*/ 0 h 16"/>
                      <a:gd name="T4" fmla="*/ 3 w 15"/>
                      <a:gd name="T5" fmla="*/ 199 h 16"/>
                      <a:gd name="T6" fmla="*/ 7 w 15"/>
                      <a:gd name="T7" fmla="*/ 199 h 16"/>
                      <a:gd name="T8" fmla="*/ 7 w 15"/>
                      <a:gd name="T9" fmla="*/ 2 h 16"/>
                      <a:gd name="T10" fmla="*/ 7 w 15"/>
                      <a:gd name="T11" fmla="*/ 156 h 16"/>
                      <a:gd name="T12" fmla="*/ 7 w 15"/>
                      <a:gd name="T13" fmla="*/ 0 h 16"/>
                      <a:gd name="T14" fmla="*/ 0 w 15"/>
                      <a:gd name="T15" fmla="*/ 0 h 16"/>
                      <a:gd name="T16" fmla="*/ 0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6"/>
                      <a:gd name="T29" fmla="*/ 15 w 15"/>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6">
                        <a:moveTo>
                          <a:pt x="0" y="0"/>
                        </a:moveTo>
                        <a:lnTo>
                          <a:pt x="0" y="0"/>
                        </a:lnTo>
                        <a:lnTo>
                          <a:pt x="3" y="15"/>
                        </a:lnTo>
                        <a:lnTo>
                          <a:pt x="11" y="15"/>
                        </a:lnTo>
                        <a:lnTo>
                          <a:pt x="7" y="2"/>
                        </a:lnTo>
                        <a:lnTo>
                          <a:pt x="14" y="11"/>
                        </a:lnTo>
                        <a:lnTo>
                          <a:pt x="8" y="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7" name="Freeform 99"/>
                  <p:cNvSpPr>
                    <a:spLocks noChangeAspect="1"/>
                  </p:cNvSpPr>
                  <p:nvPr/>
                </p:nvSpPr>
                <p:spPr bwMode="gray">
                  <a:xfrm>
                    <a:off x="1704157" y="2017763"/>
                    <a:ext cx="18647" cy="16586"/>
                  </a:xfrm>
                  <a:custGeom>
                    <a:avLst/>
                    <a:gdLst>
                      <a:gd name="T0" fmla="*/ 0 w 13"/>
                      <a:gd name="T1" fmla="*/ 0 h 11"/>
                      <a:gd name="T2" fmla="*/ 0 w 13"/>
                      <a:gd name="T3" fmla="*/ 0 h 11"/>
                      <a:gd name="T4" fmla="*/ 12 w 13"/>
                      <a:gd name="T5" fmla="*/ 431 h 11"/>
                      <a:gd name="T6" fmla="*/ 12 w 13"/>
                      <a:gd name="T7" fmla="*/ 1 h 11"/>
                      <a:gd name="T8" fmla="*/ 0 w 13"/>
                      <a:gd name="T9" fmla="*/ 0 h 11"/>
                      <a:gd name="T10" fmla="*/ 0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0" y="0"/>
                        </a:moveTo>
                        <a:lnTo>
                          <a:pt x="0" y="0"/>
                        </a:lnTo>
                        <a:lnTo>
                          <a:pt x="12" y="10"/>
                        </a:lnTo>
                        <a:lnTo>
                          <a:pt x="12"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8" name="Freeform 100"/>
                  <p:cNvSpPr>
                    <a:spLocks noChangeAspect="1"/>
                  </p:cNvSpPr>
                  <p:nvPr/>
                </p:nvSpPr>
                <p:spPr bwMode="gray">
                  <a:xfrm>
                    <a:off x="1709895" y="2038496"/>
                    <a:ext cx="27253" cy="38701"/>
                  </a:xfrm>
                  <a:custGeom>
                    <a:avLst/>
                    <a:gdLst>
                      <a:gd name="T0" fmla="*/ 0 w 19"/>
                      <a:gd name="T1" fmla="*/ 0 h 26"/>
                      <a:gd name="T2" fmla="*/ 0 w 19"/>
                      <a:gd name="T3" fmla="*/ 0 h 26"/>
                      <a:gd name="T4" fmla="*/ 14 w 19"/>
                      <a:gd name="T5" fmla="*/ 221 h 26"/>
                      <a:gd name="T6" fmla="*/ 18 w 19"/>
                      <a:gd name="T7" fmla="*/ 636 h 26"/>
                      <a:gd name="T8" fmla="*/ 0 w 19"/>
                      <a:gd name="T9" fmla="*/ 0 h 26"/>
                      <a:gd name="T10" fmla="*/ 0 w 19"/>
                      <a:gd name="T11" fmla="*/ 0 h 26"/>
                      <a:gd name="T12" fmla="*/ 0 60000 65536"/>
                      <a:gd name="T13" fmla="*/ 0 60000 65536"/>
                      <a:gd name="T14" fmla="*/ 0 60000 65536"/>
                      <a:gd name="T15" fmla="*/ 0 60000 65536"/>
                      <a:gd name="T16" fmla="*/ 0 60000 65536"/>
                      <a:gd name="T17" fmla="*/ 0 60000 65536"/>
                      <a:gd name="T18" fmla="*/ 0 w 19"/>
                      <a:gd name="T19" fmla="*/ 0 h 26"/>
                      <a:gd name="T20" fmla="*/ 19 w 1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9" h="26">
                        <a:moveTo>
                          <a:pt x="0" y="0"/>
                        </a:moveTo>
                        <a:lnTo>
                          <a:pt x="0" y="0"/>
                        </a:lnTo>
                        <a:lnTo>
                          <a:pt x="14" y="8"/>
                        </a:lnTo>
                        <a:lnTo>
                          <a:pt x="18" y="25"/>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99" name="Freeform 101"/>
                  <p:cNvSpPr>
                    <a:spLocks noChangeAspect="1"/>
                  </p:cNvSpPr>
                  <p:nvPr/>
                </p:nvSpPr>
                <p:spPr bwMode="gray">
                  <a:xfrm>
                    <a:off x="1750057" y="2048172"/>
                    <a:ext cx="15778" cy="23497"/>
                  </a:xfrm>
                  <a:custGeom>
                    <a:avLst/>
                    <a:gdLst>
                      <a:gd name="T0" fmla="*/ 0 w 10"/>
                      <a:gd name="T1" fmla="*/ 1778 h 15"/>
                      <a:gd name="T2" fmla="*/ 0 w 10"/>
                      <a:gd name="T3" fmla="*/ 1778 h 15"/>
                      <a:gd name="T4" fmla="*/ 4 w 10"/>
                      <a:gd name="T5" fmla="*/ 0 h 15"/>
                      <a:gd name="T6" fmla="*/ 561 w 10"/>
                      <a:gd name="T7" fmla="*/ 3325 h 15"/>
                      <a:gd name="T8" fmla="*/ 0 w 10"/>
                      <a:gd name="T9" fmla="*/ 1778 h 15"/>
                      <a:gd name="T10" fmla="*/ 0 w 10"/>
                      <a:gd name="T11" fmla="*/ 1778 h 15"/>
                      <a:gd name="T12" fmla="*/ 0 60000 65536"/>
                      <a:gd name="T13" fmla="*/ 0 60000 65536"/>
                      <a:gd name="T14" fmla="*/ 0 60000 65536"/>
                      <a:gd name="T15" fmla="*/ 0 60000 65536"/>
                      <a:gd name="T16" fmla="*/ 0 60000 65536"/>
                      <a:gd name="T17" fmla="*/ 0 60000 65536"/>
                      <a:gd name="T18" fmla="*/ 0 w 10"/>
                      <a:gd name="T19" fmla="*/ 0 h 15"/>
                      <a:gd name="T20" fmla="*/ 10 w 1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0" h="15">
                        <a:moveTo>
                          <a:pt x="0" y="8"/>
                        </a:moveTo>
                        <a:lnTo>
                          <a:pt x="0" y="8"/>
                        </a:lnTo>
                        <a:lnTo>
                          <a:pt x="4" y="0"/>
                        </a:lnTo>
                        <a:lnTo>
                          <a:pt x="9" y="14"/>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0" name="Freeform 102"/>
                  <p:cNvSpPr>
                    <a:spLocks noChangeAspect="1"/>
                  </p:cNvSpPr>
                  <p:nvPr/>
                </p:nvSpPr>
                <p:spPr bwMode="gray">
                  <a:xfrm>
                    <a:off x="1884886" y="2225090"/>
                    <a:ext cx="1101587" cy="562548"/>
                  </a:xfrm>
                  <a:custGeom>
                    <a:avLst/>
                    <a:gdLst>
                      <a:gd name="T0" fmla="*/ 0 w 787"/>
                      <a:gd name="T1" fmla="*/ 348 h 382"/>
                      <a:gd name="T2" fmla="*/ 20 w 787"/>
                      <a:gd name="T3" fmla="*/ 902 h 382"/>
                      <a:gd name="T4" fmla="*/ 4 w 787"/>
                      <a:gd name="T5" fmla="*/ 2484 h 382"/>
                      <a:gd name="T6" fmla="*/ 20 w 787"/>
                      <a:gd name="T7" fmla="*/ 3059 h 382"/>
                      <a:gd name="T8" fmla="*/ 20 w 787"/>
                      <a:gd name="T9" fmla="*/ 3941 h 382"/>
                      <a:gd name="T10" fmla="*/ 38 w 787"/>
                      <a:gd name="T11" fmla="*/ 4457 h 382"/>
                      <a:gd name="T12" fmla="*/ 63 w 787"/>
                      <a:gd name="T13" fmla="*/ 4749 h 382"/>
                      <a:gd name="T14" fmla="*/ 97 w 787"/>
                      <a:gd name="T15" fmla="*/ 5270 h 382"/>
                      <a:gd name="T16" fmla="*/ 120 w 787"/>
                      <a:gd name="T17" fmla="*/ 5928 h 382"/>
                      <a:gd name="T18" fmla="*/ 127 w 787"/>
                      <a:gd name="T19" fmla="*/ 5595 h 382"/>
                      <a:gd name="T20" fmla="*/ 138 w 787"/>
                      <a:gd name="T21" fmla="*/ 5105 h 382"/>
                      <a:gd name="T22" fmla="*/ 164 w 787"/>
                      <a:gd name="T23" fmla="*/ 5270 h 382"/>
                      <a:gd name="T24" fmla="*/ 160 w 787"/>
                      <a:gd name="T25" fmla="*/ 4978 h 382"/>
                      <a:gd name="T26" fmla="*/ 170 w 787"/>
                      <a:gd name="T27" fmla="*/ 4817 h 382"/>
                      <a:gd name="T28" fmla="*/ 190 w 787"/>
                      <a:gd name="T29" fmla="*/ 5058 h 382"/>
                      <a:gd name="T30" fmla="*/ 196 w 787"/>
                      <a:gd name="T31" fmla="*/ 5654 h 382"/>
                      <a:gd name="T32" fmla="*/ 206 w 787"/>
                      <a:gd name="T33" fmla="*/ 6174 h 382"/>
                      <a:gd name="T34" fmla="*/ 201 w 787"/>
                      <a:gd name="T35" fmla="*/ 4817 h 382"/>
                      <a:gd name="T36" fmla="*/ 227 w 787"/>
                      <a:gd name="T37" fmla="*/ 3685 h 382"/>
                      <a:gd name="T38" fmla="*/ 227 w 787"/>
                      <a:gd name="T39" fmla="*/ 3560 h 382"/>
                      <a:gd name="T40" fmla="*/ 225 w 787"/>
                      <a:gd name="T41" fmla="*/ 3076 h 382"/>
                      <a:gd name="T42" fmla="*/ 225 w 787"/>
                      <a:gd name="T43" fmla="*/ 3048 h 382"/>
                      <a:gd name="T44" fmla="*/ 226 w 787"/>
                      <a:gd name="T45" fmla="*/ 2695 h 382"/>
                      <a:gd name="T46" fmla="*/ 231 w 787"/>
                      <a:gd name="T47" fmla="*/ 2934 h 382"/>
                      <a:gd name="T48" fmla="*/ 232 w 787"/>
                      <a:gd name="T49" fmla="*/ 2820 h 382"/>
                      <a:gd name="T50" fmla="*/ 255 w 787"/>
                      <a:gd name="T51" fmla="*/ 2113 h 382"/>
                      <a:gd name="T52" fmla="*/ 254 w 787"/>
                      <a:gd name="T53" fmla="*/ 1595 h 382"/>
                      <a:gd name="T54" fmla="*/ 268 w 787"/>
                      <a:gd name="T55" fmla="*/ 1170 h 382"/>
                      <a:gd name="T56" fmla="*/ 265 w 787"/>
                      <a:gd name="T57" fmla="*/ 698 h 382"/>
                      <a:gd name="T58" fmla="*/ 251 w 787"/>
                      <a:gd name="T59" fmla="*/ 1162 h 382"/>
                      <a:gd name="T60" fmla="*/ 226 w 787"/>
                      <a:gd name="T61" fmla="*/ 1626 h 382"/>
                      <a:gd name="T62" fmla="*/ 214 w 787"/>
                      <a:gd name="T63" fmla="*/ 1810 h 382"/>
                      <a:gd name="T64" fmla="*/ 194 w 787"/>
                      <a:gd name="T65" fmla="*/ 2144 h 382"/>
                      <a:gd name="T66" fmla="*/ 195 w 787"/>
                      <a:gd name="T67" fmla="*/ 1944 h 382"/>
                      <a:gd name="T68" fmla="*/ 197 w 787"/>
                      <a:gd name="T69" fmla="*/ 1767 h 382"/>
                      <a:gd name="T70" fmla="*/ 190 w 787"/>
                      <a:gd name="T71" fmla="*/ 1595 h 382"/>
                      <a:gd name="T72" fmla="*/ 184 w 787"/>
                      <a:gd name="T73" fmla="*/ 1031 h 382"/>
                      <a:gd name="T74" fmla="*/ 177 w 787"/>
                      <a:gd name="T75" fmla="*/ 2071 h 382"/>
                      <a:gd name="T76" fmla="*/ 171 w 787"/>
                      <a:gd name="T77" fmla="*/ 1732 h 382"/>
                      <a:gd name="T78" fmla="*/ 172 w 787"/>
                      <a:gd name="T79" fmla="*/ 1261 h 382"/>
                      <a:gd name="T80" fmla="*/ 189 w 787"/>
                      <a:gd name="T81" fmla="*/ 961 h 382"/>
                      <a:gd name="T82" fmla="*/ 186 w 787"/>
                      <a:gd name="T83" fmla="*/ 801 h 382"/>
                      <a:gd name="T84" fmla="*/ 172 w 787"/>
                      <a:gd name="T85" fmla="*/ 543 h 382"/>
                      <a:gd name="T86" fmla="*/ 152 w 787"/>
                      <a:gd name="T87" fmla="*/ 795 h 382"/>
                      <a:gd name="T88" fmla="*/ 139 w 787"/>
                      <a:gd name="T89" fmla="*/ 195 h 382"/>
                      <a:gd name="T90" fmla="*/ 136 w 787"/>
                      <a:gd name="T91" fmla="*/ 151 h 382"/>
                      <a:gd name="T92" fmla="*/ 20 w 787"/>
                      <a:gd name="T93" fmla="*/ 395 h 382"/>
                      <a:gd name="T94" fmla="*/ 20 w 787"/>
                      <a:gd name="T95" fmla="*/ 371 h 382"/>
                      <a:gd name="T96" fmla="*/ 0 w 787"/>
                      <a:gd name="T97" fmla="*/ 348 h 3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7"/>
                      <a:gd name="T148" fmla="*/ 0 h 382"/>
                      <a:gd name="T149" fmla="*/ 787 w 787"/>
                      <a:gd name="T150" fmla="*/ 382 h 3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7" h="382">
                        <a:moveTo>
                          <a:pt x="0" y="21"/>
                        </a:moveTo>
                        <a:lnTo>
                          <a:pt x="0" y="21"/>
                        </a:lnTo>
                        <a:lnTo>
                          <a:pt x="9" y="52"/>
                        </a:lnTo>
                        <a:lnTo>
                          <a:pt x="20" y="55"/>
                        </a:lnTo>
                        <a:lnTo>
                          <a:pt x="11" y="57"/>
                        </a:lnTo>
                        <a:lnTo>
                          <a:pt x="4" y="152"/>
                        </a:lnTo>
                        <a:lnTo>
                          <a:pt x="24" y="188"/>
                        </a:lnTo>
                        <a:lnTo>
                          <a:pt x="37" y="188"/>
                        </a:lnTo>
                        <a:lnTo>
                          <a:pt x="32" y="202"/>
                        </a:lnTo>
                        <a:lnTo>
                          <a:pt x="57" y="242"/>
                        </a:lnTo>
                        <a:lnTo>
                          <a:pt x="83" y="251"/>
                        </a:lnTo>
                        <a:lnTo>
                          <a:pt x="104" y="274"/>
                        </a:lnTo>
                        <a:lnTo>
                          <a:pt x="135" y="271"/>
                        </a:lnTo>
                        <a:lnTo>
                          <a:pt x="187" y="292"/>
                        </a:lnTo>
                        <a:lnTo>
                          <a:pt x="249" y="284"/>
                        </a:lnTo>
                        <a:lnTo>
                          <a:pt x="286" y="324"/>
                        </a:lnTo>
                        <a:lnTo>
                          <a:pt x="315" y="314"/>
                        </a:lnTo>
                        <a:lnTo>
                          <a:pt x="349" y="363"/>
                        </a:lnTo>
                        <a:lnTo>
                          <a:pt x="376" y="372"/>
                        </a:lnTo>
                        <a:lnTo>
                          <a:pt x="373" y="344"/>
                        </a:lnTo>
                        <a:lnTo>
                          <a:pt x="401" y="327"/>
                        </a:lnTo>
                        <a:lnTo>
                          <a:pt x="404" y="314"/>
                        </a:lnTo>
                        <a:lnTo>
                          <a:pt x="445" y="314"/>
                        </a:lnTo>
                        <a:lnTo>
                          <a:pt x="480" y="324"/>
                        </a:lnTo>
                        <a:lnTo>
                          <a:pt x="481" y="308"/>
                        </a:lnTo>
                        <a:lnTo>
                          <a:pt x="467" y="306"/>
                        </a:lnTo>
                        <a:lnTo>
                          <a:pt x="497" y="305"/>
                        </a:lnTo>
                        <a:lnTo>
                          <a:pt x="498" y="297"/>
                        </a:lnTo>
                        <a:lnTo>
                          <a:pt x="501" y="307"/>
                        </a:lnTo>
                        <a:lnTo>
                          <a:pt x="556" y="310"/>
                        </a:lnTo>
                        <a:lnTo>
                          <a:pt x="571" y="324"/>
                        </a:lnTo>
                        <a:lnTo>
                          <a:pt x="573" y="348"/>
                        </a:lnTo>
                        <a:lnTo>
                          <a:pt x="591" y="381"/>
                        </a:lnTo>
                        <a:lnTo>
                          <a:pt x="602" y="380"/>
                        </a:lnTo>
                        <a:lnTo>
                          <a:pt x="606" y="355"/>
                        </a:lnTo>
                        <a:lnTo>
                          <a:pt x="588" y="297"/>
                        </a:lnTo>
                        <a:lnTo>
                          <a:pt x="599" y="273"/>
                        </a:lnTo>
                        <a:lnTo>
                          <a:pt x="668" y="226"/>
                        </a:lnTo>
                        <a:lnTo>
                          <a:pt x="655" y="221"/>
                        </a:lnTo>
                        <a:lnTo>
                          <a:pt x="667" y="219"/>
                        </a:lnTo>
                        <a:lnTo>
                          <a:pt x="657" y="204"/>
                        </a:lnTo>
                        <a:lnTo>
                          <a:pt x="660" y="190"/>
                        </a:lnTo>
                        <a:lnTo>
                          <a:pt x="646" y="180"/>
                        </a:lnTo>
                        <a:lnTo>
                          <a:pt x="660" y="187"/>
                        </a:lnTo>
                        <a:lnTo>
                          <a:pt x="655" y="170"/>
                        </a:lnTo>
                        <a:lnTo>
                          <a:pt x="665" y="165"/>
                        </a:lnTo>
                        <a:lnTo>
                          <a:pt x="667" y="202"/>
                        </a:lnTo>
                        <a:lnTo>
                          <a:pt x="677" y="180"/>
                        </a:lnTo>
                        <a:lnTo>
                          <a:pt x="671" y="163"/>
                        </a:lnTo>
                        <a:lnTo>
                          <a:pt x="678" y="173"/>
                        </a:lnTo>
                        <a:lnTo>
                          <a:pt x="692" y="143"/>
                        </a:lnTo>
                        <a:lnTo>
                          <a:pt x="747" y="130"/>
                        </a:lnTo>
                        <a:lnTo>
                          <a:pt x="733" y="121"/>
                        </a:lnTo>
                        <a:lnTo>
                          <a:pt x="743" y="98"/>
                        </a:lnTo>
                        <a:lnTo>
                          <a:pt x="785" y="81"/>
                        </a:lnTo>
                        <a:lnTo>
                          <a:pt x="786" y="72"/>
                        </a:lnTo>
                        <a:lnTo>
                          <a:pt x="776" y="64"/>
                        </a:lnTo>
                        <a:lnTo>
                          <a:pt x="776" y="42"/>
                        </a:lnTo>
                        <a:lnTo>
                          <a:pt x="753" y="35"/>
                        </a:lnTo>
                        <a:lnTo>
                          <a:pt x="736" y="71"/>
                        </a:lnTo>
                        <a:lnTo>
                          <a:pt x="667" y="84"/>
                        </a:lnTo>
                        <a:lnTo>
                          <a:pt x="662" y="100"/>
                        </a:lnTo>
                        <a:lnTo>
                          <a:pt x="622" y="106"/>
                        </a:lnTo>
                        <a:lnTo>
                          <a:pt x="625" y="111"/>
                        </a:lnTo>
                        <a:lnTo>
                          <a:pt x="585" y="133"/>
                        </a:lnTo>
                        <a:lnTo>
                          <a:pt x="568" y="132"/>
                        </a:lnTo>
                        <a:lnTo>
                          <a:pt x="567" y="126"/>
                        </a:lnTo>
                        <a:lnTo>
                          <a:pt x="570" y="119"/>
                        </a:lnTo>
                        <a:lnTo>
                          <a:pt x="574" y="114"/>
                        </a:lnTo>
                        <a:lnTo>
                          <a:pt x="576" y="108"/>
                        </a:lnTo>
                        <a:lnTo>
                          <a:pt x="570" y="91"/>
                        </a:lnTo>
                        <a:lnTo>
                          <a:pt x="556" y="98"/>
                        </a:lnTo>
                        <a:lnTo>
                          <a:pt x="561" y="71"/>
                        </a:lnTo>
                        <a:lnTo>
                          <a:pt x="540" y="64"/>
                        </a:lnTo>
                        <a:lnTo>
                          <a:pt x="524" y="81"/>
                        </a:lnTo>
                        <a:lnTo>
                          <a:pt x="518" y="127"/>
                        </a:lnTo>
                        <a:lnTo>
                          <a:pt x="505" y="128"/>
                        </a:lnTo>
                        <a:lnTo>
                          <a:pt x="501" y="107"/>
                        </a:lnTo>
                        <a:lnTo>
                          <a:pt x="511" y="72"/>
                        </a:lnTo>
                        <a:lnTo>
                          <a:pt x="502" y="78"/>
                        </a:lnTo>
                        <a:lnTo>
                          <a:pt x="519" y="60"/>
                        </a:lnTo>
                        <a:lnTo>
                          <a:pt x="555" y="59"/>
                        </a:lnTo>
                        <a:lnTo>
                          <a:pt x="549" y="50"/>
                        </a:lnTo>
                        <a:lnTo>
                          <a:pt x="546" y="50"/>
                        </a:lnTo>
                        <a:lnTo>
                          <a:pt x="493" y="45"/>
                        </a:lnTo>
                        <a:lnTo>
                          <a:pt x="502" y="34"/>
                        </a:lnTo>
                        <a:lnTo>
                          <a:pt x="469" y="49"/>
                        </a:lnTo>
                        <a:lnTo>
                          <a:pt x="444" y="49"/>
                        </a:lnTo>
                        <a:lnTo>
                          <a:pt x="475" y="25"/>
                        </a:lnTo>
                        <a:lnTo>
                          <a:pt x="410" y="12"/>
                        </a:lnTo>
                        <a:lnTo>
                          <a:pt x="402" y="0"/>
                        </a:lnTo>
                        <a:lnTo>
                          <a:pt x="401" y="8"/>
                        </a:lnTo>
                        <a:lnTo>
                          <a:pt x="25" y="8"/>
                        </a:lnTo>
                        <a:lnTo>
                          <a:pt x="33" y="23"/>
                        </a:lnTo>
                        <a:lnTo>
                          <a:pt x="24" y="35"/>
                        </a:lnTo>
                        <a:lnTo>
                          <a:pt x="27"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1" name="Freeform 109"/>
                  <p:cNvSpPr>
                    <a:spLocks noChangeAspect="1"/>
                  </p:cNvSpPr>
                  <p:nvPr/>
                </p:nvSpPr>
                <p:spPr bwMode="gray">
                  <a:xfrm>
                    <a:off x="2563339" y="2927239"/>
                    <a:ext cx="17212" cy="53905"/>
                  </a:xfrm>
                  <a:custGeom>
                    <a:avLst/>
                    <a:gdLst>
                      <a:gd name="T0" fmla="*/ 0 w 13"/>
                      <a:gd name="T1" fmla="*/ 8 h 37"/>
                      <a:gd name="T2" fmla="*/ 0 w 13"/>
                      <a:gd name="T3" fmla="*/ 8 h 37"/>
                      <a:gd name="T4" fmla="*/ 5 w 13"/>
                      <a:gd name="T5" fmla="*/ 355 h 37"/>
                      <a:gd name="T6" fmla="*/ 6 w 13"/>
                      <a:gd name="T7" fmla="*/ 0 h 37"/>
                      <a:gd name="T8" fmla="*/ 0 w 13"/>
                      <a:gd name="T9" fmla="*/ 8 h 37"/>
                      <a:gd name="T10" fmla="*/ 0 w 13"/>
                      <a:gd name="T11" fmla="*/ 8 h 37"/>
                      <a:gd name="T12" fmla="*/ 0 60000 65536"/>
                      <a:gd name="T13" fmla="*/ 0 60000 65536"/>
                      <a:gd name="T14" fmla="*/ 0 60000 65536"/>
                      <a:gd name="T15" fmla="*/ 0 60000 65536"/>
                      <a:gd name="T16" fmla="*/ 0 60000 65536"/>
                      <a:gd name="T17" fmla="*/ 0 60000 65536"/>
                      <a:gd name="T18" fmla="*/ 0 w 13"/>
                      <a:gd name="T19" fmla="*/ 0 h 37"/>
                      <a:gd name="T20" fmla="*/ 13 w 1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13" h="37">
                        <a:moveTo>
                          <a:pt x="0" y="8"/>
                        </a:moveTo>
                        <a:lnTo>
                          <a:pt x="0" y="8"/>
                        </a:lnTo>
                        <a:lnTo>
                          <a:pt x="5" y="36"/>
                        </a:lnTo>
                        <a:lnTo>
                          <a:pt x="12"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802" name="Freeform 128"/>
                  <p:cNvSpPr>
                    <a:spLocks noChangeAspect="1"/>
                  </p:cNvSpPr>
                  <p:nvPr/>
                </p:nvSpPr>
                <p:spPr bwMode="gray">
                  <a:xfrm>
                    <a:off x="2503095" y="2938296"/>
                    <a:ext cx="77455" cy="88459"/>
                  </a:xfrm>
                  <a:custGeom>
                    <a:avLst/>
                    <a:gdLst>
                      <a:gd name="T0" fmla="*/ 0 w 55"/>
                      <a:gd name="T1" fmla="*/ 803 h 60"/>
                      <a:gd name="T2" fmla="*/ 0 w 55"/>
                      <a:gd name="T3" fmla="*/ 803 h 60"/>
                      <a:gd name="T4" fmla="*/ 11 w 55"/>
                      <a:gd name="T5" fmla="*/ 450 h 60"/>
                      <a:gd name="T6" fmla="*/ 25 w 55"/>
                      <a:gd name="T7" fmla="*/ 423 h 60"/>
                      <a:gd name="T8" fmla="*/ 11 w 55"/>
                      <a:gd name="T9" fmla="*/ 7 h 60"/>
                      <a:gd name="T10" fmla="*/ 27 w 55"/>
                      <a:gd name="T11" fmla="*/ 0 h 60"/>
                      <a:gd name="T12" fmla="*/ 27 w 55"/>
                      <a:gd name="T13" fmla="*/ 480 h 60"/>
                      <a:gd name="T14" fmla="*/ 27 w 55"/>
                      <a:gd name="T15" fmla="*/ 512 h 60"/>
                      <a:gd name="T16" fmla="*/ 27 w 55"/>
                      <a:gd name="T17" fmla="*/ 804 h 60"/>
                      <a:gd name="T18" fmla="*/ 27 w 55"/>
                      <a:gd name="T19" fmla="*/ 996 h 60"/>
                      <a:gd name="T20" fmla="*/ 0 w 55"/>
                      <a:gd name="T21" fmla="*/ 803 h 60"/>
                      <a:gd name="T22" fmla="*/ 0 w 55"/>
                      <a:gd name="T23" fmla="*/ 80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60"/>
                      <a:gd name="T38" fmla="*/ 55 w 55"/>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60">
                        <a:moveTo>
                          <a:pt x="0" y="47"/>
                        </a:moveTo>
                        <a:lnTo>
                          <a:pt x="0" y="47"/>
                        </a:lnTo>
                        <a:lnTo>
                          <a:pt x="11" y="26"/>
                        </a:lnTo>
                        <a:lnTo>
                          <a:pt x="25" y="25"/>
                        </a:lnTo>
                        <a:lnTo>
                          <a:pt x="11" y="7"/>
                        </a:lnTo>
                        <a:lnTo>
                          <a:pt x="42" y="0"/>
                        </a:lnTo>
                        <a:lnTo>
                          <a:pt x="47" y="28"/>
                        </a:lnTo>
                        <a:lnTo>
                          <a:pt x="54" y="30"/>
                        </a:lnTo>
                        <a:lnTo>
                          <a:pt x="39" y="48"/>
                        </a:lnTo>
                        <a:lnTo>
                          <a:pt x="30" y="59"/>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701" name="Group 1700"/>
                <p:cNvGrpSpPr/>
                <p:nvPr/>
              </p:nvGrpSpPr>
              <p:grpSpPr>
                <a:xfrm>
                  <a:off x="2713946" y="3198147"/>
                  <a:ext cx="887868" cy="1349010"/>
                  <a:chOff x="2713946" y="3198147"/>
                  <a:chExt cx="887868" cy="1349010"/>
                </a:xfrm>
                <a:grpFill/>
              </p:grpSpPr>
              <p:sp>
                <p:nvSpPr>
                  <p:cNvPr id="1753" name="Freeform 105"/>
                  <p:cNvSpPr>
                    <a:spLocks noChangeAspect="1"/>
                  </p:cNvSpPr>
                  <p:nvPr/>
                </p:nvSpPr>
                <p:spPr bwMode="gray">
                  <a:xfrm>
                    <a:off x="2865988" y="3742727"/>
                    <a:ext cx="377237" cy="710442"/>
                  </a:xfrm>
                  <a:custGeom>
                    <a:avLst/>
                    <a:gdLst>
                      <a:gd name="T0" fmla="*/ 0 w 270"/>
                      <a:gd name="T1" fmla="*/ 8209 h 481"/>
                      <a:gd name="T2" fmla="*/ 0 w 270"/>
                      <a:gd name="T3" fmla="*/ 8209 h 481"/>
                      <a:gd name="T4" fmla="*/ 3 w 270"/>
                      <a:gd name="T5" fmla="*/ 8427 h 481"/>
                      <a:gd name="T6" fmla="*/ 14 w 270"/>
                      <a:gd name="T7" fmla="*/ 8353 h 481"/>
                      <a:gd name="T8" fmla="*/ 18 w 270"/>
                      <a:gd name="T9" fmla="*/ 8810 h 481"/>
                      <a:gd name="T10" fmla="*/ 19 w 270"/>
                      <a:gd name="T11" fmla="*/ 8897 h 481"/>
                      <a:gd name="T12" fmla="*/ 19 w 270"/>
                      <a:gd name="T13" fmla="*/ 8673 h 481"/>
                      <a:gd name="T14" fmla="*/ 19 w 270"/>
                      <a:gd name="T15" fmla="*/ 8071 h 481"/>
                      <a:gd name="T16" fmla="*/ 21 w 270"/>
                      <a:gd name="T17" fmla="*/ 8194 h 481"/>
                      <a:gd name="T18" fmla="*/ 35 w 270"/>
                      <a:gd name="T19" fmla="*/ 7321 h 481"/>
                      <a:gd name="T20" fmla="*/ 25 w 270"/>
                      <a:gd name="T21" fmla="*/ 6845 h 481"/>
                      <a:gd name="T22" fmla="*/ 36 w 270"/>
                      <a:gd name="T23" fmla="*/ 6573 h 481"/>
                      <a:gd name="T24" fmla="*/ 37 w 270"/>
                      <a:gd name="T25" fmla="*/ 6151 h 481"/>
                      <a:gd name="T26" fmla="*/ 41 w 270"/>
                      <a:gd name="T27" fmla="*/ 5952 h 481"/>
                      <a:gd name="T28" fmla="*/ 38 w 270"/>
                      <a:gd name="T29" fmla="*/ 5847 h 481"/>
                      <a:gd name="T30" fmla="*/ 45 w 270"/>
                      <a:gd name="T31" fmla="*/ 5847 h 481"/>
                      <a:gd name="T32" fmla="*/ 44 w 270"/>
                      <a:gd name="T33" fmla="*/ 5658 h 481"/>
                      <a:gd name="T34" fmla="*/ 41 w 270"/>
                      <a:gd name="T35" fmla="*/ 5774 h 481"/>
                      <a:gd name="T36" fmla="*/ 38 w 270"/>
                      <a:gd name="T37" fmla="*/ 5614 h 481"/>
                      <a:gd name="T38" fmla="*/ 37 w 270"/>
                      <a:gd name="T39" fmla="*/ 5337 h 481"/>
                      <a:gd name="T40" fmla="*/ 48 w 270"/>
                      <a:gd name="T41" fmla="*/ 5358 h 481"/>
                      <a:gd name="T42" fmla="*/ 49 w 270"/>
                      <a:gd name="T43" fmla="*/ 4699 h 481"/>
                      <a:gd name="T44" fmla="*/ 67 w 270"/>
                      <a:gd name="T45" fmla="*/ 4582 h 481"/>
                      <a:gd name="T46" fmla="*/ 72 w 270"/>
                      <a:gd name="T47" fmla="*/ 4130 h 481"/>
                      <a:gd name="T48" fmla="*/ 64 w 270"/>
                      <a:gd name="T49" fmla="*/ 3290 h 481"/>
                      <a:gd name="T50" fmla="*/ 69 w 270"/>
                      <a:gd name="T51" fmla="*/ 2252 h 481"/>
                      <a:gd name="T52" fmla="*/ 86 w 270"/>
                      <a:gd name="T53" fmla="*/ 1404 h 481"/>
                      <a:gd name="T54" fmla="*/ 85 w 270"/>
                      <a:gd name="T55" fmla="*/ 1015 h 481"/>
                      <a:gd name="T56" fmla="*/ 82 w 270"/>
                      <a:gd name="T57" fmla="*/ 1015 h 481"/>
                      <a:gd name="T58" fmla="*/ 78 w 270"/>
                      <a:gd name="T59" fmla="*/ 1481 h 481"/>
                      <a:gd name="T60" fmla="*/ 65 w 270"/>
                      <a:gd name="T61" fmla="*/ 1460 h 481"/>
                      <a:gd name="T62" fmla="*/ 68 w 270"/>
                      <a:gd name="T63" fmla="*/ 931 h 481"/>
                      <a:gd name="T64" fmla="*/ 48 w 270"/>
                      <a:gd name="T65" fmla="*/ 7 h 481"/>
                      <a:gd name="T66" fmla="*/ 42 w 270"/>
                      <a:gd name="T67" fmla="*/ 3 h 481"/>
                      <a:gd name="T68" fmla="*/ 41 w 270"/>
                      <a:gd name="T69" fmla="*/ 215 h 481"/>
                      <a:gd name="T70" fmla="*/ 33 w 270"/>
                      <a:gd name="T71" fmla="*/ 0 h 481"/>
                      <a:gd name="T72" fmla="*/ 26 w 270"/>
                      <a:gd name="T73" fmla="*/ 263 h 481"/>
                      <a:gd name="T74" fmla="*/ 25 w 270"/>
                      <a:gd name="T75" fmla="*/ 585 h 481"/>
                      <a:gd name="T76" fmla="*/ 19 w 270"/>
                      <a:gd name="T77" fmla="*/ 722 h 481"/>
                      <a:gd name="T78" fmla="*/ 19 w 270"/>
                      <a:gd name="T79" fmla="*/ 1366 h 481"/>
                      <a:gd name="T80" fmla="*/ 19 w 270"/>
                      <a:gd name="T81" fmla="*/ 1693 h 481"/>
                      <a:gd name="T82" fmla="*/ 19 w 270"/>
                      <a:gd name="T83" fmla="*/ 2551 h 481"/>
                      <a:gd name="T84" fmla="*/ 19 w 270"/>
                      <a:gd name="T85" fmla="*/ 3353 h 481"/>
                      <a:gd name="T86" fmla="*/ 19 w 270"/>
                      <a:gd name="T87" fmla="*/ 4062 h 481"/>
                      <a:gd name="T88" fmla="*/ 18 w 270"/>
                      <a:gd name="T89" fmla="*/ 5792 h 481"/>
                      <a:gd name="T90" fmla="*/ 19 w 270"/>
                      <a:gd name="T91" fmla="*/ 6461 h 481"/>
                      <a:gd name="T92" fmla="*/ 19 w 270"/>
                      <a:gd name="T93" fmla="*/ 6512 h 481"/>
                      <a:gd name="T94" fmla="*/ 19 w 270"/>
                      <a:gd name="T95" fmla="*/ 7068 h 481"/>
                      <a:gd name="T96" fmla="*/ 0 w 270"/>
                      <a:gd name="T97" fmla="*/ 8209 h 481"/>
                      <a:gd name="T98" fmla="*/ 0 w 270"/>
                      <a:gd name="T99" fmla="*/ 8209 h 4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0"/>
                      <a:gd name="T151" fmla="*/ 0 h 481"/>
                      <a:gd name="T152" fmla="*/ 270 w 270"/>
                      <a:gd name="T153" fmla="*/ 481 h 4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0" h="481">
                        <a:moveTo>
                          <a:pt x="0" y="444"/>
                        </a:moveTo>
                        <a:lnTo>
                          <a:pt x="0" y="444"/>
                        </a:lnTo>
                        <a:lnTo>
                          <a:pt x="3" y="455"/>
                        </a:lnTo>
                        <a:lnTo>
                          <a:pt x="14" y="451"/>
                        </a:lnTo>
                        <a:lnTo>
                          <a:pt x="18" y="475"/>
                        </a:lnTo>
                        <a:lnTo>
                          <a:pt x="68" y="480"/>
                        </a:lnTo>
                        <a:lnTo>
                          <a:pt x="54" y="468"/>
                        </a:lnTo>
                        <a:lnTo>
                          <a:pt x="64" y="435"/>
                        </a:lnTo>
                        <a:lnTo>
                          <a:pt x="74" y="442"/>
                        </a:lnTo>
                        <a:lnTo>
                          <a:pt x="105" y="396"/>
                        </a:lnTo>
                        <a:lnTo>
                          <a:pt x="81" y="370"/>
                        </a:lnTo>
                        <a:lnTo>
                          <a:pt x="108" y="354"/>
                        </a:lnTo>
                        <a:lnTo>
                          <a:pt x="112" y="331"/>
                        </a:lnTo>
                        <a:lnTo>
                          <a:pt x="124" y="320"/>
                        </a:lnTo>
                        <a:lnTo>
                          <a:pt x="113" y="316"/>
                        </a:lnTo>
                        <a:lnTo>
                          <a:pt x="134" y="316"/>
                        </a:lnTo>
                        <a:lnTo>
                          <a:pt x="131" y="305"/>
                        </a:lnTo>
                        <a:lnTo>
                          <a:pt x="122" y="312"/>
                        </a:lnTo>
                        <a:lnTo>
                          <a:pt x="113" y="304"/>
                        </a:lnTo>
                        <a:lnTo>
                          <a:pt x="112" y="287"/>
                        </a:lnTo>
                        <a:lnTo>
                          <a:pt x="149" y="288"/>
                        </a:lnTo>
                        <a:lnTo>
                          <a:pt x="152" y="253"/>
                        </a:lnTo>
                        <a:lnTo>
                          <a:pt x="210" y="247"/>
                        </a:lnTo>
                        <a:lnTo>
                          <a:pt x="227" y="223"/>
                        </a:lnTo>
                        <a:lnTo>
                          <a:pt x="204" y="178"/>
                        </a:lnTo>
                        <a:lnTo>
                          <a:pt x="216" y="122"/>
                        </a:lnTo>
                        <a:lnTo>
                          <a:pt x="269" y="76"/>
                        </a:lnTo>
                        <a:lnTo>
                          <a:pt x="267" y="55"/>
                        </a:lnTo>
                        <a:lnTo>
                          <a:pt x="256" y="55"/>
                        </a:lnTo>
                        <a:lnTo>
                          <a:pt x="242" y="79"/>
                        </a:lnTo>
                        <a:lnTo>
                          <a:pt x="205" y="78"/>
                        </a:lnTo>
                        <a:lnTo>
                          <a:pt x="213" y="50"/>
                        </a:lnTo>
                        <a:lnTo>
                          <a:pt x="147" y="7"/>
                        </a:lnTo>
                        <a:lnTo>
                          <a:pt x="125" y="3"/>
                        </a:lnTo>
                        <a:lnTo>
                          <a:pt x="123" y="12"/>
                        </a:lnTo>
                        <a:lnTo>
                          <a:pt x="98" y="0"/>
                        </a:lnTo>
                        <a:lnTo>
                          <a:pt x="84" y="15"/>
                        </a:lnTo>
                        <a:lnTo>
                          <a:pt x="82" y="32"/>
                        </a:lnTo>
                        <a:lnTo>
                          <a:pt x="67" y="39"/>
                        </a:lnTo>
                        <a:lnTo>
                          <a:pt x="68" y="73"/>
                        </a:lnTo>
                        <a:lnTo>
                          <a:pt x="51" y="91"/>
                        </a:lnTo>
                        <a:lnTo>
                          <a:pt x="39" y="138"/>
                        </a:lnTo>
                        <a:lnTo>
                          <a:pt x="48" y="182"/>
                        </a:lnTo>
                        <a:lnTo>
                          <a:pt x="31" y="220"/>
                        </a:lnTo>
                        <a:lnTo>
                          <a:pt x="18" y="313"/>
                        </a:lnTo>
                        <a:lnTo>
                          <a:pt x="28" y="348"/>
                        </a:lnTo>
                        <a:lnTo>
                          <a:pt x="19" y="351"/>
                        </a:lnTo>
                        <a:lnTo>
                          <a:pt x="23" y="381"/>
                        </a:lnTo>
                        <a:lnTo>
                          <a:pt x="0" y="44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4" name="Freeform 106"/>
                  <p:cNvSpPr>
                    <a:spLocks noChangeAspect="1"/>
                  </p:cNvSpPr>
                  <p:nvPr/>
                </p:nvSpPr>
                <p:spPr bwMode="gray">
                  <a:xfrm>
                    <a:off x="2954919" y="4462844"/>
                    <a:ext cx="68849" cy="62198"/>
                  </a:xfrm>
                  <a:custGeom>
                    <a:avLst/>
                    <a:gdLst>
                      <a:gd name="T0" fmla="*/ 0 w 49"/>
                      <a:gd name="T1" fmla="*/ 0 h 42"/>
                      <a:gd name="T2" fmla="*/ 0 w 49"/>
                      <a:gd name="T3" fmla="*/ 0 h 42"/>
                      <a:gd name="T4" fmla="*/ 2 w 49"/>
                      <a:gd name="T5" fmla="*/ 843 h 42"/>
                      <a:gd name="T6" fmla="*/ 24 w 49"/>
                      <a:gd name="T7" fmla="*/ 764 h 42"/>
                      <a:gd name="T8" fmla="*/ 11 w 49"/>
                      <a:gd name="T9" fmla="*/ 423 h 42"/>
                      <a:gd name="T10" fmla="*/ 0 w 49"/>
                      <a:gd name="T11" fmla="*/ 0 h 42"/>
                      <a:gd name="T12" fmla="*/ 0 w 49"/>
                      <a:gd name="T13" fmla="*/ 0 h 42"/>
                      <a:gd name="T14" fmla="*/ 0 60000 65536"/>
                      <a:gd name="T15" fmla="*/ 0 60000 65536"/>
                      <a:gd name="T16" fmla="*/ 0 60000 65536"/>
                      <a:gd name="T17" fmla="*/ 0 60000 65536"/>
                      <a:gd name="T18" fmla="*/ 0 60000 65536"/>
                      <a:gd name="T19" fmla="*/ 0 60000 65536"/>
                      <a:gd name="T20" fmla="*/ 0 60000 65536"/>
                      <a:gd name="T21" fmla="*/ 0 w 49"/>
                      <a:gd name="T22" fmla="*/ 0 h 42"/>
                      <a:gd name="T23" fmla="*/ 49 w 4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2">
                        <a:moveTo>
                          <a:pt x="0" y="0"/>
                        </a:moveTo>
                        <a:lnTo>
                          <a:pt x="0" y="0"/>
                        </a:lnTo>
                        <a:lnTo>
                          <a:pt x="2" y="41"/>
                        </a:lnTo>
                        <a:lnTo>
                          <a:pt x="48" y="37"/>
                        </a:lnTo>
                        <a:lnTo>
                          <a:pt x="11" y="2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5" name="Freeform 107"/>
                  <p:cNvSpPr>
                    <a:spLocks noChangeAspect="1"/>
                  </p:cNvSpPr>
                  <p:nvPr/>
                </p:nvSpPr>
                <p:spPr bwMode="gray">
                  <a:xfrm>
                    <a:off x="2934837" y="3492552"/>
                    <a:ext cx="230932" cy="273673"/>
                  </a:xfrm>
                  <a:custGeom>
                    <a:avLst/>
                    <a:gdLst>
                      <a:gd name="T0" fmla="*/ 0 w 165"/>
                      <a:gd name="T1" fmla="*/ 342 h 185"/>
                      <a:gd name="T2" fmla="*/ 0 w 165"/>
                      <a:gd name="T3" fmla="*/ 342 h 185"/>
                      <a:gd name="T4" fmla="*/ 13 w 165"/>
                      <a:gd name="T5" fmla="*/ 770 h 185"/>
                      <a:gd name="T6" fmla="*/ 4 w 165"/>
                      <a:gd name="T7" fmla="*/ 1599 h 185"/>
                      <a:gd name="T8" fmla="*/ 13 w 165"/>
                      <a:gd name="T9" fmla="*/ 1651 h 185"/>
                      <a:gd name="T10" fmla="*/ 9 w 165"/>
                      <a:gd name="T11" fmla="*/ 1796 h 185"/>
                      <a:gd name="T12" fmla="*/ 1 w 165"/>
                      <a:gd name="T13" fmla="*/ 2151 h 185"/>
                      <a:gd name="T14" fmla="*/ 16 w 165"/>
                      <a:gd name="T15" fmla="*/ 2637 h 185"/>
                      <a:gd name="T16" fmla="*/ 20 w 165"/>
                      <a:gd name="T17" fmla="*/ 3637 h 185"/>
                      <a:gd name="T18" fmla="*/ 20 w 165"/>
                      <a:gd name="T19" fmla="*/ 3656 h 185"/>
                      <a:gd name="T20" fmla="*/ 20 w 165"/>
                      <a:gd name="T21" fmla="*/ 3380 h 185"/>
                      <a:gd name="T22" fmla="*/ 23 w 165"/>
                      <a:gd name="T23" fmla="*/ 3618 h 185"/>
                      <a:gd name="T24" fmla="*/ 24 w 165"/>
                      <a:gd name="T25" fmla="*/ 3416 h 185"/>
                      <a:gd name="T26" fmla="*/ 35 w 165"/>
                      <a:gd name="T27" fmla="*/ 3476 h 185"/>
                      <a:gd name="T28" fmla="*/ 39 w 165"/>
                      <a:gd name="T29" fmla="*/ 2769 h 185"/>
                      <a:gd name="T30" fmla="*/ 51 w 165"/>
                      <a:gd name="T31" fmla="*/ 2637 h 185"/>
                      <a:gd name="T32" fmla="*/ 55 w 165"/>
                      <a:gd name="T33" fmla="*/ 2860 h 185"/>
                      <a:gd name="T34" fmla="*/ 56 w 165"/>
                      <a:gd name="T35" fmla="*/ 2313 h 185"/>
                      <a:gd name="T36" fmla="*/ 54 w 165"/>
                      <a:gd name="T37" fmla="*/ 1861 h 185"/>
                      <a:gd name="T38" fmla="*/ 47 w 165"/>
                      <a:gd name="T39" fmla="*/ 1796 h 185"/>
                      <a:gd name="T40" fmla="*/ 44 w 165"/>
                      <a:gd name="T41" fmla="*/ 1090 h 185"/>
                      <a:gd name="T42" fmla="*/ 20 w 165"/>
                      <a:gd name="T43" fmla="*/ 594 h 185"/>
                      <a:gd name="T44" fmla="*/ 20 w 165"/>
                      <a:gd name="T45" fmla="*/ 0 h 185"/>
                      <a:gd name="T46" fmla="*/ 17 w 165"/>
                      <a:gd name="T47" fmla="*/ 366 h 185"/>
                      <a:gd name="T48" fmla="*/ 0 w 165"/>
                      <a:gd name="T49" fmla="*/ 342 h 185"/>
                      <a:gd name="T50" fmla="*/ 0 w 165"/>
                      <a:gd name="T51" fmla="*/ 342 h 1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185"/>
                      <a:gd name="T80" fmla="*/ 165 w 165"/>
                      <a:gd name="T81" fmla="*/ 185 h 18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185">
                        <a:moveTo>
                          <a:pt x="0" y="18"/>
                        </a:moveTo>
                        <a:lnTo>
                          <a:pt x="0" y="18"/>
                        </a:lnTo>
                        <a:lnTo>
                          <a:pt x="13" y="38"/>
                        </a:lnTo>
                        <a:lnTo>
                          <a:pt x="4" y="80"/>
                        </a:lnTo>
                        <a:lnTo>
                          <a:pt x="13" y="84"/>
                        </a:lnTo>
                        <a:lnTo>
                          <a:pt x="9" y="91"/>
                        </a:lnTo>
                        <a:lnTo>
                          <a:pt x="1" y="108"/>
                        </a:lnTo>
                        <a:lnTo>
                          <a:pt x="16" y="133"/>
                        </a:lnTo>
                        <a:lnTo>
                          <a:pt x="24" y="183"/>
                        </a:lnTo>
                        <a:lnTo>
                          <a:pt x="34" y="184"/>
                        </a:lnTo>
                        <a:lnTo>
                          <a:pt x="48" y="169"/>
                        </a:lnTo>
                        <a:lnTo>
                          <a:pt x="73" y="181"/>
                        </a:lnTo>
                        <a:lnTo>
                          <a:pt x="75" y="172"/>
                        </a:lnTo>
                        <a:lnTo>
                          <a:pt x="97" y="176"/>
                        </a:lnTo>
                        <a:lnTo>
                          <a:pt x="106" y="139"/>
                        </a:lnTo>
                        <a:lnTo>
                          <a:pt x="145" y="133"/>
                        </a:lnTo>
                        <a:lnTo>
                          <a:pt x="159" y="145"/>
                        </a:lnTo>
                        <a:lnTo>
                          <a:pt x="164" y="117"/>
                        </a:lnTo>
                        <a:lnTo>
                          <a:pt x="155" y="93"/>
                        </a:lnTo>
                        <a:lnTo>
                          <a:pt x="132" y="91"/>
                        </a:lnTo>
                        <a:lnTo>
                          <a:pt x="122" y="55"/>
                        </a:lnTo>
                        <a:lnTo>
                          <a:pt x="62" y="31"/>
                        </a:lnTo>
                        <a:lnTo>
                          <a:pt x="58" y="0"/>
                        </a:lnTo>
                        <a:lnTo>
                          <a:pt x="17" y="19"/>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6" name="Freeform 108"/>
                  <p:cNvSpPr>
                    <a:spLocks noChangeAspect="1"/>
                  </p:cNvSpPr>
                  <p:nvPr/>
                </p:nvSpPr>
                <p:spPr bwMode="gray">
                  <a:xfrm>
                    <a:off x="2855948" y="3198147"/>
                    <a:ext cx="745866" cy="803048"/>
                  </a:xfrm>
                  <a:custGeom>
                    <a:avLst/>
                    <a:gdLst>
                      <a:gd name="T0" fmla="*/ 0 w 533"/>
                      <a:gd name="T1" fmla="*/ 3118 h 544"/>
                      <a:gd name="T2" fmla="*/ 20 w 533"/>
                      <a:gd name="T3" fmla="*/ 3712 h 544"/>
                      <a:gd name="T4" fmla="*/ 20 w 533"/>
                      <a:gd name="T5" fmla="*/ 3958 h 544"/>
                      <a:gd name="T6" fmla="*/ 23 w 533"/>
                      <a:gd name="T7" fmla="*/ 3964 h 544"/>
                      <a:gd name="T8" fmla="*/ 42 w 533"/>
                      <a:gd name="T9" fmla="*/ 4173 h 544"/>
                      <a:gd name="T10" fmla="*/ 63 w 533"/>
                      <a:gd name="T11" fmla="*/ 5278 h 544"/>
                      <a:gd name="T12" fmla="*/ 75 w 533"/>
                      <a:gd name="T13" fmla="*/ 5754 h 544"/>
                      <a:gd name="T14" fmla="*/ 75 w 533"/>
                      <a:gd name="T15" fmla="*/ 6746 h 544"/>
                      <a:gd name="T16" fmla="*/ 85 w 533"/>
                      <a:gd name="T17" fmla="*/ 7169 h 544"/>
                      <a:gd name="T18" fmla="*/ 89 w 533"/>
                      <a:gd name="T19" fmla="*/ 7695 h 544"/>
                      <a:gd name="T20" fmla="*/ 93 w 533"/>
                      <a:gd name="T21" fmla="*/ 8036 h 544"/>
                      <a:gd name="T22" fmla="*/ 79 w 533"/>
                      <a:gd name="T23" fmla="*/ 8814 h 544"/>
                      <a:gd name="T24" fmla="*/ 95 w 533"/>
                      <a:gd name="T25" fmla="*/ 9552 h 544"/>
                      <a:gd name="T26" fmla="*/ 116 w 533"/>
                      <a:gd name="T27" fmla="*/ 8365 h 544"/>
                      <a:gd name="T28" fmla="*/ 134 w 533"/>
                      <a:gd name="T29" fmla="*/ 6929 h 544"/>
                      <a:gd name="T30" fmla="*/ 151 w 533"/>
                      <a:gd name="T31" fmla="*/ 6712 h 544"/>
                      <a:gd name="T32" fmla="*/ 160 w 533"/>
                      <a:gd name="T33" fmla="*/ 4514 h 544"/>
                      <a:gd name="T34" fmla="*/ 180 w 533"/>
                      <a:gd name="T35" fmla="*/ 3003 h 544"/>
                      <a:gd name="T36" fmla="*/ 170 w 533"/>
                      <a:gd name="T37" fmla="*/ 2488 h 544"/>
                      <a:gd name="T38" fmla="*/ 135 w 533"/>
                      <a:gd name="T39" fmla="*/ 1919 h 544"/>
                      <a:gd name="T40" fmla="*/ 125 w 533"/>
                      <a:gd name="T41" fmla="*/ 1396 h 544"/>
                      <a:gd name="T42" fmla="*/ 113 w 533"/>
                      <a:gd name="T43" fmla="*/ 1841 h 544"/>
                      <a:gd name="T44" fmla="*/ 102 w 533"/>
                      <a:gd name="T45" fmla="*/ 1791 h 544"/>
                      <a:gd name="T46" fmla="*/ 103 w 533"/>
                      <a:gd name="T47" fmla="*/ 1362 h 544"/>
                      <a:gd name="T48" fmla="*/ 102 w 533"/>
                      <a:gd name="T49" fmla="*/ 253 h 544"/>
                      <a:gd name="T50" fmla="*/ 91 w 533"/>
                      <a:gd name="T51" fmla="*/ 706 h 544"/>
                      <a:gd name="T52" fmla="*/ 67 w 533"/>
                      <a:gd name="T53" fmla="*/ 881 h 544"/>
                      <a:gd name="T54" fmla="*/ 65 w 533"/>
                      <a:gd name="T55" fmla="*/ 171 h 544"/>
                      <a:gd name="T56" fmla="*/ 52 w 533"/>
                      <a:gd name="T57" fmla="*/ 270 h 544"/>
                      <a:gd name="T58" fmla="*/ 47 w 533"/>
                      <a:gd name="T59" fmla="*/ 677 h 544"/>
                      <a:gd name="T60" fmla="*/ 40 w 533"/>
                      <a:gd name="T61" fmla="*/ 1064 h 544"/>
                      <a:gd name="T62" fmla="*/ 30 w 533"/>
                      <a:gd name="T63" fmla="*/ 754 h 544"/>
                      <a:gd name="T64" fmla="*/ 20 w 533"/>
                      <a:gd name="T65" fmla="*/ 1097 h 544"/>
                      <a:gd name="T66" fmla="*/ 20 w 533"/>
                      <a:gd name="T67" fmla="*/ 1576 h 544"/>
                      <a:gd name="T68" fmla="*/ 19 w 533"/>
                      <a:gd name="T69" fmla="*/ 2525 h 544"/>
                      <a:gd name="T70" fmla="*/ 0 w 533"/>
                      <a:gd name="T71" fmla="*/ 3118 h 5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544"/>
                      <a:gd name="T110" fmla="*/ 533 w 533"/>
                      <a:gd name="T111" fmla="*/ 544 h 5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544">
                        <a:moveTo>
                          <a:pt x="0" y="172"/>
                        </a:moveTo>
                        <a:lnTo>
                          <a:pt x="0" y="172"/>
                        </a:lnTo>
                        <a:lnTo>
                          <a:pt x="11" y="197"/>
                        </a:lnTo>
                        <a:lnTo>
                          <a:pt x="30" y="205"/>
                        </a:lnTo>
                        <a:lnTo>
                          <a:pt x="45" y="196"/>
                        </a:lnTo>
                        <a:lnTo>
                          <a:pt x="45" y="218"/>
                        </a:lnTo>
                        <a:lnTo>
                          <a:pt x="56" y="218"/>
                        </a:lnTo>
                        <a:lnTo>
                          <a:pt x="73" y="219"/>
                        </a:lnTo>
                        <a:lnTo>
                          <a:pt x="114" y="200"/>
                        </a:lnTo>
                        <a:lnTo>
                          <a:pt x="118" y="231"/>
                        </a:lnTo>
                        <a:lnTo>
                          <a:pt x="178" y="255"/>
                        </a:lnTo>
                        <a:lnTo>
                          <a:pt x="188" y="291"/>
                        </a:lnTo>
                        <a:lnTo>
                          <a:pt x="211" y="293"/>
                        </a:lnTo>
                        <a:lnTo>
                          <a:pt x="220" y="317"/>
                        </a:lnTo>
                        <a:lnTo>
                          <a:pt x="215" y="345"/>
                        </a:lnTo>
                        <a:lnTo>
                          <a:pt x="218" y="372"/>
                        </a:lnTo>
                        <a:lnTo>
                          <a:pt x="246" y="377"/>
                        </a:lnTo>
                        <a:lnTo>
                          <a:pt x="250" y="396"/>
                        </a:lnTo>
                        <a:lnTo>
                          <a:pt x="264" y="399"/>
                        </a:lnTo>
                        <a:lnTo>
                          <a:pt x="262" y="424"/>
                        </a:lnTo>
                        <a:lnTo>
                          <a:pt x="273" y="424"/>
                        </a:lnTo>
                        <a:lnTo>
                          <a:pt x="275" y="445"/>
                        </a:lnTo>
                        <a:lnTo>
                          <a:pt x="222" y="491"/>
                        </a:lnTo>
                        <a:lnTo>
                          <a:pt x="232" y="488"/>
                        </a:lnTo>
                        <a:lnTo>
                          <a:pt x="273" y="517"/>
                        </a:lnTo>
                        <a:lnTo>
                          <a:pt x="281" y="529"/>
                        </a:lnTo>
                        <a:lnTo>
                          <a:pt x="278" y="543"/>
                        </a:lnTo>
                        <a:lnTo>
                          <a:pt x="343" y="462"/>
                        </a:lnTo>
                        <a:lnTo>
                          <a:pt x="347" y="421"/>
                        </a:lnTo>
                        <a:lnTo>
                          <a:pt x="399" y="384"/>
                        </a:lnTo>
                        <a:lnTo>
                          <a:pt x="432" y="384"/>
                        </a:lnTo>
                        <a:lnTo>
                          <a:pt x="445" y="371"/>
                        </a:lnTo>
                        <a:lnTo>
                          <a:pt x="472" y="310"/>
                        </a:lnTo>
                        <a:lnTo>
                          <a:pt x="475" y="249"/>
                        </a:lnTo>
                        <a:lnTo>
                          <a:pt x="527" y="191"/>
                        </a:lnTo>
                        <a:lnTo>
                          <a:pt x="532" y="166"/>
                        </a:lnTo>
                        <a:lnTo>
                          <a:pt x="524" y="141"/>
                        </a:lnTo>
                        <a:lnTo>
                          <a:pt x="502" y="137"/>
                        </a:lnTo>
                        <a:lnTo>
                          <a:pt x="468" y="111"/>
                        </a:lnTo>
                        <a:lnTo>
                          <a:pt x="401" y="106"/>
                        </a:lnTo>
                        <a:lnTo>
                          <a:pt x="395" y="90"/>
                        </a:lnTo>
                        <a:lnTo>
                          <a:pt x="365" y="78"/>
                        </a:lnTo>
                        <a:lnTo>
                          <a:pt x="352" y="79"/>
                        </a:lnTo>
                        <a:lnTo>
                          <a:pt x="334" y="102"/>
                        </a:lnTo>
                        <a:lnTo>
                          <a:pt x="334" y="94"/>
                        </a:lnTo>
                        <a:lnTo>
                          <a:pt x="305" y="98"/>
                        </a:lnTo>
                        <a:lnTo>
                          <a:pt x="317" y="93"/>
                        </a:lnTo>
                        <a:lnTo>
                          <a:pt x="306" y="75"/>
                        </a:lnTo>
                        <a:lnTo>
                          <a:pt x="327" y="48"/>
                        </a:lnTo>
                        <a:lnTo>
                          <a:pt x="305" y="15"/>
                        </a:lnTo>
                        <a:lnTo>
                          <a:pt x="285" y="41"/>
                        </a:lnTo>
                        <a:lnTo>
                          <a:pt x="265" y="39"/>
                        </a:lnTo>
                        <a:lnTo>
                          <a:pt x="237" y="43"/>
                        </a:lnTo>
                        <a:lnTo>
                          <a:pt x="198" y="49"/>
                        </a:lnTo>
                        <a:lnTo>
                          <a:pt x="191" y="35"/>
                        </a:lnTo>
                        <a:lnTo>
                          <a:pt x="194" y="9"/>
                        </a:lnTo>
                        <a:lnTo>
                          <a:pt x="181" y="0"/>
                        </a:lnTo>
                        <a:lnTo>
                          <a:pt x="147" y="16"/>
                        </a:lnTo>
                        <a:lnTo>
                          <a:pt x="124" y="11"/>
                        </a:lnTo>
                        <a:lnTo>
                          <a:pt x="131" y="37"/>
                        </a:lnTo>
                        <a:lnTo>
                          <a:pt x="144" y="40"/>
                        </a:lnTo>
                        <a:lnTo>
                          <a:pt x="111" y="59"/>
                        </a:lnTo>
                        <a:lnTo>
                          <a:pt x="95" y="52"/>
                        </a:lnTo>
                        <a:lnTo>
                          <a:pt x="87" y="42"/>
                        </a:lnTo>
                        <a:lnTo>
                          <a:pt x="55" y="47"/>
                        </a:lnTo>
                        <a:lnTo>
                          <a:pt x="65" y="61"/>
                        </a:lnTo>
                        <a:lnTo>
                          <a:pt x="52" y="63"/>
                        </a:lnTo>
                        <a:lnTo>
                          <a:pt x="59" y="87"/>
                        </a:lnTo>
                        <a:lnTo>
                          <a:pt x="53" y="126"/>
                        </a:lnTo>
                        <a:lnTo>
                          <a:pt x="19" y="140"/>
                        </a:lnTo>
                        <a:lnTo>
                          <a:pt x="0" y="1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7" name="Freeform 110"/>
                  <p:cNvSpPr>
                    <a:spLocks noChangeAspect="1"/>
                  </p:cNvSpPr>
                  <p:nvPr/>
                </p:nvSpPr>
                <p:spPr bwMode="gray">
                  <a:xfrm>
                    <a:off x="2822957" y="3652885"/>
                    <a:ext cx="160649" cy="843132"/>
                  </a:xfrm>
                  <a:custGeom>
                    <a:avLst/>
                    <a:gdLst>
                      <a:gd name="T0" fmla="*/ 0 w 115"/>
                      <a:gd name="T1" fmla="*/ 8137 h 571"/>
                      <a:gd name="T2" fmla="*/ 0 w 115"/>
                      <a:gd name="T3" fmla="*/ 8137 h 571"/>
                      <a:gd name="T4" fmla="*/ 9 w 115"/>
                      <a:gd name="T5" fmla="*/ 7855 h 571"/>
                      <a:gd name="T6" fmla="*/ 19 w 115"/>
                      <a:gd name="T7" fmla="*/ 8076 h 571"/>
                      <a:gd name="T8" fmla="*/ 19 w 115"/>
                      <a:gd name="T9" fmla="*/ 7543 h 571"/>
                      <a:gd name="T10" fmla="*/ 19 w 115"/>
                      <a:gd name="T11" fmla="*/ 7301 h 571"/>
                      <a:gd name="T12" fmla="*/ 19 w 115"/>
                      <a:gd name="T13" fmla="*/ 6587 h 571"/>
                      <a:gd name="T14" fmla="*/ 19 w 115"/>
                      <a:gd name="T15" fmla="*/ 6533 h 571"/>
                      <a:gd name="T16" fmla="*/ 19 w 115"/>
                      <a:gd name="T17" fmla="*/ 5350 h 571"/>
                      <a:gd name="T18" fmla="*/ 19 w 115"/>
                      <a:gd name="T19" fmla="*/ 4098 h 571"/>
                      <a:gd name="T20" fmla="*/ 19 w 115"/>
                      <a:gd name="T21" fmla="*/ 3051 h 571"/>
                      <a:gd name="T22" fmla="*/ 21 w 115"/>
                      <a:gd name="T23" fmla="*/ 1066 h 571"/>
                      <a:gd name="T24" fmla="*/ 19 w 115"/>
                      <a:gd name="T25" fmla="*/ 176 h 571"/>
                      <a:gd name="T26" fmla="*/ 25 w 115"/>
                      <a:gd name="T27" fmla="*/ 0 h 571"/>
                      <a:gd name="T28" fmla="*/ 32 w 115"/>
                      <a:gd name="T29" fmla="*/ 457 h 571"/>
                      <a:gd name="T30" fmla="*/ 35 w 115"/>
                      <a:gd name="T31" fmla="*/ 1380 h 571"/>
                      <a:gd name="T32" fmla="*/ 38 w 115"/>
                      <a:gd name="T33" fmla="*/ 1389 h 571"/>
                      <a:gd name="T34" fmla="*/ 37 w 115"/>
                      <a:gd name="T35" fmla="*/ 1693 h 571"/>
                      <a:gd name="T36" fmla="*/ 32 w 115"/>
                      <a:gd name="T37" fmla="*/ 1815 h 571"/>
                      <a:gd name="T38" fmla="*/ 33 w 115"/>
                      <a:gd name="T39" fmla="*/ 2461 h 571"/>
                      <a:gd name="T40" fmla="*/ 25 w 115"/>
                      <a:gd name="T41" fmla="*/ 2772 h 571"/>
                      <a:gd name="T42" fmla="*/ 19 w 115"/>
                      <a:gd name="T43" fmla="*/ 3659 h 571"/>
                      <a:gd name="T44" fmla="*/ 23 w 115"/>
                      <a:gd name="T45" fmla="*/ 4458 h 571"/>
                      <a:gd name="T46" fmla="*/ 19 w 115"/>
                      <a:gd name="T47" fmla="*/ 5124 h 571"/>
                      <a:gd name="T48" fmla="*/ 19 w 115"/>
                      <a:gd name="T49" fmla="*/ 6834 h 571"/>
                      <a:gd name="T50" fmla="*/ 19 w 115"/>
                      <a:gd name="T51" fmla="*/ 7491 h 571"/>
                      <a:gd name="T52" fmla="*/ 19 w 115"/>
                      <a:gd name="T53" fmla="*/ 7543 h 571"/>
                      <a:gd name="T54" fmla="*/ 19 w 115"/>
                      <a:gd name="T55" fmla="*/ 8083 h 571"/>
                      <a:gd name="T56" fmla="*/ 19 w 115"/>
                      <a:gd name="T57" fmla="*/ 9229 h 571"/>
                      <a:gd name="T58" fmla="*/ 19 w 115"/>
                      <a:gd name="T59" fmla="*/ 9442 h 571"/>
                      <a:gd name="T60" fmla="*/ 19 w 115"/>
                      <a:gd name="T61" fmla="*/ 9384 h 571"/>
                      <a:gd name="T62" fmla="*/ 19 w 115"/>
                      <a:gd name="T63" fmla="*/ 9824 h 571"/>
                      <a:gd name="T64" fmla="*/ 33 w 115"/>
                      <a:gd name="T65" fmla="*/ 9903 h 571"/>
                      <a:gd name="T66" fmla="*/ 19 w 115"/>
                      <a:gd name="T67" fmla="*/ 10087 h 571"/>
                      <a:gd name="T68" fmla="*/ 19 w 115"/>
                      <a:gd name="T69" fmla="*/ 10439 h 571"/>
                      <a:gd name="T70" fmla="*/ 19 w 115"/>
                      <a:gd name="T71" fmla="*/ 10333 h 571"/>
                      <a:gd name="T72" fmla="*/ 19 w 115"/>
                      <a:gd name="T73" fmla="*/ 10107 h 571"/>
                      <a:gd name="T74" fmla="*/ 19 w 115"/>
                      <a:gd name="T75" fmla="*/ 10057 h 571"/>
                      <a:gd name="T76" fmla="*/ 19 w 115"/>
                      <a:gd name="T77" fmla="*/ 9636 h 571"/>
                      <a:gd name="T78" fmla="*/ 19 w 115"/>
                      <a:gd name="T79" fmla="*/ 9847 h 571"/>
                      <a:gd name="T80" fmla="*/ 19 w 115"/>
                      <a:gd name="T81" fmla="*/ 9461 h 571"/>
                      <a:gd name="T82" fmla="*/ 19 w 115"/>
                      <a:gd name="T83" fmla="*/ 9414 h 571"/>
                      <a:gd name="T84" fmla="*/ 14 w 115"/>
                      <a:gd name="T85" fmla="*/ 9225 h 571"/>
                      <a:gd name="T86" fmla="*/ 19 w 115"/>
                      <a:gd name="T87" fmla="*/ 9051 h 571"/>
                      <a:gd name="T88" fmla="*/ 15 w 115"/>
                      <a:gd name="T89" fmla="*/ 8522 h 571"/>
                      <a:gd name="T90" fmla="*/ 19 w 115"/>
                      <a:gd name="T91" fmla="*/ 8580 h 571"/>
                      <a:gd name="T92" fmla="*/ 15 w 115"/>
                      <a:gd name="T93" fmla="*/ 8310 h 571"/>
                      <a:gd name="T94" fmla="*/ 19 w 115"/>
                      <a:gd name="T95" fmla="*/ 8122 h 571"/>
                      <a:gd name="T96" fmla="*/ 0 w 115"/>
                      <a:gd name="T97" fmla="*/ 8137 h 571"/>
                      <a:gd name="T98" fmla="*/ 0 w 115"/>
                      <a:gd name="T99" fmla="*/ 8137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571"/>
                      <a:gd name="T152" fmla="*/ 115 w 115"/>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571">
                        <a:moveTo>
                          <a:pt x="0" y="445"/>
                        </a:moveTo>
                        <a:lnTo>
                          <a:pt x="0" y="445"/>
                        </a:lnTo>
                        <a:lnTo>
                          <a:pt x="9" y="430"/>
                        </a:lnTo>
                        <a:lnTo>
                          <a:pt x="24" y="441"/>
                        </a:lnTo>
                        <a:lnTo>
                          <a:pt x="39" y="412"/>
                        </a:lnTo>
                        <a:lnTo>
                          <a:pt x="33" y="400"/>
                        </a:lnTo>
                        <a:lnTo>
                          <a:pt x="45" y="360"/>
                        </a:lnTo>
                        <a:lnTo>
                          <a:pt x="24" y="357"/>
                        </a:lnTo>
                        <a:lnTo>
                          <a:pt x="27" y="292"/>
                        </a:lnTo>
                        <a:lnTo>
                          <a:pt x="55" y="224"/>
                        </a:lnTo>
                        <a:lnTo>
                          <a:pt x="54" y="166"/>
                        </a:lnTo>
                        <a:lnTo>
                          <a:pt x="74" y="58"/>
                        </a:lnTo>
                        <a:lnTo>
                          <a:pt x="68" y="9"/>
                        </a:lnTo>
                        <a:lnTo>
                          <a:pt x="81" y="0"/>
                        </a:lnTo>
                        <a:lnTo>
                          <a:pt x="96" y="25"/>
                        </a:lnTo>
                        <a:lnTo>
                          <a:pt x="104" y="75"/>
                        </a:lnTo>
                        <a:lnTo>
                          <a:pt x="114" y="76"/>
                        </a:lnTo>
                        <a:lnTo>
                          <a:pt x="112" y="93"/>
                        </a:lnTo>
                        <a:lnTo>
                          <a:pt x="97" y="100"/>
                        </a:lnTo>
                        <a:lnTo>
                          <a:pt x="98" y="134"/>
                        </a:lnTo>
                        <a:lnTo>
                          <a:pt x="81" y="152"/>
                        </a:lnTo>
                        <a:lnTo>
                          <a:pt x="69" y="199"/>
                        </a:lnTo>
                        <a:lnTo>
                          <a:pt x="78" y="243"/>
                        </a:lnTo>
                        <a:lnTo>
                          <a:pt x="61" y="281"/>
                        </a:lnTo>
                        <a:lnTo>
                          <a:pt x="48" y="374"/>
                        </a:lnTo>
                        <a:lnTo>
                          <a:pt x="58" y="409"/>
                        </a:lnTo>
                        <a:lnTo>
                          <a:pt x="49" y="412"/>
                        </a:lnTo>
                        <a:lnTo>
                          <a:pt x="53" y="442"/>
                        </a:lnTo>
                        <a:lnTo>
                          <a:pt x="30" y="505"/>
                        </a:lnTo>
                        <a:lnTo>
                          <a:pt x="33" y="516"/>
                        </a:lnTo>
                        <a:lnTo>
                          <a:pt x="44" y="512"/>
                        </a:lnTo>
                        <a:lnTo>
                          <a:pt x="48" y="536"/>
                        </a:lnTo>
                        <a:lnTo>
                          <a:pt x="98" y="541"/>
                        </a:lnTo>
                        <a:lnTo>
                          <a:pt x="65" y="551"/>
                        </a:lnTo>
                        <a:lnTo>
                          <a:pt x="61" y="570"/>
                        </a:lnTo>
                        <a:lnTo>
                          <a:pt x="46" y="565"/>
                        </a:lnTo>
                        <a:lnTo>
                          <a:pt x="62" y="553"/>
                        </a:lnTo>
                        <a:lnTo>
                          <a:pt x="38" y="548"/>
                        </a:lnTo>
                        <a:lnTo>
                          <a:pt x="35" y="527"/>
                        </a:lnTo>
                        <a:lnTo>
                          <a:pt x="29" y="537"/>
                        </a:lnTo>
                        <a:lnTo>
                          <a:pt x="20" y="518"/>
                        </a:lnTo>
                        <a:lnTo>
                          <a:pt x="25" y="513"/>
                        </a:lnTo>
                        <a:lnTo>
                          <a:pt x="14" y="504"/>
                        </a:lnTo>
                        <a:lnTo>
                          <a:pt x="24" y="494"/>
                        </a:lnTo>
                        <a:lnTo>
                          <a:pt x="15" y="466"/>
                        </a:lnTo>
                        <a:lnTo>
                          <a:pt x="32" y="469"/>
                        </a:lnTo>
                        <a:lnTo>
                          <a:pt x="15" y="455"/>
                        </a:lnTo>
                        <a:lnTo>
                          <a:pt x="19" y="444"/>
                        </a:lnTo>
                        <a:lnTo>
                          <a:pt x="0" y="4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8" name="Freeform 111"/>
                  <p:cNvSpPr>
                    <a:spLocks noChangeAspect="1"/>
                  </p:cNvSpPr>
                  <p:nvPr/>
                </p:nvSpPr>
                <p:spPr bwMode="gray">
                  <a:xfrm>
                    <a:off x="2831563" y="4357798"/>
                    <a:ext cx="14343" cy="33173"/>
                  </a:xfrm>
                  <a:custGeom>
                    <a:avLst/>
                    <a:gdLst>
                      <a:gd name="T0" fmla="*/ 0 w 10"/>
                      <a:gd name="T1" fmla="*/ 395 h 22"/>
                      <a:gd name="T2" fmla="*/ 0 w 10"/>
                      <a:gd name="T3" fmla="*/ 395 h 22"/>
                      <a:gd name="T4" fmla="*/ 4 w 10"/>
                      <a:gd name="T5" fmla="*/ 0 h 22"/>
                      <a:gd name="T6" fmla="*/ 9 w 10"/>
                      <a:gd name="T7" fmla="*/ 945 h 22"/>
                      <a:gd name="T8" fmla="*/ 0 w 10"/>
                      <a:gd name="T9" fmla="*/ 395 h 22"/>
                      <a:gd name="T10" fmla="*/ 0 w 10"/>
                      <a:gd name="T11" fmla="*/ 395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0" y="9"/>
                        </a:moveTo>
                        <a:lnTo>
                          <a:pt x="0" y="9"/>
                        </a:lnTo>
                        <a:lnTo>
                          <a:pt x="4" y="0"/>
                        </a:lnTo>
                        <a:lnTo>
                          <a:pt x="9" y="2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9" name="Freeform 112"/>
                  <p:cNvSpPr>
                    <a:spLocks noChangeAspect="1"/>
                  </p:cNvSpPr>
                  <p:nvPr/>
                </p:nvSpPr>
                <p:spPr bwMode="gray">
                  <a:xfrm>
                    <a:off x="2845907" y="4187790"/>
                    <a:ext cx="11475" cy="41465"/>
                  </a:xfrm>
                  <a:custGeom>
                    <a:avLst/>
                    <a:gdLst>
                      <a:gd name="T0" fmla="*/ 0 w 9"/>
                      <a:gd name="T1" fmla="*/ 485 h 28"/>
                      <a:gd name="T2" fmla="*/ 0 w 9"/>
                      <a:gd name="T3" fmla="*/ 485 h 28"/>
                      <a:gd name="T4" fmla="*/ 4 w 9"/>
                      <a:gd name="T5" fmla="*/ 0 h 28"/>
                      <a:gd name="T6" fmla="*/ 4 w 9"/>
                      <a:gd name="T7" fmla="*/ 557 h 28"/>
                      <a:gd name="T8" fmla="*/ 0 w 9"/>
                      <a:gd name="T9" fmla="*/ 485 h 28"/>
                      <a:gd name="T10" fmla="*/ 0 w 9"/>
                      <a:gd name="T11" fmla="*/ 485 h 28"/>
                      <a:gd name="T12" fmla="*/ 0 60000 65536"/>
                      <a:gd name="T13" fmla="*/ 0 60000 65536"/>
                      <a:gd name="T14" fmla="*/ 0 60000 65536"/>
                      <a:gd name="T15" fmla="*/ 0 60000 65536"/>
                      <a:gd name="T16" fmla="*/ 0 60000 65536"/>
                      <a:gd name="T17" fmla="*/ 0 60000 65536"/>
                      <a:gd name="T18" fmla="*/ 0 w 9"/>
                      <a:gd name="T19" fmla="*/ 0 h 28"/>
                      <a:gd name="T20" fmla="*/ 9 w 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9" h="28">
                        <a:moveTo>
                          <a:pt x="0" y="23"/>
                        </a:moveTo>
                        <a:lnTo>
                          <a:pt x="0" y="23"/>
                        </a:lnTo>
                        <a:lnTo>
                          <a:pt x="8" y="0"/>
                        </a:lnTo>
                        <a:lnTo>
                          <a:pt x="8" y="2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0" name="Freeform 113"/>
                  <p:cNvSpPr>
                    <a:spLocks noChangeAspect="1"/>
                  </p:cNvSpPr>
                  <p:nvPr/>
                </p:nvSpPr>
                <p:spPr bwMode="gray">
                  <a:xfrm>
                    <a:off x="2857382" y="4483577"/>
                    <a:ext cx="27253" cy="19350"/>
                  </a:xfrm>
                  <a:custGeom>
                    <a:avLst/>
                    <a:gdLst>
                      <a:gd name="T0" fmla="*/ 0 w 19"/>
                      <a:gd name="T1" fmla="*/ 0 h 13"/>
                      <a:gd name="T2" fmla="*/ 0 w 19"/>
                      <a:gd name="T3" fmla="*/ 0 h 13"/>
                      <a:gd name="T4" fmla="*/ 18 w 19"/>
                      <a:gd name="T5" fmla="*/ 3 h 13"/>
                      <a:gd name="T6" fmla="*/ 18 w 19"/>
                      <a:gd name="T7" fmla="*/ 297 h 13"/>
                      <a:gd name="T8" fmla="*/ 0 w 19"/>
                      <a:gd name="T9" fmla="*/ 0 h 13"/>
                      <a:gd name="T10" fmla="*/ 0 w 19"/>
                      <a:gd name="T11" fmla="*/ 0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0" y="0"/>
                        </a:moveTo>
                        <a:lnTo>
                          <a:pt x="0" y="0"/>
                        </a:lnTo>
                        <a:lnTo>
                          <a:pt x="18" y="3"/>
                        </a:lnTo>
                        <a:lnTo>
                          <a:pt x="18"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1" name="Freeform 114"/>
                  <p:cNvSpPr>
                    <a:spLocks noChangeAspect="1"/>
                  </p:cNvSpPr>
                  <p:nvPr/>
                </p:nvSpPr>
                <p:spPr bwMode="gray">
                  <a:xfrm>
                    <a:off x="2863119" y="4443493"/>
                    <a:ext cx="40162" cy="41465"/>
                  </a:xfrm>
                  <a:custGeom>
                    <a:avLst/>
                    <a:gdLst>
                      <a:gd name="T0" fmla="*/ 0 w 28"/>
                      <a:gd name="T1" fmla="*/ 5 h 28"/>
                      <a:gd name="T2" fmla="*/ 0 w 28"/>
                      <a:gd name="T3" fmla="*/ 5 h 28"/>
                      <a:gd name="T4" fmla="*/ 7 w 28"/>
                      <a:gd name="T5" fmla="*/ 0 h 28"/>
                      <a:gd name="T6" fmla="*/ 6 w 28"/>
                      <a:gd name="T7" fmla="*/ 261 h 28"/>
                      <a:gd name="T8" fmla="*/ 27 w 28"/>
                      <a:gd name="T9" fmla="*/ 344 h 28"/>
                      <a:gd name="T10" fmla="*/ 14 w 28"/>
                      <a:gd name="T11" fmla="*/ 557 h 28"/>
                      <a:gd name="T12" fmla="*/ 0 w 28"/>
                      <a:gd name="T13" fmla="*/ 5 h 28"/>
                      <a:gd name="T14" fmla="*/ 0 w 2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8"/>
                      <a:gd name="T26" fmla="*/ 28 w 2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8">
                        <a:moveTo>
                          <a:pt x="0" y="5"/>
                        </a:moveTo>
                        <a:lnTo>
                          <a:pt x="0" y="5"/>
                        </a:lnTo>
                        <a:lnTo>
                          <a:pt x="7" y="0"/>
                        </a:lnTo>
                        <a:lnTo>
                          <a:pt x="6" y="13"/>
                        </a:lnTo>
                        <a:lnTo>
                          <a:pt x="27" y="17"/>
                        </a:lnTo>
                        <a:lnTo>
                          <a:pt x="14" y="2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2" name="Freeform 115"/>
                  <p:cNvSpPr>
                    <a:spLocks noChangeAspect="1"/>
                  </p:cNvSpPr>
                  <p:nvPr/>
                </p:nvSpPr>
                <p:spPr bwMode="gray">
                  <a:xfrm>
                    <a:off x="2890372" y="4497398"/>
                    <a:ext cx="22950" cy="11058"/>
                  </a:xfrm>
                  <a:custGeom>
                    <a:avLst/>
                    <a:gdLst>
                      <a:gd name="T0" fmla="*/ 0 w 16"/>
                      <a:gd name="T1" fmla="*/ 5 h 8"/>
                      <a:gd name="T2" fmla="*/ 0 w 16"/>
                      <a:gd name="T3" fmla="*/ 5 h 8"/>
                      <a:gd name="T4" fmla="*/ 4 w 16"/>
                      <a:gd name="T5" fmla="*/ 0 h 8"/>
                      <a:gd name="T6" fmla="*/ 15 w 16"/>
                      <a:gd name="T7" fmla="*/ 7 h 8"/>
                      <a:gd name="T8" fmla="*/ 0 w 16"/>
                      <a:gd name="T9" fmla="*/ 5 h 8"/>
                      <a:gd name="T10" fmla="*/ 0 w 16"/>
                      <a:gd name="T11" fmla="*/ 5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5"/>
                        </a:moveTo>
                        <a:lnTo>
                          <a:pt x="0" y="5"/>
                        </a:lnTo>
                        <a:lnTo>
                          <a:pt x="4" y="0"/>
                        </a:lnTo>
                        <a:lnTo>
                          <a:pt x="15" y="7"/>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3" name="Freeform 116"/>
                  <p:cNvSpPr>
                    <a:spLocks noChangeAspect="1"/>
                  </p:cNvSpPr>
                  <p:nvPr/>
                </p:nvSpPr>
                <p:spPr bwMode="gray">
                  <a:xfrm>
                    <a:off x="2904716" y="4462844"/>
                    <a:ext cx="54506" cy="62198"/>
                  </a:xfrm>
                  <a:custGeom>
                    <a:avLst/>
                    <a:gdLst>
                      <a:gd name="T0" fmla="*/ 0 w 39"/>
                      <a:gd name="T1" fmla="*/ 707 h 42"/>
                      <a:gd name="T2" fmla="*/ 0 w 39"/>
                      <a:gd name="T3" fmla="*/ 707 h 42"/>
                      <a:gd name="T4" fmla="*/ 6 w 39"/>
                      <a:gd name="T5" fmla="*/ 557 h 42"/>
                      <a:gd name="T6" fmla="*/ 19 w 39"/>
                      <a:gd name="T7" fmla="*/ 640 h 42"/>
                      <a:gd name="T8" fmla="*/ 17 w 39"/>
                      <a:gd name="T9" fmla="*/ 453 h 42"/>
                      <a:gd name="T10" fmla="*/ 19 w 39"/>
                      <a:gd name="T11" fmla="*/ 280 h 42"/>
                      <a:gd name="T12" fmla="*/ 12 w 39"/>
                      <a:gd name="T13" fmla="*/ 244 h 42"/>
                      <a:gd name="T14" fmla="*/ 12 w 39"/>
                      <a:gd name="T15" fmla="*/ 2 h 42"/>
                      <a:gd name="T16" fmla="*/ 19 w 39"/>
                      <a:gd name="T17" fmla="*/ 0 h 42"/>
                      <a:gd name="T18" fmla="*/ 19 w 39"/>
                      <a:gd name="T19" fmla="*/ 843 h 42"/>
                      <a:gd name="T20" fmla="*/ 0 w 39"/>
                      <a:gd name="T21" fmla="*/ 707 h 42"/>
                      <a:gd name="T22" fmla="*/ 0 w 39"/>
                      <a:gd name="T23" fmla="*/ 707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42"/>
                      <a:gd name="T38" fmla="*/ 39 w 3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42">
                        <a:moveTo>
                          <a:pt x="0" y="34"/>
                        </a:moveTo>
                        <a:lnTo>
                          <a:pt x="0" y="34"/>
                        </a:lnTo>
                        <a:lnTo>
                          <a:pt x="6" y="27"/>
                        </a:lnTo>
                        <a:lnTo>
                          <a:pt x="26" y="31"/>
                        </a:lnTo>
                        <a:lnTo>
                          <a:pt x="17" y="21"/>
                        </a:lnTo>
                        <a:lnTo>
                          <a:pt x="27" y="14"/>
                        </a:lnTo>
                        <a:lnTo>
                          <a:pt x="12" y="12"/>
                        </a:lnTo>
                        <a:lnTo>
                          <a:pt x="12" y="2"/>
                        </a:lnTo>
                        <a:lnTo>
                          <a:pt x="36" y="0"/>
                        </a:lnTo>
                        <a:lnTo>
                          <a:pt x="38" y="41"/>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4" name="Freeform 117"/>
                  <p:cNvSpPr>
                    <a:spLocks noChangeAspect="1"/>
                  </p:cNvSpPr>
                  <p:nvPr/>
                </p:nvSpPr>
                <p:spPr bwMode="gray">
                  <a:xfrm>
                    <a:off x="2930534" y="4534718"/>
                    <a:ext cx="40162" cy="12439"/>
                  </a:xfrm>
                  <a:custGeom>
                    <a:avLst/>
                    <a:gdLst>
                      <a:gd name="T0" fmla="*/ 0 w 29"/>
                      <a:gd name="T1" fmla="*/ 0 h 9"/>
                      <a:gd name="T2" fmla="*/ 0 w 29"/>
                      <a:gd name="T3" fmla="*/ 0 h 9"/>
                      <a:gd name="T4" fmla="*/ 14 w 29"/>
                      <a:gd name="T5" fmla="*/ 2 h 9"/>
                      <a:gd name="T6" fmla="*/ 14 w 29"/>
                      <a:gd name="T7" fmla="*/ 8 h 9"/>
                      <a:gd name="T8" fmla="*/ 0 w 29"/>
                      <a:gd name="T9" fmla="*/ 0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0" y="0"/>
                        </a:moveTo>
                        <a:lnTo>
                          <a:pt x="0" y="0"/>
                        </a:lnTo>
                        <a:lnTo>
                          <a:pt x="25" y="2"/>
                        </a:lnTo>
                        <a:lnTo>
                          <a:pt x="28" y="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5" name="Freeform 118"/>
                  <p:cNvSpPr>
                    <a:spLocks noChangeAspect="1"/>
                  </p:cNvSpPr>
                  <p:nvPr/>
                </p:nvSpPr>
                <p:spPr bwMode="gray">
                  <a:xfrm>
                    <a:off x="2967828" y="4525042"/>
                    <a:ext cx="20081" cy="11058"/>
                  </a:xfrm>
                  <a:custGeom>
                    <a:avLst/>
                    <a:gdLst>
                      <a:gd name="T0" fmla="*/ 0 w 14"/>
                      <a:gd name="T1" fmla="*/ 2057 h 7"/>
                      <a:gd name="T2" fmla="*/ 0 w 14"/>
                      <a:gd name="T3" fmla="*/ 2057 h 7"/>
                      <a:gd name="T4" fmla="*/ 3 w 14"/>
                      <a:gd name="T5" fmla="*/ 0 h 7"/>
                      <a:gd name="T6" fmla="*/ 13 w 14"/>
                      <a:gd name="T7" fmla="*/ 2057 h 7"/>
                      <a:gd name="T8" fmla="*/ 0 w 14"/>
                      <a:gd name="T9" fmla="*/ 2057 h 7"/>
                      <a:gd name="T10" fmla="*/ 0 w 14"/>
                      <a:gd name="T11" fmla="*/ 2057 h 7"/>
                      <a:gd name="T12" fmla="*/ 0 60000 65536"/>
                      <a:gd name="T13" fmla="*/ 0 60000 65536"/>
                      <a:gd name="T14" fmla="*/ 0 60000 65536"/>
                      <a:gd name="T15" fmla="*/ 0 60000 65536"/>
                      <a:gd name="T16" fmla="*/ 0 60000 65536"/>
                      <a:gd name="T17" fmla="*/ 0 60000 65536"/>
                      <a:gd name="T18" fmla="*/ 0 w 14"/>
                      <a:gd name="T19" fmla="*/ 0 h 7"/>
                      <a:gd name="T20" fmla="*/ 14 w 14"/>
                      <a:gd name="T21" fmla="*/ 7 h 7"/>
                    </a:gdLst>
                    <a:ahLst/>
                    <a:cxnLst>
                      <a:cxn ang="T12">
                        <a:pos x="T0" y="T1"/>
                      </a:cxn>
                      <a:cxn ang="T13">
                        <a:pos x="T2" y="T3"/>
                      </a:cxn>
                      <a:cxn ang="T14">
                        <a:pos x="T4" y="T5"/>
                      </a:cxn>
                      <a:cxn ang="T15">
                        <a:pos x="T6" y="T7"/>
                      </a:cxn>
                      <a:cxn ang="T16">
                        <a:pos x="T8" y="T9"/>
                      </a:cxn>
                      <a:cxn ang="T17">
                        <a:pos x="T10" y="T11"/>
                      </a:cxn>
                    </a:cxnLst>
                    <a:rect l="T18" t="T19" r="T20" b="T21"/>
                    <a:pathLst>
                      <a:path w="14" h="7">
                        <a:moveTo>
                          <a:pt x="0" y="6"/>
                        </a:moveTo>
                        <a:lnTo>
                          <a:pt x="0" y="6"/>
                        </a:lnTo>
                        <a:lnTo>
                          <a:pt x="3" y="0"/>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6" name="Freeform 125"/>
                  <p:cNvSpPr>
                    <a:spLocks noChangeAspect="1"/>
                  </p:cNvSpPr>
                  <p:nvPr/>
                </p:nvSpPr>
                <p:spPr bwMode="gray">
                  <a:xfrm>
                    <a:off x="3104092" y="4429672"/>
                    <a:ext cx="31556" cy="17968"/>
                  </a:xfrm>
                  <a:custGeom>
                    <a:avLst/>
                    <a:gdLst>
                      <a:gd name="T0" fmla="*/ 0 w 22"/>
                      <a:gd name="T1" fmla="*/ 12 h 13"/>
                      <a:gd name="T2" fmla="*/ 0 w 22"/>
                      <a:gd name="T3" fmla="*/ 12 h 13"/>
                      <a:gd name="T4" fmla="*/ 12 w 22"/>
                      <a:gd name="T5" fmla="*/ 5 h 13"/>
                      <a:gd name="T6" fmla="*/ 6 w 22"/>
                      <a:gd name="T7" fmla="*/ 0 h 13"/>
                      <a:gd name="T8" fmla="*/ 21 w 22"/>
                      <a:gd name="T9" fmla="*/ 1 h 13"/>
                      <a:gd name="T10" fmla="*/ 0 w 22"/>
                      <a:gd name="T11" fmla="*/ 12 h 13"/>
                      <a:gd name="T12" fmla="*/ 0 w 22"/>
                      <a:gd name="T13" fmla="*/ 12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0" y="12"/>
                        </a:moveTo>
                        <a:lnTo>
                          <a:pt x="0" y="12"/>
                        </a:lnTo>
                        <a:lnTo>
                          <a:pt x="12" y="5"/>
                        </a:lnTo>
                        <a:lnTo>
                          <a:pt x="6" y="0"/>
                        </a:lnTo>
                        <a:lnTo>
                          <a:pt x="21" y="1"/>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7" name="Freeform 126"/>
                  <p:cNvSpPr>
                    <a:spLocks noChangeAspect="1"/>
                  </p:cNvSpPr>
                  <p:nvPr/>
                </p:nvSpPr>
                <p:spPr bwMode="gray">
                  <a:xfrm>
                    <a:off x="3127042" y="4426907"/>
                    <a:ext cx="35859" cy="22115"/>
                  </a:xfrm>
                  <a:custGeom>
                    <a:avLst/>
                    <a:gdLst>
                      <a:gd name="T0" fmla="*/ 0 w 25"/>
                      <a:gd name="T1" fmla="*/ 15 h 16"/>
                      <a:gd name="T2" fmla="*/ 0 w 25"/>
                      <a:gd name="T3" fmla="*/ 15 h 16"/>
                      <a:gd name="T4" fmla="*/ 11 w 25"/>
                      <a:gd name="T5" fmla="*/ 0 h 16"/>
                      <a:gd name="T6" fmla="*/ 24 w 25"/>
                      <a:gd name="T7" fmla="*/ 5 h 16"/>
                      <a:gd name="T8" fmla="*/ 0 w 25"/>
                      <a:gd name="T9" fmla="*/ 15 h 16"/>
                      <a:gd name="T10" fmla="*/ 0 w 25"/>
                      <a:gd name="T11" fmla="*/ 15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0" y="15"/>
                        </a:moveTo>
                        <a:lnTo>
                          <a:pt x="0" y="15"/>
                        </a:lnTo>
                        <a:lnTo>
                          <a:pt x="11" y="0"/>
                        </a:lnTo>
                        <a:lnTo>
                          <a:pt x="24" y="5"/>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8" name="Freeform 134"/>
                  <p:cNvSpPr>
                    <a:spLocks noChangeAspect="1"/>
                  </p:cNvSpPr>
                  <p:nvPr/>
                </p:nvSpPr>
                <p:spPr bwMode="gray">
                  <a:xfrm>
                    <a:off x="3071101" y="3690204"/>
                    <a:ext cx="156345" cy="170009"/>
                  </a:xfrm>
                  <a:custGeom>
                    <a:avLst/>
                    <a:gdLst>
                      <a:gd name="T0" fmla="*/ 0 w 112"/>
                      <a:gd name="T1" fmla="*/ 574 h 116"/>
                      <a:gd name="T2" fmla="*/ 0 w 112"/>
                      <a:gd name="T3" fmla="*/ 574 h 116"/>
                      <a:gd name="T4" fmla="*/ 9 w 112"/>
                      <a:gd name="T5" fmla="*/ 6 h 116"/>
                      <a:gd name="T6" fmla="*/ 18 w 112"/>
                      <a:gd name="T7" fmla="*/ 0 h 116"/>
                      <a:gd name="T8" fmla="*/ 18 w 112"/>
                      <a:gd name="T9" fmla="*/ 159 h 116"/>
                      <a:gd name="T10" fmla="*/ 18 w 112"/>
                      <a:gd name="T11" fmla="*/ 510 h 116"/>
                      <a:gd name="T12" fmla="*/ 30 w 112"/>
                      <a:gd name="T13" fmla="*/ 591 h 116"/>
                      <a:gd name="T14" fmla="*/ 31 w 112"/>
                      <a:gd name="T15" fmla="*/ 841 h 116"/>
                      <a:gd name="T16" fmla="*/ 36 w 112"/>
                      <a:gd name="T17" fmla="*/ 865 h 116"/>
                      <a:gd name="T18" fmla="*/ 35 w 112"/>
                      <a:gd name="T19" fmla="*/ 1198 h 116"/>
                      <a:gd name="T20" fmla="*/ 31 w 112"/>
                      <a:gd name="T21" fmla="*/ 1514 h 116"/>
                      <a:gd name="T22" fmla="*/ 18 w 112"/>
                      <a:gd name="T23" fmla="*/ 1513 h 116"/>
                      <a:gd name="T24" fmla="*/ 18 w 112"/>
                      <a:gd name="T25" fmla="*/ 1130 h 116"/>
                      <a:gd name="T26" fmla="*/ 0 w 112"/>
                      <a:gd name="T27" fmla="*/ 574 h 116"/>
                      <a:gd name="T28" fmla="*/ 0 w 112"/>
                      <a:gd name="T29" fmla="*/ 574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
                      <a:gd name="T46" fmla="*/ 0 h 116"/>
                      <a:gd name="T47" fmla="*/ 112 w 112"/>
                      <a:gd name="T48" fmla="*/ 116 h 1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 h="116">
                        <a:moveTo>
                          <a:pt x="0" y="43"/>
                        </a:moveTo>
                        <a:lnTo>
                          <a:pt x="0" y="43"/>
                        </a:lnTo>
                        <a:lnTo>
                          <a:pt x="9" y="6"/>
                        </a:lnTo>
                        <a:lnTo>
                          <a:pt x="48" y="0"/>
                        </a:lnTo>
                        <a:lnTo>
                          <a:pt x="62" y="12"/>
                        </a:lnTo>
                        <a:lnTo>
                          <a:pt x="65" y="39"/>
                        </a:lnTo>
                        <a:lnTo>
                          <a:pt x="93" y="44"/>
                        </a:lnTo>
                        <a:lnTo>
                          <a:pt x="97" y="63"/>
                        </a:lnTo>
                        <a:lnTo>
                          <a:pt x="111" y="66"/>
                        </a:lnTo>
                        <a:lnTo>
                          <a:pt x="109" y="91"/>
                        </a:lnTo>
                        <a:lnTo>
                          <a:pt x="95" y="115"/>
                        </a:lnTo>
                        <a:lnTo>
                          <a:pt x="58" y="114"/>
                        </a:lnTo>
                        <a:lnTo>
                          <a:pt x="66" y="86"/>
                        </a:lnTo>
                        <a:lnTo>
                          <a:pt x="0" y="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69" name="Freeform 135"/>
                  <p:cNvSpPr>
                    <a:spLocks noChangeAspect="1"/>
                  </p:cNvSpPr>
                  <p:nvPr/>
                </p:nvSpPr>
                <p:spPr bwMode="gray">
                  <a:xfrm>
                    <a:off x="2713946" y="3301811"/>
                    <a:ext cx="240972" cy="364896"/>
                  </a:xfrm>
                  <a:custGeom>
                    <a:avLst/>
                    <a:gdLst>
                      <a:gd name="T0" fmla="*/ 0 w 172"/>
                      <a:gd name="T1" fmla="*/ 1080 h 247"/>
                      <a:gd name="T2" fmla="*/ 0 w 172"/>
                      <a:gd name="T3" fmla="*/ 1080 h 247"/>
                      <a:gd name="T4" fmla="*/ 3 w 172"/>
                      <a:gd name="T5" fmla="*/ 1480 h 247"/>
                      <a:gd name="T6" fmla="*/ 21 w 172"/>
                      <a:gd name="T7" fmla="*/ 2075 h 247"/>
                      <a:gd name="T8" fmla="*/ 22 w 172"/>
                      <a:gd name="T9" fmla="*/ 3591 h 247"/>
                      <a:gd name="T10" fmla="*/ 54 w 172"/>
                      <a:gd name="T11" fmla="*/ 4605 h 247"/>
                      <a:gd name="T12" fmla="*/ 57 w 172"/>
                      <a:gd name="T13" fmla="*/ 4432 h 247"/>
                      <a:gd name="T14" fmla="*/ 59 w 172"/>
                      <a:gd name="T15" fmla="*/ 4102 h 247"/>
                      <a:gd name="T16" fmla="*/ 56 w 172"/>
                      <a:gd name="T17" fmla="*/ 4011 h 247"/>
                      <a:gd name="T18" fmla="*/ 58 w 172"/>
                      <a:gd name="T19" fmla="*/ 3889 h 247"/>
                      <a:gd name="T20" fmla="*/ 60 w 172"/>
                      <a:gd name="T21" fmla="*/ 3093 h 247"/>
                      <a:gd name="T22" fmla="*/ 57 w 172"/>
                      <a:gd name="T23" fmla="*/ 2743 h 247"/>
                      <a:gd name="T24" fmla="*/ 54 w 172"/>
                      <a:gd name="T25" fmla="*/ 2743 h 247"/>
                      <a:gd name="T26" fmla="*/ 54 w 172"/>
                      <a:gd name="T27" fmla="*/ 2358 h 247"/>
                      <a:gd name="T28" fmla="*/ 49 w 172"/>
                      <a:gd name="T29" fmla="*/ 2520 h 247"/>
                      <a:gd name="T30" fmla="*/ 43 w 172"/>
                      <a:gd name="T31" fmla="*/ 2366 h 247"/>
                      <a:gd name="T32" fmla="*/ 39 w 172"/>
                      <a:gd name="T33" fmla="*/ 1870 h 247"/>
                      <a:gd name="T34" fmla="*/ 46 w 172"/>
                      <a:gd name="T35" fmla="*/ 1300 h 247"/>
                      <a:gd name="T36" fmla="*/ 56 w 172"/>
                      <a:gd name="T37" fmla="*/ 1025 h 247"/>
                      <a:gd name="T38" fmla="*/ 54 w 172"/>
                      <a:gd name="T39" fmla="*/ 930 h 247"/>
                      <a:gd name="T40" fmla="*/ 55 w 172"/>
                      <a:gd name="T41" fmla="*/ 624 h 247"/>
                      <a:gd name="T42" fmla="*/ 43 w 172"/>
                      <a:gd name="T43" fmla="*/ 547 h 247"/>
                      <a:gd name="T44" fmla="*/ 29 w 172"/>
                      <a:gd name="T45" fmla="*/ 0 h 247"/>
                      <a:gd name="T46" fmla="*/ 26 w 172"/>
                      <a:gd name="T47" fmla="*/ 419 h 247"/>
                      <a:gd name="T48" fmla="*/ 21 w 172"/>
                      <a:gd name="T49" fmla="*/ 763 h 247"/>
                      <a:gd name="T50" fmla="*/ 21 w 172"/>
                      <a:gd name="T51" fmla="*/ 1216 h 247"/>
                      <a:gd name="T52" fmla="*/ 11 w 172"/>
                      <a:gd name="T53" fmla="*/ 1138 h 247"/>
                      <a:gd name="T54" fmla="*/ 14 w 172"/>
                      <a:gd name="T55" fmla="*/ 872 h 247"/>
                      <a:gd name="T56" fmla="*/ 0 w 172"/>
                      <a:gd name="T57" fmla="*/ 1080 h 247"/>
                      <a:gd name="T58" fmla="*/ 0 w 172"/>
                      <a:gd name="T59" fmla="*/ 1080 h 2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2"/>
                      <a:gd name="T91" fmla="*/ 0 h 247"/>
                      <a:gd name="T92" fmla="*/ 172 w 172"/>
                      <a:gd name="T93" fmla="*/ 247 h 2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2" h="247">
                        <a:moveTo>
                          <a:pt x="0" y="58"/>
                        </a:moveTo>
                        <a:lnTo>
                          <a:pt x="0" y="58"/>
                        </a:lnTo>
                        <a:lnTo>
                          <a:pt x="3" y="78"/>
                        </a:lnTo>
                        <a:lnTo>
                          <a:pt x="34" y="112"/>
                        </a:lnTo>
                        <a:lnTo>
                          <a:pt x="68" y="193"/>
                        </a:lnTo>
                        <a:lnTo>
                          <a:pt x="146" y="246"/>
                        </a:lnTo>
                        <a:lnTo>
                          <a:pt x="159" y="237"/>
                        </a:lnTo>
                        <a:lnTo>
                          <a:pt x="167" y="220"/>
                        </a:lnTo>
                        <a:lnTo>
                          <a:pt x="155" y="213"/>
                        </a:lnTo>
                        <a:lnTo>
                          <a:pt x="162" y="209"/>
                        </a:lnTo>
                        <a:lnTo>
                          <a:pt x="171" y="167"/>
                        </a:lnTo>
                        <a:lnTo>
                          <a:pt x="158" y="147"/>
                        </a:lnTo>
                        <a:lnTo>
                          <a:pt x="147" y="147"/>
                        </a:lnTo>
                        <a:lnTo>
                          <a:pt x="147" y="125"/>
                        </a:lnTo>
                        <a:lnTo>
                          <a:pt x="132" y="134"/>
                        </a:lnTo>
                        <a:lnTo>
                          <a:pt x="113" y="126"/>
                        </a:lnTo>
                        <a:lnTo>
                          <a:pt x="102" y="101"/>
                        </a:lnTo>
                        <a:lnTo>
                          <a:pt x="121" y="69"/>
                        </a:lnTo>
                        <a:lnTo>
                          <a:pt x="155" y="55"/>
                        </a:lnTo>
                        <a:lnTo>
                          <a:pt x="145" y="49"/>
                        </a:lnTo>
                        <a:lnTo>
                          <a:pt x="151" y="33"/>
                        </a:lnTo>
                        <a:lnTo>
                          <a:pt x="112" y="30"/>
                        </a:lnTo>
                        <a:lnTo>
                          <a:pt x="83" y="0"/>
                        </a:lnTo>
                        <a:lnTo>
                          <a:pt x="76" y="22"/>
                        </a:lnTo>
                        <a:lnTo>
                          <a:pt x="45" y="41"/>
                        </a:lnTo>
                        <a:lnTo>
                          <a:pt x="29" y="65"/>
                        </a:lnTo>
                        <a:lnTo>
                          <a:pt x="11" y="61"/>
                        </a:lnTo>
                        <a:lnTo>
                          <a:pt x="14" y="4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70" name="Freeform 138"/>
                  <p:cNvSpPr>
                    <a:spLocks noChangeAspect="1"/>
                  </p:cNvSpPr>
                  <p:nvPr/>
                </p:nvSpPr>
                <p:spPr bwMode="gray">
                  <a:xfrm>
                    <a:off x="3149991" y="3918264"/>
                    <a:ext cx="101840" cy="109192"/>
                  </a:xfrm>
                  <a:custGeom>
                    <a:avLst/>
                    <a:gdLst>
                      <a:gd name="T0" fmla="*/ 0 w 72"/>
                      <a:gd name="T1" fmla="*/ 1054 h 74"/>
                      <a:gd name="T2" fmla="*/ 0 w 72"/>
                      <a:gd name="T3" fmla="*/ 1054 h 74"/>
                      <a:gd name="T4" fmla="*/ 12 w 72"/>
                      <a:gd name="T5" fmla="*/ 3 h 74"/>
                      <a:gd name="T6" fmla="*/ 22 w 72"/>
                      <a:gd name="T7" fmla="*/ 0 h 74"/>
                      <a:gd name="T8" fmla="*/ 36 w 72"/>
                      <a:gd name="T9" fmla="*/ 517 h 74"/>
                      <a:gd name="T10" fmla="*/ 36 w 72"/>
                      <a:gd name="T11" fmla="*/ 723 h 74"/>
                      <a:gd name="T12" fmla="*/ 36 w 72"/>
                      <a:gd name="T13" fmla="*/ 987 h 74"/>
                      <a:gd name="T14" fmla="*/ 36 w 72"/>
                      <a:gd name="T15" fmla="*/ 1290 h 74"/>
                      <a:gd name="T16" fmla="*/ 0 w 72"/>
                      <a:gd name="T17" fmla="*/ 1054 h 74"/>
                      <a:gd name="T18" fmla="*/ 0 w 72"/>
                      <a:gd name="T19" fmla="*/ 1054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4"/>
                      <a:gd name="T32" fmla="*/ 72 w 72"/>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4">
                        <a:moveTo>
                          <a:pt x="0" y="59"/>
                        </a:moveTo>
                        <a:lnTo>
                          <a:pt x="0" y="59"/>
                        </a:lnTo>
                        <a:lnTo>
                          <a:pt x="12" y="3"/>
                        </a:lnTo>
                        <a:lnTo>
                          <a:pt x="22" y="0"/>
                        </a:lnTo>
                        <a:lnTo>
                          <a:pt x="63" y="29"/>
                        </a:lnTo>
                        <a:lnTo>
                          <a:pt x="71" y="41"/>
                        </a:lnTo>
                        <a:lnTo>
                          <a:pt x="68" y="55"/>
                        </a:lnTo>
                        <a:lnTo>
                          <a:pt x="49" y="73"/>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702" name="Group 1701"/>
                <p:cNvGrpSpPr/>
                <p:nvPr/>
              </p:nvGrpSpPr>
              <p:grpSpPr>
                <a:xfrm>
                  <a:off x="5129406" y="2063375"/>
                  <a:ext cx="1718363" cy="1075339"/>
                  <a:chOff x="5129406" y="2063375"/>
                  <a:chExt cx="1718363" cy="1075339"/>
                </a:xfrm>
                <a:grpFill/>
              </p:grpSpPr>
              <p:sp>
                <p:nvSpPr>
                  <p:cNvPr id="1746" name="Freeform 7"/>
                  <p:cNvSpPr>
                    <a:spLocks noChangeAspect="1"/>
                  </p:cNvSpPr>
                  <p:nvPr/>
                </p:nvSpPr>
                <p:spPr bwMode="gray">
                  <a:xfrm>
                    <a:off x="5968506" y="2721294"/>
                    <a:ext cx="57375" cy="34555"/>
                  </a:xfrm>
                  <a:custGeom>
                    <a:avLst/>
                    <a:gdLst>
                      <a:gd name="T0" fmla="*/ 0 w 42"/>
                      <a:gd name="T1" fmla="*/ 90 h 24"/>
                      <a:gd name="T2" fmla="*/ 0 w 42"/>
                      <a:gd name="T3" fmla="*/ 90 h 24"/>
                      <a:gd name="T4" fmla="*/ 5 w 42"/>
                      <a:gd name="T5" fmla="*/ 130 h 24"/>
                      <a:gd name="T6" fmla="*/ 10 w 42"/>
                      <a:gd name="T7" fmla="*/ 110 h 24"/>
                      <a:gd name="T8" fmla="*/ 10 w 42"/>
                      <a:gd name="T9" fmla="*/ 7 h 24"/>
                      <a:gd name="T10" fmla="*/ 10 w 42"/>
                      <a:gd name="T11" fmla="*/ 0 h 24"/>
                      <a:gd name="T12" fmla="*/ 0 w 42"/>
                      <a:gd name="T13" fmla="*/ 90 h 24"/>
                      <a:gd name="T14" fmla="*/ 0 w 42"/>
                      <a:gd name="T15" fmla="*/ 90 h 2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4"/>
                      <a:gd name="T26" fmla="*/ 42 w 4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4">
                        <a:moveTo>
                          <a:pt x="0" y="14"/>
                        </a:moveTo>
                        <a:lnTo>
                          <a:pt x="0" y="14"/>
                        </a:lnTo>
                        <a:lnTo>
                          <a:pt x="5" y="23"/>
                        </a:lnTo>
                        <a:lnTo>
                          <a:pt x="41" y="19"/>
                        </a:lnTo>
                        <a:lnTo>
                          <a:pt x="39" y="7"/>
                        </a:lnTo>
                        <a:lnTo>
                          <a:pt x="1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7" name="Freeform 12"/>
                  <p:cNvSpPr>
                    <a:spLocks noChangeAspect="1"/>
                  </p:cNvSpPr>
                  <p:nvPr/>
                </p:nvSpPr>
                <p:spPr bwMode="gray">
                  <a:xfrm>
                    <a:off x="5677332" y="2114516"/>
                    <a:ext cx="1170437" cy="776787"/>
                  </a:xfrm>
                  <a:custGeom>
                    <a:avLst/>
                    <a:gdLst>
                      <a:gd name="T0" fmla="*/ 0 w 835"/>
                      <a:gd name="T1" fmla="*/ 4590 h 526"/>
                      <a:gd name="T2" fmla="*/ 21 w 835"/>
                      <a:gd name="T3" fmla="*/ 4142 h 526"/>
                      <a:gd name="T4" fmla="*/ 36 w 835"/>
                      <a:gd name="T5" fmla="*/ 3279 h 526"/>
                      <a:gd name="T6" fmla="*/ 46 w 835"/>
                      <a:gd name="T7" fmla="*/ 2688 h 526"/>
                      <a:gd name="T8" fmla="*/ 59 w 835"/>
                      <a:gd name="T9" fmla="*/ 2091 h 526"/>
                      <a:gd name="T10" fmla="*/ 69 w 835"/>
                      <a:gd name="T11" fmla="*/ 1484 h 526"/>
                      <a:gd name="T12" fmla="*/ 83 w 835"/>
                      <a:gd name="T13" fmla="*/ 1935 h 526"/>
                      <a:gd name="T14" fmla="*/ 106 w 835"/>
                      <a:gd name="T15" fmla="*/ 2948 h 526"/>
                      <a:gd name="T16" fmla="*/ 135 w 835"/>
                      <a:gd name="T17" fmla="*/ 3424 h 526"/>
                      <a:gd name="T18" fmla="*/ 181 w 835"/>
                      <a:gd name="T19" fmla="*/ 3456 h 526"/>
                      <a:gd name="T20" fmla="*/ 189 w 835"/>
                      <a:gd name="T21" fmla="*/ 2763 h 526"/>
                      <a:gd name="T22" fmla="*/ 215 w 835"/>
                      <a:gd name="T23" fmla="*/ 2262 h 526"/>
                      <a:gd name="T24" fmla="*/ 221 w 835"/>
                      <a:gd name="T25" fmla="*/ 1808 h 526"/>
                      <a:gd name="T26" fmla="*/ 208 w 835"/>
                      <a:gd name="T27" fmla="*/ 1425 h 526"/>
                      <a:gd name="T28" fmla="*/ 220 w 835"/>
                      <a:gd name="T29" fmla="*/ 1316 h 526"/>
                      <a:gd name="T30" fmla="*/ 233 w 835"/>
                      <a:gd name="T31" fmla="*/ 511 h 526"/>
                      <a:gd name="T32" fmla="*/ 248 w 835"/>
                      <a:gd name="T33" fmla="*/ 0 h 526"/>
                      <a:gd name="T34" fmla="*/ 266 w 835"/>
                      <a:gd name="T35" fmla="*/ 1294 h 526"/>
                      <a:gd name="T36" fmla="*/ 284 w 835"/>
                      <a:gd name="T37" fmla="*/ 1931 h 526"/>
                      <a:gd name="T38" fmla="*/ 296 w 835"/>
                      <a:gd name="T39" fmla="*/ 2692 h 526"/>
                      <a:gd name="T40" fmla="*/ 284 w 835"/>
                      <a:gd name="T41" fmla="*/ 3279 h 526"/>
                      <a:gd name="T42" fmla="*/ 279 w 835"/>
                      <a:gd name="T43" fmla="*/ 3424 h 526"/>
                      <a:gd name="T44" fmla="*/ 271 w 835"/>
                      <a:gd name="T45" fmla="*/ 3847 h 526"/>
                      <a:gd name="T46" fmla="*/ 252 w 835"/>
                      <a:gd name="T47" fmla="*/ 4274 h 526"/>
                      <a:gd name="T48" fmla="*/ 241 w 835"/>
                      <a:gd name="T49" fmla="*/ 4142 h 526"/>
                      <a:gd name="T50" fmla="*/ 220 w 835"/>
                      <a:gd name="T51" fmla="*/ 4565 h 526"/>
                      <a:gd name="T52" fmla="*/ 225 w 835"/>
                      <a:gd name="T53" fmla="*/ 5089 h 526"/>
                      <a:gd name="T54" fmla="*/ 242 w 835"/>
                      <a:gd name="T55" fmla="*/ 5042 h 526"/>
                      <a:gd name="T56" fmla="*/ 226 w 835"/>
                      <a:gd name="T57" fmla="*/ 5745 h 526"/>
                      <a:gd name="T58" fmla="*/ 231 w 835"/>
                      <a:gd name="T59" fmla="*/ 6534 h 526"/>
                      <a:gd name="T60" fmla="*/ 231 w 835"/>
                      <a:gd name="T61" fmla="*/ 7026 h 526"/>
                      <a:gd name="T62" fmla="*/ 223 w 835"/>
                      <a:gd name="T63" fmla="*/ 8515 h 526"/>
                      <a:gd name="T64" fmla="*/ 201 w 835"/>
                      <a:gd name="T65" fmla="*/ 9085 h 526"/>
                      <a:gd name="T66" fmla="*/ 196 w 835"/>
                      <a:gd name="T67" fmla="*/ 9009 h 526"/>
                      <a:gd name="T68" fmla="*/ 181 w 835"/>
                      <a:gd name="T69" fmla="*/ 9400 h 526"/>
                      <a:gd name="T70" fmla="*/ 179 w 835"/>
                      <a:gd name="T71" fmla="*/ 9331 h 526"/>
                      <a:gd name="T72" fmla="*/ 156 w 835"/>
                      <a:gd name="T73" fmla="*/ 8897 h 526"/>
                      <a:gd name="T74" fmla="*/ 138 w 835"/>
                      <a:gd name="T75" fmla="*/ 9086 h 526"/>
                      <a:gd name="T76" fmla="*/ 137 w 835"/>
                      <a:gd name="T77" fmla="*/ 9331 h 526"/>
                      <a:gd name="T78" fmla="*/ 125 w 835"/>
                      <a:gd name="T79" fmla="*/ 8647 h 526"/>
                      <a:gd name="T80" fmla="*/ 125 w 835"/>
                      <a:gd name="T81" fmla="*/ 7999 h 526"/>
                      <a:gd name="T82" fmla="*/ 117 w 835"/>
                      <a:gd name="T83" fmla="*/ 7572 h 526"/>
                      <a:gd name="T84" fmla="*/ 110 w 835"/>
                      <a:gd name="T85" fmla="*/ 7250 h 526"/>
                      <a:gd name="T86" fmla="*/ 81 w 835"/>
                      <a:gd name="T87" fmla="*/ 7561 h 526"/>
                      <a:gd name="T88" fmla="*/ 75 w 835"/>
                      <a:gd name="T89" fmla="*/ 7597 h 526"/>
                      <a:gd name="T90" fmla="*/ 60 w 835"/>
                      <a:gd name="T91" fmla="*/ 7650 h 526"/>
                      <a:gd name="T92" fmla="*/ 38 w 835"/>
                      <a:gd name="T93" fmla="*/ 7021 h 526"/>
                      <a:gd name="T94" fmla="*/ 21 w 835"/>
                      <a:gd name="T95" fmla="*/ 6379 h 526"/>
                      <a:gd name="T96" fmla="*/ 24 w 835"/>
                      <a:gd name="T97" fmla="*/ 5970 h 526"/>
                      <a:gd name="T98" fmla="*/ 26 w 835"/>
                      <a:gd name="T99" fmla="*/ 5437 h 526"/>
                      <a:gd name="T100" fmla="*/ 13 w 835"/>
                      <a:gd name="T101" fmla="*/ 5092 h 526"/>
                      <a:gd name="T102" fmla="*/ 14 w 835"/>
                      <a:gd name="T103" fmla="*/ 4719 h 526"/>
                      <a:gd name="T104" fmla="*/ 0 w 835"/>
                      <a:gd name="T105" fmla="*/ 4590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5"/>
                      <a:gd name="T160" fmla="*/ 0 h 526"/>
                      <a:gd name="T161" fmla="*/ 835 w 835"/>
                      <a:gd name="T162" fmla="*/ 526 h 5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5" h="526">
                        <a:moveTo>
                          <a:pt x="0" y="250"/>
                        </a:moveTo>
                        <a:lnTo>
                          <a:pt x="0" y="250"/>
                        </a:lnTo>
                        <a:lnTo>
                          <a:pt x="5" y="230"/>
                        </a:lnTo>
                        <a:lnTo>
                          <a:pt x="35" y="226"/>
                        </a:lnTo>
                        <a:lnTo>
                          <a:pt x="88" y="198"/>
                        </a:lnTo>
                        <a:lnTo>
                          <a:pt x="95" y="177"/>
                        </a:lnTo>
                        <a:lnTo>
                          <a:pt x="85" y="152"/>
                        </a:lnTo>
                        <a:lnTo>
                          <a:pt x="118" y="145"/>
                        </a:lnTo>
                        <a:lnTo>
                          <a:pt x="127" y="112"/>
                        </a:lnTo>
                        <a:lnTo>
                          <a:pt x="162" y="114"/>
                        </a:lnTo>
                        <a:lnTo>
                          <a:pt x="166" y="92"/>
                        </a:lnTo>
                        <a:lnTo>
                          <a:pt x="192" y="81"/>
                        </a:lnTo>
                        <a:lnTo>
                          <a:pt x="206" y="100"/>
                        </a:lnTo>
                        <a:lnTo>
                          <a:pt x="225" y="106"/>
                        </a:lnTo>
                        <a:lnTo>
                          <a:pt x="233" y="145"/>
                        </a:lnTo>
                        <a:lnTo>
                          <a:pt x="293" y="160"/>
                        </a:lnTo>
                        <a:lnTo>
                          <a:pt x="319" y="187"/>
                        </a:lnTo>
                        <a:lnTo>
                          <a:pt x="368" y="185"/>
                        </a:lnTo>
                        <a:lnTo>
                          <a:pt x="424" y="206"/>
                        </a:lnTo>
                        <a:lnTo>
                          <a:pt x="499" y="187"/>
                        </a:lnTo>
                        <a:lnTo>
                          <a:pt x="522" y="172"/>
                        </a:lnTo>
                        <a:lnTo>
                          <a:pt x="522" y="151"/>
                        </a:lnTo>
                        <a:lnTo>
                          <a:pt x="543" y="153"/>
                        </a:lnTo>
                        <a:lnTo>
                          <a:pt x="588" y="123"/>
                        </a:lnTo>
                        <a:lnTo>
                          <a:pt x="625" y="121"/>
                        </a:lnTo>
                        <a:lnTo>
                          <a:pt x="607" y="98"/>
                        </a:lnTo>
                        <a:lnTo>
                          <a:pt x="572" y="104"/>
                        </a:lnTo>
                        <a:lnTo>
                          <a:pt x="572" y="78"/>
                        </a:lnTo>
                        <a:lnTo>
                          <a:pt x="581" y="64"/>
                        </a:lnTo>
                        <a:lnTo>
                          <a:pt x="602" y="72"/>
                        </a:lnTo>
                        <a:lnTo>
                          <a:pt x="621" y="63"/>
                        </a:lnTo>
                        <a:lnTo>
                          <a:pt x="642" y="28"/>
                        </a:lnTo>
                        <a:lnTo>
                          <a:pt x="632" y="16"/>
                        </a:lnTo>
                        <a:lnTo>
                          <a:pt x="681" y="0"/>
                        </a:lnTo>
                        <a:lnTo>
                          <a:pt x="709" y="11"/>
                        </a:lnTo>
                        <a:lnTo>
                          <a:pt x="734" y="69"/>
                        </a:lnTo>
                        <a:lnTo>
                          <a:pt x="776" y="82"/>
                        </a:lnTo>
                        <a:lnTo>
                          <a:pt x="783" y="104"/>
                        </a:lnTo>
                        <a:lnTo>
                          <a:pt x="834" y="90"/>
                        </a:lnTo>
                        <a:lnTo>
                          <a:pt x="811" y="147"/>
                        </a:lnTo>
                        <a:lnTo>
                          <a:pt x="781" y="155"/>
                        </a:lnTo>
                        <a:lnTo>
                          <a:pt x="785" y="177"/>
                        </a:lnTo>
                        <a:lnTo>
                          <a:pt x="776" y="190"/>
                        </a:lnTo>
                        <a:lnTo>
                          <a:pt x="770" y="185"/>
                        </a:lnTo>
                        <a:lnTo>
                          <a:pt x="744" y="201"/>
                        </a:lnTo>
                        <a:lnTo>
                          <a:pt x="744" y="210"/>
                        </a:lnTo>
                        <a:lnTo>
                          <a:pt x="726" y="207"/>
                        </a:lnTo>
                        <a:lnTo>
                          <a:pt x="691" y="232"/>
                        </a:lnTo>
                        <a:lnTo>
                          <a:pt x="651" y="253"/>
                        </a:lnTo>
                        <a:lnTo>
                          <a:pt x="663" y="226"/>
                        </a:lnTo>
                        <a:lnTo>
                          <a:pt x="657" y="216"/>
                        </a:lnTo>
                        <a:lnTo>
                          <a:pt x="602" y="247"/>
                        </a:lnTo>
                        <a:lnTo>
                          <a:pt x="600" y="255"/>
                        </a:lnTo>
                        <a:lnTo>
                          <a:pt x="618" y="276"/>
                        </a:lnTo>
                        <a:lnTo>
                          <a:pt x="643" y="267"/>
                        </a:lnTo>
                        <a:lnTo>
                          <a:pt x="668" y="274"/>
                        </a:lnTo>
                        <a:lnTo>
                          <a:pt x="634" y="290"/>
                        </a:lnTo>
                        <a:lnTo>
                          <a:pt x="622" y="312"/>
                        </a:lnTo>
                        <a:lnTo>
                          <a:pt x="658" y="360"/>
                        </a:lnTo>
                        <a:lnTo>
                          <a:pt x="633" y="355"/>
                        </a:lnTo>
                        <a:lnTo>
                          <a:pt x="658" y="371"/>
                        </a:lnTo>
                        <a:lnTo>
                          <a:pt x="634" y="382"/>
                        </a:lnTo>
                        <a:lnTo>
                          <a:pt x="659" y="386"/>
                        </a:lnTo>
                        <a:lnTo>
                          <a:pt x="613" y="463"/>
                        </a:lnTo>
                        <a:lnTo>
                          <a:pt x="582" y="485"/>
                        </a:lnTo>
                        <a:lnTo>
                          <a:pt x="552" y="493"/>
                        </a:lnTo>
                        <a:lnTo>
                          <a:pt x="550" y="493"/>
                        </a:lnTo>
                        <a:lnTo>
                          <a:pt x="543" y="489"/>
                        </a:lnTo>
                        <a:lnTo>
                          <a:pt x="535" y="502"/>
                        </a:lnTo>
                        <a:lnTo>
                          <a:pt x="499" y="510"/>
                        </a:lnTo>
                        <a:lnTo>
                          <a:pt x="496" y="525"/>
                        </a:lnTo>
                        <a:lnTo>
                          <a:pt x="490" y="506"/>
                        </a:lnTo>
                        <a:lnTo>
                          <a:pt x="466" y="507"/>
                        </a:lnTo>
                        <a:lnTo>
                          <a:pt x="429" y="484"/>
                        </a:lnTo>
                        <a:lnTo>
                          <a:pt x="389" y="494"/>
                        </a:lnTo>
                        <a:lnTo>
                          <a:pt x="380" y="494"/>
                        </a:lnTo>
                        <a:lnTo>
                          <a:pt x="381" y="510"/>
                        </a:lnTo>
                        <a:lnTo>
                          <a:pt x="375" y="506"/>
                        </a:lnTo>
                        <a:lnTo>
                          <a:pt x="350" y="498"/>
                        </a:lnTo>
                        <a:lnTo>
                          <a:pt x="342" y="471"/>
                        </a:lnTo>
                        <a:lnTo>
                          <a:pt x="326" y="474"/>
                        </a:lnTo>
                        <a:lnTo>
                          <a:pt x="341" y="434"/>
                        </a:lnTo>
                        <a:lnTo>
                          <a:pt x="340" y="421"/>
                        </a:lnTo>
                        <a:lnTo>
                          <a:pt x="323" y="412"/>
                        </a:lnTo>
                        <a:lnTo>
                          <a:pt x="309" y="407"/>
                        </a:lnTo>
                        <a:lnTo>
                          <a:pt x="305" y="392"/>
                        </a:lnTo>
                        <a:lnTo>
                          <a:pt x="246" y="417"/>
                        </a:lnTo>
                        <a:lnTo>
                          <a:pt x="220" y="410"/>
                        </a:lnTo>
                        <a:lnTo>
                          <a:pt x="207" y="424"/>
                        </a:lnTo>
                        <a:lnTo>
                          <a:pt x="205" y="414"/>
                        </a:lnTo>
                        <a:lnTo>
                          <a:pt x="196" y="416"/>
                        </a:lnTo>
                        <a:lnTo>
                          <a:pt x="166" y="416"/>
                        </a:lnTo>
                        <a:lnTo>
                          <a:pt x="143" y="395"/>
                        </a:lnTo>
                        <a:lnTo>
                          <a:pt x="100" y="381"/>
                        </a:lnTo>
                        <a:lnTo>
                          <a:pt x="72" y="371"/>
                        </a:lnTo>
                        <a:lnTo>
                          <a:pt x="65" y="347"/>
                        </a:lnTo>
                        <a:lnTo>
                          <a:pt x="80" y="344"/>
                        </a:lnTo>
                        <a:lnTo>
                          <a:pt x="71" y="325"/>
                        </a:lnTo>
                        <a:lnTo>
                          <a:pt x="90" y="302"/>
                        </a:lnTo>
                        <a:lnTo>
                          <a:pt x="75" y="295"/>
                        </a:lnTo>
                        <a:lnTo>
                          <a:pt x="54" y="303"/>
                        </a:lnTo>
                        <a:lnTo>
                          <a:pt x="13" y="278"/>
                        </a:lnTo>
                        <a:lnTo>
                          <a:pt x="14" y="274"/>
                        </a:lnTo>
                        <a:lnTo>
                          <a:pt x="14" y="256"/>
                        </a:lnTo>
                        <a:lnTo>
                          <a:pt x="0" y="2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8" name="Freeform 15"/>
                  <p:cNvSpPr>
                    <a:spLocks noChangeAspect="1"/>
                  </p:cNvSpPr>
                  <p:nvPr/>
                </p:nvSpPr>
                <p:spPr bwMode="gray">
                  <a:xfrm>
                    <a:off x="5569755" y="2548522"/>
                    <a:ext cx="562269" cy="590192"/>
                  </a:xfrm>
                  <a:custGeom>
                    <a:avLst/>
                    <a:gdLst>
                      <a:gd name="T0" fmla="*/ 0 w 401"/>
                      <a:gd name="T1" fmla="*/ 3612 h 399"/>
                      <a:gd name="T2" fmla="*/ 22 w 401"/>
                      <a:gd name="T3" fmla="*/ 3395 h 399"/>
                      <a:gd name="T4" fmla="*/ 22 w 401"/>
                      <a:gd name="T5" fmla="*/ 2352 h 399"/>
                      <a:gd name="T6" fmla="*/ 34 w 401"/>
                      <a:gd name="T7" fmla="*/ 1484 h 399"/>
                      <a:gd name="T8" fmla="*/ 38 w 401"/>
                      <a:gd name="T9" fmla="*/ 1084 h 399"/>
                      <a:gd name="T10" fmla="*/ 29 w 401"/>
                      <a:gd name="T11" fmla="*/ 366 h 399"/>
                      <a:gd name="T12" fmla="*/ 51 w 401"/>
                      <a:gd name="T13" fmla="*/ 174 h 399"/>
                      <a:gd name="T14" fmla="*/ 62 w 401"/>
                      <a:gd name="T15" fmla="*/ 7 h 399"/>
                      <a:gd name="T16" fmla="*/ 59 w 401"/>
                      <a:gd name="T17" fmla="*/ 957 h 399"/>
                      <a:gd name="T18" fmla="*/ 57 w 401"/>
                      <a:gd name="T19" fmla="*/ 1515 h 399"/>
                      <a:gd name="T20" fmla="*/ 61 w 401"/>
                      <a:gd name="T21" fmla="*/ 2135 h 399"/>
                      <a:gd name="T22" fmla="*/ 100 w 401"/>
                      <a:gd name="T23" fmla="*/ 2801 h 399"/>
                      <a:gd name="T24" fmla="*/ 104 w 401"/>
                      <a:gd name="T25" fmla="*/ 2352 h 399"/>
                      <a:gd name="T26" fmla="*/ 106 w 401"/>
                      <a:gd name="T27" fmla="*/ 2754 h 399"/>
                      <a:gd name="T28" fmla="*/ 119 w 401"/>
                      <a:gd name="T29" fmla="*/ 2418 h 399"/>
                      <a:gd name="T30" fmla="*/ 143 w 401"/>
                      <a:gd name="T31" fmla="*/ 2229 h 399"/>
                      <a:gd name="T32" fmla="*/ 146 w 401"/>
                      <a:gd name="T33" fmla="*/ 2606 h 399"/>
                      <a:gd name="T34" fmla="*/ 124 w 401"/>
                      <a:gd name="T35" fmla="*/ 4103 h 399"/>
                      <a:gd name="T36" fmla="*/ 119 w 401"/>
                      <a:gd name="T37" fmla="*/ 3726 h 399"/>
                      <a:gd name="T38" fmla="*/ 122 w 401"/>
                      <a:gd name="T39" fmla="*/ 3172 h 399"/>
                      <a:gd name="T40" fmla="*/ 103 w 401"/>
                      <a:gd name="T41" fmla="*/ 2770 h 399"/>
                      <a:gd name="T42" fmla="*/ 103 w 401"/>
                      <a:gd name="T43" fmla="*/ 3161 h 399"/>
                      <a:gd name="T44" fmla="*/ 103 w 401"/>
                      <a:gd name="T45" fmla="*/ 3418 h 399"/>
                      <a:gd name="T46" fmla="*/ 101 w 401"/>
                      <a:gd name="T47" fmla="*/ 4046 h 399"/>
                      <a:gd name="T48" fmla="*/ 61 w 401"/>
                      <a:gd name="T49" fmla="*/ 5831 h 399"/>
                      <a:gd name="T50" fmla="*/ 49 w 401"/>
                      <a:gd name="T51" fmla="*/ 7855 h 399"/>
                      <a:gd name="T52" fmla="*/ 30 w 401"/>
                      <a:gd name="T53" fmla="*/ 5840 h 399"/>
                      <a:gd name="T54" fmla="*/ 22 w 401"/>
                      <a:gd name="T55" fmla="*/ 3986 h 399"/>
                      <a:gd name="T56" fmla="*/ 22 w 401"/>
                      <a:gd name="T57" fmla="*/ 4267 h 399"/>
                      <a:gd name="T58" fmla="*/ 12 w 401"/>
                      <a:gd name="T59" fmla="*/ 3979 h 399"/>
                      <a:gd name="T60" fmla="*/ 12 w 401"/>
                      <a:gd name="T61" fmla="*/ 3834 h 399"/>
                      <a:gd name="T62" fmla="*/ 0 w 401"/>
                      <a:gd name="T63" fmla="*/ 3612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9"/>
                      <a:gd name="T98" fmla="*/ 401 w 401"/>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9">
                        <a:moveTo>
                          <a:pt x="0" y="181"/>
                        </a:moveTo>
                        <a:lnTo>
                          <a:pt x="0" y="181"/>
                        </a:lnTo>
                        <a:lnTo>
                          <a:pt x="11" y="172"/>
                        </a:lnTo>
                        <a:lnTo>
                          <a:pt x="42" y="172"/>
                        </a:lnTo>
                        <a:lnTo>
                          <a:pt x="20" y="130"/>
                        </a:lnTo>
                        <a:lnTo>
                          <a:pt x="33" y="119"/>
                        </a:lnTo>
                        <a:lnTo>
                          <a:pt x="51" y="120"/>
                        </a:lnTo>
                        <a:lnTo>
                          <a:pt x="91" y="75"/>
                        </a:lnTo>
                        <a:lnTo>
                          <a:pt x="88" y="62"/>
                        </a:lnTo>
                        <a:lnTo>
                          <a:pt x="99" y="55"/>
                        </a:lnTo>
                        <a:lnTo>
                          <a:pt x="81" y="41"/>
                        </a:lnTo>
                        <a:lnTo>
                          <a:pt x="81" y="19"/>
                        </a:lnTo>
                        <a:lnTo>
                          <a:pt x="120" y="19"/>
                        </a:lnTo>
                        <a:lnTo>
                          <a:pt x="131" y="8"/>
                        </a:lnTo>
                        <a:lnTo>
                          <a:pt x="152" y="0"/>
                        </a:lnTo>
                        <a:lnTo>
                          <a:pt x="167" y="7"/>
                        </a:lnTo>
                        <a:lnTo>
                          <a:pt x="148" y="30"/>
                        </a:lnTo>
                        <a:lnTo>
                          <a:pt x="157" y="49"/>
                        </a:lnTo>
                        <a:lnTo>
                          <a:pt x="142" y="52"/>
                        </a:lnTo>
                        <a:lnTo>
                          <a:pt x="149" y="76"/>
                        </a:lnTo>
                        <a:lnTo>
                          <a:pt x="177" y="86"/>
                        </a:lnTo>
                        <a:lnTo>
                          <a:pt x="163" y="108"/>
                        </a:lnTo>
                        <a:lnTo>
                          <a:pt x="200" y="129"/>
                        </a:lnTo>
                        <a:lnTo>
                          <a:pt x="271" y="142"/>
                        </a:lnTo>
                        <a:lnTo>
                          <a:pt x="273" y="121"/>
                        </a:lnTo>
                        <a:lnTo>
                          <a:pt x="282" y="119"/>
                        </a:lnTo>
                        <a:lnTo>
                          <a:pt x="284" y="129"/>
                        </a:lnTo>
                        <a:lnTo>
                          <a:pt x="289" y="138"/>
                        </a:lnTo>
                        <a:lnTo>
                          <a:pt x="325" y="134"/>
                        </a:lnTo>
                        <a:lnTo>
                          <a:pt x="323" y="122"/>
                        </a:lnTo>
                        <a:lnTo>
                          <a:pt x="382" y="97"/>
                        </a:lnTo>
                        <a:lnTo>
                          <a:pt x="386" y="112"/>
                        </a:lnTo>
                        <a:lnTo>
                          <a:pt x="400" y="117"/>
                        </a:lnTo>
                        <a:lnTo>
                          <a:pt x="395" y="132"/>
                        </a:lnTo>
                        <a:lnTo>
                          <a:pt x="370" y="141"/>
                        </a:lnTo>
                        <a:lnTo>
                          <a:pt x="335" y="207"/>
                        </a:lnTo>
                        <a:lnTo>
                          <a:pt x="328" y="180"/>
                        </a:lnTo>
                        <a:lnTo>
                          <a:pt x="321" y="190"/>
                        </a:lnTo>
                        <a:lnTo>
                          <a:pt x="313" y="178"/>
                        </a:lnTo>
                        <a:lnTo>
                          <a:pt x="329" y="161"/>
                        </a:lnTo>
                        <a:lnTo>
                          <a:pt x="298" y="159"/>
                        </a:lnTo>
                        <a:lnTo>
                          <a:pt x="278" y="140"/>
                        </a:lnTo>
                        <a:lnTo>
                          <a:pt x="272" y="151"/>
                        </a:lnTo>
                        <a:lnTo>
                          <a:pt x="279" y="159"/>
                        </a:lnTo>
                        <a:lnTo>
                          <a:pt x="270" y="165"/>
                        </a:lnTo>
                        <a:lnTo>
                          <a:pt x="279" y="173"/>
                        </a:lnTo>
                        <a:lnTo>
                          <a:pt x="284" y="211"/>
                        </a:lnTo>
                        <a:lnTo>
                          <a:pt x="272" y="205"/>
                        </a:lnTo>
                        <a:lnTo>
                          <a:pt x="249" y="234"/>
                        </a:lnTo>
                        <a:lnTo>
                          <a:pt x="166" y="295"/>
                        </a:lnTo>
                        <a:lnTo>
                          <a:pt x="160" y="369"/>
                        </a:lnTo>
                        <a:lnTo>
                          <a:pt x="126" y="398"/>
                        </a:lnTo>
                        <a:lnTo>
                          <a:pt x="95" y="341"/>
                        </a:lnTo>
                        <a:lnTo>
                          <a:pt x="83" y="296"/>
                        </a:lnTo>
                        <a:lnTo>
                          <a:pt x="72" y="285"/>
                        </a:lnTo>
                        <a:lnTo>
                          <a:pt x="63" y="202"/>
                        </a:lnTo>
                        <a:lnTo>
                          <a:pt x="56" y="199"/>
                        </a:lnTo>
                        <a:lnTo>
                          <a:pt x="51" y="217"/>
                        </a:lnTo>
                        <a:lnTo>
                          <a:pt x="32" y="223"/>
                        </a:lnTo>
                        <a:lnTo>
                          <a:pt x="12" y="201"/>
                        </a:lnTo>
                        <a:lnTo>
                          <a:pt x="31" y="189"/>
                        </a:lnTo>
                        <a:lnTo>
                          <a:pt x="12" y="193"/>
                        </a:lnTo>
                        <a:lnTo>
                          <a:pt x="0" y="18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9" name="Freeform 58"/>
                  <p:cNvSpPr>
                    <a:spLocks noChangeAspect="1"/>
                  </p:cNvSpPr>
                  <p:nvPr/>
                </p:nvSpPr>
                <p:spPr bwMode="gray">
                  <a:xfrm>
                    <a:off x="5948425" y="2149070"/>
                    <a:ext cx="606734" cy="272290"/>
                  </a:xfrm>
                  <a:custGeom>
                    <a:avLst/>
                    <a:gdLst>
                      <a:gd name="T0" fmla="*/ 0 w 434"/>
                      <a:gd name="T1" fmla="*/ 1433 h 183"/>
                      <a:gd name="T2" fmla="*/ 0 w 434"/>
                      <a:gd name="T3" fmla="*/ 1433 h 183"/>
                      <a:gd name="T4" fmla="*/ 14 w 434"/>
                      <a:gd name="T5" fmla="*/ 1925 h 183"/>
                      <a:gd name="T6" fmla="*/ 19 w 434"/>
                      <a:gd name="T7" fmla="*/ 2072 h 183"/>
                      <a:gd name="T8" fmla="*/ 19 w 434"/>
                      <a:gd name="T9" fmla="*/ 3086 h 183"/>
                      <a:gd name="T10" fmla="*/ 35 w 434"/>
                      <a:gd name="T11" fmla="*/ 3462 h 183"/>
                      <a:gd name="T12" fmla="*/ 44 w 434"/>
                      <a:gd name="T13" fmla="*/ 4145 h 183"/>
                      <a:gd name="T14" fmla="*/ 57 w 434"/>
                      <a:gd name="T15" fmla="*/ 4121 h 183"/>
                      <a:gd name="T16" fmla="*/ 76 w 434"/>
                      <a:gd name="T17" fmla="*/ 4649 h 183"/>
                      <a:gd name="T18" fmla="*/ 99 w 434"/>
                      <a:gd name="T19" fmla="*/ 4145 h 183"/>
                      <a:gd name="T20" fmla="*/ 107 w 434"/>
                      <a:gd name="T21" fmla="*/ 3771 h 183"/>
                      <a:gd name="T22" fmla="*/ 107 w 434"/>
                      <a:gd name="T23" fmla="*/ 3226 h 183"/>
                      <a:gd name="T24" fmla="*/ 114 w 434"/>
                      <a:gd name="T25" fmla="*/ 3303 h 183"/>
                      <a:gd name="T26" fmla="*/ 128 w 434"/>
                      <a:gd name="T27" fmla="*/ 2560 h 183"/>
                      <a:gd name="T28" fmla="*/ 141 w 434"/>
                      <a:gd name="T29" fmla="*/ 2474 h 183"/>
                      <a:gd name="T30" fmla="*/ 134 w 434"/>
                      <a:gd name="T31" fmla="*/ 1919 h 183"/>
                      <a:gd name="T32" fmla="*/ 124 w 434"/>
                      <a:gd name="T33" fmla="*/ 2066 h 183"/>
                      <a:gd name="T34" fmla="*/ 124 w 434"/>
                      <a:gd name="T35" fmla="*/ 1371 h 183"/>
                      <a:gd name="T36" fmla="*/ 126 w 434"/>
                      <a:gd name="T37" fmla="*/ 1021 h 183"/>
                      <a:gd name="T38" fmla="*/ 119 w 434"/>
                      <a:gd name="T39" fmla="*/ 919 h 183"/>
                      <a:gd name="T40" fmla="*/ 96 w 434"/>
                      <a:gd name="T41" fmla="*/ 1328 h 183"/>
                      <a:gd name="T42" fmla="*/ 80 w 434"/>
                      <a:gd name="T43" fmla="*/ 737 h 183"/>
                      <a:gd name="T44" fmla="*/ 67 w 434"/>
                      <a:gd name="T45" fmla="*/ 818 h 183"/>
                      <a:gd name="T46" fmla="*/ 62 w 434"/>
                      <a:gd name="T47" fmla="*/ 314 h 183"/>
                      <a:gd name="T48" fmla="*/ 52 w 434"/>
                      <a:gd name="T49" fmla="*/ 0 h 183"/>
                      <a:gd name="T50" fmla="*/ 47 w 434"/>
                      <a:gd name="T51" fmla="*/ 338 h 183"/>
                      <a:gd name="T52" fmla="*/ 47 w 434"/>
                      <a:gd name="T53" fmla="*/ 1021 h 183"/>
                      <a:gd name="T54" fmla="*/ 19 w 434"/>
                      <a:gd name="T55" fmla="*/ 706 h 183"/>
                      <a:gd name="T56" fmla="*/ 0 w 434"/>
                      <a:gd name="T57" fmla="*/ 1433 h 183"/>
                      <a:gd name="T58" fmla="*/ 0 w 434"/>
                      <a:gd name="T59" fmla="*/ 1433 h 1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4"/>
                      <a:gd name="T91" fmla="*/ 0 h 183"/>
                      <a:gd name="T92" fmla="*/ 434 w 434"/>
                      <a:gd name="T93" fmla="*/ 183 h 1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4" h="183">
                        <a:moveTo>
                          <a:pt x="0" y="57"/>
                        </a:moveTo>
                        <a:lnTo>
                          <a:pt x="0" y="57"/>
                        </a:lnTo>
                        <a:lnTo>
                          <a:pt x="14" y="76"/>
                        </a:lnTo>
                        <a:lnTo>
                          <a:pt x="33" y="82"/>
                        </a:lnTo>
                        <a:lnTo>
                          <a:pt x="41" y="121"/>
                        </a:lnTo>
                        <a:lnTo>
                          <a:pt x="101" y="136"/>
                        </a:lnTo>
                        <a:lnTo>
                          <a:pt x="127" y="163"/>
                        </a:lnTo>
                        <a:lnTo>
                          <a:pt x="176" y="161"/>
                        </a:lnTo>
                        <a:lnTo>
                          <a:pt x="232" y="182"/>
                        </a:lnTo>
                        <a:lnTo>
                          <a:pt x="307" y="163"/>
                        </a:lnTo>
                        <a:lnTo>
                          <a:pt x="330" y="148"/>
                        </a:lnTo>
                        <a:lnTo>
                          <a:pt x="330" y="127"/>
                        </a:lnTo>
                        <a:lnTo>
                          <a:pt x="351" y="129"/>
                        </a:lnTo>
                        <a:lnTo>
                          <a:pt x="396" y="99"/>
                        </a:lnTo>
                        <a:lnTo>
                          <a:pt x="433" y="97"/>
                        </a:lnTo>
                        <a:lnTo>
                          <a:pt x="415" y="74"/>
                        </a:lnTo>
                        <a:lnTo>
                          <a:pt x="380" y="80"/>
                        </a:lnTo>
                        <a:lnTo>
                          <a:pt x="380" y="54"/>
                        </a:lnTo>
                        <a:lnTo>
                          <a:pt x="389" y="40"/>
                        </a:lnTo>
                        <a:lnTo>
                          <a:pt x="364" y="36"/>
                        </a:lnTo>
                        <a:lnTo>
                          <a:pt x="299" y="52"/>
                        </a:lnTo>
                        <a:lnTo>
                          <a:pt x="243" y="29"/>
                        </a:lnTo>
                        <a:lnTo>
                          <a:pt x="206" y="32"/>
                        </a:lnTo>
                        <a:lnTo>
                          <a:pt x="193" y="13"/>
                        </a:lnTo>
                        <a:lnTo>
                          <a:pt x="157" y="0"/>
                        </a:lnTo>
                        <a:lnTo>
                          <a:pt x="138" y="14"/>
                        </a:lnTo>
                        <a:lnTo>
                          <a:pt x="137" y="40"/>
                        </a:lnTo>
                        <a:lnTo>
                          <a:pt x="55" y="28"/>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0" name="Freeform 60"/>
                  <p:cNvSpPr>
                    <a:spLocks noChangeAspect="1"/>
                  </p:cNvSpPr>
                  <p:nvPr/>
                </p:nvSpPr>
                <p:spPr bwMode="gray">
                  <a:xfrm>
                    <a:off x="5797817" y="2677064"/>
                    <a:ext cx="154910" cy="82931"/>
                  </a:xfrm>
                  <a:custGeom>
                    <a:avLst/>
                    <a:gdLst>
                      <a:gd name="T0" fmla="*/ 0 w 111"/>
                      <a:gd name="T1" fmla="*/ 199 h 57"/>
                      <a:gd name="T2" fmla="*/ 0 w 111"/>
                      <a:gd name="T3" fmla="*/ 199 h 57"/>
                      <a:gd name="T4" fmla="*/ 14 w 111"/>
                      <a:gd name="T5" fmla="*/ 0 h 57"/>
                      <a:gd name="T6" fmla="*/ 18 w 111"/>
                      <a:gd name="T7" fmla="*/ 132 h 57"/>
                      <a:gd name="T8" fmla="*/ 23 w 111"/>
                      <a:gd name="T9" fmla="*/ 333 h 57"/>
                      <a:gd name="T10" fmla="*/ 35 w 111"/>
                      <a:gd name="T11" fmla="*/ 333 h 57"/>
                      <a:gd name="T12" fmla="*/ 34 w 111"/>
                      <a:gd name="T13" fmla="*/ 535 h 57"/>
                      <a:gd name="T14" fmla="*/ 18 w 111"/>
                      <a:gd name="T15" fmla="*/ 408 h 57"/>
                      <a:gd name="T16" fmla="*/ 0 w 111"/>
                      <a:gd name="T17" fmla="*/ 199 h 57"/>
                      <a:gd name="T18" fmla="*/ 0 w 111"/>
                      <a:gd name="T19" fmla="*/ 199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57"/>
                      <a:gd name="T32" fmla="*/ 111 w 11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57">
                        <a:moveTo>
                          <a:pt x="0" y="22"/>
                        </a:moveTo>
                        <a:lnTo>
                          <a:pt x="0" y="22"/>
                        </a:lnTo>
                        <a:lnTo>
                          <a:pt x="14" y="0"/>
                        </a:lnTo>
                        <a:lnTo>
                          <a:pt x="57" y="14"/>
                        </a:lnTo>
                        <a:lnTo>
                          <a:pt x="80" y="35"/>
                        </a:lnTo>
                        <a:lnTo>
                          <a:pt x="110" y="35"/>
                        </a:lnTo>
                        <a:lnTo>
                          <a:pt x="108" y="56"/>
                        </a:lnTo>
                        <a:lnTo>
                          <a:pt x="37"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1" name="Freeform 63"/>
                  <p:cNvSpPr>
                    <a:spLocks noChangeAspect="1"/>
                  </p:cNvSpPr>
                  <p:nvPr/>
                </p:nvSpPr>
                <p:spPr bwMode="gray">
                  <a:xfrm>
                    <a:off x="5432056" y="2523642"/>
                    <a:ext cx="322731" cy="295787"/>
                  </a:xfrm>
                  <a:custGeom>
                    <a:avLst/>
                    <a:gdLst>
                      <a:gd name="T0" fmla="*/ 0 w 230"/>
                      <a:gd name="T1" fmla="*/ 2666 h 199"/>
                      <a:gd name="T2" fmla="*/ 0 w 230"/>
                      <a:gd name="T3" fmla="*/ 2666 h 199"/>
                      <a:gd name="T4" fmla="*/ 22 w 230"/>
                      <a:gd name="T5" fmla="*/ 2827 h 199"/>
                      <a:gd name="T6" fmla="*/ 26 w 230"/>
                      <a:gd name="T7" fmla="*/ 2666 h 199"/>
                      <a:gd name="T8" fmla="*/ 31 w 230"/>
                      <a:gd name="T9" fmla="*/ 2172 h 199"/>
                      <a:gd name="T10" fmla="*/ 48 w 230"/>
                      <a:gd name="T11" fmla="*/ 1883 h 199"/>
                      <a:gd name="T12" fmla="*/ 49 w 230"/>
                      <a:gd name="T13" fmla="*/ 1492 h 199"/>
                      <a:gd name="T14" fmla="*/ 53 w 230"/>
                      <a:gd name="T15" fmla="*/ 1387 h 199"/>
                      <a:gd name="T16" fmla="*/ 51 w 230"/>
                      <a:gd name="T17" fmla="*/ 1152 h 199"/>
                      <a:gd name="T18" fmla="*/ 55 w 230"/>
                      <a:gd name="T19" fmla="*/ 1129 h 199"/>
                      <a:gd name="T20" fmla="*/ 58 w 230"/>
                      <a:gd name="T21" fmla="*/ 693 h 199"/>
                      <a:gd name="T22" fmla="*/ 57 w 230"/>
                      <a:gd name="T23" fmla="*/ 283 h 199"/>
                      <a:gd name="T24" fmla="*/ 71 w 230"/>
                      <a:gd name="T25" fmla="*/ 0 h 199"/>
                      <a:gd name="T26" fmla="*/ 89 w 230"/>
                      <a:gd name="T27" fmla="*/ 599 h 199"/>
                      <a:gd name="T28" fmla="*/ 84 w 230"/>
                      <a:gd name="T29" fmla="*/ 897 h 199"/>
                      <a:gd name="T30" fmla="*/ 67 w 230"/>
                      <a:gd name="T31" fmla="*/ 897 h 199"/>
                      <a:gd name="T32" fmla="*/ 67 w 230"/>
                      <a:gd name="T33" fmla="*/ 1408 h 199"/>
                      <a:gd name="T34" fmla="*/ 75 w 230"/>
                      <a:gd name="T35" fmla="*/ 1751 h 199"/>
                      <a:gd name="T36" fmla="*/ 69 w 230"/>
                      <a:gd name="T37" fmla="*/ 1915 h 199"/>
                      <a:gd name="T38" fmla="*/ 71 w 230"/>
                      <a:gd name="T39" fmla="*/ 2253 h 199"/>
                      <a:gd name="T40" fmla="*/ 59 w 230"/>
                      <a:gd name="T41" fmla="*/ 3359 h 199"/>
                      <a:gd name="T42" fmla="*/ 53 w 230"/>
                      <a:gd name="T43" fmla="*/ 3339 h 199"/>
                      <a:gd name="T44" fmla="*/ 49 w 230"/>
                      <a:gd name="T45" fmla="*/ 3612 h 199"/>
                      <a:gd name="T46" fmla="*/ 56 w 230"/>
                      <a:gd name="T47" fmla="*/ 4596 h 199"/>
                      <a:gd name="T48" fmla="*/ 45 w 230"/>
                      <a:gd name="T49" fmla="*/ 4596 h 199"/>
                      <a:gd name="T50" fmla="*/ 39 w 230"/>
                      <a:gd name="T51" fmla="*/ 4846 h 199"/>
                      <a:gd name="T52" fmla="*/ 28 w 230"/>
                      <a:gd name="T53" fmla="*/ 4227 h 199"/>
                      <a:gd name="T54" fmla="*/ 11 w 230"/>
                      <a:gd name="T55" fmla="*/ 4343 h 199"/>
                      <a:gd name="T56" fmla="*/ 23 w 230"/>
                      <a:gd name="T57" fmla="*/ 3649 h 199"/>
                      <a:gd name="T58" fmla="*/ 0 w 230"/>
                      <a:gd name="T59" fmla="*/ 2666 h 199"/>
                      <a:gd name="T60" fmla="*/ 0 w 230"/>
                      <a:gd name="T61" fmla="*/ 2666 h 1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0"/>
                      <a:gd name="T94" fmla="*/ 0 h 199"/>
                      <a:gd name="T95" fmla="*/ 230 w 230"/>
                      <a:gd name="T96" fmla="*/ 199 h 19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0" h="199">
                        <a:moveTo>
                          <a:pt x="0" y="108"/>
                        </a:moveTo>
                        <a:lnTo>
                          <a:pt x="0" y="108"/>
                        </a:lnTo>
                        <a:lnTo>
                          <a:pt x="22" y="115"/>
                        </a:lnTo>
                        <a:lnTo>
                          <a:pt x="72" y="108"/>
                        </a:lnTo>
                        <a:lnTo>
                          <a:pt x="81" y="88"/>
                        </a:lnTo>
                        <a:lnTo>
                          <a:pt x="115" y="77"/>
                        </a:lnTo>
                        <a:lnTo>
                          <a:pt x="118" y="60"/>
                        </a:lnTo>
                        <a:lnTo>
                          <a:pt x="130" y="56"/>
                        </a:lnTo>
                        <a:lnTo>
                          <a:pt x="125" y="47"/>
                        </a:lnTo>
                        <a:lnTo>
                          <a:pt x="137" y="46"/>
                        </a:lnTo>
                        <a:lnTo>
                          <a:pt x="146" y="29"/>
                        </a:lnTo>
                        <a:lnTo>
                          <a:pt x="142" y="12"/>
                        </a:lnTo>
                        <a:lnTo>
                          <a:pt x="188" y="0"/>
                        </a:lnTo>
                        <a:lnTo>
                          <a:pt x="229" y="25"/>
                        </a:lnTo>
                        <a:lnTo>
                          <a:pt x="218" y="36"/>
                        </a:lnTo>
                        <a:lnTo>
                          <a:pt x="179" y="36"/>
                        </a:lnTo>
                        <a:lnTo>
                          <a:pt x="179" y="58"/>
                        </a:lnTo>
                        <a:lnTo>
                          <a:pt x="197" y="72"/>
                        </a:lnTo>
                        <a:lnTo>
                          <a:pt x="186" y="79"/>
                        </a:lnTo>
                        <a:lnTo>
                          <a:pt x="189" y="92"/>
                        </a:lnTo>
                        <a:lnTo>
                          <a:pt x="149" y="137"/>
                        </a:lnTo>
                        <a:lnTo>
                          <a:pt x="131" y="136"/>
                        </a:lnTo>
                        <a:lnTo>
                          <a:pt x="118" y="147"/>
                        </a:lnTo>
                        <a:lnTo>
                          <a:pt x="140" y="189"/>
                        </a:lnTo>
                        <a:lnTo>
                          <a:pt x="109" y="189"/>
                        </a:lnTo>
                        <a:lnTo>
                          <a:pt x="98" y="198"/>
                        </a:lnTo>
                        <a:lnTo>
                          <a:pt x="75" y="173"/>
                        </a:lnTo>
                        <a:lnTo>
                          <a:pt x="11" y="178"/>
                        </a:lnTo>
                        <a:lnTo>
                          <a:pt x="32" y="149"/>
                        </a:lnTo>
                        <a:lnTo>
                          <a:pt x="0" y="10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52" name="Freeform 144"/>
                  <p:cNvSpPr>
                    <a:spLocks noChangeAspect="1"/>
                  </p:cNvSpPr>
                  <p:nvPr/>
                </p:nvSpPr>
                <p:spPr bwMode="gray">
                  <a:xfrm>
                    <a:off x="5129406" y="2063375"/>
                    <a:ext cx="803241" cy="364896"/>
                  </a:xfrm>
                  <a:custGeom>
                    <a:avLst/>
                    <a:gdLst>
                      <a:gd name="T0" fmla="*/ 213 w 572"/>
                      <a:gd name="T1" fmla="*/ 2236 h 246"/>
                      <a:gd name="T2" fmla="*/ 191 w 572"/>
                      <a:gd name="T3" fmla="*/ 2108 h 246"/>
                      <a:gd name="T4" fmla="*/ 183 w 572"/>
                      <a:gd name="T5" fmla="*/ 1687 h 246"/>
                      <a:gd name="T6" fmla="*/ 172 w 572"/>
                      <a:gd name="T7" fmla="*/ 1789 h 246"/>
                      <a:gd name="T8" fmla="*/ 161 w 572"/>
                      <a:gd name="T9" fmla="*/ 1572 h 246"/>
                      <a:gd name="T10" fmla="*/ 145 w 572"/>
                      <a:gd name="T11" fmla="*/ 919 h 246"/>
                      <a:gd name="T12" fmla="*/ 119 w 572"/>
                      <a:gd name="T13" fmla="*/ 665 h 246"/>
                      <a:gd name="T14" fmla="*/ 105 w 572"/>
                      <a:gd name="T15" fmla="*/ 394 h 246"/>
                      <a:gd name="T16" fmla="*/ 89 w 572"/>
                      <a:gd name="T17" fmla="*/ 224 h 246"/>
                      <a:gd name="T18" fmla="*/ 71 w 572"/>
                      <a:gd name="T19" fmla="*/ 487 h 246"/>
                      <a:gd name="T20" fmla="*/ 58 w 572"/>
                      <a:gd name="T21" fmla="*/ 487 h 246"/>
                      <a:gd name="T22" fmla="*/ 58 w 572"/>
                      <a:gd name="T23" fmla="*/ 1101 h 246"/>
                      <a:gd name="T24" fmla="*/ 63 w 572"/>
                      <a:gd name="T25" fmla="*/ 1403 h 246"/>
                      <a:gd name="T26" fmla="*/ 63 w 572"/>
                      <a:gd name="T27" fmla="*/ 1809 h 246"/>
                      <a:gd name="T28" fmla="*/ 58 w 572"/>
                      <a:gd name="T29" fmla="*/ 1810 h 246"/>
                      <a:gd name="T30" fmla="*/ 49 w 572"/>
                      <a:gd name="T31" fmla="*/ 1616 h 246"/>
                      <a:gd name="T32" fmla="*/ 40 w 572"/>
                      <a:gd name="T33" fmla="*/ 1687 h 246"/>
                      <a:gd name="T34" fmla="*/ 30 w 572"/>
                      <a:gd name="T35" fmla="*/ 1553 h 246"/>
                      <a:gd name="T36" fmla="*/ 23 w 572"/>
                      <a:gd name="T37" fmla="*/ 1522 h 246"/>
                      <a:gd name="T38" fmla="*/ 20 w 572"/>
                      <a:gd name="T39" fmla="*/ 1752 h 246"/>
                      <a:gd name="T40" fmla="*/ 18 w 572"/>
                      <a:gd name="T41" fmla="*/ 2060 h 246"/>
                      <a:gd name="T42" fmla="*/ 3 w 572"/>
                      <a:gd name="T43" fmla="*/ 1920 h 246"/>
                      <a:gd name="T44" fmla="*/ 0 w 572"/>
                      <a:gd name="T45" fmla="*/ 2494 h 246"/>
                      <a:gd name="T46" fmla="*/ 8 w 572"/>
                      <a:gd name="T47" fmla="*/ 2960 h 246"/>
                      <a:gd name="T48" fmla="*/ 23 w 572"/>
                      <a:gd name="T49" fmla="*/ 2933 h 246"/>
                      <a:gd name="T50" fmla="*/ 23 w 572"/>
                      <a:gd name="T51" fmla="*/ 3496 h 246"/>
                      <a:gd name="T52" fmla="*/ 43 w 572"/>
                      <a:gd name="T53" fmla="*/ 3274 h 246"/>
                      <a:gd name="T54" fmla="*/ 41 w 572"/>
                      <a:gd name="T55" fmla="*/ 3934 h 246"/>
                      <a:gd name="T56" fmla="*/ 24 w 572"/>
                      <a:gd name="T57" fmla="*/ 4264 h 246"/>
                      <a:gd name="T58" fmla="*/ 42 w 572"/>
                      <a:gd name="T59" fmla="*/ 4870 h 246"/>
                      <a:gd name="T60" fmla="*/ 53 w 572"/>
                      <a:gd name="T61" fmla="*/ 4977 h 246"/>
                      <a:gd name="T62" fmla="*/ 59 w 572"/>
                      <a:gd name="T63" fmla="*/ 5054 h 246"/>
                      <a:gd name="T64" fmla="*/ 59 w 572"/>
                      <a:gd name="T65" fmla="*/ 3810 h 246"/>
                      <a:gd name="T66" fmla="*/ 67 w 572"/>
                      <a:gd name="T67" fmla="*/ 3422 h 246"/>
                      <a:gd name="T68" fmla="*/ 69 w 572"/>
                      <a:gd name="T69" fmla="*/ 3274 h 246"/>
                      <a:gd name="T70" fmla="*/ 73 w 572"/>
                      <a:gd name="T71" fmla="*/ 3415 h 246"/>
                      <a:gd name="T72" fmla="*/ 76 w 572"/>
                      <a:gd name="T73" fmla="*/ 3458 h 246"/>
                      <a:gd name="T74" fmla="*/ 83 w 572"/>
                      <a:gd name="T75" fmla="*/ 3983 h 246"/>
                      <a:gd name="T76" fmla="*/ 89 w 572"/>
                      <a:gd name="T77" fmla="*/ 4326 h 246"/>
                      <a:gd name="T78" fmla="*/ 102 w 572"/>
                      <a:gd name="T79" fmla="*/ 4326 h 246"/>
                      <a:gd name="T80" fmla="*/ 107 w 572"/>
                      <a:gd name="T81" fmla="*/ 5207 h 246"/>
                      <a:gd name="T82" fmla="*/ 111 w 572"/>
                      <a:gd name="T83" fmla="*/ 5489 h 246"/>
                      <a:gd name="T84" fmla="*/ 124 w 572"/>
                      <a:gd name="T85" fmla="*/ 5348 h 246"/>
                      <a:gd name="T86" fmla="*/ 140 w 572"/>
                      <a:gd name="T87" fmla="*/ 5348 h 246"/>
                      <a:gd name="T88" fmla="*/ 139 w 572"/>
                      <a:gd name="T89" fmla="*/ 4983 h 246"/>
                      <a:gd name="T90" fmla="*/ 142 w 572"/>
                      <a:gd name="T91" fmla="*/ 4808 h 246"/>
                      <a:gd name="T92" fmla="*/ 151 w 572"/>
                      <a:gd name="T93" fmla="*/ 4863 h 246"/>
                      <a:gd name="T94" fmla="*/ 163 w 572"/>
                      <a:gd name="T95" fmla="*/ 4675 h 246"/>
                      <a:gd name="T96" fmla="*/ 187 w 572"/>
                      <a:gd name="T97" fmla="*/ 4923 h 246"/>
                      <a:gd name="T98" fmla="*/ 187 w 572"/>
                      <a:gd name="T99" fmla="*/ 4175 h 246"/>
                      <a:gd name="T100" fmla="*/ 203 w 572"/>
                      <a:gd name="T101" fmla="*/ 3274 h 246"/>
                      <a:gd name="T102" fmla="*/ 220 w 572"/>
                      <a:gd name="T103" fmla="*/ 2797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2"/>
                      <a:gd name="T157" fmla="*/ 0 h 246"/>
                      <a:gd name="T158" fmla="*/ 572 w 572"/>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2" h="246">
                        <a:moveTo>
                          <a:pt x="557" y="126"/>
                        </a:moveTo>
                        <a:lnTo>
                          <a:pt x="571" y="121"/>
                        </a:lnTo>
                        <a:lnTo>
                          <a:pt x="542" y="101"/>
                        </a:lnTo>
                        <a:lnTo>
                          <a:pt x="524" y="109"/>
                        </a:lnTo>
                        <a:lnTo>
                          <a:pt x="497" y="102"/>
                        </a:lnTo>
                        <a:lnTo>
                          <a:pt x="485" y="95"/>
                        </a:lnTo>
                        <a:lnTo>
                          <a:pt x="474" y="95"/>
                        </a:lnTo>
                        <a:lnTo>
                          <a:pt x="467" y="84"/>
                        </a:lnTo>
                        <a:lnTo>
                          <a:pt x="464" y="76"/>
                        </a:lnTo>
                        <a:lnTo>
                          <a:pt x="454" y="76"/>
                        </a:lnTo>
                        <a:lnTo>
                          <a:pt x="446" y="76"/>
                        </a:lnTo>
                        <a:lnTo>
                          <a:pt x="437" y="79"/>
                        </a:lnTo>
                        <a:lnTo>
                          <a:pt x="424" y="66"/>
                        </a:lnTo>
                        <a:lnTo>
                          <a:pt x="418" y="68"/>
                        </a:lnTo>
                        <a:lnTo>
                          <a:pt x="411" y="71"/>
                        </a:lnTo>
                        <a:lnTo>
                          <a:pt x="404" y="73"/>
                        </a:lnTo>
                        <a:lnTo>
                          <a:pt x="392" y="63"/>
                        </a:lnTo>
                        <a:lnTo>
                          <a:pt x="364" y="41"/>
                        </a:lnTo>
                        <a:lnTo>
                          <a:pt x="342" y="27"/>
                        </a:lnTo>
                        <a:lnTo>
                          <a:pt x="328" y="15"/>
                        </a:lnTo>
                        <a:lnTo>
                          <a:pt x="305" y="30"/>
                        </a:lnTo>
                        <a:lnTo>
                          <a:pt x="301" y="19"/>
                        </a:lnTo>
                        <a:lnTo>
                          <a:pt x="268" y="18"/>
                        </a:lnTo>
                        <a:lnTo>
                          <a:pt x="264" y="18"/>
                        </a:lnTo>
                        <a:lnTo>
                          <a:pt x="249" y="0"/>
                        </a:lnTo>
                        <a:lnTo>
                          <a:pt x="233" y="2"/>
                        </a:lnTo>
                        <a:lnTo>
                          <a:pt x="223" y="10"/>
                        </a:lnTo>
                        <a:lnTo>
                          <a:pt x="202" y="14"/>
                        </a:lnTo>
                        <a:lnTo>
                          <a:pt x="195" y="10"/>
                        </a:lnTo>
                        <a:lnTo>
                          <a:pt x="184" y="21"/>
                        </a:lnTo>
                        <a:lnTo>
                          <a:pt x="176" y="19"/>
                        </a:lnTo>
                        <a:lnTo>
                          <a:pt x="146" y="22"/>
                        </a:lnTo>
                        <a:lnTo>
                          <a:pt x="140" y="21"/>
                        </a:lnTo>
                        <a:lnTo>
                          <a:pt x="136" y="23"/>
                        </a:lnTo>
                        <a:lnTo>
                          <a:pt x="148" y="36"/>
                        </a:lnTo>
                        <a:lnTo>
                          <a:pt x="140" y="49"/>
                        </a:lnTo>
                        <a:lnTo>
                          <a:pt x="141" y="58"/>
                        </a:lnTo>
                        <a:lnTo>
                          <a:pt x="141" y="62"/>
                        </a:lnTo>
                        <a:lnTo>
                          <a:pt x="157" y="62"/>
                        </a:lnTo>
                        <a:lnTo>
                          <a:pt x="162" y="71"/>
                        </a:lnTo>
                        <a:lnTo>
                          <a:pt x="162" y="79"/>
                        </a:lnTo>
                        <a:lnTo>
                          <a:pt x="157" y="81"/>
                        </a:lnTo>
                        <a:lnTo>
                          <a:pt x="151" y="76"/>
                        </a:lnTo>
                        <a:lnTo>
                          <a:pt x="144" y="79"/>
                        </a:lnTo>
                        <a:lnTo>
                          <a:pt x="140" y="82"/>
                        </a:lnTo>
                        <a:lnTo>
                          <a:pt x="129" y="76"/>
                        </a:lnTo>
                        <a:lnTo>
                          <a:pt x="125" y="69"/>
                        </a:lnTo>
                        <a:lnTo>
                          <a:pt x="115" y="72"/>
                        </a:lnTo>
                        <a:lnTo>
                          <a:pt x="115" y="75"/>
                        </a:lnTo>
                        <a:lnTo>
                          <a:pt x="108" y="69"/>
                        </a:lnTo>
                        <a:lnTo>
                          <a:pt x="98" y="76"/>
                        </a:lnTo>
                        <a:lnTo>
                          <a:pt x="86" y="79"/>
                        </a:lnTo>
                        <a:lnTo>
                          <a:pt x="82" y="76"/>
                        </a:lnTo>
                        <a:lnTo>
                          <a:pt x="78" y="69"/>
                        </a:lnTo>
                        <a:lnTo>
                          <a:pt x="63" y="68"/>
                        </a:lnTo>
                        <a:lnTo>
                          <a:pt x="36" y="66"/>
                        </a:lnTo>
                        <a:lnTo>
                          <a:pt x="30" y="68"/>
                        </a:lnTo>
                        <a:lnTo>
                          <a:pt x="28" y="72"/>
                        </a:lnTo>
                        <a:lnTo>
                          <a:pt x="24" y="71"/>
                        </a:lnTo>
                        <a:lnTo>
                          <a:pt x="20" y="78"/>
                        </a:lnTo>
                        <a:lnTo>
                          <a:pt x="16" y="84"/>
                        </a:lnTo>
                        <a:lnTo>
                          <a:pt x="16" y="86"/>
                        </a:lnTo>
                        <a:lnTo>
                          <a:pt x="18" y="91"/>
                        </a:lnTo>
                        <a:lnTo>
                          <a:pt x="14" y="93"/>
                        </a:lnTo>
                        <a:lnTo>
                          <a:pt x="9" y="84"/>
                        </a:lnTo>
                        <a:lnTo>
                          <a:pt x="3" y="85"/>
                        </a:lnTo>
                        <a:lnTo>
                          <a:pt x="0" y="98"/>
                        </a:lnTo>
                        <a:lnTo>
                          <a:pt x="0" y="105"/>
                        </a:lnTo>
                        <a:lnTo>
                          <a:pt x="0" y="112"/>
                        </a:lnTo>
                        <a:lnTo>
                          <a:pt x="4" y="118"/>
                        </a:lnTo>
                        <a:lnTo>
                          <a:pt x="8" y="123"/>
                        </a:lnTo>
                        <a:lnTo>
                          <a:pt x="8" y="131"/>
                        </a:lnTo>
                        <a:lnTo>
                          <a:pt x="14" y="130"/>
                        </a:lnTo>
                        <a:lnTo>
                          <a:pt x="22" y="124"/>
                        </a:lnTo>
                        <a:lnTo>
                          <a:pt x="26" y="130"/>
                        </a:lnTo>
                        <a:lnTo>
                          <a:pt x="32" y="137"/>
                        </a:lnTo>
                        <a:lnTo>
                          <a:pt x="37" y="144"/>
                        </a:lnTo>
                        <a:lnTo>
                          <a:pt x="43" y="157"/>
                        </a:lnTo>
                        <a:lnTo>
                          <a:pt x="55" y="154"/>
                        </a:lnTo>
                        <a:lnTo>
                          <a:pt x="74" y="150"/>
                        </a:lnTo>
                        <a:lnTo>
                          <a:pt x="104" y="147"/>
                        </a:lnTo>
                        <a:lnTo>
                          <a:pt x="111" y="156"/>
                        </a:lnTo>
                        <a:lnTo>
                          <a:pt x="112" y="172"/>
                        </a:lnTo>
                        <a:lnTo>
                          <a:pt x="99" y="176"/>
                        </a:lnTo>
                        <a:lnTo>
                          <a:pt x="86" y="179"/>
                        </a:lnTo>
                        <a:lnTo>
                          <a:pt x="87" y="191"/>
                        </a:lnTo>
                        <a:lnTo>
                          <a:pt x="68" y="191"/>
                        </a:lnTo>
                        <a:lnTo>
                          <a:pt x="86" y="215"/>
                        </a:lnTo>
                        <a:lnTo>
                          <a:pt x="94" y="217"/>
                        </a:lnTo>
                        <a:lnTo>
                          <a:pt x="102" y="219"/>
                        </a:lnTo>
                        <a:lnTo>
                          <a:pt x="106" y="229"/>
                        </a:lnTo>
                        <a:lnTo>
                          <a:pt x="110" y="225"/>
                        </a:lnTo>
                        <a:lnTo>
                          <a:pt x="126" y="222"/>
                        </a:lnTo>
                        <a:lnTo>
                          <a:pt x="134" y="226"/>
                        </a:lnTo>
                        <a:lnTo>
                          <a:pt x="140" y="231"/>
                        </a:lnTo>
                        <a:lnTo>
                          <a:pt x="144" y="226"/>
                        </a:lnTo>
                        <a:lnTo>
                          <a:pt x="155" y="228"/>
                        </a:lnTo>
                        <a:lnTo>
                          <a:pt x="137" y="174"/>
                        </a:lnTo>
                        <a:lnTo>
                          <a:pt x="144" y="171"/>
                        </a:lnTo>
                        <a:lnTo>
                          <a:pt x="167" y="159"/>
                        </a:lnTo>
                        <a:lnTo>
                          <a:pt x="171" y="158"/>
                        </a:lnTo>
                        <a:lnTo>
                          <a:pt x="168" y="154"/>
                        </a:lnTo>
                        <a:lnTo>
                          <a:pt x="173" y="156"/>
                        </a:lnTo>
                        <a:lnTo>
                          <a:pt x="173" y="150"/>
                        </a:lnTo>
                        <a:lnTo>
                          <a:pt x="176" y="147"/>
                        </a:lnTo>
                        <a:lnTo>
                          <a:pt x="178" y="148"/>
                        </a:lnTo>
                        <a:lnTo>
                          <a:pt x="183" y="148"/>
                        </a:lnTo>
                        <a:lnTo>
                          <a:pt x="188" y="152"/>
                        </a:lnTo>
                        <a:lnTo>
                          <a:pt x="195" y="145"/>
                        </a:lnTo>
                        <a:lnTo>
                          <a:pt x="198" y="147"/>
                        </a:lnTo>
                        <a:lnTo>
                          <a:pt x="194" y="156"/>
                        </a:lnTo>
                        <a:lnTo>
                          <a:pt x="197" y="169"/>
                        </a:lnTo>
                        <a:lnTo>
                          <a:pt x="209" y="176"/>
                        </a:lnTo>
                        <a:lnTo>
                          <a:pt x="209" y="179"/>
                        </a:lnTo>
                        <a:lnTo>
                          <a:pt x="205" y="185"/>
                        </a:lnTo>
                        <a:lnTo>
                          <a:pt x="207" y="188"/>
                        </a:lnTo>
                        <a:lnTo>
                          <a:pt x="222" y="194"/>
                        </a:lnTo>
                        <a:lnTo>
                          <a:pt x="226" y="202"/>
                        </a:lnTo>
                        <a:lnTo>
                          <a:pt x="240" y="197"/>
                        </a:lnTo>
                        <a:lnTo>
                          <a:pt x="255" y="194"/>
                        </a:lnTo>
                        <a:lnTo>
                          <a:pt x="268" y="218"/>
                        </a:lnTo>
                        <a:lnTo>
                          <a:pt x="272" y="229"/>
                        </a:lnTo>
                        <a:lnTo>
                          <a:pt x="268" y="232"/>
                        </a:lnTo>
                        <a:lnTo>
                          <a:pt x="266" y="236"/>
                        </a:lnTo>
                        <a:lnTo>
                          <a:pt x="278" y="240"/>
                        </a:lnTo>
                        <a:lnTo>
                          <a:pt x="282" y="245"/>
                        </a:lnTo>
                        <a:lnTo>
                          <a:pt x="298" y="240"/>
                        </a:lnTo>
                        <a:lnTo>
                          <a:pt x="304" y="245"/>
                        </a:lnTo>
                        <a:lnTo>
                          <a:pt x="315" y="239"/>
                        </a:lnTo>
                        <a:lnTo>
                          <a:pt x="323" y="238"/>
                        </a:lnTo>
                        <a:lnTo>
                          <a:pt x="333" y="239"/>
                        </a:lnTo>
                        <a:lnTo>
                          <a:pt x="354" y="239"/>
                        </a:lnTo>
                        <a:lnTo>
                          <a:pt x="349" y="235"/>
                        </a:lnTo>
                        <a:lnTo>
                          <a:pt x="349" y="228"/>
                        </a:lnTo>
                        <a:lnTo>
                          <a:pt x="352" y="223"/>
                        </a:lnTo>
                        <a:lnTo>
                          <a:pt x="352" y="219"/>
                        </a:lnTo>
                        <a:lnTo>
                          <a:pt x="345" y="216"/>
                        </a:lnTo>
                        <a:lnTo>
                          <a:pt x="359" y="215"/>
                        </a:lnTo>
                        <a:lnTo>
                          <a:pt x="371" y="216"/>
                        </a:lnTo>
                        <a:lnTo>
                          <a:pt x="373" y="219"/>
                        </a:lnTo>
                        <a:lnTo>
                          <a:pt x="383" y="218"/>
                        </a:lnTo>
                        <a:lnTo>
                          <a:pt x="376" y="207"/>
                        </a:lnTo>
                        <a:lnTo>
                          <a:pt x="383" y="206"/>
                        </a:lnTo>
                        <a:lnTo>
                          <a:pt x="417" y="210"/>
                        </a:lnTo>
                        <a:lnTo>
                          <a:pt x="444" y="212"/>
                        </a:lnTo>
                        <a:lnTo>
                          <a:pt x="464" y="221"/>
                        </a:lnTo>
                        <a:lnTo>
                          <a:pt x="474" y="221"/>
                        </a:lnTo>
                        <a:lnTo>
                          <a:pt x="478" y="231"/>
                        </a:lnTo>
                        <a:lnTo>
                          <a:pt x="485" y="210"/>
                        </a:lnTo>
                        <a:lnTo>
                          <a:pt x="474" y="186"/>
                        </a:lnTo>
                        <a:lnTo>
                          <a:pt x="508" y="179"/>
                        </a:lnTo>
                        <a:lnTo>
                          <a:pt x="512" y="166"/>
                        </a:lnTo>
                        <a:lnTo>
                          <a:pt x="517" y="147"/>
                        </a:lnTo>
                        <a:lnTo>
                          <a:pt x="552" y="148"/>
                        </a:lnTo>
                        <a:lnTo>
                          <a:pt x="557" y="12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703" name="Group 1702"/>
                <p:cNvGrpSpPr/>
                <p:nvPr/>
              </p:nvGrpSpPr>
              <p:grpSpPr>
                <a:xfrm>
                  <a:off x="4075152" y="1565790"/>
                  <a:ext cx="1174741" cy="2259868"/>
                  <a:chOff x="4075152" y="1565790"/>
                  <a:chExt cx="1174741" cy="2259868"/>
                </a:xfrm>
                <a:grpFill/>
              </p:grpSpPr>
              <p:sp>
                <p:nvSpPr>
                  <p:cNvPr id="1726" name="Freeform 152"/>
                  <p:cNvSpPr>
                    <a:spLocks noChangeAspect="1"/>
                  </p:cNvSpPr>
                  <p:nvPr/>
                </p:nvSpPr>
                <p:spPr bwMode="gray">
                  <a:xfrm>
                    <a:off x="4321862" y="2171185"/>
                    <a:ext cx="63112" cy="48376"/>
                  </a:xfrm>
                  <a:custGeom>
                    <a:avLst/>
                    <a:gdLst>
                      <a:gd name="T0" fmla="*/ 0 w 45"/>
                      <a:gd name="T1" fmla="*/ 6 h 33"/>
                      <a:gd name="T2" fmla="*/ 0 w 45"/>
                      <a:gd name="T3" fmla="*/ 6 h 33"/>
                      <a:gd name="T4" fmla="*/ 10 w 45"/>
                      <a:gd name="T5" fmla="*/ 1 h 33"/>
                      <a:gd name="T6" fmla="*/ 22 w 45"/>
                      <a:gd name="T7" fmla="*/ 0 h 33"/>
                      <a:gd name="T8" fmla="*/ 22 w 45"/>
                      <a:gd name="T9" fmla="*/ 169 h 33"/>
                      <a:gd name="T10" fmla="*/ 22 w 45"/>
                      <a:gd name="T11" fmla="*/ 305 h 33"/>
                      <a:gd name="T12" fmla="*/ 22 w 45"/>
                      <a:gd name="T13" fmla="*/ 421 h 33"/>
                      <a:gd name="T14" fmla="*/ 0 w 45"/>
                      <a:gd name="T15" fmla="*/ 6 h 33"/>
                      <a:gd name="T16" fmla="*/ 0 w 45"/>
                      <a:gd name="T17" fmla="*/ 6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33"/>
                      <a:gd name="T29" fmla="*/ 45 w 45"/>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33">
                        <a:moveTo>
                          <a:pt x="0" y="6"/>
                        </a:moveTo>
                        <a:lnTo>
                          <a:pt x="0" y="6"/>
                        </a:lnTo>
                        <a:lnTo>
                          <a:pt x="10" y="1"/>
                        </a:lnTo>
                        <a:lnTo>
                          <a:pt x="30" y="0"/>
                        </a:lnTo>
                        <a:lnTo>
                          <a:pt x="43" y="13"/>
                        </a:lnTo>
                        <a:lnTo>
                          <a:pt x="44" y="23"/>
                        </a:lnTo>
                        <a:lnTo>
                          <a:pt x="39" y="32"/>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7" name="Freeform 155"/>
                  <p:cNvSpPr>
                    <a:spLocks noChangeAspect="1"/>
                  </p:cNvSpPr>
                  <p:nvPr/>
                </p:nvSpPr>
                <p:spPr bwMode="gray">
                  <a:xfrm>
                    <a:off x="4422267" y="1997031"/>
                    <a:ext cx="53071" cy="81549"/>
                  </a:xfrm>
                  <a:custGeom>
                    <a:avLst/>
                    <a:gdLst>
                      <a:gd name="T0" fmla="*/ 0 w 37"/>
                      <a:gd name="T1" fmla="*/ 897 h 55"/>
                      <a:gd name="T2" fmla="*/ 0 w 37"/>
                      <a:gd name="T3" fmla="*/ 897 h 55"/>
                      <a:gd name="T4" fmla="*/ 3 w 37"/>
                      <a:gd name="T5" fmla="*/ 313 h 55"/>
                      <a:gd name="T6" fmla="*/ 31 w 37"/>
                      <a:gd name="T7" fmla="*/ 0 h 55"/>
                      <a:gd name="T8" fmla="*/ 26 w 37"/>
                      <a:gd name="T9" fmla="*/ 476 h 55"/>
                      <a:gd name="T10" fmla="*/ 36 w 37"/>
                      <a:gd name="T11" fmla="*/ 588 h 55"/>
                      <a:gd name="T12" fmla="*/ 18 w 37"/>
                      <a:gd name="T13" fmla="*/ 855 h 55"/>
                      <a:gd name="T14" fmla="*/ 18 w 37"/>
                      <a:gd name="T15" fmla="*/ 1188 h 55"/>
                      <a:gd name="T16" fmla="*/ 7 w 37"/>
                      <a:gd name="T17" fmla="*/ 1188 h 55"/>
                      <a:gd name="T18" fmla="*/ 0 w 37"/>
                      <a:gd name="T19" fmla="*/ 897 h 55"/>
                      <a:gd name="T20" fmla="*/ 0 w 37"/>
                      <a:gd name="T21" fmla="*/ 897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55"/>
                      <a:gd name="T35" fmla="*/ 37 w 3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55">
                        <a:moveTo>
                          <a:pt x="0" y="41"/>
                        </a:moveTo>
                        <a:lnTo>
                          <a:pt x="0" y="41"/>
                        </a:lnTo>
                        <a:lnTo>
                          <a:pt x="3" y="15"/>
                        </a:lnTo>
                        <a:lnTo>
                          <a:pt x="31" y="0"/>
                        </a:lnTo>
                        <a:lnTo>
                          <a:pt x="26" y="21"/>
                        </a:lnTo>
                        <a:lnTo>
                          <a:pt x="36" y="27"/>
                        </a:lnTo>
                        <a:lnTo>
                          <a:pt x="18" y="39"/>
                        </a:lnTo>
                        <a:lnTo>
                          <a:pt x="18" y="54"/>
                        </a:lnTo>
                        <a:lnTo>
                          <a:pt x="7" y="54"/>
                        </a:lnTo>
                        <a:lnTo>
                          <a:pt x="0" y="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8" name="Freeform 156"/>
                  <p:cNvSpPr>
                    <a:spLocks noChangeAspect="1"/>
                  </p:cNvSpPr>
                  <p:nvPr/>
                </p:nvSpPr>
                <p:spPr bwMode="gray">
                  <a:xfrm>
                    <a:off x="4458126" y="2056464"/>
                    <a:ext cx="18647" cy="12439"/>
                  </a:xfrm>
                  <a:custGeom>
                    <a:avLst/>
                    <a:gdLst>
                      <a:gd name="T0" fmla="*/ 0 w 13"/>
                      <a:gd name="T1" fmla="*/ 390266 h 7"/>
                      <a:gd name="T2" fmla="*/ 0 w 13"/>
                      <a:gd name="T3" fmla="*/ 390266 h 7"/>
                      <a:gd name="T4" fmla="*/ 10 w 13"/>
                      <a:gd name="T5" fmla="*/ 0 h 7"/>
                      <a:gd name="T6" fmla="*/ 12 w 13"/>
                      <a:gd name="T7" fmla="*/ 236087 h 7"/>
                      <a:gd name="T8" fmla="*/ 0 w 13"/>
                      <a:gd name="T9" fmla="*/ 390266 h 7"/>
                      <a:gd name="T10" fmla="*/ 0 w 13"/>
                      <a:gd name="T11" fmla="*/ 390266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6"/>
                        </a:moveTo>
                        <a:lnTo>
                          <a:pt x="0" y="6"/>
                        </a:lnTo>
                        <a:lnTo>
                          <a:pt x="10" y="0"/>
                        </a:lnTo>
                        <a:lnTo>
                          <a:pt x="12" y="4"/>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9" name="Freeform 157"/>
                  <p:cNvSpPr>
                    <a:spLocks noChangeAspect="1"/>
                  </p:cNvSpPr>
                  <p:nvPr/>
                </p:nvSpPr>
                <p:spPr bwMode="gray">
                  <a:xfrm>
                    <a:off x="4481076" y="2039878"/>
                    <a:ext cx="30122" cy="35936"/>
                  </a:xfrm>
                  <a:custGeom>
                    <a:avLst/>
                    <a:gdLst>
                      <a:gd name="T0" fmla="*/ 0 w 22"/>
                      <a:gd name="T1" fmla="*/ 394 h 24"/>
                      <a:gd name="T2" fmla="*/ 0 w 22"/>
                      <a:gd name="T3" fmla="*/ 394 h 24"/>
                      <a:gd name="T4" fmla="*/ 11 w 22"/>
                      <a:gd name="T5" fmla="*/ 772 h 24"/>
                      <a:gd name="T6" fmla="*/ 11 w 22"/>
                      <a:gd name="T7" fmla="*/ 364 h 24"/>
                      <a:gd name="T8" fmla="*/ 11 w 22"/>
                      <a:gd name="T9" fmla="*/ 0 h 24"/>
                      <a:gd name="T10" fmla="*/ 0 w 22"/>
                      <a:gd name="T11" fmla="*/ 394 h 24"/>
                      <a:gd name="T12" fmla="*/ 0 w 22"/>
                      <a:gd name="T13" fmla="*/ 394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12"/>
                        </a:moveTo>
                        <a:lnTo>
                          <a:pt x="0" y="12"/>
                        </a:lnTo>
                        <a:lnTo>
                          <a:pt x="16" y="23"/>
                        </a:lnTo>
                        <a:lnTo>
                          <a:pt x="21" y="11"/>
                        </a:lnTo>
                        <a:lnTo>
                          <a:pt x="17"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0" name="Freeform 158"/>
                  <p:cNvSpPr>
                    <a:spLocks noChangeAspect="1"/>
                  </p:cNvSpPr>
                  <p:nvPr/>
                </p:nvSpPr>
                <p:spPr bwMode="gray">
                  <a:xfrm>
                    <a:off x="4660371" y="1601726"/>
                    <a:ext cx="209416" cy="333106"/>
                  </a:xfrm>
                  <a:custGeom>
                    <a:avLst/>
                    <a:gdLst>
                      <a:gd name="T0" fmla="*/ 0 w 149"/>
                      <a:gd name="T1" fmla="*/ 589 h 224"/>
                      <a:gd name="T2" fmla="*/ 0 w 149"/>
                      <a:gd name="T3" fmla="*/ 589 h 224"/>
                      <a:gd name="T4" fmla="*/ 10 w 149"/>
                      <a:gd name="T5" fmla="*/ 381 h 224"/>
                      <a:gd name="T6" fmla="*/ 24 w 149"/>
                      <a:gd name="T7" fmla="*/ 736 h 224"/>
                      <a:gd name="T8" fmla="*/ 24 w 149"/>
                      <a:gd name="T9" fmla="*/ 792 h 224"/>
                      <a:gd name="T10" fmla="*/ 26 w 149"/>
                      <a:gd name="T11" fmla="*/ 591 h 224"/>
                      <a:gd name="T12" fmla="*/ 30 w 149"/>
                      <a:gd name="T13" fmla="*/ 5 h 224"/>
                      <a:gd name="T14" fmla="*/ 44 w 149"/>
                      <a:gd name="T15" fmla="*/ 0 h 224"/>
                      <a:gd name="T16" fmla="*/ 51 w 149"/>
                      <a:gd name="T17" fmla="*/ 197 h 224"/>
                      <a:gd name="T18" fmla="*/ 50 w 149"/>
                      <a:gd name="T19" fmla="*/ 589 h 224"/>
                      <a:gd name="T20" fmla="*/ 47 w 149"/>
                      <a:gd name="T21" fmla="*/ 984 h 224"/>
                      <a:gd name="T22" fmla="*/ 56 w 149"/>
                      <a:gd name="T23" fmla="*/ 1427 h 224"/>
                      <a:gd name="T24" fmla="*/ 51 w 149"/>
                      <a:gd name="T25" fmla="*/ 1776 h 224"/>
                      <a:gd name="T26" fmla="*/ 57 w 149"/>
                      <a:gd name="T27" fmla="*/ 2413 h 224"/>
                      <a:gd name="T28" fmla="*/ 55 w 149"/>
                      <a:gd name="T29" fmla="*/ 2964 h 224"/>
                      <a:gd name="T30" fmla="*/ 63 w 149"/>
                      <a:gd name="T31" fmla="*/ 4162 h 224"/>
                      <a:gd name="T32" fmla="*/ 41 w 149"/>
                      <a:gd name="T33" fmla="*/ 5215 h 224"/>
                      <a:gd name="T34" fmla="*/ 24 w 149"/>
                      <a:gd name="T35" fmla="*/ 5577 h 224"/>
                      <a:gd name="T36" fmla="*/ 24 w 149"/>
                      <a:gd name="T37" fmla="*/ 5327 h 224"/>
                      <a:gd name="T38" fmla="*/ 10 w 149"/>
                      <a:gd name="T39" fmla="*/ 5198 h 224"/>
                      <a:gd name="T40" fmla="*/ 7 w 149"/>
                      <a:gd name="T41" fmla="*/ 4088 h 224"/>
                      <a:gd name="T42" fmla="*/ 24 w 149"/>
                      <a:gd name="T43" fmla="*/ 2948 h 224"/>
                      <a:gd name="T44" fmla="*/ 24 w 149"/>
                      <a:gd name="T45" fmla="*/ 2367 h 224"/>
                      <a:gd name="T46" fmla="*/ 24 w 149"/>
                      <a:gd name="T47" fmla="*/ 1179 h 224"/>
                      <a:gd name="T48" fmla="*/ 0 w 149"/>
                      <a:gd name="T49" fmla="*/ 589 h 224"/>
                      <a:gd name="T50" fmla="*/ 0 w 149"/>
                      <a:gd name="T51" fmla="*/ 589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9"/>
                      <a:gd name="T79" fmla="*/ 0 h 224"/>
                      <a:gd name="T80" fmla="*/ 149 w 149"/>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9" h="224">
                        <a:moveTo>
                          <a:pt x="0" y="23"/>
                        </a:moveTo>
                        <a:lnTo>
                          <a:pt x="0" y="23"/>
                        </a:lnTo>
                        <a:lnTo>
                          <a:pt x="10" y="16"/>
                        </a:lnTo>
                        <a:lnTo>
                          <a:pt x="25" y="30"/>
                        </a:lnTo>
                        <a:lnTo>
                          <a:pt x="54" y="32"/>
                        </a:lnTo>
                        <a:lnTo>
                          <a:pt x="70" y="24"/>
                        </a:lnTo>
                        <a:lnTo>
                          <a:pt x="75" y="5"/>
                        </a:lnTo>
                        <a:lnTo>
                          <a:pt x="102" y="0"/>
                        </a:lnTo>
                        <a:lnTo>
                          <a:pt x="116" y="7"/>
                        </a:lnTo>
                        <a:lnTo>
                          <a:pt x="114" y="23"/>
                        </a:lnTo>
                        <a:lnTo>
                          <a:pt x="109" y="39"/>
                        </a:lnTo>
                        <a:lnTo>
                          <a:pt x="128" y="58"/>
                        </a:lnTo>
                        <a:lnTo>
                          <a:pt x="117" y="72"/>
                        </a:lnTo>
                        <a:lnTo>
                          <a:pt x="131" y="97"/>
                        </a:lnTo>
                        <a:lnTo>
                          <a:pt x="125" y="119"/>
                        </a:lnTo>
                        <a:lnTo>
                          <a:pt x="148" y="165"/>
                        </a:lnTo>
                        <a:lnTo>
                          <a:pt x="96" y="209"/>
                        </a:lnTo>
                        <a:lnTo>
                          <a:pt x="33" y="223"/>
                        </a:lnTo>
                        <a:lnTo>
                          <a:pt x="30" y="214"/>
                        </a:lnTo>
                        <a:lnTo>
                          <a:pt x="10" y="208"/>
                        </a:lnTo>
                        <a:lnTo>
                          <a:pt x="7" y="164"/>
                        </a:lnTo>
                        <a:lnTo>
                          <a:pt x="67" y="117"/>
                        </a:lnTo>
                        <a:lnTo>
                          <a:pt x="47" y="94"/>
                        </a:lnTo>
                        <a:lnTo>
                          <a:pt x="40" y="47"/>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1" name="Freeform 159"/>
                  <p:cNvSpPr>
                    <a:spLocks noChangeAspect="1"/>
                  </p:cNvSpPr>
                  <p:nvPr/>
                </p:nvSpPr>
                <p:spPr bwMode="gray">
                  <a:xfrm>
                    <a:off x="4181295" y="2178096"/>
                    <a:ext cx="240972" cy="221149"/>
                  </a:xfrm>
                  <a:custGeom>
                    <a:avLst/>
                    <a:gdLst>
                      <a:gd name="T0" fmla="*/ 0 w 172"/>
                      <a:gd name="T1" fmla="*/ 754 h 150"/>
                      <a:gd name="T2" fmla="*/ 0 w 172"/>
                      <a:gd name="T3" fmla="*/ 754 h 150"/>
                      <a:gd name="T4" fmla="*/ 5 w 172"/>
                      <a:gd name="T5" fmla="*/ 976 h 150"/>
                      <a:gd name="T6" fmla="*/ 21 w 172"/>
                      <a:gd name="T7" fmla="*/ 1133 h 150"/>
                      <a:gd name="T8" fmla="*/ 21 w 172"/>
                      <a:gd name="T9" fmla="*/ 1263 h 150"/>
                      <a:gd name="T10" fmla="*/ 21 w 172"/>
                      <a:gd name="T11" fmla="*/ 1436 h 150"/>
                      <a:gd name="T12" fmla="*/ 21 w 172"/>
                      <a:gd name="T13" fmla="*/ 1741 h 150"/>
                      <a:gd name="T14" fmla="*/ 21 w 172"/>
                      <a:gd name="T15" fmla="*/ 2257 h 150"/>
                      <a:gd name="T16" fmla="*/ 28 w 172"/>
                      <a:gd name="T17" fmla="*/ 2474 h 150"/>
                      <a:gd name="T18" fmla="*/ 30 w 172"/>
                      <a:gd name="T19" fmla="*/ 2499 h 150"/>
                      <a:gd name="T20" fmla="*/ 40 w 172"/>
                      <a:gd name="T21" fmla="*/ 2564 h 150"/>
                      <a:gd name="T22" fmla="*/ 40 w 172"/>
                      <a:gd name="T23" fmla="*/ 2323 h 150"/>
                      <a:gd name="T24" fmla="*/ 44 w 172"/>
                      <a:gd name="T25" fmla="*/ 2253 h 150"/>
                      <a:gd name="T26" fmla="*/ 54 w 172"/>
                      <a:gd name="T27" fmla="*/ 2343 h 150"/>
                      <a:gd name="T28" fmla="*/ 58 w 172"/>
                      <a:gd name="T29" fmla="*/ 2116 h 150"/>
                      <a:gd name="T30" fmla="*/ 56 w 172"/>
                      <a:gd name="T31" fmla="*/ 1856 h 150"/>
                      <a:gd name="T32" fmla="*/ 57 w 172"/>
                      <a:gd name="T33" fmla="*/ 1532 h 150"/>
                      <a:gd name="T34" fmla="*/ 53 w 172"/>
                      <a:gd name="T35" fmla="*/ 1347 h 150"/>
                      <a:gd name="T36" fmla="*/ 58 w 172"/>
                      <a:gd name="T37" fmla="*/ 1038 h 150"/>
                      <a:gd name="T38" fmla="*/ 60 w 172"/>
                      <a:gd name="T39" fmla="*/ 662 h 150"/>
                      <a:gd name="T40" fmla="*/ 54 w 172"/>
                      <a:gd name="T41" fmla="*/ 480 h 150"/>
                      <a:gd name="T42" fmla="*/ 52 w 172"/>
                      <a:gd name="T43" fmla="*/ 450 h 150"/>
                      <a:gd name="T44" fmla="*/ 38 w 172"/>
                      <a:gd name="T45" fmla="*/ 0 h 150"/>
                      <a:gd name="T46" fmla="*/ 31 w 172"/>
                      <a:gd name="T47" fmla="*/ 4 h 150"/>
                      <a:gd name="T48" fmla="*/ 23 w 172"/>
                      <a:gd name="T49" fmla="*/ 481 h 150"/>
                      <a:gd name="T50" fmla="*/ 21 w 172"/>
                      <a:gd name="T51" fmla="*/ 423 h 150"/>
                      <a:gd name="T52" fmla="*/ 21 w 172"/>
                      <a:gd name="T53" fmla="*/ 753 h 150"/>
                      <a:gd name="T54" fmla="*/ 0 w 172"/>
                      <a:gd name="T55" fmla="*/ 754 h 150"/>
                      <a:gd name="T56" fmla="*/ 0 w 172"/>
                      <a:gd name="T57" fmla="*/ 754 h 1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150"/>
                      <a:gd name="T89" fmla="*/ 172 w 172"/>
                      <a:gd name="T90" fmla="*/ 150 h 1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150">
                        <a:moveTo>
                          <a:pt x="0" y="45"/>
                        </a:moveTo>
                        <a:lnTo>
                          <a:pt x="0" y="45"/>
                        </a:lnTo>
                        <a:lnTo>
                          <a:pt x="5" y="58"/>
                        </a:lnTo>
                        <a:lnTo>
                          <a:pt x="41" y="67"/>
                        </a:lnTo>
                        <a:lnTo>
                          <a:pt x="35" y="75"/>
                        </a:lnTo>
                        <a:lnTo>
                          <a:pt x="48" y="84"/>
                        </a:lnTo>
                        <a:lnTo>
                          <a:pt x="53" y="101"/>
                        </a:lnTo>
                        <a:lnTo>
                          <a:pt x="38" y="133"/>
                        </a:lnTo>
                        <a:lnTo>
                          <a:pt x="81" y="145"/>
                        </a:lnTo>
                        <a:lnTo>
                          <a:pt x="85" y="147"/>
                        </a:lnTo>
                        <a:lnTo>
                          <a:pt x="105" y="149"/>
                        </a:lnTo>
                        <a:lnTo>
                          <a:pt x="105" y="137"/>
                        </a:lnTo>
                        <a:lnTo>
                          <a:pt x="117" y="130"/>
                        </a:lnTo>
                        <a:lnTo>
                          <a:pt x="145" y="138"/>
                        </a:lnTo>
                        <a:lnTo>
                          <a:pt x="163" y="125"/>
                        </a:lnTo>
                        <a:lnTo>
                          <a:pt x="153" y="107"/>
                        </a:lnTo>
                        <a:lnTo>
                          <a:pt x="157" y="90"/>
                        </a:lnTo>
                        <a:lnTo>
                          <a:pt x="143" y="80"/>
                        </a:lnTo>
                        <a:lnTo>
                          <a:pt x="163" y="60"/>
                        </a:lnTo>
                        <a:lnTo>
                          <a:pt x="171" y="38"/>
                        </a:lnTo>
                        <a:lnTo>
                          <a:pt x="146" y="28"/>
                        </a:lnTo>
                        <a:lnTo>
                          <a:pt x="139" y="26"/>
                        </a:lnTo>
                        <a:lnTo>
                          <a:pt x="100" y="0"/>
                        </a:lnTo>
                        <a:lnTo>
                          <a:pt x="86" y="4"/>
                        </a:lnTo>
                        <a:lnTo>
                          <a:pt x="71" y="29"/>
                        </a:lnTo>
                        <a:lnTo>
                          <a:pt x="38" y="25"/>
                        </a:lnTo>
                        <a:lnTo>
                          <a:pt x="43" y="44"/>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2" name="Freeform 168"/>
                  <p:cNvSpPr>
                    <a:spLocks noChangeAspect="1"/>
                  </p:cNvSpPr>
                  <p:nvPr/>
                </p:nvSpPr>
                <p:spPr bwMode="gray">
                  <a:xfrm>
                    <a:off x="4376368" y="2202976"/>
                    <a:ext cx="11475" cy="19350"/>
                  </a:xfrm>
                  <a:custGeom>
                    <a:avLst/>
                    <a:gdLst>
                      <a:gd name="T0" fmla="*/ 0 w 8"/>
                      <a:gd name="T1" fmla="*/ 7833 h 12"/>
                      <a:gd name="T2" fmla="*/ 0 w 8"/>
                      <a:gd name="T3" fmla="*/ 7833 h 12"/>
                      <a:gd name="T4" fmla="*/ 5 w 8"/>
                      <a:gd name="T5" fmla="*/ 0 h 12"/>
                      <a:gd name="T6" fmla="*/ 7 w 8"/>
                      <a:gd name="T7" fmla="*/ 9138 h 12"/>
                      <a:gd name="T8" fmla="*/ 0 w 8"/>
                      <a:gd name="T9" fmla="*/ 7833 h 12"/>
                      <a:gd name="T10" fmla="*/ 0 w 8"/>
                      <a:gd name="T11" fmla="*/ 7833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0" y="9"/>
                        </a:moveTo>
                        <a:lnTo>
                          <a:pt x="0" y="9"/>
                        </a:lnTo>
                        <a:lnTo>
                          <a:pt x="5" y="0"/>
                        </a:lnTo>
                        <a:lnTo>
                          <a:pt x="7" y="11"/>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3" name="Freeform 169"/>
                  <p:cNvSpPr>
                    <a:spLocks noChangeAspect="1"/>
                  </p:cNvSpPr>
                  <p:nvPr/>
                </p:nvSpPr>
                <p:spPr bwMode="gray">
                  <a:xfrm>
                    <a:off x="4336206" y="2121426"/>
                    <a:ext cx="70284" cy="69109"/>
                  </a:xfrm>
                  <a:custGeom>
                    <a:avLst/>
                    <a:gdLst>
                      <a:gd name="T0" fmla="*/ 0 w 50"/>
                      <a:gd name="T1" fmla="*/ 516 h 47"/>
                      <a:gd name="T2" fmla="*/ 0 w 50"/>
                      <a:gd name="T3" fmla="*/ 516 h 47"/>
                      <a:gd name="T4" fmla="*/ 19 w 50"/>
                      <a:gd name="T5" fmla="*/ 437 h 47"/>
                      <a:gd name="T6" fmla="*/ 9 w 50"/>
                      <a:gd name="T7" fmla="*/ 356 h 47"/>
                      <a:gd name="T8" fmla="*/ 18 w 50"/>
                      <a:gd name="T9" fmla="*/ 7 h 47"/>
                      <a:gd name="T10" fmla="*/ 25 w 50"/>
                      <a:gd name="T11" fmla="*/ 261 h 47"/>
                      <a:gd name="T12" fmla="*/ 25 w 50"/>
                      <a:gd name="T13" fmla="*/ 0 h 47"/>
                      <a:gd name="T14" fmla="*/ 25 w 50"/>
                      <a:gd name="T15" fmla="*/ 0 h 47"/>
                      <a:gd name="T16" fmla="*/ 25 w 50"/>
                      <a:gd name="T17" fmla="*/ 261 h 47"/>
                      <a:gd name="T18" fmla="*/ 25 w 50"/>
                      <a:gd name="T19" fmla="*/ 379 h 47"/>
                      <a:gd name="T20" fmla="*/ 25 w 50"/>
                      <a:gd name="T21" fmla="*/ 703 h 47"/>
                      <a:gd name="T22" fmla="*/ 20 w 50"/>
                      <a:gd name="T23" fmla="*/ 495 h 47"/>
                      <a:gd name="T24" fmla="*/ 0 w 50"/>
                      <a:gd name="T25" fmla="*/ 516 h 47"/>
                      <a:gd name="T26" fmla="*/ 0 w 50"/>
                      <a:gd name="T27" fmla="*/ 516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47"/>
                      <a:gd name="T44" fmla="*/ 50 w 50"/>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47">
                        <a:moveTo>
                          <a:pt x="0" y="34"/>
                        </a:moveTo>
                        <a:lnTo>
                          <a:pt x="0" y="34"/>
                        </a:lnTo>
                        <a:lnTo>
                          <a:pt x="19" y="29"/>
                        </a:lnTo>
                        <a:lnTo>
                          <a:pt x="9" y="23"/>
                        </a:lnTo>
                        <a:lnTo>
                          <a:pt x="18" y="7"/>
                        </a:lnTo>
                        <a:lnTo>
                          <a:pt x="26" y="18"/>
                        </a:lnTo>
                        <a:lnTo>
                          <a:pt x="26" y="0"/>
                        </a:lnTo>
                        <a:lnTo>
                          <a:pt x="49" y="0"/>
                        </a:lnTo>
                        <a:lnTo>
                          <a:pt x="47" y="18"/>
                        </a:lnTo>
                        <a:lnTo>
                          <a:pt x="33" y="24"/>
                        </a:lnTo>
                        <a:lnTo>
                          <a:pt x="33" y="46"/>
                        </a:lnTo>
                        <a:lnTo>
                          <a:pt x="20" y="33"/>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4" name="Freeform 170"/>
                  <p:cNvSpPr>
                    <a:spLocks noChangeAspect="1"/>
                  </p:cNvSpPr>
                  <p:nvPr/>
                </p:nvSpPr>
                <p:spPr bwMode="gray">
                  <a:xfrm>
                    <a:off x="4363458" y="1565790"/>
                    <a:ext cx="496288" cy="420183"/>
                  </a:xfrm>
                  <a:custGeom>
                    <a:avLst/>
                    <a:gdLst>
                      <a:gd name="T0" fmla="*/ 0 w 354"/>
                      <a:gd name="T1" fmla="*/ 3623 h 285"/>
                      <a:gd name="T2" fmla="*/ 22 w 354"/>
                      <a:gd name="T3" fmla="*/ 3677 h 285"/>
                      <a:gd name="T4" fmla="*/ 1 w 354"/>
                      <a:gd name="T5" fmla="*/ 3892 h 285"/>
                      <a:gd name="T6" fmla="*/ 6 w 354"/>
                      <a:gd name="T7" fmla="*/ 4290 h 285"/>
                      <a:gd name="T8" fmla="*/ 4 w 354"/>
                      <a:gd name="T9" fmla="*/ 4398 h 285"/>
                      <a:gd name="T10" fmla="*/ 9 w 354"/>
                      <a:gd name="T11" fmla="*/ 4718 h 285"/>
                      <a:gd name="T12" fmla="*/ 24 w 354"/>
                      <a:gd name="T13" fmla="*/ 4576 h 285"/>
                      <a:gd name="T14" fmla="*/ 31 w 354"/>
                      <a:gd name="T15" fmla="*/ 4576 h 285"/>
                      <a:gd name="T16" fmla="*/ 37 w 354"/>
                      <a:gd name="T17" fmla="*/ 3878 h 285"/>
                      <a:gd name="T18" fmla="*/ 37 w 354"/>
                      <a:gd name="T19" fmla="*/ 3617 h 285"/>
                      <a:gd name="T20" fmla="*/ 48 w 354"/>
                      <a:gd name="T21" fmla="*/ 2738 h 285"/>
                      <a:gd name="T22" fmla="*/ 50 w 354"/>
                      <a:gd name="T23" fmla="*/ 2023 h 285"/>
                      <a:gd name="T24" fmla="*/ 59 w 354"/>
                      <a:gd name="T25" fmla="*/ 1312 h 285"/>
                      <a:gd name="T26" fmla="*/ 65 w 354"/>
                      <a:gd name="T27" fmla="*/ 1041 h 285"/>
                      <a:gd name="T28" fmla="*/ 76 w 354"/>
                      <a:gd name="T29" fmla="*/ 821 h 285"/>
                      <a:gd name="T30" fmla="*/ 82 w 354"/>
                      <a:gd name="T31" fmla="*/ 707 h 285"/>
                      <a:gd name="T32" fmla="*/ 98 w 354"/>
                      <a:gd name="T33" fmla="*/ 976 h 285"/>
                      <a:gd name="T34" fmla="*/ 105 w 354"/>
                      <a:gd name="T35" fmla="*/ 513 h 285"/>
                      <a:gd name="T36" fmla="*/ 121 w 354"/>
                      <a:gd name="T37" fmla="*/ 547 h 285"/>
                      <a:gd name="T38" fmla="*/ 130 w 354"/>
                      <a:gd name="T39" fmla="*/ 513 h 285"/>
                      <a:gd name="T40" fmla="*/ 124 w 354"/>
                      <a:gd name="T41" fmla="*/ 512 h 285"/>
                      <a:gd name="T42" fmla="*/ 130 w 354"/>
                      <a:gd name="T43" fmla="*/ 253 h 285"/>
                      <a:gd name="T44" fmla="*/ 114 w 354"/>
                      <a:gd name="T45" fmla="*/ 253 h 285"/>
                      <a:gd name="T46" fmla="*/ 112 w 354"/>
                      <a:gd name="T47" fmla="*/ 0 h 285"/>
                      <a:gd name="T48" fmla="*/ 107 w 354"/>
                      <a:gd name="T49" fmla="*/ 270 h 285"/>
                      <a:gd name="T50" fmla="*/ 100 w 354"/>
                      <a:gd name="T51" fmla="*/ 450 h 285"/>
                      <a:gd name="T52" fmla="*/ 100 w 354"/>
                      <a:gd name="T53" fmla="*/ 3 h 285"/>
                      <a:gd name="T54" fmla="*/ 83 w 354"/>
                      <a:gd name="T55" fmla="*/ 307 h 285"/>
                      <a:gd name="T56" fmla="*/ 82 w 354"/>
                      <a:gd name="T57" fmla="*/ 450 h 285"/>
                      <a:gd name="T58" fmla="*/ 77 w 354"/>
                      <a:gd name="T59" fmla="*/ 481 h 285"/>
                      <a:gd name="T60" fmla="*/ 70 w 354"/>
                      <a:gd name="T61" fmla="*/ 546 h 285"/>
                      <a:gd name="T62" fmla="*/ 64 w 354"/>
                      <a:gd name="T63" fmla="*/ 677 h 285"/>
                      <a:gd name="T64" fmla="*/ 59 w 354"/>
                      <a:gd name="T65" fmla="*/ 1062 h 285"/>
                      <a:gd name="T66" fmla="*/ 55 w 354"/>
                      <a:gd name="T67" fmla="*/ 1230 h 285"/>
                      <a:gd name="T68" fmla="*/ 56 w 354"/>
                      <a:gd name="T69" fmla="*/ 1436 h 285"/>
                      <a:gd name="T70" fmla="*/ 39 w 354"/>
                      <a:gd name="T71" fmla="*/ 2323 h 285"/>
                      <a:gd name="T72" fmla="*/ 24 w 354"/>
                      <a:gd name="T73" fmla="*/ 2956 h 285"/>
                      <a:gd name="T74" fmla="*/ 22 w 354"/>
                      <a:gd name="T75" fmla="*/ 3003 h 285"/>
                      <a:gd name="T76" fmla="*/ 22 w 354"/>
                      <a:gd name="T77" fmla="*/ 3322 h 285"/>
                      <a:gd name="T78" fmla="*/ 20 w 354"/>
                      <a:gd name="T79" fmla="*/ 3452 h 285"/>
                      <a:gd name="T80" fmla="*/ 19 w 354"/>
                      <a:gd name="T81" fmla="*/ 3543 h 285"/>
                      <a:gd name="T82" fmla="*/ 0 w 354"/>
                      <a:gd name="T83" fmla="*/ 3623 h 2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4"/>
                      <a:gd name="T127" fmla="*/ 0 h 285"/>
                      <a:gd name="T128" fmla="*/ 354 w 354"/>
                      <a:gd name="T129" fmla="*/ 285 h 2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4" h="285">
                        <a:moveTo>
                          <a:pt x="0" y="212"/>
                        </a:moveTo>
                        <a:lnTo>
                          <a:pt x="0" y="212"/>
                        </a:lnTo>
                        <a:lnTo>
                          <a:pt x="1" y="224"/>
                        </a:lnTo>
                        <a:lnTo>
                          <a:pt x="33" y="216"/>
                        </a:lnTo>
                        <a:lnTo>
                          <a:pt x="34" y="221"/>
                        </a:lnTo>
                        <a:lnTo>
                          <a:pt x="1" y="229"/>
                        </a:lnTo>
                        <a:lnTo>
                          <a:pt x="9" y="234"/>
                        </a:lnTo>
                        <a:lnTo>
                          <a:pt x="6" y="249"/>
                        </a:lnTo>
                        <a:lnTo>
                          <a:pt x="28" y="236"/>
                        </a:lnTo>
                        <a:lnTo>
                          <a:pt x="4" y="257"/>
                        </a:lnTo>
                        <a:lnTo>
                          <a:pt x="18" y="257"/>
                        </a:lnTo>
                        <a:lnTo>
                          <a:pt x="9" y="276"/>
                        </a:lnTo>
                        <a:lnTo>
                          <a:pt x="43" y="284"/>
                        </a:lnTo>
                        <a:lnTo>
                          <a:pt x="70" y="266"/>
                        </a:lnTo>
                        <a:lnTo>
                          <a:pt x="76" y="249"/>
                        </a:lnTo>
                        <a:lnTo>
                          <a:pt x="84" y="266"/>
                        </a:lnTo>
                        <a:lnTo>
                          <a:pt x="100" y="245"/>
                        </a:lnTo>
                        <a:lnTo>
                          <a:pt x="97" y="227"/>
                        </a:lnTo>
                        <a:lnTo>
                          <a:pt x="104" y="220"/>
                        </a:lnTo>
                        <a:lnTo>
                          <a:pt x="97" y="211"/>
                        </a:lnTo>
                        <a:lnTo>
                          <a:pt x="98" y="171"/>
                        </a:lnTo>
                        <a:lnTo>
                          <a:pt x="123" y="161"/>
                        </a:lnTo>
                        <a:lnTo>
                          <a:pt x="118" y="149"/>
                        </a:lnTo>
                        <a:lnTo>
                          <a:pt x="130" y="118"/>
                        </a:lnTo>
                        <a:lnTo>
                          <a:pt x="153" y="95"/>
                        </a:lnTo>
                        <a:lnTo>
                          <a:pt x="158" y="77"/>
                        </a:lnTo>
                        <a:lnTo>
                          <a:pt x="175" y="73"/>
                        </a:lnTo>
                        <a:lnTo>
                          <a:pt x="180" y="62"/>
                        </a:lnTo>
                        <a:lnTo>
                          <a:pt x="205" y="64"/>
                        </a:lnTo>
                        <a:lnTo>
                          <a:pt x="206" y="49"/>
                        </a:lnTo>
                        <a:lnTo>
                          <a:pt x="212" y="49"/>
                        </a:lnTo>
                        <a:lnTo>
                          <a:pt x="222" y="42"/>
                        </a:lnTo>
                        <a:lnTo>
                          <a:pt x="237" y="56"/>
                        </a:lnTo>
                        <a:lnTo>
                          <a:pt x="266" y="58"/>
                        </a:lnTo>
                        <a:lnTo>
                          <a:pt x="282" y="50"/>
                        </a:lnTo>
                        <a:lnTo>
                          <a:pt x="287" y="31"/>
                        </a:lnTo>
                        <a:lnTo>
                          <a:pt x="314" y="26"/>
                        </a:lnTo>
                        <a:lnTo>
                          <a:pt x="328" y="33"/>
                        </a:lnTo>
                        <a:lnTo>
                          <a:pt x="326" y="49"/>
                        </a:lnTo>
                        <a:lnTo>
                          <a:pt x="352" y="31"/>
                        </a:lnTo>
                        <a:lnTo>
                          <a:pt x="335" y="34"/>
                        </a:lnTo>
                        <a:lnTo>
                          <a:pt x="339" y="30"/>
                        </a:lnTo>
                        <a:lnTo>
                          <a:pt x="322" y="25"/>
                        </a:lnTo>
                        <a:lnTo>
                          <a:pt x="353" y="16"/>
                        </a:lnTo>
                        <a:lnTo>
                          <a:pt x="328" y="5"/>
                        </a:lnTo>
                        <a:lnTo>
                          <a:pt x="312" y="16"/>
                        </a:lnTo>
                        <a:lnTo>
                          <a:pt x="320" y="2"/>
                        </a:lnTo>
                        <a:lnTo>
                          <a:pt x="307" y="0"/>
                        </a:lnTo>
                        <a:lnTo>
                          <a:pt x="299" y="16"/>
                        </a:lnTo>
                        <a:lnTo>
                          <a:pt x="295" y="17"/>
                        </a:lnTo>
                        <a:lnTo>
                          <a:pt x="295" y="4"/>
                        </a:lnTo>
                        <a:lnTo>
                          <a:pt x="272" y="26"/>
                        </a:lnTo>
                        <a:lnTo>
                          <a:pt x="284" y="6"/>
                        </a:lnTo>
                        <a:lnTo>
                          <a:pt x="272" y="3"/>
                        </a:lnTo>
                        <a:lnTo>
                          <a:pt x="248" y="27"/>
                        </a:lnTo>
                        <a:lnTo>
                          <a:pt x="225" y="19"/>
                        </a:lnTo>
                        <a:lnTo>
                          <a:pt x="231" y="33"/>
                        </a:lnTo>
                        <a:lnTo>
                          <a:pt x="222" y="26"/>
                        </a:lnTo>
                        <a:lnTo>
                          <a:pt x="206" y="43"/>
                        </a:lnTo>
                        <a:lnTo>
                          <a:pt x="208" y="29"/>
                        </a:lnTo>
                        <a:lnTo>
                          <a:pt x="199" y="41"/>
                        </a:lnTo>
                        <a:lnTo>
                          <a:pt x="192" y="32"/>
                        </a:lnTo>
                        <a:lnTo>
                          <a:pt x="197" y="45"/>
                        </a:lnTo>
                        <a:lnTo>
                          <a:pt x="178" y="40"/>
                        </a:lnTo>
                        <a:lnTo>
                          <a:pt x="173" y="56"/>
                        </a:lnTo>
                        <a:lnTo>
                          <a:pt x="157" y="63"/>
                        </a:lnTo>
                        <a:lnTo>
                          <a:pt x="172" y="64"/>
                        </a:lnTo>
                        <a:lnTo>
                          <a:pt x="144" y="72"/>
                        </a:lnTo>
                        <a:lnTo>
                          <a:pt x="139" y="84"/>
                        </a:lnTo>
                        <a:lnTo>
                          <a:pt x="148" y="84"/>
                        </a:lnTo>
                        <a:lnTo>
                          <a:pt x="113" y="104"/>
                        </a:lnTo>
                        <a:lnTo>
                          <a:pt x="100" y="137"/>
                        </a:lnTo>
                        <a:lnTo>
                          <a:pt x="63" y="166"/>
                        </a:lnTo>
                        <a:lnTo>
                          <a:pt x="70" y="173"/>
                        </a:lnTo>
                        <a:lnTo>
                          <a:pt x="86" y="168"/>
                        </a:lnTo>
                        <a:lnTo>
                          <a:pt x="49" y="176"/>
                        </a:lnTo>
                        <a:lnTo>
                          <a:pt x="28" y="188"/>
                        </a:lnTo>
                        <a:lnTo>
                          <a:pt x="33" y="194"/>
                        </a:lnTo>
                        <a:lnTo>
                          <a:pt x="19" y="194"/>
                        </a:lnTo>
                        <a:lnTo>
                          <a:pt x="20" y="203"/>
                        </a:lnTo>
                        <a:lnTo>
                          <a:pt x="2" y="203"/>
                        </a:lnTo>
                        <a:lnTo>
                          <a:pt x="19" y="207"/>
                        </a:lnTo>
                        <a:lnTo>
                          <a:pt x="0" y="2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5" name="Freeform 1734"/>
                  <p:cNvSpPr>
                    <a:spLocks noChangeAspect="1"/>
                  </p:cNvSpPr>
                  <p:nvPr/>
                </p:nvSpPr>
                <p:spPr bwMode="gray">
                  <a:xfrm>
                    <a:off x="4482511" y="1636281"/>
                    <a:ext cx="246710" cy="427094"/>
                  </a:xfrm>
                  <a:custGeom>
                    <a:avLst/>
                    <a:gdLst>
                      <a:gd name="T0" fmla="*/ 0 w 176"/>
                      <a:gd name="T1" fmla="*/ 4111 h 289"/>
                      <a:gd name="T2" fmla="*/ 0 w 176"/>
                      <a:gd name="T3" fmla="*/ 4111 h 289"/>
                      <a:gd name="T4" fmla="*/ 7 w 176"/>
                      <a:gd name="T5" fmla="*/ 4762 h 289"/>
                      <a:gd name="T6" fmla="*/ 22 w 176"/>
                      <a:gd name="T7" fmla="*/ 5024 h 289"/>
                      <a:gd name="T8" fmla="*/ 21 w 176"/>
                      <a:gd name="T9" fmla="*/ 5464 h 289"/>
                      <a:gd name="T10" fmla="*/ 22 w 176"/>
                      <a:gd name="T11" fmla="*/ 5170 h 289"/>
                      <a:gd name="T12" fmla="*/ 26 w 176"/>
                      <a:gd name="T13" fmla="*/ 4329 h 289"/>
                      <a:gd name="T14" fmla="*/ 22 w 176"/>
                      <a:gd name="T15" fmla="*/ 4306 h 289"/>
                      <a:gd name="T16" fmla="*/ 38 w 176"/>
                      <a:gd name="T17" fmla="*/ 4049 h 289"/>
                      <a:gd name="T18" fmla="*/ 23 w 176"/>
                      <a:gd name="T19" fmla="*/ 3931 h 289"/>
                      <a:gd name="T20" fmla="*/ 34 w 176"/>
                      <a:gd name="T21" fmla="*/ 4049 h 289"/>
                      <a:gd name="T22" fmla="*/ 40 w 176"/>
                      <a:gd name="T23" fmla="*/ 3797 h 289"/>
                      <a:gd name="T24" fmla="*/ 31 w 176"/>
                      <a:gd name="T25" fmla="*/ 3542 h 289"/>
                      <a:gd name="T26" fmla="*/ 22 w 176"/>
                      <a:gd name="T27" fmla="*/ 3677 h 289"/>
                      <a:gd name="T28" fmla="*/ 30 w 176"/>
                      <a:gd name="T29" fmla="*/ 3549 h 289"/>
                      <a:gd name="T30" fmla="*/ 30 w 176"/>
                      <a:gd name="T31" fmla="*/ 2747 h 289"/>
                      <a:gd name="T32" fmla="*/ 54 w 176"/>
                      <a:gd name="T33" fmla="*/ 1971 h 289"/>
                      <a:gd name="T34" fmla="*/ 52 w 176"/>
                      <a:gd name="T35" fmla="*/ 1839 h 289"/>
                      <a:gd name="T36" fmla="*/ 56 w 176"/>
                      <a:gd name="T37" fmla="*/ 1476 h 289"/>
                      <a:gd name="T38" fmla="*/ 63 w 176"/>
                      <a:gd name="T39" fmla="*/ 1341 h 289"/>
                      <a:gd name="T40" fmla="*/ 61 w 176"/>
                      <a:gd name="T41" fmla="*/ 448 h 289"/>
                      <a:gd name="T42" fmla="*/ 49 w 176"/>
                      <a:gd name="T43" fmla="*/ 0 h 289"/>
                      <a:gd name="T44" fmla="*/ 47 w 176"/>
                      <a:gd name="T45" fmla="*/ 0 h 289"/>
                      <a:gd name="T46" fmla="*/ 47 w 176"/>
                      <a:gd name="T47" fmla="*/ 263 h 289"/>
                      <a:gd name="T48" fmla="*/ 37 w 176"/>
                      <a:gd name="T49" fmla="*/ 230 h 289"/>
                      <a:gd name="T50" fmla="*/ 34 w 176"/>
                      <a:gd name="T51" fmla="*/ 448 h 289"/>
                      <a:gd name="T52" fmla="*/ 26 w 176"/>
                      <a:gd name="T53" fmla="*/ 512 h 289"/>
                      <a:gd name="T54" fmla="*/ 23 w 176"/>
                      <a:gd name="T55" fmla="*/ 871 h 289"/>
                      <a:gd name="T56" fmla="*/ 22 w 176"/>
                      <a:gd name="T57" fmla="*/ 1302 h 289"/>
                      <a:gd name="T58" fmla="*/ 22 w 176"/>
                      <a:gd name="T59" fmla="*/ 1884 h 289"/>
                      <a:gd name="T60" fmla="*/ 22 w 176"/>
                      <a:gd name="T61" fmla="*/ 2107 h 289"/>
                      <a:gd name="T62" fmla="*/ 14 w 176"/>
                      <a:gd name="T63" fmla="*/ 2302 h 289"/>
                      <a:gd name="T64" fmla="*/ 13 w 176"/>
                      <a:gd name="T65" fmla="*/ 3099 h 289"/>
                      <a:gd name="T66" fmla="*/ 20 w 176"/>
                      <a:gd name="T67" fmla="*/ 3288 h 289"/>
                      <a:gd name="T68" fmla="*/ 13 w 176"/>
                      <a:gd name="T69" fmla="*/ 3363 h 289"/>
                      <a:gd name="T70" fmla="*/ 16 w 176"/>
                      <a:gd name="T71" fmla="*/ 3759 h 289"/>
                      <a:gd name="T72" fmla="*/ 0 w 176"/>
                      <a:gd name="T73" fmla="*/ 4111 h 289"/>
                      <a:gd name="T74" fmla="*/ 0 w 176"/>
                      <a:gd name="T75" fmla="*/ 4111 h 2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
                      <a:gd name="T115" fmla="*/ 0 h 289"/>
                      <a:gd name="T116" fmla="*/ 176 w 176"/>
                      <a:gd name="T117" fmla="*/ 289 h 2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 h="289">
                        <a:moveTo>
                          <a:pt x="0" y="217"/>
                        </a:moveTo>
                        <a:lnTo>
                          <a:pt x="0" y="217"/>
                        </a:lnTo>
                        <a:lnTo>
                          <a:pt x="7" y="250"/>
                        </a:lnTo>
                        <a:lnTo>
                          <a:pt x="22" y="265"/>
                        </a:lnTo>
                        <a:lnTo>
                          <a:pt x="21" y="288"/>
                        </a:lnTo>
                        <a:lnTo>
                          <a:pt x="64" y="273"/>
                        </a:lnTo>
                        <a:lnTo>
                          <a:pt x="75" y="227"/>
                        </a:lnTo>
                        <a:lnTo>
                          <a:pt x="66" y="226"/>
                        </a:lnTo>
                        <a:lnTo>
                          <a:pt x="98" y="212"/>
                        </a:lnTo>
                        <a:lnTo>
                          <a:pt x="68" y="208"/>
                        </a:lnTo>
                        <a:lnTo>
                          <a:pt x="91" y="212"/>
                        </a:lnTo>
                        <a:lnTo>
                          <a:pt x="103" y="200"/>
                        </a:lnTo>
                        <a:lnTo>
                          <a:pt x="85" y="185"/>
                        </a:lnTo>
                        <a:lnTo>
                          <a:pt x="67" y="195"/>
                        </a:lnTo>
                        <a:lnTo>
                          <a:pt x="82" y="186"/>
                        </a:lnTo>
                        <a:lnTo>
                          <a:pt x="82" y="145"/>
                        </a:lnTo>
                        <a:lnTo>
                          <a:pt x="141" y="105"/>
                        </a:lnTo>
                        <a:lnTo>
                          <a:pt x="137" y="97"/>
                        </a:lnTo>
                        <a:lnTo>
                          <a:pt x="147" y="77"/>
                        </a:lnTo>
                        <a:lnTo>
                          <a:pt x="175" y="71"/>
                        </a:lnTo>
                        <a:lnTo>
                          <a:pt x="168" y="24"/>
                        </a:lnTo>
                        <a:lnTo>
                          <a:pt x="128" y="0"/>
                        </a:lnTo>
                        <a:lnTo>
                          <a:pt x="122" y="0"/>
                        </a:lnTo>
                        <a:lnTo>
                          <a:pt x="121" y="15"/>
                        </a:lnTo>
                        <a:lnTo>
                          <a:pt x="96" y="13"/>
                        </a:lnTo>
                        <a:lnTo>
                          <a:pt x="91" y="24"/>
                        </a:lnTo>
                        <a:lnTo>
                          <a:pt x="74" y="28"/>
                        </a:lnTo>
                        <a:lnTo>
                          <a:pt x="69" y="46"/>
                        </a:lnTo>
                        <a:lnTo>
                          <a:pt x="46" y="69"/>
                        </a:lnTo>
                        <a:lnTo>
                          <a:pt x="34" y="100"/>
                        </a:lnTo>
                        <a:lnTo>
                          <a:pt x="39" y="112"/>
                        </a:lnTo>
                        <a:lnTo>
                          <a:pt x="14" y="122"/>
                        </a:lnTo>
                        <a:lnTo>
                          <a:pt x="13" y="162"/>
                        </a:lnTo>
                        <a:lnTo>
                          <a:pt x="20" y="171"/>
                        </a:lnTo>
                        <a:lnTo>
                          <a:pt x="13" y="178"/>
                        </a:lnTo>
                        <a:lnTo>
                          <a:pt x="16" y="196"/>
                        </a:lnTo>
                        <a:lnTo>
                          <a:pt x="0" y="2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6" name="Freeform 178"/>
                  <p:cNvSpPr>
                    <a:spLocks noChangeAspect="1"/>
                  </p:cNvSpPr>
                  <p:nvPr/>
                </p:nvSpPr>
                <p:spPr bwMode="gray">
                  <a:xfrm>
                    <a:off x="4075152" y="2070286"/>
                    <a:ext cx="78890" cy="98135"/>
                  </a:xfrm>
                  <a:custGeom>
                    <a:avLst/>
                    <a:gdLst>
                      <a:gd name="T0" fmla="*/ 0 w 57"/>
                      <a:gd name="T1" fmla="*/ 1324 h 66"/>
                      <a:gd name="T2" fmla="*/ 0 w 57"/>
                      <a:gd name="T3" fmla="*/ 1324 h 66"/>
                      <a:gd name="T4" fmla="*/ 7 w 57"/>
                      <a:gd name="T5" fmla="*/ 1514 h 66"/>
                      <a:gd name="T6" fmla="*/ 2 w 57"/>
                      <a:gd name="T7" fmla="*/ 1629 h 66"/>
                      <a:gd name="T8" fmla="*/ 14 w 57"/>
                      <a:gd name="T9" fmla="*/ 1359 h 66"/>
                      <a:gd name="T10" fmla="*/ 14 w 57"/>
                      <a:gd name="T11" fmla="*/ 545 h 66"/>
                      <a:gd name="T12" fmla="*/ 14 w 57"/>
                      <a:gd name="T13" fmla="*/ 306 h 66"/>
                      <a:gd name="T14" fmla="*/ 14 w 57"/>
                      <a:gd name="T15" fmla="*/ 410 h 66"/>
                      <a:gd name="T16" fmla="*/ 14 w 57"/>
                      <a:gd name="T17" fmla="*/ 284 h 66"/>
                      <a:gd name="T18" fmla="*/ 14 w 57"/>
                      <a:gd name="T19" fmla="*/ 4 h 66"/>
                      <a:gd name="T20" fmla="*/ 14 w 57"/>
                      <a:gd name="T21" fmla="*/ 0 h 66"/>
                      <a:gd name="T22" fmla="*/ 14 w 57"/>
                      <a:gd name="T23" fmla="*/ 410 h 66"/>
                      <a:gd name="T24" fmla="*/ 2 w 57"/>
                      <a:gd name="T25" fmla="*/ 545 h 66"/>
                      <a:gd name="T26" fmla="*/ 9 w 57"/>
                      <a:gd name="T27" fmla="*/ 630 h 66"/>
                      <a:gd name="T28" fmla="*/ 5 w 57"/>
                      <a:gd name="T29" fmla="*/ 852 h 66"/>
                      <a:gd name="T30" fmla="*/ 14 w 57"/>
                      <a:gd name="T31" fmla="*/ 907 h 66"/>
                      <a:gd name="T32" fmla="*/ 6 w 57"/>
                      <a:gd name="T33" fmla="*/ 1227 h 66"/>
                      <a:gd name="T34" fmla="*/ 14 w 57"/>
                      <a:gd name="T35" fmla="*/ 1141 h 66"/>
                      <a:gd name="T36" fmla="*/ 0 w 57"/>
                      <a:gd name="T37" fmla="*/ 1324 h 66"/>
                      <a:gd name="T38" fmla="*/ 0 w 57"/>
                      <a:gd name="T39" fmla="*/ 1324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7"/>
                      <a:gd name="T61" fmla="*/ 0 h 66"/>
                      <a:gd name="T62" fmla="*/ 57 w 5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7" h="66">
                        <a:moveTo>
                          <a:pt x="0" y="54"/>
                        </a:moveTo>
                        <a:lnTo>
                          <a:pt x="0" y="54"/>
                        </a:lnTo>
                        <a:lnTo>
                          <a:pt x="7" y="60"/>
                        </a:lnTo>
                        <a:lnTo>
                          <a:pt x="2" y="65"/>
                        </a:lnTo>
                        <a:lnTo>
                          <a:pt x="52" y="55"/>
                        </a:lnTo>
                        <a:lnTo>
                          <a:pt x="56" y="21"/>
                        </a:lnTo>
                        <a:lnTo>
                          <a:pt x="49" y="13"/>
                        </a:lnTo>
                        <a:lnTo>
                          <a:pt x="34" y="17"/>
                        </a:lnTo>
                        <a:lnTo>
                          <a:pt x="29" y="12"/>
                        </a:lnTo>
                        <a:lnTo>
                          <a:pt x="36" y="4"/>
                        </a:lnTo>
                        <a:lnTo>
                          <a:pt x="29" y="0"/>
                        </a:lnTo>
                        <a:lnTo>
                          <a:pt x="23" y="17"/>
                        </a:lnTo>
                        <a:lnTo>
                          <a:pt x="2" y="21"/>
                        </a:lnTo>
                        <a:lnTo>
                          <a:pt x="9" y="25"/>
                        </a:lnTo>
                        <a:lnTo>
                          <a:pt x="5" y="34"/>
                        </a:lnTo>
                        <a:lnTo>
                          <a:pt x="18" y="36"/>
                        </a:lnTo>
                        <a:lnTo>
                          <a:pt x="6" y="49"/>
                        </a:lnTo>
                        <a:lnTo>
                          <a:pt x="20" y="46"/>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7" name="Freeform 179"/>
                  <p:cNvSpPr>
                    <a:spLocks noChangeAspect="1"/>
                  </p:cNvSpPr>
                  <p:nvPr/>
                </p:nvSpPr>
                <p:spPr bwMode="gray">
                  <a:xfrm>
                    <a:off x="4115314" y="2064757"/>
                    <a:ext cx="50202" cy="37319"/>
                  </a:xfrm>
                  <a:custGeom>
                    <a:avLst/>
                    <a:gdLst>
                      <a:gd name="T0" fmla="*/ 0 w 36"/>
                      <a:gd name="T1" fmla="*/ 89 h 26"/>
                      <a:gd name="T2" fmla="*/ 0 w 36"/>
                      <a:gd name="T3" fmla="*/ 89 h 26"/>
                      <a:gd name="T4" fmla="*/ 5 w 36"/>
                      <a:gd name="T5" fmla="*/ 108 h 26"/>
                      <a:gd name="T6" fmla="*/ 18 w 36"/>
                      <a:gd name="T7" fmla="*/ 92 h 26"/>
                      <a:gd name="T8" fmla="*/ 18 w 36"/>
                      <a:gd name="T9" fmla="*/ 125 h 26"/>
                      <a:gd name="T10" fmla="*/ 18 w 36"/>
                      <a:gd name="T11" fmla="*/ 89 h 26"/>
                      <a:gd name="T12" fmla="*/ 18 w 36"/>
                      <a:gd name="T13" fmla="*/ 4 h 26"/>
                      <a:gd name="T14" fmla="*/ 11 w 36"/>
                      <a:gd name="T15" fmla="*/ 0 h 26"/>
                      <a:gd name="T16" fmla="*/ 7 w 36"/>
                      <a:gd name="T17" fmla="*/ 8 h 26"/>
                      <a:gd name="T18" fmla="*/ 0 w 36"/>
                      <a:gd name="T19" fmla="*/ 89 h 26"/>
                      <a:gd name="T20" fmla="*/ 0 w 36"/>
                      <a:gd name="T21" fmla="*/ 89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6"/>
                      <a:gd name="T35" fmla="*/ 36 w 3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6">
                        <a:moveTo>
                          <a:pt x="0" y="16"/>
                        </a:moveTo>
                        <a:lnTo>
                          <a:pt x="0" y="16"/>
                        </a:lnTo>
                        <a:lnTo>
                          <a:pt x="5" y="21"/>
                        </a:lnTo>
                        <a:lnTo>
                          <a:pt x="20" y="17"/>
                        </a:lnTo>
                        <a:lnTo>
                          <a:pt x="27" y="25"/>
                        </a:lnTo>
                        <a:lnTo>
                          <a:pt x="35" y="16"/>
                        </a:lnTo>
                        <a:lnTo>
                          <a:pt x="27" y="4"/>
                        </a:lnTo>
                        <a:lnTo>
                          <a:pt x="11" y="0"/>
                        </a:lnTo>
                        <a:lnTo>
                          <a:pt x="7" y="8"/>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8" name="Freeform 180"/>
                  <p:cNvSpPr>
                    <a:spLocks noChangeAspect="1"/>
                  </p:cNvSpPr>
                  <p:nvPr/>
                </p:nvSpPr>
                <p:spPr bwMode="gray">
                  <a:xfrm>
                    <a:off x="4138264" y="1979062"/>
                    <a:ext cx="12909" cy="19350"/>
                  </a:xfrm>
                  <a:custGeom>
                    <a:avLst/>
                    <a:gdLst>
                      <a:gd name="T0" fmla="*/ 0 w 10"/>
                      <a:gd name="T1" fmla="*/ 297 h 13"/>
                      <a:gd name="T2" fmla="*/ 0 w 10"/>
                      <a:gd name="T3" fmla="*/ 297 h 13"/>
                      <a:gd name="T4" fmla="*/ 0 w 10"/>
                      <a:gd name="T5" fmla="*/ 3 h 13"/>
                      <a:gd name="T6" fmla="*/ 5 w 10"/>
                      <a:gd name="T7" fmla="*/ 0 h 13"/>
                      <a:gd name="T8" fmla="*/ 0 w 10"/>
                      <a:gd name="T9" fmla="*/ 297 h 13"/>
                      <a:gd name="T10" fmla="*/ 0 w 10"/>
                      <a:gd name="T11" fmla="*/ 297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0" y="12"/>
                        </a:moveTo>
                        <a:lnTo>
                          <a:pt x="0" y="12"/>
                        </a:lnTo>
                        <a:lnTo>
                          <a:pt x="0" y="3"/>
                        </a:lnTo>
                        <a:lnTo>
                          <a:pt x="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39" name="Freeform 181"/>
                  <p:cNvSpPr>
                    <a:spLocks noChangeAspect="1"/>
                  </p:cNvSpPr>
                  <p:nvPr/>
                </p:nvSpPr>
                <p:spPr bwMode="gray">
                  <a:xfrm>
                    <a:off x="4144001" y="1997031"/>
                    <a:ext cx="11475" cy="11058"/>
                  </a:xfrm>
                  <a:custGeom>
                    <a:avLst/>
                    <a:gdLst>
                      <a:gd name="T0" fmla="*/ 0 w 9"/>
                      <a:gd name="T1" fmla="*/ 6 h 8"/>
                      <a:gd name="T2" fmla="*/ 0 w 9"/>
                      <a:gd name="T3" fmla="*/ 6 h 8"/>
                      <a:gd name="T4" fmla="*/ 4 w 9"/>
                      <a:gd name="T5" fmla="*/ 0 h 8"/>
                      <a:gd name="T6" fmla="*/ 4 w 9"/>
                      <a:gd name="T7" fmla="*/ 7 h 8"/>
                      <a:gd name="T8" fmla="*/ 0 w 9"/>
                      <a:gd name="T9" fmla="*/ 6 h 8"/>
                      <a:gd name="T10" fmla="*/ 0 w 9"/>
                      <a:gd name="T11" fmla="*/ 6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0" y="6"/>
                        </a:moveTo>
                        <a:lnTo>
                          <a:pt x="0" y="6"/>
                        </a:lnTo>
                        <a:lnTo>
                          <a:pt x="4" y="0"/>
                        </a:lnTo>
                        <a:lnTo>
                          <a:pt x="8" y="7"/>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0" name="Freeform 182"/>
                  <p:cNvSpPr>
                    <a:spLocks noChangeAspect="1"/>
                  </p:cNvSpPr>
                  <p:nvPr/>
                </p:nvSpPr>
                <p:spPr bwMode="gray">
                  <a:xfrm>
                    <a:off x="4154043" y="1972151"/>
                    <a:ext cx="149173" cy="237735"/>
                  </a:xfrm>
                  <a:custGeom>
                    <a:avLst/>
                    <a:gdLst>
                      <a:gd name="T0" fmla="*/ 0 w 106"/>
                      <a:gd name="T1" fmla="*/ 688 h 161"/>
                      <a:gd name="T2" fmla="*/ 0 w 106"/>
                      <a:gd name="T3" fmla="*/ 688 h 161"/>
                      <a:gd name="T4" fmla="*/ 4 w 106"/>
                      <a:gd name="T5" fmla="*/ 281 h 161"/>
                      <a:gd name="T6" fmla="*/ 16 w 106"/>
                      <a:gd name="T7" fmla="*/ 0 h 161"/>
                      <a:gd name="T8" fmla="*/ 26 w 106"/>
                      <a:gd name="T9" fmla="*/ 0 h 161"/>
                      <a:gd name="T10" fmla="*/ 26 w 106"/>
                      <a:gd name="T11" fmla="*/ 342 h 161"/>
                      <a:gd name="T12" fmla="*/ 26 w 106"/>
                      <a:gd name="T13" fmla="*/ 432 h 161"/>
                      <a:gd name="T14" fmla="*/ 26 w 106"/>
                      <a:gd name="T15" fmla="*/ 896 h 161"/>
                      <a:gd name="T16" fmla="*/ 26 w 106"/>
                      <a:gd name="T17" fmla="*/ 1066 h 161"/>
                      <a:gd name="T18" fmla="*/ 38 w 106"/>
                      <a:gd name="T19" fmla="*/ 1690 h 161"/>
                      <a:gd name="T20" fmla="*/ 34 w 106"/>
                      <a:gd name="T21" fmla="*/ 1693 h 161"/>
                      <a:gd name="T22" fmla="*/ 39 w 106"/>
                      <a:gd name="T23" fmla="*/ 1854 h 161"/>
                      <a:gd name="T24" fmla="*/ 36 w 106"/>
                      <a:gd name="T25" fmla="*/ 2036 h 161"/>
                      <a:gd name="T26" fmla="*/ 48 w 106"/>
                      <a:gd name="T27" fmla="*/ 2060 h 161"/>
                      <a:gd name="T28" fmla="*/ 41 w 106"/>
                      <a:gd name="T29" fmla="*/ 2429 h 161"/>
                      <a:gd name="T30" fmla="*/ 46 w 106"/>
                      <a:gd name="T31" fmla="*/ 2524 h 161"/>
                      <a:gd name="T32" fmla="*/ 6 w 106"/>
                      <a:gd name="T33" fmla="*/ 2944 h 161"/>
                      <a:gd name="T34" fmla="*/ 26 w 106"/>
                      <a:gd name="T35" fmla="*/ 2363 h 161"/>
                      <a:gd name="T36" fmla="*/ 26 w 106"/>
                      <a:gd name="T37" fmla="*/ 2483 h 161"/>
                      <a:gd name="T38" fmla="*/ 12 w 106"/>
                      <a:gd name="T39" fmla="*/ 2324 h 161"/>
                      <a:gd name="T40" fmla="*/ 26 w 106"/>
                      <a:gd name="T41" fmla="*/ 2116 h 161"/>
                      <a:gd name="T42" fmla="*/ 19 w 106"/>
                      <a:gd name="T43" fmla="*/ 2036 h 161"/>
                      <a:gd name="T44" fmla="*/ 26 w 106"/>
                      <a:gd name="T45" fmla="*/ 1808 h 161"/>
                      <a:gd name="T46" fmla="*/ 26 w 106"/>
                      <a:gd name="T47" fmla="*/ 1520 h 161"/>
                      <a:gd name="T48" fmla="*/ 26 w 106"/>
                      <a:gd name="T49" fmla="*/ 1463 h 161"/>
                      <a:gd name="T50" fmla="*/ 26 w 106"/>
                      <a:gd name="T51" fmla="*/ 1297 h 161"/>
                      <a:gd name="T52" fmla="*/ 15 w 106"/>
                      <a:gd name="T53" fmla="*/ 1369 h 161"/>
                      <a:gd name="T54" fmla="*/ 16 w 106"/>
                      <a:gd name="T55" fmla="*/ 934 h 161"/>
                      <a:gd name="T56" fmla="*/ 4 w 106"/>
                      <a:gd name="T57" fmla="*/ 1139 h 161"/>
                      <a:gd name="T58" fmla="*/ 11 w 106"/>
                      <a:gd name="T59" fmla="*/ 706 h 161"/>
                      <a:gd name="T60" fmla="*/ 0 w 106"/>
                      <a:gd name="T61" fmla="*/ 688 h 161"/>
                      <a:gd name="T62" fmla="*/ 0 w 106"/>
                      <a:gd name="T63" fmla="*/ 688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61"/>
                      <a:gd name="T98" fmla="*/ 106 w 106"/>
                      <a:gd name="T99" fmla="*/ 161 h 1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61">
                        <a:moveTo>
                          <a:pt x="0" y="37"/>
                        </a:moveTo>
                        <a:lnTo>
                          <a:pt x="0" y="37"/>
                        </a:lnTo>
                        <a:lnTo>
                          <a:pt x="4" y="16"/>
                        </a:lnTo>
                        <a:lnTo>
                          <a:pt x="16" y="0"/>
                        </a:lnTo>
                        <a:lnTo>
                          <a:pt x="40" y="0"/>
                        </a:lnTo>
                        <a:lnTo>
                          <a:pt x="26" y="19"/>
                        </a:lnTo>
                        <a:lnTo>
                          <a:pt x="58" y="23"/>
                        </a:lnTo>
                        <a:lnTo>
                          <a:pt x="38" y="49"/>
                        </a:lnTo>
                        <a:lnTo>
                          <a:pt x="62" y="58"/>
                        </a:lnTo>
                        <a:lnTo>
                          <a:pt x="85" y="91"/>
                        </a:lnTo>
                        <a:lnTo>
                          <a:pt x="78" y="93"/>
                        </a:lnTo>
                        <a:lnTo>
                          <a:pt x="88" y="101"/>
                        </a:lnTo>
                        <a:lnTo>
                          <a:pt x="82" y="110"/>
                        </a:lnTo>
                        <a:lnTo>
                          <a:pt x="105" y="111"/>
                        </a:lnTo>
                        <a:lnTo>
                          <a:pt x="91" y="133"/>
                        </a:lnTo>
                        <a:lnTo>
                          <a:pt x="101" y="139"/>
                        </a:lnTo>
                        <a:lnTo>
                          <a:pt x="6" y="160"/>
                        </a:lnTo>
                        <a:lnTo>
                          <a:pt x="48" y="130"/>
                        </a:lnTo>
                        <a:lnTo>
                          <a:pt x="36" y="135"/>
                        </a:lnTo>
                        <a:lnTo>
                          <a:pt x="12" y="126"/>
                        </a:lnTo>
                        <a:lnTo>
                          <a:pt x="30" y="115"/>
                        </a:lnTo>
                        <a:lnTo>
                          <a:pt x="19" y="110"/>
                        </a:lnTo>
                        <a:lnTo>
                          <a:pt x="43" y="98"/>
                        </a:lnTo>
                        <a:lnTo>
                          <a:pt x="45" y="83"/>
                        </a:lnTo>
                        <a:lnTo>
                          <a:pt x="33" y="79"/>
                        </a:lnTo>
                        <a:lnTo>
                          <a:pt x="40" y="70"/>
                        </a:lnTo>
                        <a:lnTo>
                          <a:pt x="15" y="74"/>
                        </a:lnTo>
                        <a:lnTo>
                          <a:pt x="16" y="51"/>
                        </a:lnTo>
                        <a:lnTo>
                          <a:pt x="4" y="62"/>
                        </a:lnTo>
                        <a:lnTo>
                          <a:pt x="11" y="38"/>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1" name="Freeform 222"/>
                  <p:cNvSpPr>
                    <a:spLocks noChangeAspect="1"/>
                  </p:cNvSpPr>
                  <p:nvPr/>
                </p:nvSpPr>
                <p:spPr bwMode="gray">
                  <a:xfrm>
                    <a:off x="4918555" y="3207822"/>
                    <a:ext cx="152042" cy="186594"/>
                  </a:xfrm>
                  <a:custGeom>
                    <a:avLst/>
                    <a:gdLst>
                      <a:gd name="T0" fmla="*/ 0 w 109"/>
                      <a:gd name="T1" fmla="*/ 186 h 126"/>
                      <a:gd name="T2" fmla="*/ 0 w 109"/>
                      <a:gd name="T3" fmla="*/ 186 h 126"/>
                      <a:gd name="T4" fmla="*/ 15 w 109"/>
                      <a:gd name="T5" fmla="*/ 711 h 126"/>
                      <a:gd name="T6" fmla="*/ 0 w 109"/>
                      <a:gd name="T7" fmla="*/ 1234 h 126"/>
                      <a:gd name="T8" fmla="*/ 11 w 109"/>
                      <a:gd name="T9" fmla="*/ 1367 h 126"/>
                      <a:gd name="T10" fmla="*/ 3 w 109"/>
                      <a:gd name="T11" fmla="*/ 1565 h 126"/>
                      <a:gd name="T12" fmla="*/ 20 w 109"/>
                      <a:gd name="T13" fmla="*/ 2624 h 126"/>
                      <a:gd name="T14" fmla="*/ 32 w 109"/>
                      <a:gd name="T15" fmla="*/ 1779 h 126"/>
                      <a:gd name="T16" fmla="*/ 30 w 109"/>
                      <a:gd name="T17" fmla="*/ 1549 h 126"/>
                      <a:gd name="T18" fmla="*/ 30 w 109"/>
                      <a:gd name="T19" fmla="*/ 485 h 126"/>
                      <a:gd name="T20" fmla="*/ 34 w 109"/>
                      <a:gd name="T21" fmla="*/ 199 h 126"/>
                      <a:gd name="T22" fmla="*/ 18 w 109"/>
                      <a:gd name="T23" fmla="*/ 300 h 126"/>
                      <a:gd name="T24" fmla="*/ 18 w 109"/>
                      <a:gd name="T25" fmla="*/ 0 h 126"/>
                      <a:gd name="T26" fmla="*/ 0 w 109"/>
                      <a:gd name="T27" fmla="*/ 186 h 126"/>
                      <a:gd name="T28" fmla="*/ 0 w 109"/>
                      <a:gd name="T29" fmla="*/ 186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26"/>
                      <a:gd name="T47" fmla="*/ 109 w 109"/>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26">
                        <a:moveTo>
                          <a:pt x="0" y="8"/>
                        </a:moveTo>
                        <a:lnTo>
                          <a:pt x="0" y="8"/>
                        </a:lnTo>
                        <a:lnTo>
                          <a:pt x="15" y="34"/>
                        </a:lnTo>
                        <a:lnTo>
                          <a:pt x="0" y="59"/>
                        </a:lnTo>
                        <a:lnTo>
                          <a:pt x="11" y="66"/>
                        </a:lnTo>
                        <a:lnTo>
                          <a:pt x="3" y="75"/>
                        </a:lnTo>
                        <a:lnTo>
                          <a:pt x="74" y="125"/>
                        </a:lnTo>
                        <a:lnTo>
                          <a:pt x="104" y="85"/>
                        </a:lnTo>
                        <a:lnTo>
                          <a:pt x="97" y="74"/>
                        </a:lnTo>
                        <a:lnTo>
                          <a:pt x="97" y="23"/>
                        </a:lnTo>
                        <a:lnTo>
                          <a:pt x="108" y="9"/>
                        </a:lnTo>
                        <a:lnTo>
                          <a:pt x="69" y="15"/>
                        </a:lnTo>
                        <a:lnTo>
                          <a:pt x="25" y="0"/>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2" name="Freeform 227"/>
                  <p:cNvSpPr>
                    <a:spLocks noChangeAspect="1"/>
                  </p:cNvSpPr>
                  <p:nvPr/>
                </p:nvSpPr>
                <p:spPr bwMode="gray">
                  <a:xfrm>
                    <a:off x="5092113" y="3545075"/>
                    <a:ext cx="136264" cy="280583"/>
                  </a:xfrm>
                  <a:custGeom>
                    <a:avLst/>
                    <a:gdLst>
                      <a:gd name="T0" fmla="*/ 0 w 97"/>
                      <a:gd name="T1" fmla="*/ 2501 h 190"/>
                      <a:gd name="T2" fmla="*/ 0 w 97"/>
                      <a:gd name="T3" fmla="*/ 2501 h 190"/>
                      <a:gd name="T4" fmla="*/ 9 w 97"/>
                      <a:gd name="T5" fmla="*/ 3205 h 190"/>
                      <a:gd name="T6" fmla="*/ 24 w 97"/>
                      <a:gd name="T7" fmla="*/ 3501 h 190"/>
                      <a:gd name="T8" fmla="*/ 24 w 97"/>
                      <a:gd name="T9" fmla="*/ 3205 h 190"/>
                      <a:gd name="T10" fmla="*/ 37 w 97"/>
                      <a:gd name="T11" fmla="*/ 786 h 190"/>
                      <a:gd name="T12" fmla="*/ 40 w 97"/>
                      <a:gd name="T13" fmla="*/ 874 h 190"/>
                      <a:gd name="T14" fmla="*/ 33 w 97"/>
                      <a:gd name="T15" fmla="*/ 0 h 190"/>
                      <a:gd name="T16" fmla="*/ 24 w 97"/>
                      <a:gd name="T17" fmla="*/ 366 h 190"/>
                      <a:gd name="T18" fmla="*/ 24 w 97"/>
                      <a:gd name="T19" fmla="*/ 623 h 190"/>
                      <a:gd name="T20" fmla="*/ 24 w 97"/>
                      <a:gd name="T21" fmla="*/ 896 h 190"/>
                      <a:gd name="T22" fmla="*/ 17 w 97"/>
                      <a:gd name="T23" fmla="*/ 1024 h 190"/>
                      <a:gd name="T24" fmla="*/ 10 w 97"/>
                      <a:gd name="T25" fmla="*/ 1332 h 190"/>
                      <a:gd name="T26" fmla="*/ 17 w 97"/>
                      <a:gd name="T27" fmla="*/ 1935 h 190"/>
                      <a:gd name="T28" fmla="*/ 0 w 97"/>
                      <a:gd name="T29" fmla="*/ 2501 h 190"/>
                      <a:gd name="T30" fmla="*/ 0 w 97"/>
                      <a:gd name="T31" fmla="*/ 250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
                      <a:gd name="T49" fmla="*/ 0 h 190"/>
                      <a:gd name="T50" fmla="*/ 97 w 97"/>
                      <a:gd name="T51" fmla="*/ 190 h 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 h="190">
                        <a:moveTo>
                          <a:pt x="0" y="135"/>
                        </a:moveTo>
                        <a:lnTo>
                          <a:pt x="0" y="135"/>
                        </a:lnTo>
                        <a:lnTo>
                          <a:pt x="9" y="173"/>
                        </a:lnTo>
                        <a:lnTo>
                          <a:pt x="27" y="189"/>
                        </a:lnTo>
                        <a:lnTo>
                          <a:pt x="57" y="173"/>
                        </a:lnTo>
                        <a:lnTo>
                          <a:pt x="90" y="43"/>
                        </a:lnTo>
                        <a:lnTo>
                          <a:pt x="96" y="48"/>
                        </a:lnTo>
                        <a:lnTo>
                          <a:pt x="82" y="0"/>
                        </a:lnTo>
                        <a:lnTo>
                          <a:pt x="64" y="20"/>
                        </a:lnTo>
                        <a:lnTo>
                          <a:pt x="65" y="34"/>
                        </a:lnTo>
                        <a:lnTo>
                          <a:pt x="44" y="49"/>
                        </a:lnTo>
                        <a:lnTo>
                          <a:pt x="17" y="56"/>
                        </a:lnTo>
                        <a:lnTo>
                          <a:pt x="10" y="73"/>
                        </a:lnTo>
                        <a:lnTo>
                          <a:pt x="17" y="106"/>
                        </a:lnTo>
                        <a:lnTo>
                          <a:pt x="0" y="1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3" name="Freeform 234"/>
                  <p:cNvSpPr>
                    <a:spLocks noChangeAspect="1"/>
                  </p:cNvSpPr>
                  <p:nvPr/>
                </p:nvSpPr>
                <p:spPr bwMode="gray">
                  <a:xfrm>
                    <a:off x="4323296" y="3022610"/>
                    <a:ext cx="222325" cy="194888"/>
                  </a:xfrm>
                  <a:custGeom>
                    <a:avLst/>
                    <a:gdLst>
                      <a:gd name="T0" fmla="*/ 0 w 159"/>
                      <a:gd name="T1" fmla="*/ 1854 h 132"/>
                      <a:gd name="T2" fmla="*/ 0 w 159"/>
                      <a:gd name="T3" fmla="*/ 1854 h 132"/>
                      <a:gd name="T4" fmla="*/ 11 w 159"/>
                      <a:gd name="T5" fmla="*/ 521 h 132"/>
                      <a:gd name="T6" fmla="*/ 19 w 159"/>
                      <a:gd name="T7" fmla="*/ 0 h 132"/>
                      <a:gd name="T8" fmla="*/ 30 w 159"/>
                      <a:gd name="T9" fmla="*/ 253 h 132"/>
                      <a:gd name="T10" fmla="*/ 49 w 159"/>
                      <a:gd name="T11" fmla="*/ 0 h 132"/>
                      <a:gd name="T12" fmla="*/ 51 w 159"/>
                      <a:gd name="T13" fmla="*/ 288 h 132"/>
                      <a:gd name="T14" fmla="*/ 53 w 159"/>
                      <a:gd name="T15" fmla="*/ 521 h 132"/>
                      <a:gd name="T16" fmla="*/ 49 w 159"/>
                      <a:gd name="T17" fmla="*/ 725 h 132"/>
                      <a:gd name="T18" fmla="*/ 40 w 159"/>
                      <a:gd name="T19" fmla="*/ 1807 h 132"/>
                      <a:gd name="T20" fmla="*/ 30 w 159"/>
                      <a:gd name="T21" fmla="*/ 1706 h 132"/>
                      <a:gd name="T22" fmla="*/ 23 w 159"/>
                      <a:gd name="T23" fmla="*/ 2259 h 132"/>
                      <a:gd name="T24" fmla="*/ 19 w 159"/>
                      <a:gd name="T25" fmla="*/ 2372 h 132"/>
                      <a:gd name="T26" fmla="*/ 19 w 159"/>
                      <a:gd name="T27" fmla="*/ 1930 h 132"/>
                      <a:gd name="T28" fmla="*/ 0 w 159"/>
                      <a:gd name="T29" fmla="*/ 1854 h 132"/>
                      <a:gd name="T30" fmla="*/ 0 w 159"/>
                      <a:gd name="T31" fmla="*/ 1854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132"/>
                      <a:gd name="T50" fmla="*/ 159 w 159"/>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132">
                        <a:moveTo>
                          <a:pt x="0" y="102"/>
                        </a:moveTo>
                        <a:lnTo>
                          <a:pt x="0" y="102"/>
                        </a:lnTo>
                        <a:lnTo>
                          <a:pt x="11" y="29"/>
                        </a:lnTo>
                        <a:lnTo>
                          <a:pt x="27" y="0"/>
                        </a:lnTo>
                        <a:lnTo>
                          <a:pt x="89" y="15"/>
                        </a:lnTo>
                        <a:lnTo>
                          <a:pt x="142" y="0"/>
                        </a:lnTo>
                        <a:lnTo>
                          <a:pt x="153" y="17"/>
                        </a:lnTo>
                        <a:lnTo>
                          <a:pt x="158" y="29"/>
                        </a:lnTo>
                        <a:lnTo>
                          <a:pt x="144" y="40"/>
                        </a:lnTo>
                        <a:lnTo>
                          <a:pt x="116" y="99"/>
                        </a:lnTo>
                        <a:lnTo>
                          <a:pt x="90" y="95"/>
                        </a:lnTo>
                        <a:lnTo>
                          <a:pt x="76" y="124"/>
                        </a:lnTo>
                        <a:lnTo>
                          <a:pt x="45" y="131"/>
                        </a:lnTo>
                        <a:lnTo>
                          <a:pt x="27" y="106"/>
                        </a:lnTo>
                        <a:lnTo>
                          <a:pt x="0" y="10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4" name="Freeform 240"/>
                  <p:cNvSpPr>
                    <a:spLocks noChangeAspect="1"/>
                  </p:cNvSpPr>
                  <p:nvPr/>
                </p:nvSpPr>
                <p:spPr bwMode="gray">
                  <a:xfrm>
                    <a:off x="5054820" y="3059928"/>
                    <a:ext cx="195073" cy="275054"/>
                  </a:xfrm>
                  <a:custGeom>
                    <a:avLst/>
                    <a:gdLst>
                      <a:gd name="T0" fmla="*/ 0 w 140"/>
                      <a:gd name="T1" fmla="*/ 3392 h 186"/>
                      <a:gd name="T2" fmla="*/ 0 w 140"/>
                      <a:gd name="T3" fmla="*/ 3392 h 186"/>
                      <a:gd name="T4" fmla="*/ 0 w 140"/>
                      <a:gd name="T5" fmla="*/ 2410 h 186"/>
                      <a:gd name="T6" fmla="*/ 11 w 140"/>
                      <a:gd name="T7" fmla="*/ 2126 h 186"/>
                      <a:gd name="T8" fmla="*/ 17 w 140"/>
                      <a:gd name="T9" fmla="*/ 1846 h 186"/>
                      <a:gd name="T10" fmla="*/ 28 w 140"/>
                      <a:gd name="T11" fmla="*/ 1038 h 186"/>
                      <a:gd name="T12" fmla="*/ 17 w 140"/>
                      <a:gd name="T13" fmla="*/ 768 h 186"/>
                      <a:gd name="T14" fmla="*/ 17 w 140"/>
                      <a:gd name="T15" fmla="*/ 279 h 186"/>
                      <a:gd name="T16" fmla="*/ 17 w 140"/>
                      <a:gd name="T17" fmla="*/ 7 h 186"/>
                      <a:gd name="T18" fmla="*/ 17 w 140"/>
                      <a:gd name="T19" fmla="*/ 419 h 186"/>
                      <a:gd name="T20" fmla="*/ 39 w 140"/>
                      <a:gd name="T21" fmla="*/ 0 h 186"/>
                      <a:gd name="T22" fmla="*/ 41 w 140"/>
                      <a:gd name="T23" fmla="*/ 419 h 186"/>
                      <a:gd name="T24" fmla="*/ 26 w 140"/>
                      <a:gd name="T25" fmla="*/ 2113 h 186"/>
                      <a:gd name="T26" fmla="*/ 7 w 140"/>
                      <a:gd name="T27" fmla="*/ 3614 h 186"/>
                      <a:gd name="T28" fmla="*/ 0 w 140"/>
                      <a:gd name="T29" fmla="*/ 3392 h 186"/>
                      <a:gd name="T30" fmla="*/ 0 w 140"/>
                      <a:gd name="T31" fmla="*/ 3392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0"/>
                      <a:gd name="T49" fmla="*/ 0 h 186"/>
                      <a:gd name="T50" fmla="*/ 140 w 14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0" h="186">
                        <a:moveTo>
                          <a:pt x="0" y="174"/>
                        </a:moveTo>
                        <a:lnTo>
                          <a:pt x="0" y="174"/>
                        </a:lnTo>
                        <a:lnTo>
                          <a:pt x="0" y="123"/>
                        </a:lnTo>
                        <a:lnTo>
                          <a:pt x="11" y="109"/>
                        </a:lnTo>
                        <a:lnTo>
                          <a:pt x="54" y="94"/>
                        </a:lnTo>
                        <a:lnTo>
                          <a:pt x="95" y="53"/>
                        </a:lnTo>
                        <a:lnTo>
                          <a:pt x="41" y="39"/>
                        </a:lnTo>
                        <a:lnTo>
                          <a:pt x="25" y="15"/>
                        </a:lnTo>
                        <a:lnTo>
                          <a:pt x="31" y="7"/>
                        </a:lnTo>
                        <a:lnTo>
                          <a:pt x="52" y="21"/>
                        </a:lnTo>
                        <a:lnTo>
                          <a:pt x="133" y="0"/>
                        </a:lnTo>
                        <a:lnTo>
                          <a:pt x="139" y="21"/>
                        </a:lnTo>
                        <a:lnTo>
                          <a:pt x="90" y="108"/>
                        </a:lnTo>
                        <a:lnTo>
                          <a:pt x="7" y="185"/>
                        </a:lnTo>
                        <a:lnTo>
                          <a:pt x="0" y="17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45" name="Freeform 251"/>
                  <p:cNvSpPr>
                    <a:spLocks noChangeAspect="1"/>
                  </p:cNvSpPr>
                  <p:nvPr/>
                </p:nvSpPr>
                <p:spPr bwMode="gray">
                  <a:xfrm>
                    <a:off x="4689058" y="3463526"/>
                    <a:ext cx="226628" cy="197652"/>
                  </a:xfrm>
                  <a:custGeom>
                    <a:avLst/>
                    <a:gdLst>
                      <a:gd name="T0" fmla="*/ 0 w 162"/>
                      <a:gd name="T1" fmla="*/ 1122 h 134"/>
                      <a:gd name="T2" fmla="*/ 0 w 162"/>
                      <a:gd name="T3" fmla="*/ 1122 h 134"/>
                      <a:gd name="T4" fmla="*/ 0 w 162"/>
                      <a:gd name="T5" fmla="*/ 2014 h 134"/>
                      <a:gd name="T6" fmla="*/ 17 w 162"/>
                      <a:gd name="T7" fmla="*/ 2262 h 134"/>
                      <a:gd name="T8" fmla="*/ 20 w 162"/>
                      <a:gd name="T9" fmla="*/ 2293 h 134"/>
                      <a:gd name="T10" fmla="*/ 20 w 162"/>
                      <a:gd name="T11" fmla="*/ 2323 h 134"/>
                      <a:gd name="T12" fmla="*/ 31 w 162"/>
                      <a:gd name="T13" fmla="*/ 2005 h 134"/>
                      <a:gd name="T14" fmla="*/ 32 w 162"/>
                      <a:gd name="T15" fmla="*/ 1875 h 134"/>
                      <a:gd name="T16" fmla="*/ 40 w 162"/>
                      <a:gd name="T17" fmla="*/ 1768 h 134"/>
                      <a:gd name="T18" fmla="*/ 39 w 162"/>
                      <a:gd name="T19" fmla="*/ 1650 h 134"/>
                      <a:gd name="T20" fmla="*/ 52 w 162"/>
                      <a:gd name="T21" fmla="*/ 1432 h 134"/>
                      <a:gd name="T22" fmla="*/ 51 w 162"/>
                      <a:gd name="T23" fmla="*/ 1300 h 134"/>
                      <a:gd name="T24" fmla="*/ 54 w 162"/>
                      <a:gd name="T25" fmla="*/ 586 h 134"/>
                      <a:gd name="T26" fmla="*/ 51 w 162"/>
                      <a:gd name="T27" fmla="*/ 273 h 134"/>
                      <a:gd name="T28" fmla="*/ 44 w 162"/>
                      <a:gd name="T29" fmla="*/ 5 h 134"/>
                      <a:gd name="T30" fmla="*/ 42 w 162"/>
                      <a:gd name="T31" fmla="*/ 0 h 134"/>
                      <a:gd name="T32" fmla="*/ 32 w 162"/>
                      <a:gd name="T33" fmla="*/ 198 h 134"/>
                      <a:gd name="T34" fmla="*/ 31 w 162"/>
                      <a:gd name="T35" fmla="*/ 825 h 134"/>
                      <a:gd name="T36" fmla="*/ 38 w 162"/>
                      <a:gd name="T37" fmla="*/ 978 h 134"/>
                      <a:gd name="T38" fmla="*/ 38 w 162"/>
                      <a:gd name="T39" fmla="*/ 1197 h 134"/>
                      <a:gd name="T40" fmla="*/ 20 w 162"/>
                      <a:gd name="T41" fmla="*/ 635 h 134"/>
                      <a:gd name="T42" fmla="*/ 20 w 162"/>
                      <a:gd name="T43" fmla="*/ 1122 h 134"/>
                      <a:gd name="T44" fmla="*/ 0 w 162"/>
                      <a:gd name="T45" fmla="*/ 1122 h 134"/>
                      <a:gd name="T46" fmla="*/ 0 w 162"/>
                      <a:gd name="T47" fmla="*/ 1122 h 1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34"/>
                      <a:gd name="T74" fmla="*/ 162 w 162"/>
                      <a:gd name="T75" fmla="*/ 134 h 1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34">
                        <a:moveTo>
                          <a:pt x="0" y="65"/>
                        </a:moveTo>
                        <a:lnTo>
                          <a:pt x="0" y="65"/>
                        </a:lnTo>
                        <a:lnTo>
                          <a:pt x="0" y="116"/>
                        </a:lnTo>
                        <a:lnTo>
                          <a:pt x="17" y="129"/>
                        </a:lnTo>
                        <a:lnTo>
                          <a:pt x="43" y="132"/>
                        </a:lnTo>
                        <a:lnTo>
                          <a:pt x="67" y="133"/>
                        </a:lnTo>
                        <a:lnTo>
                          <a:pt x="91" y="115"/>
                        </a:lnTo>
                        <a:lnTo>
                          <a:pt x="92" y="107"/>
                        </a:lnTo>
                        <a:lnTo>
                          <a:pt x="113" y="102"/>
                        </a:lnTo>
                        <a:lnTo>
                          <a:pt x="109" y="95"/>
                        </a:lnTo>
                        <a:lnTo>
                          <a:pt x="153" y="81"/>
                        </a:lnTo>
                        <a:lnTo>
                          <a:pt x="147" y="75"/>
                        </a:lnTo>
                        <a:lnTo>
                          <a:pt x="161" y="34"/>
                        </a:lnTo>
                        <a:lnTo>
                          <a:pt x="150" y="17"/>
                        </a:lnTo>
                        <a:lnTo>
                          <a:pt x="125" y="5"/>
                        </a:lnTo>
                        <a:lnTo>
                          <a:pt x="118" y="0"/>
                        </a:lnTo>
                        <a:lnTo>
                          <a:pt x="93" y="12"/>
                        </a:lnTo>
                        <a:lnTo>
                          <a:pt x="90" y="48"/>
                        </a:lnTo>
                        <a:lnTo>
                          <a:pt x="106" y="55"/>
                        </a:lnTo>
                        <a:lnTo>
                          <a:pt x="106" y="69"/>
                        </a:lnTo>
                        <a:lnTo>
                          <a:pt x="28" y="37"/>
                        </a:lnTo>
                        <a:lnTo>
                          <a:pt x="31" y="65"/>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nvGrpSpPr>
                <p:cNvPr id="1704" name="Group 1703"/>
                <p:cNvGrpSpPr/>
                <p:nvPr/>
              </p:nvGrpSpPr>
              <p:grpSpPr>
                <a:xfrm>
                  <a:off x="4448086" y="2049553"/>
                  <a:ext cx="1031304" cy="938502"/>
                  <a:chOff x="4448086" y="2049553"/>
                  <a:chExt cx="1031304" cy="938502"/>
                </a:xfrm>
                <a:grpFill/>
              </p:grpSpPr>
              <p:sp>
                <p:nvSpPr>
                  <p:cNvPr id="1705" name="Freeform 141"/>
                  <p:cNvSpPr>
                    <a:spLocks noChangeAspect="1"/>
                  </p:cNvSpPr>
                  <p:nvPr/>
                </p:nvSpPr>
                <p:spPr bwMode="gray">
                  <a:xfrm>
                    <a:off x="5008920" y="2350869"/>
                    <a:ext cx="142002" cy="69109"/>
                  </a:xfrm>
                  <a:custGeom>
                    <a:avLst/>
                    <a:gdLst>
                      <a:gd name="T0" fmla="*/ 0 w 102"/>
                      <a:gd name="T1" fmla="*/ 2 h 46"/>
                      <a:gd name="T2" fmla="*/ 17 w 102"/>
                      <a:gd name="T3" fmla="*/ 0 h 46"/>
                      <a:gd name="T4" fmla="*/ 17 w 102"/>
                      <a:gd name="T5" fmla="*/ 342 h 46"/>
                      <a:gd name="T6" fmla="*/ 17 w 102"/>
                      <a:gd name="T7" fmla="*/ 774 h 46"/>
                      <a:gd name="T8" fmla="*/ 17 w 102"/>
                      <a:gd name="T9" fmla="*/ 774 h 46"/>
                      <a:gd name="T10" fmla="*/ 20 w 102"/>
                      <a:gd name="T11" fmla="*/ 518 h 46"/>
                      <a:gd name="T12" fmla="*/ 23 w 102"/>
                      <a:gd name="T13" fmla="*/ 477 h 46"/>
                      <a:gd name="T14" fmla="*/ 25 w 102"/>
                      <a:gd name="T15" fmla="*/ 914 h 46"/>
                      <a:gd name="T16" fmla="*/ 29 w 102"/>
                      <a:gd name="T17" fmla="*/ 1009 h 46"/>
                      <a:gd name="T18" fmla="*/ 28 w 102"/>
                      <a:gd name="T19" fmla="*/ 1192 h 46"/>
                      <a:gd name="T20" fmla="*/ 29 w 102"/>
                      <a:gd name="T21" fmla="*/ 1507 h 46"/>
                      <a:gd name="T22" fmla="*/ 29 w 102"/>
                      <a:gd name="T23" fmla="*/ 1714 h 46"/>
                      <a:gd name="T24" fmla="*/ 25 w 102"/>
                      <a:gd name="T25" fmla="*/ 1386 h 46"/>
                      <a:gd name="T26" fmla="*/ 23 w 102"/>
                      <a:gd name="T27" fmla="*/ 1275 h 46"/>
                      <a:gd name="T28" fmla="*/ 20 w 102"/>
                      <a:gd name="T29" fmla="*/ 1275 h 46"/>
                      <a:gd name="T30" fmla="*/ 18 w 102"/>
                      <a:gd name="T31" fmla="*/ 1665 h 46"/>
                      <a:gd name="T32" fmla="*/ 17 w 102"/>
                      <a:gd name="T33" fmla="*/ 1532 h 46"/>
                      <a:gd name="T34" fmla="*/ 17 w 102"/>
                      <a:gd name="T35" fmla="*/ 1780 h 46"/>
                      <a:gd name="T36" fmla="*/ 17 w 102"/>
                      <a:gd name="T37" fmla="*/ 1714 h 46"/>
                      <a:gd name="T38" fmla="*/ 17 w 102"/>
                      <a:gd name="T39" fmla="*/ 1009 h 46"/>
                      <a:gd name="T40" fmla="*/ 13 w 102"/>
                      <a:gd name="T41" fmla="*/ 372 h 46"/>
                      <a:gd name="T42" fmla="*/ 0 w 102"/>
                      <a:gd name="T43" fmla="*/ 2 h 46"/>
                      <a:gd name="T44" fmla="*/ 0 w 102"/>
                      <a:gd name="T45" fmla="*/ 2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46"/>
                      <a:gd name="T71" fmla="*/ 102 w 102"/>
                      <a:gd name="T72" fmla="*/ 46 h 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46">
                        <a:moveTo>
                          <a:pt x="0" y="2"/>
                        </a:moveTo>
                        <a:lnTo>
                          <a:pt x="24" y="0"/>
                        </a:lnTo>
                        <a:lnTo>
                          <a:pt x="47" y="9"/>
                        </a:lnTo>
                        <a:lnTo>
                          <a:pt x="56" y="19"/>
                        </a:lnTo>
                        <a:lnTo>
                          <a:pt x="68" y="19"/>
                        </a:lnTo>
                        <a:lnTo>
                          <a:pt x="77" y="14"/>
                        </a:lnTo>
                        <a:lnTo>
                          <a:pt x="83" y="13"/>
                        </a:lnTo>
                        <a:lnTo>
                          <a:pt x="89" y="23"/>
                        </a:lnTo>
                        <a:lnTo>
                          <a:pt x="100" y="26"/>
                        </a:lnTo>
                        <a:lnTo>
                          <a:pt x="97" y="30"/>
                        </a:lnTo>
                        <a:lnTo>
                          <a:pt x="101" y="38"/>
                        </a:lnTo>
                        <a:lnTo>
                          <a:pt x="100" y="44"/>
                        </a:lnTo>
                        <a:lnTo>
                          <a:pt x="89" y="35"/>
                        </a:lnTo>
                        <a:lnTo>
                          <a:pt x="83" y="32"/>
                        </a:lnTo>
                        <a:lnTo>
                          <a:pt x="77" y="32"/>
                        </a:lnTo>
                        <a:lnTo>
                          <a:pt x="74" y="42"/>
                        </a:lnTo>
                        <a:lnTo>
                          <a:pt x="67" y="39"/>
                        </a:lnTo>
                        <a:lnTo>
                          <a:pt x="54" y="45"/>
                        </a:lnTo>
                        <a:lnTo>
                          <a:pt x="38" y="44"/>
                        </a:lnTo>
                        <a:lnTo>
                          <a:pt x="38" y="26"/>
                        </a:lnTo>
                        <a:lnTo>
                          <a:pt x="13" y="10"/>
                        </a:lnTo>
                        <a:lnTo>
                          <a:pt x="0"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706" name="Group 1705"/>
                  <p:cNvGrpSpPr/>
                  <p:nvPr/>
                </p:nvGrpSpPr>
                <p:grpSpPr>
                  <a:xfrm>
                    <a:off x="4448086" y="2049553"/>
                    <a:ext cx="1031304" cy="938502"/>
                    <a:chOff x="4448086" y="2049553"/>
                    <a:chExt cx="1031304" cy="938502"/>
                  </a:xfrm>
                  <a:grpFill/>
                </p:grpSpPr>
                <p:sp>
                  <p:nvSpPr>
                    <p:cNvPr id="1707" name="Freeform 151"/>
                    <p:cNvSpPr>
                      <a:spLocks noChangeAspect="1"/>
                    </p:cNvSpPr>
                    <p:nvPr/>
                  </p:nvSpPr>
                  <p:spPr bwMode="gray">
                    <a:xfrm>
                      <a:off x="4448086" y="2237530"/>
                      <a:ext cx="147739" cy="60816"/>
                    </a:xfrm>
                    <a:custGeom>
                      <a:avLst/>
                      <a:gdLst>
                        <a:gd name="T0" fmla="*/ 0 w 105"/>
                        <a:gd name="T1" fmla="*/ 523 h 41"/>
                        <a:gd name="T2" fmla="*/ 0 w 105"/>
                        <a:gd name="T3" fmla="*/ 523 h 41"/>
                        <a:gd name="T4" fmla="*/ 1 w 105"/>
                        <a:gd name="T5" fmla="*/ 561 h 41"/>
                        <a:gd name="T6" fmla="*/ 2 w 105"/>
                        <a:gd name="T7" fmla="*/ 714 h 41"/>
                        <a:gd name="T8" fmla="*/ 13 w 105"/>
                        <a:gd name="T9" fmla="*/ 766 h 41"/>
                        <a:gd name="T10" fmla="*/ 26 w 105"/>
                        <a:gd name="T11" fmla="*/ 665 h 41"/>
                        <a:gd name="T12" fmla="*/ 26 w 105"/>
                        <a:gd name="T13" fmla="*/ 891 h 41"/>
                        <a:gd name="T14" fmla="*/ 40 w 105"/>
                        <a:gd name="T15" fmla="*/ 744 h 41"/>
                        <a:gd name="T16" fmla="*/ 47 w 105"/>
                        <a:gd name="T17" fmla="*/ 277 h 41"/>
                        <a:gd name="T18" fmla="*/ 44 w 105"/>
                        <a:gd name="T19" fmla="*/ 0 h 41"/>
                        <a:gd name="T20" fmla="*/ 26 w 105"/>
                        <a:gd name="T21" fmla="*/ 1 h 41"/>
                        <a:gd name="T22" fmla="*/ 26 w 105"/>
                        <a:gd name="T23" fmla="*/ 502 h 41"/>
                        <a:gd name="T24" fmla="*/ 0 w 105"/>
                        <a:gd name="T25" fmla="*/ 523 h 41"/>
                        <a:gd name="T26" fmla="*/ 0 w 105"/>
                        <a:gd name="T27" fmla="*/ 523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1"/>
                        <a:gd name="T44" fmla="*/ 105 w 10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1">
                          <a:moveTo>
                            <a:pt x="0" y="23"/>
                          </a:moveTo>
                          <a:lnTo>
                            <a:pt x="0" y="23"/>
                          </a:lnTo>
                          <a:lnTo>
                            <a:pt x="1" y="25"/>
                          </a:lnTo>
                          <a:lnTo>
                            <a:pt x="2" y="32"/>
                          </a:lnTo>
                          <a:lnTo>
                            <a:pt x="13" y="34"/>
                          </a:lnTo>
                          <a:lnTo>
                            <a:pt x="35" y="30"/>
                          </a:lnTo>
                          <a:lnTo>
                            <a:pt x="58" y="40"/>
                          </a:lnTo>
                          <a:lnTo>
                            <a:pt x="90" y="33"/>
                          </a:lnTo>
                          <a:lnTo>
                            <a:pt x="104" y="13"/>
                          </a:lnTo>
                          <a:lnTo>
                            <a:pt x="99" y="0"/>
                          </a:lnTo>
                          <a:lnTo>
                            <a:pt x="58" y="1"/>
                          </a:lnTo>
                          <a:lnTo>
                            <a:pt x="46" y="2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08" name="Freeform 154"/>
                    <p:cNvSpPr>
                      <a:spLocks noChangeAspect="1"/>
                    </p:cNvSpPr>
                    <p:nvPr/>
                  </p:nvSpPr>
                  <p:spPr bwMode="gray">
                    <a:xfrm>
                      <a:off x="4587219" y="2216797"/>
                      <a:ext cx="110446" cy="49759"/>
                    </a:xfrm>
                    <a:custGeom>
                      <a:avLst/>
                      <a:gdLst>
                        <a:gd name="T0" fmla="*/ 0 w 79"/>
                        <a:gd name="T1" fmla="*/ 174 h 34"/>
                        <a:gd name="T2" fmla="*/ 5 w 79"/>
                        <a:gd name="T3" fmla="*/ 344 h 34"/>
                        <a:gd name="T4" fmla="*/ 19 w 79"/>
                        <a:gd name="T5" fmla="*/ 407 h 34"/>
                        <a:gd name="T6" fmla="*/ 19 w 79"/>
                        <a:gd name="T7" fmla="*/ 231 h 34"/>
                        <a:gd name="T8" fmla="*/ 22 w 79"/>
                        <a:gd name="T9" fmla="*/ 274 h 34"/>
                        <a:gd name="T10" fmla="*/ 24 w 79"/>
                        <a:gd name="T11" fmla="*/ 130 h 34"/>
                        <a:gd name="T12" fmla="*/ 19 w 79"/>
                        <a:gd name="T13" fmla="*/ 7 h 34"/>
                        <a:gd name="T14" fmla="*/ 19 w 79"/>
                        <a:gd name="T15" fmla="*/ 0 h 34"/>
                        <a:gd name="T16" fmla="*/ 1 w 79"/>
                        <a:gd name="T17" fmla="*/ 164 h 34"/>
                        <a:gd name="T18" fmla="*/ 0 w 79"/>
                        <a:gd name="T19" fmla="*/ 174 h 34"/>
                        <a:gd name="T20" fmla="*/ 0 w 79"/>
                        <a:gd name="T21" fmla="*/ 174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4"/>
                        <a:gd name="T35" fmla="*/ 79 w 79"/>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4">
                          <a:moveTo>
                            <a:pt x="0" y="15"/>
                          </a:moveTo>
                          <a:lnTo>
                            <a:pt x="5" y="28"/>
                          </a:lnTo>
                          <a:lnTo>
                            <a:pt x="24" y="33"/>
                          </a:lnTo>
                          <a:lnTo>
                            <a:pt x="55" y="20"/>
                          </a:lnTo>
                          <a:lnTo>
                            <a:pt x="74" y="23"/>
                          </a:lnTo>
                          <a:lnTo>
                            <a:pt x="78" y="10"/>
                          </a:lnTo>
                          <a:lnTo>
                            <a:pt x="44" y="7"/>
                          </a:lnTo>
                          <a:lnTo>
                            <a:pt x="24" y="0"/>
                          </a:lnTo>
                          <a:lnTo>
                            <a:pt x="1" y="14"/>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09" name="Freeform 164"/>
                    <p:cNvSpPr>
                      <a:spLocks noChangeAspect="1"/>
                    </p:cNvSpPr>
                    <p:nvPr/>
                  </p:nvSpPr>
                  <p:spPr bwMode="gray">
                    <a:xfrm>
                      <a:off x="4574309" y="2245823"/>
                      <a:ext cx="130527" cy="71873"/>
                    </a:xfrm>
                    <a:custGeom>
                      <a:avLst/>
                      <a:gdLst>
                        <a:gd name="T0" fmla="*/ 0 w 93"/>
                        <a:gd name="T1" fmla="*/ 387 h 49"/>
                        <a:gd name="T2" fmla="*/ 0 w 93"/>
                        <a:gd name="T3" fmla="*/ 387 h 49"/>
                        <a:gd name="T4" fmla="*/ 14 w 93"/>
                        <a:gd name="T5" fmla="*/ 8 h 49"/>
                        <a:gd name="T6" fmla="*/ 23 w 93"/>
                        <a:gd name="T7" fmla="*/ 173 h 49"/>
                        <a:gd name="T8" fmla="*/ 23 w 93"/>
                        <a:gd name="T9" fmla="*/ 0 h 49"/>
                        <a:gd name="T10" fmla="*/ 32 w 93"/>
                        <a:gd name="T11" fmla="*/ 3 h 49"/>
                        <a:gd name="T12" fmla="*/ 36 w 93"/>
                        <a:gd name="T13" fmla="*/ 145 h 49"/>
                        <a:gd name="T14" fmla="*/ 23 w 93"/>
                        <a:gd name="T15" fmla="*/ 587 h 49"/>
                        <a:gd name="T16" fmla="*/ 23 w 93"/>
                        <a:gd name="T17" fmla="*/ 661 h 49"/>
                        <a:gd name="T18" fmla="*/ 0 w 93"/>
                        <a:gd name="T19" fmla="*/ 387 h 49"/>
                        <a:gd name="T20" fmla="*/ 0 w 93"/>
                        <a:gd name="T21" fmla="*/ 38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3"/>
                        <a:gd name="T34" fmla="*/ 0 h 49"/>
                        <a:gd name="T35" fmla="*/ 93 w 9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3" h="49">
                          <a:moveTo>
                            <a:pt x="0" y="28"/>
                          </a:moveTo>
                          <a:lnTo>
                            <a:pt x="0" y="28"/>
                          </a:lnTo>
                          <a:lnTo>
                            <a:pt x="14" y="8"/>
                          </a:lnTo>
                          <a:lnTo>
                            <a:pt x="33" y="13"/>
                          </a:lnTo>
                          <a:lnTo>
                            <a:pt x="64" y="0"/>
                          </a:lnTo>
                          <a:lnTo>
                            <a:pt x="83" y="3"/>
                          </a:lnTo>
                          <a:lnTo>
                            <a:pt x="92" y="10"/>
                          </a:lnTo>
                          <a:lnTo>
                            <a:pt x="57" y="42"/>
                          </a:lnTo>
                          <a:lnTo>
                            <a:pt x="27" y="48"/>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710" name="Group 1709"/>
                    <p:cNvGrpSpPr/>
                    <p:nvPr/>
                  </p:nvGrpSpPr>
                  <p:grpSpPr>
                    <a:xfrm>
                      <a:off x="4537016" y="2049553"/>
                      <a:ext cx="942374" cy="938502"/>
                      <a:chOff x="4537016" y="2049553"/>
                      <a:chExt cx="942374" cy="938502"/>
                    </a:xfrm>
                    <a:grpFill/>
                  </p:grpSpPr>
                  <p:sp>
                    <p:nvSpPr>
                      <p:cNvPr id="1712" name="Freeform 177"/>
                      <p:cNvSpPr>
                        <a:spLocks noChangeAspect="1"/>
                      </p:cNvSpPr>
                      <p:nvPr/>
                    </p:nvSpPr>
                    <p:spPr bwMode="gray">
                      <a:xfrm>
                        <a:off x="4766514" y="2410303"/>
                        <a:ext cx="55940" cy="45612"/>
                      </a:xfrm>
                      <a:custGeom>
                        <a:avLst/>
                        <a:gdLst>
                          <a:gd name="T0" fmla="*/ 0 w 39"/>
                          <a:gd name="T1" fmla="*/ 1283 h 30"/>
                          <a:gd name="T2" fmla="*/ 0 w 39"/>
                          <a:gd name="T3" fmla="*/ 1283 h 30"/>
                          <a:gd name="T4" fmla="*/ 5 w 39"/>
                          <a:gd name="T5" fmla="*/ 1 h 30"/>
                          <a:gd name="T6" fmla="*/ 26 w 39"/>
                          <a:gd name="T7" fmla="*/ 0 h 30"/>
                          <a:gd name="T8" fmla="*/ 38 w 39"/>
                          <a:gd name="T9" fmla="*/ 964 h 30"/>
                          <a:gd name="T10" fmla="*/ 21 w 39"/>
                          <a:gd name="T11" fmla="*/ 964 h 30"/>
                          <a:gd name="T12" fmla="*/ 2 w 39"/>
                          <a:gd name="T13" fmla="*/ 1935 h 30"/>
                          <a:gd name="T14" fmla="*/ 10 w 39"/>
                          <a:gd name="T15" fmla="*/ 1322 h 30"/>
                          <a:gd name="T16" fmla="*/ 0 w 39"/>
                          <a:gd name="T17" fmla="*/ 1283 h 30"/>
                          <a:gd name="T18" fmla="*/ 0 w 39"/>
                          <a:gd name="T19" fmla="*/ 128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0"/>
                          <a:gd name="T32" fmla="*/ 39 w 39"/>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0">
                            <a:moveTo>
                              <a:pt x="0" y="19"/>
                            </a:moveTo>
                            <a:lnTo>
                              <a:pt x="0" y="19"/>
                            </a:lnTo>
                            <a:lnTo>
                              <a:pt x="5" y="1"/>
                            </a:lnTo>
                            <a:lnTo>
                              <a:pt x="26" y="0"/>
                            </a:lnTo>
                            <a:lnTo>
                              <a:pt x="38" y="14"/>
                            </a:lnTo>
                            <a:lnTo>
                              <a:pt x="21" y="14"/>
                            </a:lnTo>
                            <a:lnTo>
                              <a:pt x="2" y="29"/>
                            </a:lnTo>
                            <a:lnTo>
                              <a:pt x="10" y="20"/>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713" name="Group 1712"/>
                      <p:cNvGrpSpPr/>
                      <p:nvPr/>
                    </p:nvGrpSpPr>
                    <p:grpSpPr>
                      <a:xfrm>
                        <a:off x="4537016" y="2049553"/>
                        <a:ext cx="942374" cy="938502"/>
                        <a:chOff x="4537016" y="2049553"/>
                        <a:chExt cx="942374" cy="938502"/>
                      </a:xfrm>
                      <a:grpFill/>
                    </p:grpSpPr>
                    <p:sp>
                      <p:nvSpPr>
                        <p:cNvPr id="1714" name="Freeform 150"/>
                        <p:cNvSpPr>
                          <a:spLocks noChangeAspect="1"/>
                        </p:cNvSpPr>
                        <p:nvPr/>
                      </p:nvSpPr>
                      <p:spPr bwMode="gray">
                        <a:xfrm>
                          <a:off x="4637421" y="2395099"/>
                          <a:ext cx="34425" cy="70491"/>
                        </a:xfrm>
                        <a:custGeom>
                          <a:avLst/>
                          <a:gdLst>
                            <a:gd name="T0" fmla="*/ 0 w 25"/>
                            <a:gd name="T1" fmla="*/ 1261 h 47"/>
                            <a:gd name="T2" fmla="*/ 0 w 25"/>
                            <a:gd name="T3" fmla="*/ 1261 h 47"/>
                            <a:gd name="T4" fmla="*/ 1 w 25"/>
                            <a:gd name="T5" fmla="*/ 378 h 47"/>
                            <a:gd name="T6" fmla="*/ 12 w 25"/>
                            <a:gd name="T7" fmla="*/ 0 h 47"/>
                            <a:gd name="T8" fmla="*/ 12 w 25"/>
                            <a:gd name="T9" fmla="*/ 980 h 47"/>
                            <a:gd name="T10" fmla="*/ 12 w 25"/>
                            <a:gd name="T11" fmla="*/ 1646 h 47"/>
                            <a:gd name="T12" fmla="*/ 0 w 25"/>
                            <a:gd name="T13" fmla="*/ 1261 h 47"/>
                            <a:gd name="T14" fmla="*/ 0 w 25"/>
                            <a:gd name="T15" fmla="*/ 1261 h 4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7"/>
                            <a:gd name="T26" fmla="*/ 25 w 25"/>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7">
                              <a:moveTo>
                                <a:pt x="0" y="35"/>
                              </a:moveTo>
                              <a:lnTo>
                                <a:pt x="0" y="35"/>
                              </a:lnTo>
                              <a:lnTo>
                                <a:pt x="1" y="11"/>
                              </a:lnTo>
                              <a:lnTo>
                                <a:pt x="12" y="0"/>
                              </a:lnTo>
                              <a:lnTo>
                                <a:pt x="24" y="27"/>
                              </a:lnTo>
                              <a:lnTo>
                                <a:pt x="13" y="46"/>
                              </a:lnTo>
                              <a:lnTo>
                                <a:pt x="0" y="3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15" name="Freeform 153"/>
                        <p:cNvSpPr>
                          <a:spLocks noChangeAspect="1"/>
                        </p:cNvSpPr>
                        <p:nvPr/>
                      </p:nvSpPr>
                      <p:spPr bwMode="gray">
                        <a:xfrm>
                          <a:off x="4696230" y="2353634"/>
                          <a:ext cx="120486" cy="71873"/>
                        </a:xfrm>
                        <a:custGeom>
                          <a:avLst/>
                          <a:gdLst>
                            <a:gd name="T0" fmla="*/ 0 w 86"/>
                            <a:gd name="T1" fmla="*/ 1117 h 48"/>
                            <a:gd name="T2" fmla="*/ 0 w 86"/>
                            <a:gd name="T3" fmla="*/ 1117 h 48"/>
                            <a:gd name="T4" fmla="*/ 5 w 86"/>
                            <a:gd name="T5" fmla="*/ 0 h 48"/>
                            <a:gd name="T6" fmla="*/ 30 w 86"/>
                            <a:gd name="T7" fmla="*/ 264 h 48"/>
                            <a:gd name="T8" fmla="*/ 23 w 86"/>
                            <a:gd name="T9" fmla="*/ 906 h 48"/>
                            <a:gd name="T10" fmla="*/ 26 w 86"/>
                            <a:gd name="T11" fmla="*/ 1311 h 48"/>
                            <a:gd name="T12" fmla="*/ 21 w 86"/>
                            <a:gd name="T13" fmla="*/ 1322 h 48"/>
                            <a:gd name="T14" fmla="*/ 21 w 86"/>
                            <a:gd name="T15" fmla="*/ 1587 h 48"/>
                            <a:gd name="T16" fmla="*/ 8 w 86"/>
                            <a:gd name="T17" fmla="*/ 1587 h 48"/>
                            <a:gd name="T18" fmla="*/ 0 w 86"/>
                            <a:gd name="T19" fmla="*/ 1117 h 48"/>
                            <a:gd name="T20" fmla="*/ 0 w 86"/>
                            <a:gd name="T21" fmla="*/ 111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48"/>
                            <a:gd name="T35" fmla="*/ 86 w 8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48">
                              <a:moveTo>
                                <a:pt x="0" y="32"/>
                              </a:moveTo>
                              <a:lnTo>
                                <a:pt x="0" y="32"/>
                              </a:lnTo>
                              <a:lnTo>
                                <a:pt x="5" y="0"/>
                              </a:lnTo>
                              <a:lnTo>
                                <a:pt x="85" y="7"/>
                              </a:lnTo>
                              <a:lnTo>
                                <a:pt x="70" y="27"/>
                              </a:lnTo>
                              <a:lnTo>
                                <a:pt x="76" y="38"/>
                              </a:lnTo>
                              <a:lnTo>
                                <a:pt x="55" y="39"/>
                              </a:lnTo>
                              <a:lnTo>
                                <a:pt x="42" y="47"/>
                              </a:lnTo>
                              <a:lnTo>
                                <a:pt x="8" y="47"/>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16" name="Freeform 191"/>
                        <p:cNvSpPr>
                          <a:spLocks noChangeAspect="1"/>
                        </p:cNvSpPr>
                        <p:nvPr/>
                      </p:nvSpPr>
                      <p:spPr bwMode="gray">
                        <a:xfrm>
                          <a:off x="4624512" y="2306639"/>
                          <a:ext cx="80324" cy="117485"/>
                        </a:xfrm>
                        <a:custGeom>
                          <a:avLst/>
                          <a:gdLst>
                            <a:gd name="T0" fmla="*/ 14 w 58"/>
                            <a:gd name="T1" fmla="*/ 329 h 79"/>
                            <a:gd name="T2" fmla="*/ 14 w 58"/>
                            <a:gd name="T3" fmla="*/ 0 h 79"/>
                            <a:gd name="T4" fmla="*/ 14 w 58"/>
                            <a:gd name="T5" fmla="*/ 792 h 79"/>
                            <a:gd name="T6" fmla="*/ 14 w 58"/>
                            <a:gd name="T7" fmla="*/ 1326 h 79"/>
                            <a:gd name="T8" fmla="*/ 14 w 58"/>
                            <a:gd name="T9" fmla="*/ 1647 h 79"/>
                            <a:gd name="T10" fmla="*/ 14 w 58"/>
                            <a:gd name="T11" fmla="*/ 1938 h 79"/>
                            <a:gd name="T12" fmla="*/ 0 w 58"/>
                            <a:gd name="T13" fmla="*/ 1581 h 79"/>
                            <a:gd name="T14" fmla="*/ 14 w 58"/>
                            <a:gd name="T15" fmla="*/ 1531 h 79"/>
                            <a:gd name="T16" fmla="*/ 14 w 58"/>
                            <a:gd name="T17" fmla="*/ 1096 h 79"/>
                            <a:gd name="T18" fmla="*/ 14 w 58"/>
                            <a:gd name="T19" fmla="*/ 329 h 79"/>
                            <a:gd name="T20" fmla="*/ 14 w 58"/>
                            <a:gd name="T21" fmla="*/ 329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79"/>
                            <a:gd name="T35" fmla="*/ 58 w 58"/>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79">
                              <a:moveTo>
                                <a:pt x="16" y="14"/>
                              </a:moveTo>
                              <a:lnTo>
                                <a:pt x="22" y="0"/>
                              </a:lnTo>
                              <a:lnTo>
                                <a:pt x="57" y="32"/>
                              </a:lnTo>
                              <a:lnTo>
                                <a:pt x="51" y="54"/>
                              </a:lnTo>
                              <a:lnTo>
                                <a:pt x="56" y="66"/>
                              </a:lnTo>
                              <a:lnTo>
                                <a:pt x="20" y="78"/>
                              </a:lnTo>
                              <a:lnTo>
                                <a:pt x="0" y="63"/>
                              </a:lnTo>
                              <a:lnTo>
                                <a:pt x="26" y="61"/>
                              </a:lnTo>
                              <a:lnTo>
                                <a:pt x="31" y="44"/>
                              </a:lnTo>
                              <a:lnTo>
                                <a:pt x="16"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nvGrpSpPr>
                        <p:cNvPr id="1717" name="Group 1716"/>
                        <p:cNvGrpSpPr/>
                        <p:nvPr/>
                      </p:nvGrpSpPr>
                      <p:grpSpPr>
                        <a:xfrm>
                          <a:off x="4537016" y="2049553"/>
                          <a:ext cx="942374" cy="938502"/>
                          <a:chOff x="4537016" y="2049553"/>
                          <a:chExt cx="942374" cy="938502"/>
                        </a:xfrm>
                        <a:grpFill/>
                      </p:grpSpPr>
                      <p:sp>
                        <p:nvSpPr>
                          <p:cNvPr id="1718" name="Freeform 26"/>
                          <p:cNvSpPr>
                            <a:spLocks noChangeAspect="1"/>
                          </p:cNvSpPr>
                          <p:nvPr/>
                        </p:nvSpPr>
                        <p:spPr bwMode="gray">
                          <a:xfrm>
                            <a:off x="5110760" y="2457297"/>
                            <a:ext cx="368630" cy="333106"/>
                          </a:xfrm>
                          <a:custGeom>
                            <a:avLst/>
                            <a:gdLst>
                              <a:gd name="T0" fmla="*/ 0 w 262"/>
                              <a:gd name="T1" fmla="*/ 197 h 224"/>
                              <a:gd name="T2" fmla="*/ 0 w 262"/>
                              <a:gd name="T3" fmla="*/ 197 h 224"/>
                              <a:gd name="T4" fmla="*/ 7 w 262"/>
                              <a:gd name="T5" fmla="*/ 0 h 224"/>
                              <a:gd name="T6" fmla="*/ 26 w 262"/>
                              <a:gd name="T7" fmla="*/ 410 h 224"/>
                              <a:gd name="T8" fmla="*/ 26 w 262"/>
                              <a:gd name="T9" fmla="*/ 3 h 224"/>
                              <a:gd name="T10" fmla="*/ 26 w 262"/>
                              <a:gd name="T11" fmla="*/ 381 h 224"/>
                              <a:gd name="T12" fmla="*/ 26 w 262"/>
                              <a:gd name="T13" fmla="*/ 547 h 224"/>
                              <a:gd name="T14" fmla="*/ 26 w 262"/>
                              <a:gd name="T15" fmla="*/ 880 h 224"/>
                              <a:gd name="T16" fmla="*/ 47 w 262"/>
                              <a:gd name="T17" fmla="*/ 1268 h 224"/>
                              <a:gd name="T18" fmla="*/ 62 w 262"/>
                              <a:gd name="T19" fmla="*/ 1143 h 224"/>
                              <a:gd name="T20" fmla="*/ 61 w 262"/>
                              <a:gd name="T21" fmla="*/ 947 h 224"/>
                              <a:gd name="T22" fmla="*/ 75 w 262"/>
                              <a:gd name="T23" fmla="*/ 591 h 224"/>
                              <a:gd name="T24" fmla="*/ 102 w 262"/>
                              <a:gd name="T25" fmla="*/ 1230 h 224"/>
                              <a:gd name="T26" fmla="*/ 103 w 262"/>
                              <a:gd name="T27" fmla="*/ 1579 h 224"/>
                              <a:gd name="T28" fmla="*/ 98 w 262"/>
                              <a:gd name="T29" fmla="*/ 2207 h 224"/>
                              <a:gd name="T30" fmla="*/ 99 w 262"/>
                              <a:gd name="T31" fmla="*/ 3115 h 224"/>
                              <a:gd name="T32" fmla="*/ 105 w 262"/>
                              <a:gd name="T33" fmla="*/ 3385 h 224"/>
                              <a:gd name="T34" fmla="*/ 100 w 262"/>
                              <a:gd name="T35" fmla="*/ 3868 h 224"/>
                              <a:gd name="T36" fmla="*/ 113 w 262"/>
                              <a:gd name="T37" fmla="*/ 4847 h 224"/>
                              <a:gd name="T38" fmla="*/ 105 w 262"/>
                              <a:gd name="T39" fmla="*/ 5577 h 224"/>
                              <a:gd name="T40" fmla="*/ 77 w 262"/>
                              <a:gd name="T41" fmla="*/ 5320 h 224"/>
                              <a:gd name="T42" fmla="*/ 73 w 262"/>
                              <a:gd name="T43" fmla="*/ 4879 h 224"/>
                              <a:gd name="T44" fmla="*/ 59 w 262"/>
                              <a:gd name="T45" fmla="*/ 5015 h 224"/>
                              <a:gd name="T46" fmla="*/ 45 w 262"/>
                              <a:gd name="T47" fmla="*/ 4585 h 224"/>
                              <a:gd name="T48" fmla="*/ 35 w 262"/>
                              <a:gd name="T49" fmla="*/ 3695 h 224"/>
                              <a:gd name="T50" fmla="*/ 26 w 262"/>
                              <a:gd name="T51" fmla="*/ 3605 h 224"/>
                              <a:gd name="T52" fmla="*/ 26 w 262"/>
                              <a:gd name="T53" fmla="*/ 3742 h 224"/>
                              <a:gd name="T54" fmla="*/ 26 w 262"/>
                              <a:gd name="T55" fmla="*/ 2905 h 224"/>
                              <a:gd name="T56" fmla="*/ 18 w 262"/>
                              <a:gd name="T57" fmla="*/ 2374 h 224"/>
                              <a:gd name="T58" fmla="*/ 26 w 262"/>
                              <a:gd name="T59" fmla="*/ 1579 h 224"/>
                              <a:gd name="T60" fmla="*/ 19 w 262"/>
                              <a:gd name="T61" fmla="*/ 1468 h 224"/>
                              <a:gd name="T62" fmla="*/ 9 w 262"/>
                              <a:gd name="T63" fmla="*/ 1019 h 224"/>
                              <a:gd name="T64" fmla="*/ 0 w 262"/>
                              <a:gd name="T65" fmla="*/ 197 h 224"/>
                              <a:gd name="T66" fmla="*/ 0 w 262"/>
                              <a:gd name="T67" fmla="*/ 197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24"/>
                              <a:gd name="T104" fmla="*/ 262 w 262"/>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24">
                                <a:moveTo>
                                  <a:pt x="0" y="7"/>
                                </a:moveTo>
                                <a:lnTo>
                                  <a:pt x="0" y="7"/>
                                </a:lnTo>
                                <a:lnTo>
                                  <a:pt x="7" y="0"/>
                                </a:lnTo>
                                <a:lnTo>
                                  <a:pt x="27" y="17"/>
                                </a:lnTo>
                                <a:lnTo>
                                  <a:pt x="52" y="3"/>
                                </a:lnTo>
                                <a:lnTo>
                                  <a:pt x="54" y="16"/>
                                </a:lnTo>
                                <a:lnTo>
                                  <a:pt x="66" y="21"/>
                                </a:lnTo>
                                <a:lnTo>
                                  <a:pt x="68" y="35"/>
                                </a:lnTo>
                                <a:lnTo>
                                  <a:pt x="104" y="51"/>
                                </a:lnTo>
                                <a:lnTo>
                                  <a:pt x="137" y="46"/>
                                </a:lnTo>
                                <a:lnTo>
                                  <a:pt x="134" y="38"/>
                                </a:lnTo>
                                <a:lnTo>
                                  <a:pt x="177" y="24"/>
                                </a:lnTo>
                                <a:lnTo>
                                  <a:pt x="233" y="49"/>
                                </a:lnTo>
                                <a:lnTo>
                                  <a:pt x="234" y="63"/>
                                </a:lnTo>
                                <a:lnTo>
                                  <a:pt x="225" y="88"/>
                                </a:lnTo>
                                <a:lnTo>
                                  <a:pt x="227" y="124"/>
                                </a:lnTo>
                                <a:lnTo>
                                  <a:pt x="241" y="135"/>
                                </a:lnTo>
                                <a:lnTo>
                                  <a:pt x="229" y="153"/>
                                </a:lnTo>
                                <a:lnTo>
                                  <a:pt x="261" y="194"/>
                                </a:lnTo>
                                <a:lnTo>
                                  <a:pt x="240" y="223"/>
                                </a:lnTo>
                                <a:lnTo>
                                  <a:pt x="182" y="213"/>
                                </a:lnTo>
                                <a:lnTo>
                                  <a:pt x="169" y="195"/>
                                </a:lnTo>
                                <a:lnTo>
                                  <a:pt x="129" y="201"/>
                                </a:lnTo>
                                <a:lnTo>
                                  <a:pt x="100" y="183"/>
                                </a:lnTo>
                                <a:lnTo>
                                  <a:pt x="80" y="149"/>
                                </a:lnTo>
                                <a:lnTo>
                                  <a:pt x="65" y="143"/>
                                </a:lnTo>
                                <a:lnTo>
                                  <a:pt x="61" y="151"/>
                                </a:lnTo>
                                <a:lnTo>
                                  <a:pt x="43" y="116"/>
                                </a:lnTo>
                                <a:lnTo>
                                  <a:pt x="18" y="95"/>
                                </a:lnTo>
                                <a:lnTo>
                                  <a:pt x="30" y="63"/>
                                </a:lnTo>
                                <a:lnTo>
                                  <a:pt x="19" y="59"/>
                                </a:lnTo>
                                <a:lnTo>
                                  <a:pt x="9" y="41"/>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19" name="Freeform 91"/>
                          <p:cNvSpPr>
                            <a:spLocks noChangeAspect="1"/>
                          </p:cNvSpPr>
                          <p:nvPr/>
                        </p:nvSpPr>
                        <p:spPr bwMode="gray">
                          <a:xfrm>
                            <a:off x="4772251" y="2404775"/>
                            <a:ext cx="354287" cy="146511"/>
                          </a:xfrm>
                          <a:custGeom>
                            <a:avLst/>
                            <a:gdLst>
                              <a:gd name="T0" fmla="*/ 0 w 252"/>
                              <a:gd name="T1" fmla="*/ 662 h 99"/>
                              <a:gd name="T2" fmla="*/ 0 w 252"/>
                              <a:gd name="T3" fmla="*/ 662 h 99"/>
                              <a:gd name="T4" fmla="*/ 11 w 252"/>
                              <a:gd name="T5" fmla="*/ 1170 h 99"/>
                              <a:gd name="T6" fmla="*/ 1 w 252"/>
                              <a:gd name="T7" fmla="*/ 1246 h 99"/>
                              <a:gd name="T8" fmla="*/ 11 w 252"/>
                              <a:gd name="T9" fmla="*/ 1334 h 99"/>
                              <a:gd name="T10" fmla="*/ 15 w 252"/>
                              <a:gd name="T11" fmla="*/ 1648 h 99"/>
                              <a:gd name="T12" fmla="*/ 25 w 252"/>
                              <a:gd name="T13" fmla="*/ 1611 h 99"/>
                              <a:gd name="T14" fmla="*/ 15 w 252"/>
                              <a:gd name="T15" fmla="*/ 1753 h 99"/>
                              <a:gd name="T16" fmla="*/ 25 w 252"/>
                              <a:gd name="T17" fmla="*/ 1659 h 99"/>
                              <a:gd name="T18" fmla="*/ 25 w 252"/>
                              <a:gd name="T19" fmla="*/ 1890 h 99"/>
                              <a:gd name="T20" fmla="*/ 25 w 252"/>
                              <a:gd name="T21" fmla="*/ 1656 h 99"/>
                              <a:gd name="T22" fmla="*/ 38 w 252"/>
                              <a:gd name="T23" fmla="*/ 1952 h 99"/>
                              <a:gd name="T24" fmla="*/ 58 w 252"/>
                              <a:gd name="T25" fmla="*/ 1656 h 99"/>
                              <a:gd name="T26" fmla="*/ 58 w 252"/>
                              <a:gd name="T27" fmla="*/ 1982 h 99"/>
                              <a:gd name="T28" fmla="*/ 60 w 252"/>
                              <a:gd name="T29" fmla="*/ 1656 h 99"/>
                              <a:gd name="T30" fmla="*/ 93 w 252"/>
                              <a:gd name="T31" fmla="*/ 1611 h 99"/>
                              <a:gd name="T32" fmla="*/ 106 w 252"/>
                              <a:gd name="T33" fmla="*/ 1547 h 99"/>
                              <a:gd name="T34" fmla="*/ 102 w 252"/>
                              <a:gd name="T35" fmla="*/ 870 h 99"/>
                              <a:gd name="T36" fmla="*/ 105 w 252"/>
                              <a:gd name="T37" fmla="*/ 730 h 99"/>
                              <a:gd name="T38" fmla="*/ 94 w 252"/>
                              <a:gd name="T39" fmla="*/ 7 h 99"/>
                              <a:gd name="T40" fmla="*/ 86 w 252"/>
                              <a:gd name="T41" fmla="*/ 7 h 99"/>
                              <a:gd name="T42" fmla="*/ 68 w 252"/>
                              <a:gd name="T43" fmla="*/ 369 h 99"/>
                              <a:gd name="T44" fmla="*/ 54 w 252"/>
                              <a:gd name="T45" fmla="*/ 0 h 99"/>
                              <a:gd name="T46" fmla="*/ 41 w 252"/>
                              <a:gd name="T47" fmla="*/ 1 h 99"/>
                              <a:gd name="T48" fmla="*/ 25 w 252"/>
                              <a:gd name="T49" fmla="*/ 345 h 99"/>
                              <a:gd name="T50" fmla="*/ 25 w 252"/>
                              <a:gd name="T51" fmla="*/ 245 h 99"/>
                              <a:gd name="T52" fmla="*/ 25 w 252"/>
                              <a:gd name="T53" fmla="*/ 453 h 99"/>
                              <a:gd name="T54" fmla="*/ 0 w 252"/>
                              <a:gd name="T55" fmla="*/ 662 h 99"/>
                              <a:gd name="T56" fmla="*/ 0 w 252"/>
                              <a:gd name="T57" fmla="*/ 662 h 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99"/>
                              <a:gd name="T89" fmla="*/ 252 w 252"/>
                              <a:gd name="T90" fmla="*/ 99 h 9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99">
                                <a:moveTo>
                                  <a:pt x="0" y="33"/>
                                </a:moveTo>
                                <a:lnTo>
                                  <a:pt x="0" y="33"/>
                                </a:lnTo>
                                <a:lnTo>
                                  <a:pt x="11" y="58"/>
                                </a:lnTo>
                                <a:lnTo>
                                  <a:pt x="1" y="61"/>
                                </a:lnTo>
                                <a:lnTo>
                                  <a:pt x="11" y="65"/>
                                </a:lnTo>
                                <a:lnTo>
                                  <a:pt x="15" y="81"/>
                                </a:lnTo>
                                <a:lnTo>
                                  <a:pt x="29" y="79"/>
                                </a:lnTo>
                                <a:lnTo>
                                  <a:pt x="15" y="86"/>
                                </a:lnTo>
                                <a:lnTo>
                                  <a:pt x="31" y="83"/>
                                </a:lnTo>
                                <a:lnTo>
                                  <a:pt x="48" y="93"/>
                                </a:lnTo>
                                <a:lnTo>
                                  <a:pt x="64" y="82"/>
                                </a:lnTo>
                                <a:lnTo>
                                  <a:pt x="89" y="96"/>
                                </a:lnTo>
                                <a:lnTo>
                                  <a:pt x="132" y="82"/>
                                </a:lnTo>
                                <a:lnTo>
                                  <a:pt x="131" y="98"/>
                                </a:lnTo>
                                <a:lnTo>
                                  <a:pt x="139" y="82"/>
                                </a:lnTo>
                                <a:lnTo>
                                  <a:pt x="221" y="79"/>
                                </a:lnTo>
                                <a:lnTo>
                                  <a:pt x="251" y="77"/>
                                </a:lnTo>
                                <a:lnTo>
                                  <a:pt x="242" y="43"/>
                                </a:lnTo>
                                <a:lnTo>
                                  <a:pt x="249" y="36"/>
                                </a:lnTo>
                                <a:lnTo>
                                  <a:pt x="223" y="7"/>
                                </a:lnTo>
                                <a:lnTo>
                                  <a:pt x="206" y="7"/>
                                </a:lnTo>
                                <a:lnTo>
                                  <a:pt x="161" y="19"/>
                                </a:lnTo>
                                <a:lnTo>
                                  <a:pt x="121" y="0"/>
                                </a:lnTo>
                                <a:lnTo>
                                  <a:pt x="96" y="1"/>
                                </a:lnTo>
                                <a:lnTo>
                                  <a:pt x="65" y="18"/>
                                </a:lnTo>
                                <a:lnTo>
                                  <a:pt x="39" y="13"/>
                                </a:lnTo>
                                <a:lnTo>
                                  <a:pt x="47" y="22"/>
                                </a:lnTo>
                                <a:lnTo>
                                  <a:pt x="0" y="3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0" name="Freeform 171"/>
                          <p:cNvSpPr>
                            <a:spLocks noChangeAspect="1"/>
                          </p:cNvSpPr>
                          <p:nvPr/>
                        </p:nvSpPr>
                        <p:spPr bwMode="gray">
                          <a:xfrm>
                            <a:off x="4537016" y="2079961"/>
                            <a:ext cx="192204" cy="153423"/>
                          </a:xfrm>
                          <a:custGeom>
                            <a:avLst/>
                            <a:gdLst>
                              <a:gd name="T0" fmla="*/ 0 w 137"/>
                              <a:gd name="T1" fmla="*/ 474 h 103"/>
                              <a:gd name="T2" fmla="*/ 0 w 137"/>
                              <a:gd name="T3" fmla="*/ 474 h 103"/>
                              <a:gd name="T4" fmla="*/ 8 w 137"/>
                              <a:gd name="T5" fmla="*/ 1961 h 103"/>
                              <a:gd name="T6" fmla="*/ 30 w 137"/>
                              <a:gd name="T7" fmla="*/ 2651 h 103"/>
                              <a:gd name="T8" fmla="*/ 47 w 137"/>
                              <a:gd name="T9" fmla="*/ 2790 h 103"/>
                              <a:gd name="T10" fmla="*/ 54 w 137"/>
                              <a:gd name="T11" fmla="*/ 2002 h 103"/>
                              <a:gd name="T12" fmla="*/ 50 w 137"/>
                              <a:gd name="T13" fmla="*/ 1177 h 103"/>
                              <a:gd name="T14" fmla="*/ 53 w 137"/>
                              <a:gd name="T15" fmla="*/ 1003 h 103"/>
                              <a:gd name="T16" fmla="*/ 51 w 137"/>
                              <a:gd name="T17" fmla="*/ 327 h 103"/>
                              <a:gd name="T18" fmla="*/ 28 w 137"/>
                              <a:gd name="T19" fmla="*/ 5 h 103"/>
                              <a:gd name="T20" fmla="*/ 22 w 137"/>
                              <a:gd name="T21" fmla="*/ 0 h 103"/>
                              <a:gd name="T22" fmla="*/ 0 w 137"/>
                              <a:gd name="T23" fmla="*/ 474 h 103"/>
                              <a:gd name="T24" fmla="*/ 0 w 137"/>
                              <a:gd name="T25" fmla="*/ 474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103"/>
                              <a:gd name="T41" fmla="*/ 137 w 137"/>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103">
                                <a:moveTo>
                                  <a:pt x="0" y="18"/>
                                </a:moveTo>
                                <a:lnTo>
                                  <a:pt x="0" y="18"/>
                                </a:lnTo>
                                <a:lnTo>
                                  <a:pt x="8" y="72"/>
                                </a:lnTo>
                                <a:lnTo>
                                  <a:pt x="80" y="99"/>
                                </a:lnTo>
                                <a:lnTo>
                                  <a:pt x="114" y="102"/>
                                </a:lnTo>
                                <a:lnTo>
                                  <a:pt x="136" y="75"/>
                                </a:lnTo>
                                <a:lnTo>
                                  <a:pt x="125" y="44"/>
                                </a:lnTo>
                                <a:lnTo>
                                  <a:pt x="133" y="37"/>
                                </a:lnTo>
                                <a:lnTo>
                                  <a:pt x="128" y="13"/>
                                </a:lnTo>
                                <a:lnTo>
                                  <a:pt x="76" y="5"/>
                                </a:lnTo>
                                <a:lnTo>
                                  <a:pt x="43"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1" name="Freeform 173"/>
                          <p:cNvSpPr>
                            <a:spLocks noChangeAspect="1"/>
                          </p:cNvSpPr>
                          <p:nvPr/>
                        </p:nvSpPr>
                        <p:spPr bwMode="gray">
                          <a:xfrm>
                            <a:off x="4654634" y="2252734"/>
                            <a:ext cx="180729" cy="114721"/>
                          </a:xfrm>
                          <a:custGeom>
                            <a:avLst/>
                            <a:gdLst>
                              <a:gd name="T0" fmla="*/ 0 w 130"/>
                              <a:gd name="T1" fmla="*/ 1012 h 77"/>
                              <a:gd name="T2" fmla="*/ 0 w 130"/>
                              <a:gd name="T3" fmla="*/ 1012 h 77"/>
                              <a:gd name="T4" fmla="*/ 16 w 130"/>
                              <a:gd name="T5" fmla="*/ 1867 h 77"/>
                              <a:gd name="T6" fmla="*/ 31 w 130"/>
                              <a:gd name="T7" fmla="*/ 2084 h 77"/>
                              <a:gd name="T8" fmla="*/ 35 w 130"/>
                              <a:gd name="T9" fmla="*/ 1329 h 77"/>
                              <a:gd name="T10" fmla="*/ 29 w 130"/>
                              <a:gd name="T11" fmla="*/ 1285 h 77"/>
                              <a:gd name="T12" fmla="*/ 29 w 130"/>
                              <a:gd name="T13" fmla="*/ 676 h 77"/>
                              <a:gd name="T14" fmla="*/ 23 w 130"/>
                              <a:gd name="T15" fmla="*/ 0 h 77"/>
                              <a:gd name="T16" fmla="*/ 16 w 130"/>
                              <a:gd name="T17" fmla="*/ 5 h 77"/>
                              <a:gd name="T18" fmla="*/ 0 w 130"/>
                              <a:gd name="T19" fmla="*/ 1012 h 77"/>
                              <a:gd name="T20" fmla="*/ 0 w 130"/>
                              <a:gd name="T21" fmla="*/ 1012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7"/>
                              <a:gd name="T35" fmla="*/ 130 w 130"/>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7">
                                <a:moveTo>
                                  <a:pt x="0" y="37"/>
                                </a:moveTo>
                                <a:lnTo>
                                  <a:pt x="0" y="37"/>
                                </a:lnTo>
                                <a:lnTo>
                                  <a:pt x="35" y="69"/>
                                </a:lnTo>
                                <a:lnTo>
                                  <a:pt x="115" y="76"/>
                                </a:lnTo>
                                <a:lnTo>
                                  <a:pt x="129" y="49"/>
                                </a:lnTo>
                                <a:lnTo>
                                  <a:pt x="109" y="48"/>
                                </a:lnTo>
                                <a:lnTo>
                                  <a:pt x="107" y="25"/>
                                </a:lnTo>
                                <a:lnTo>
                                  <a:pt x="89" y="0"/>
                                </a:lnTo>
                                <a:lnTo>
                                  <a:pt x="35" y="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2" name="Freeform 183"/>
                          <p:cNvSpPr>
                            <a:spLocks noChangeAspect="1"/>
                          </p:cNvSpPr>
                          <p:nvPr/>
                        </p:nvSpPr>
                        <p:spPr bwMode="gray">
                          <a:xfrm>
                            <a:off x="4713442" y="2049553"/>
                            <a:ext cx="153476" cy="132689"/>
                          </a:xfrm>
                          <a:custGeom>
                            <a:avLst/>
                            <a:gdLst>
                              <a:gd name="T0" fmla="*/ 27 w 109"/>
                              <a:gd name="T1" fmla="*/ 5 h 90"/>
                              <a:gd name="T2" fmla="*/ 27 w 109"/>
                              <a:gd name="T3" fmla="*/ 3 h 90"/>
                              <a:gd name="T4" fmla="*/ 27 w 109"/>
                              <a:gd name="T5" fmla="*/ 0 h 90"/>
                              <a:gd name="T6" fmla="*/ 27 w 109"/>
                              <a:gd name="T7" fmla="*/ 208 h 90"/>
                              <a:gd name="T8" fmla="*/ 38 w 109"/>
                              <a:gd name="T9" fmla="*/ 237 h 90"/>
                              <a:gd name="T10" fmla="*/ 41 w 109"/>
                              <a:gd name="T11" fmla="*/ 423 h 90"/>
                              <a:gd name="T12" fmla="*/ 44 w 109"/>
                              <a:gd name="T13" fmla="*/ 663 h 90"/>
                              <a:gd name="T14" fmla="*/ 45 w 109"/>
                              <a:gd name="T15" fmla="*/ 753 h 90"/>
                              <a:gd name="T16" fmla="*/ 48 w 109"/>
                              <a:gd name="T17" fmla="*/ 821 h 90"/>
                              <a:gd name="T18" fmla="*/ 50 w 109"/>
                              <a:gd name="T19" fmla="*/ 914 h 90"/>
                              <a:gd name="T20" fmla="*/ 50 w 109"/>
                              <a:gd name="T21" fmla="*/ 976 h 90"/>
                              <a:gd name="T22" fmla="*/ 47 w 109"/>
                              <a:gd name="T23" fmla="*/ 976 h 90"/>
                              <a:gd name="T24" fmla="*/ 42 w 109"/>
                              <a:gd name="T25" fmla="*/ 976 h 90"/>
                              <a:gd name="T26" fmla="*/ 44 w 109"/>
                              <a:gd name="T27" fmla="*/ 1062 h 90"/>
                              <a:gd name="T28" fmla="*/ 46 w 109"/>
                              <a:gd name="T29" fmla="*/ 1133 h 90"/>
                              <a:gd name="T30" fmla="*/ 47 w 109"/>
                              <a:gd name="T31" fmla="*/ 1262 h 90"/>
                              <a:gd name="T32" fmla="*/ 44 w 109"/>
                              <a:gd name="T33" fmla="*/ 1312 h 90"/>
                              <a:gd name="T34" fmla="*/ 40 w 109"/>
                              <a:gd name="T35" fmla="*/ 1312 h 90"/>
                              <a:gd name="T36" fmla="*/ 39 w 109"/>
                              <a:gd name="T37" fmla="*/ 1312 h 90"/>
                              <a:gd name="T38" fmla="*/ 38 w 109"/>
                              <a:gd name="T39" fmla="*/ 1376 h 90"/>
                              <a:gd name="T40" fmla="*/ 38 w 109"/>
                              <a:gd name="T41" fmla="*/ 1492 h 90"/>
                              <a:gd name="T42" fmla="*/ 33 w 109"/>
                              <a:gd name="T43" fmla="*/ 1530 h 90"/>
                              <a:gd name="T44" fmla="*/ 27 w 109"/>
                              <a:gd name="T45" fmla="*/ 1468 h 90"/>
                              <a:gd name="T46" fmla="*/ 27 w 109"/>
                              <a:gd name="T47" fmla="*/ 1436 h 90"/>
                              <a:gd name="T48" fmla="*/ 27 w 109"/>
                              <a:gd name="T49" fmla="*/ 1376 h 90"/>
                              <a:gd name="T50" fmla="*/ 27 w 109"/>
                              <a:gd name="T51" fmla="*/ 1399 h 90"/>
                              <a:gd name="T52" fmla="*/ 25 w 109"/>
                              <a:gd name="T53" fmla="*/ 1262 h 90"/>
                              <a:gd name="T54" fmla="*/ 16 w 109"/>
                              <a:gd name="T55" fmla="*/ 1290 h 90"/>
                              <a:gd name="T56" fmla="*/ 9 w 109"/>
                              <a:gd name="T57" fmla="*/ 1262 h 90"/>
                              <a:gd name="T58" fmla="*/ 5 w 109"/>
                              <a:gd name="T59" fmla="*/ 1376 h 90"/>
                              <a:gd name="T60" fmla="*/ 0 w 109"/>
                              <a:gd name="T61" fmla="*/ 1110 h 90"/>
                              <a:gd name="T62" fmla="*/ 6 w 109"/>
                              <a:gd name="T63" fmla="*/ 976 h 90"/>
                              <a:gd name="T64" fmla="*/ 5 w 109"/>
                              <a:gd name="T65" fmla="*/ 677 h 90"/>
                              <a:gd name="T66" fmla="*/ 15 w 109"/>
                              <a:gd name="T67" fmla="*/ 237 h 90"/>
                              <a:gd name="T68" fmla="*/ 24 w 109"/>
                              <a:gd name="T69" fmla="*/ 195 h 90"/>
                              <a:gd name="T70" fmla="*/ 27 w 109"/>
                              <a:gd name="T71" fmla="*/ 5 h 90"/>
                              <a:gd name="T72" fmla="*/ 27 w 109"/>
                              <a:gd name="T73" fmla="*/ 5 h 90"/>
                              <a:gd name="T74" fmla="*/ 27 w 109"/>
                              <a:gd name="T75" fmla="*/ 5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9"/>
                              <a:gd name="T115" fmla="*/ 0 h 90"/>
                              <a:gd name="T116" fmla="*/ 109 w 109"/>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9" h="90">
                                <a:moveTo>
                                  <a:pt x="35" y="5"/>
                                </a:moveTo>
                                <a:lnTo>
                                  <a:pt x="41" y="3"/>
                                </a:lnTo>
                                <a:lnTo>
                                  <a:pt x="49" y="0"/>
                                </a:lnTo>
                                <a:lnTo>
                                  <a:pt x="67" y="13"/>
                                </a:lnTo>
                                <a:lnTo>
                                  <a:pt x="83" y="15"/>
                                </a:lnTo>
                                <a:lnTo>
                                  <a:pt x="90" y="25"/>
                                </a:lnTo>
                                <a:lnTo>
                                  <a:pt x="96" y="39"/>
                                </a:lnTo>
                                <a:lnTo>
                                  <a:pt x="98" y="44"/>
                                </a:lnTo>
                                <a:lnTo>
                                  <a:pt x="104" y="49"/>
                                </a:lnTo>
                                <a:lnTo>
                                  <a:pt x="108" y="53"/>
                                </a:lnTo>
                                <a:lnTo>
                                  <a:pt x="108" y="58"/>
                                </a:lnTo>
                                <a:lnTo>
                                  <a:pt x="101" y="58"/>
                                </a:lnTo>
                                <a:lnTo>
                                  <a:pt x="91" y="58"/>
                                </a:lnTo>
                                <a:lnTo>
                                  <a:pt x="96" y="63"/>
                                </a:lnTo>
                                <a:lnTo>
                                  <a:pt x="99" y="67"/>
                                </a:lnTo>
                                <a:lnTo>
                                  <a:pt x="101" y="74"/>
                                </a:lnTo>
                                <a:lnTo>
                                  <a:pt x="96" y="77"/>
                                </a:lnTo>
                                <a:lnTo>
                                  <a:pt x="88" y="77"/>
                                </a:lnTo>
                                <a:lnTo>
                                  <a:pt x="86" y="77"/>
                                </a:lnTo>
                                <a:lnTo>
                                  <a:pt x="83" y="81"/>
                                </a:lnTo>
                                <a:lnTo>
                                  <a:pt x="83" y="87"/>
                                </a:lnTo>
                                <a:lnTo>
                                  <a:pt x="77" y="89"/>
                                </a:lnTo>
                                <a:lnTo>
                                  <a:pt x="71" y="86"/>
                                </a:lnTo>
                                <a:lnTo>
                                  <a:pt x="63" y="84"/>
                                </a:lnTo>
                                <a:lnTo>
                                  <a:pt x="55" y="81"/>
                                </a:lnTo>
                                <a:lnTo>
                                  <a:pt x="48" y="82"/>
                                </a:lnTo>
                                <a:lnTo>
                                  <a:pt x="25" y="74"/>
                                </a:lnTo>
                                <a:lnTo>
                                  <a:pt x="16" y="76"/>
                                </a:lnTo>
                                <a:lnTo>
                                  <a:pt x="9" y="74"/>
                                </a:lnTo>
                                <a:lnTo>
                                  <a:pt x="5" y="81"/>
                                </a:lnTo>
                                <a:lnTo>
                                  <a:pt x="0" y="66"/>
                                </a:lnTo>
                                <a:lnTo>
                                  <a:pt x="6" y="58"/>
                                </a:lnTo>
                                <a:lnTo>
                                  <a:pt x="5" y="40"/>
                                </a:lnTo>
                                <a:lnTo>
                                  <a:pt x="15" y="15"/>
                                </a:lnTo>
                                <a:lnTo>
                                  <a:pt x="24" y="12"/>
                                </a:lnTo>
                                <a:lnTo>
                                  <a:pt x="29" y="5"/>
                                </a:lnTo>
                                <a:lnTo>
                                  <a:pt x="35"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3" name="Freeform 184"/>
                          <p:cNvSpPr>
                            <a:spLocks noChangeAspect="1"/>
                          </p:cNvSpPr>
                          <p:nvPr/>
                        </p:nvSpPr>
                        <p:spPr bwMode="gray">
                          <a:xfrm>
                            <a:off x="4691927" y="2144923"/>
                            <a:ext cx="337075" cy="205945"/>
                          </a:xfrm>
                          <a:custGeom>
                            <a:avLst/>
                            <a:gdLst>
                              <a:gd name="T0" fmla="*/ 43 w 241"/>
                              <a:gd name="T1" fmla="*/ 5 h 139"/>
                              <a:gd name="T2" fmla="*/ 47 w 241"/>
                              <a:gd name="T3" fmla="*/ 0 h 139"/>
                              <a:gd name="T4" fmla="*/ 51 w 241"/>
                              <a:gd name="T5" fmla="*/ 200 h 139"/>
                              <a:gd name="T6" fmla="*/ 53 w 241"/>
                              <a:gd name="T7" fmla="*/ 428 h 139"/>
                              <a:gd name="T8" fmla="*/ 57 w 241"/>
                              <a:gd name="T9" fmla="*/ 624 h 139"/>
                              <a:gd name="T10" fmla="*/ 64 w 241"/>
                              <a:gd name="T11" fmla="*/ 947 h 139"/>
                              <a:gd name="T12" fmla="*/ 70 w 241"/>
                              <a:gd name="T13" fmla="*/ 947 h 139"/>
                              <a:gd name="T14" fmla="*/ 78 w 241"/>
                              <a:gd name="T15" fmla="*/ 1088 h 139"/>
                              <a:gd name="T16" fmla="*/ 76 w 241"/>
                              <a:gd name="T17" fmla="*/ 1589 h 139"/>
                              <a:gd name="T18" fmla="*/ 68 w 241"/>
                              <a:gd name="T19" fmla="*/ 2032 h 139"/>
                              <a:gd name="T20" fmla="*/ 58 w 241"/>
                              <a:gd name="T21" fmla="*/ 2393 h 139"/>
                              <a:gd name="T22" fmla="*/ 58 w 241"/>
                              <a:gd name="T23" fmla="*/ 2584 h 139"/>
                              <a:gd name="T24" fmla="*/ 54 w 241"/>
                              <a:gd name="T25" fmla="*/ 2912 h 139"/>
                              <a:gd name="T26" fmla="*/ 54 w 241"/>
                              <a:gd name="T27" fmla="*/ 2360 h 139"/>
                              <a:gd name="T28" fmla="*/ 47 w 241"/>
                              <a:gd name="T29" fmla="*/ 2321 h 139"/>
                              <a:gd name="T30" fmla="*/ 47 w 241"/>
                              <a:gd name="T31" fmla="*/ 2098 h 139"/>
                              <a:gd name="T32" fmla="*/ 36 w 241"/>
                              <a:gd name="T33" fmla="*/ 2584 h 139"/>
                              <a:gd name="T34" fmla="*/ 31 w 241"/>
                              <a:gd name="T35" fmla="*/ 2327 h 139"/>
                              <a:gd name="T36" fmla="*/ 36 w 241"/>
                              <a:gd name="T37" fmla="*/ 2165 h 139"/>
                              <a:gd name="T38" fmla="*/ 38 w 241"/>
                              <a:gd name="T39" fmla="*/ 1979 h 139"/>
                              <a:gd name="T40" fmla="*/ 33 w 241"/>
                              <a:gd name="T41" fmla="*/ 1690 h 139"/>
                              <a:gd name="T42" fmla="*/ 22 w 241"/>
                              <a:gd name="T43" fmla="*/ 1498 h 139"/>
                              <a:gd name="T44" fmla="*/ 20 w 241"/>
                              <a:gd name="T45" fmla="*/ 1589 h 139"/>
                              <a:gd name="T46" fmla="*/ 9 w 241"/>
                              <a:gd name="T47" fmla="*/ 1644 h 139"/>
                              <a:gd name="T48" fmla="*/ 6 w 241"/>
                              <a:gd name="T49" fmla="*/ 1203 h 139"/>
                              <a:gd name="T50" fmla="*/ 20 w 241"/>
                              <a:gd name="T51" fmla="*/ 650 h 139"/>
                              <a:gd name="T52" fmla="*/ 20 w 241"/>
                              <a:gd name="T53" fmla="*/ 245 h 139"/>
                              <a:gd name="T54" fmla="*/ 20 w 241"/>
                              <a:gd name="T55" fmla="*/ 229 h 139"/>
                              <a:gd name="T56" fmla="*/ 20 w 241"/>
                              <a:gd name="T57" fmla="*/ 263 h 139"/>
                              <a:gd name="T58" fmla="*/ 21 w 241"/>
                              <a:gd name="T59" fmla="*/ 302 h 139"/>
                              <a:gd name="T60" fmla="*/ 29 w 241"/>
                              <a:gd name="T61" fmla="*/ 459 h 139"/>
                              <a:gd name="T62" fmla="*/ 35 w 241"/>
                              <a:gd name="T63" fmla="*/ 473 h 139"/>
                              <a:gd name="T64" fmla="*/ 36 w 241"/>
                              <a:gd name="T65" fmla="*/ 245 h 139"/>
                              <a:gd name="T66" fmla="*/ 41 w 241"/>
                              <a:gd name="T67" fmla="*/ 229 h 139"/>
                              <a:gd name="T68" fmla="*/ 42 w 241"/>
                              <a:gd name="T69" fmla="*/ 174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1"/>
                              <a:gd name="T106" fmla="*/ 0 h 139"/>
                              <a:gd name="T107" fmla="*/ 241 w 241"/>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1" h="139">
                                <a:moveTo>
                                  <a:pt x="119" y="7"/>
                                </a:moveTo>
                                <a:lnTo>
                                  <a:pt x="123" y="5"/>
                                </a:lnTo>
                                <a:lnTo>
                                  <a:pt x="129" y="2"/>
                                </a:lnTo>
                                <a:lnTo>
                                  <a:pt x="134" y="0"/>
                                </a:lnTo>
                                <a:lnTo>
                                  <a:pt x="145" y="2"/>
                                </a:lnTo>
                                <a:lnTo>
                                  <a:pt x="149" y="9"/>
                                </a:lnTo>
                                <a:lnTo>
                                  <a:pt x="151" y="17"/>
                                </a:lnTo>
                                <a:lnTo>
                                  <a:pt x="155" y="20"/>
                                </a:lnTo>
                                <a:lnTo>
                                  <a:pt x="160" y="18"/>
                                </a:lnTo>
                                <a:lnTo>
                                  <a:pt x="172" y="30"/>
                                </a:lnTo>
                                <a:lnTo>
                                  <a:pt x="178" y="39"/>
                                </a:lnTo>
                                <a:lnTo>
                                  <a:pt x="195" y="45"/>
                                </a:lnTo>
                                <a:lnTo>
                                  <a:pt x="205" y="47"/>
                                </a:lnTo>
                                <a:lnTo>
                                  <a:pt x="210" y="45"/>
                                </a:lnTo>
                                <a:lnTo>
                                  <a:pt x="221" y="49"/>
                                </a:lnTo>
                                <a:lnTo>
                                  <a:pt x="233" y="51"/>
                                </a:lnTo>
                                <a:lnTo>
                                  <a:pt x="240" y="72"/>
                                </a:lnTo>
                                <a:lnTo>
                                  <a:pt x="227" y="75"/>
                                </a:lnTo>
                                <a:lnTo>
                                  <a:pt x="225" y="85"/>
                                </a:lnTo>
                                <a:lnTo>
                                  <a:pt x="207" y="96"/>
                                </a:lnTo>
                                <a:lnTo>
                                  <a:pt x="179" y="103"/>
                                </a:lnTo>
                                <a:lnTo>
                                  <a:pt x="176" y="113"/>
                                </a:lnTo>
                                <a:lnTo>
                                  <a:pt x="164" y="109"/>
                                </a:lnTo>
                                <a:lnTo>
                                  <a:pt x="177" y="122"/>
                                </a:lnTo>
                                <a:lnTo>
                                  <a:pt x="193" y="124"/>
                                </a:lnTo>
                                <a:lnTo>
                                  <a:pt x="162" y="138"/>
                                </a:lnTo>
                                <a:lnTo>
                                  <a:pt x="143" y="122"/>
                                </a:lnTo>
                                <a:lnTo>
                                  <a:pt x="159" y="111"/>
                                </a:lnTo>
                                <a:lnTo>
                                  <a:pt x="143" y="108"/>
                                </a:lnTo>
                                <a:lnTo>
                                  <a:pt x="133" y="108"/>
                                </a:lnTo>
                                <a:lnTo>
                                  <a:pt x="136" y="98"/>
                                </a:lnTo>
                                <a:lnTo>
                                  <a:pt x="133" y="99"/>
                                </a:lnTo>
                                <a:lnTo>
                                  <a:pt x="110" y="104"/>
                                </a:lnTo>
                                <a:lnTo>
                                  <a:pt x="102" y="122"/>
                                </a:lnTo>
                                <a:lnTo>
                                  <a:pt x="87" y="121"/>
                                </a:lnTo>
                                <a:lnTo>
                                  <a:pt x="91" y="109"/>
                                </a:lnTo>
                                <a:lnTo>
                                  <a:pt x="92" y="103"/>
                                </a:lnTo>
                                <a:lnTo>
                                  <a:pt x="100" y="101"/>
                                </a:lnTo>
                                <a:lnTo>
                                  <a:pt x="105" y="97"/>
                                </a:lnTo>
                                <a:lnTo>
                                  <a:pt x="106" y="93"/>
                                </a:lnTo>
                                <a:lnTo>
                                  <a:pt x="100" y="92"/>
                                </a:lnTo>
                                <a:lnTo>
                                  <a:pt x="94" y="79"/>
                                </a:lnTo>
                                <a:lnTo>
                                  <a:pt x="85" y="71"/>
                                </a:lnTo>
                                <a:lnTo>
                                  <a:pt x="73" y="71"/>
                                </a:lnTo>
                                <a:lnTo>
                                  <a:pt x="58" y="74"/>
                                </a:lnTo>
                                <a:lnTo>
                                  <a:pt x="36" y="75"/>
                                </a:lnTo>
                                <a:lnTo>
                                  <a:pt x="25" y="77"/>
                                </a:lnTo>
                                <a:lnTo>
                                  <a:pt x="9" y="77"/>
                                </a:lnTo>
                                <a:lnTo>
                                  <a:pt x="0" y="70"/>
                                </a:lnTo>
                                <a:lnTo>
                                  <a:pt x="6" y="57"/>
                                </a:lnTo>
                                <a:lnTo>
                                  <a:pt x="15" y="44"/>
                                </a:lnTo>
                                <a:lnTo>
                                  <a:pt x="26" y="31"/>
                                </a:lnTo>
                                <a:lnTo>
                                  <a:pt x="21" y="15"/>
                                </a:lnTo>
                                <a:lnTo>
                                  <a:pt x="21" y="12"/>
                                </a:lnTo>
                                <a:lnTo>
                                  <a:pt x="25" y="9"/>
                                </a:lnTo>
                                <a:lnTo>
                                  <a:pt x="32" y="11"/>
                                </a:lnTo>
                                <a:lnTo>
                                  <a:pt x="41" y="9"/>
                                </a:lnTo>
                                <a:lnTo>
                                  <a:pt x="52" y="13"/>
                                </a:lnTo>
                                <a:lnTo>
                                  <a:pt x="63" y="17"/>
                                </a:lnTo>
                                <a:lnTo>
                                  <a:pt x="71" y="15"/>
                                </a:lnTo>
                                <a:lnTo>
                                  <a:pt x="79" y="19"/>
                                </a:lnTo>
                                <a:lnTo>
                                  <a:pt x="87" y="21"/>
                                </a:lnTo>
                                <a:lnTo>
                                  <a:pt x="93" y="24"/>
                                </a:lnTo>
                                <a:lnTo>
                                  <a:pt x="99" y="22"/>
                                </a:lnTo>
                                <a:lnTo>
                                  <a:pt x="99" y="16"/>
                                </a:lnTo>
                                <a:lnTo>
                                  <a:pt x="102" y="12"/>
                                </a:lnTo>
                                <a:lnTo>
                                  <a:pt x="112" y="12"/>
                                </a:lnTo>
                                <a:lnTo>
                                  <a:pt x="115" y="11"/>
                                </a:lnTo>
                                <a:lnTo>
                                  <a:pt x="119"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4" name="Freeform 195"/>
                          <p:cNvSpPr>
                            <a:spLocks noChangeAspect="1"/>
                          </p:cNvSpPr>
                          <p:nvPr/>
                        </p:nvSpPr>
                        <p:spPr bwMode="gray">
                          <a:xfrm>
                            <a:off x="4931465" y="2634216"/>
                            <a:ext cx="403054" cy="353839"/>
                          </a:xfrm>
                          <a:custGeom>
                            <a:avLst/>
                            <a:gdLst>
                              <a:gd name="T0" fmla="*/ 0 w 288"/>
                              <a:gd name="T1" fmla="*/ 1041 h 240"/>
                              <a:gd name="T2" fmla="*/ 0 w 288"/>
                              <a:gd name="T3" fmla="*/ 1041 h 240"/>
                              <a:gd name="T4" fmla="*/ 4 w 288"/>
                              <a:gd name="T5" fmla="*/ 706 h 240"/>
                              <a:gd name="T6" fmla="*/ 19 w 288"/>
                              <a:gd name="T7" fmla="*/ 770 h 240"/>
                              <a:gd name="T8" fmla="*/ 20 w 288"/>
                              <a:gd name="T9" fmla="*/ 547 h 240"/>
                              <a:gd name="T10" fmla="*/ 20 w 288"/>
                              <a:gd name="T11" fmla="*/ 422 h 240"/>
                              <a:gd name="T12" fmla="*/ 20 w 288"/>
                              <a:gd name="T13" fmla="*/ 172 h 240"/>
                              <a:gd name="T14" fmla="*/ 20 w 288"/>
                              <a:gd name="T15" fmla="*/ 0 h 240"/>
                              <a:gd name="T16" fmla="*/ 44 w 288"/>
                              <a:gd name="T17" fmla="*/ 451 h 240"/>
                              <a:gd name="T18" fmla="*/ 44 w 288"/>
                              <a:gd name="T19" fmla="*/ 622 h 240"/>
                              <a:gd name="T20" fmla="*/ 49 w 288"/>
                              <a:gd name="T21" fmla="*/ 753 h 240"/>
                              <a:gd name="T22" fmla="*/ 53 w 288"/>
                              <a:gd name="T23" fmla="*/ 858 h 240"/>
                              <a:gd name="T24" fmla="*/ 56 w 288"/>
                              <a:gd name="T25" fmla="*/ 770 h 240"/>
                              <a:gd name="T26" fmla="*/ 62 w 288"/>
                              <a:gd name="T27" fmla="*/ 915 h 240"/>
                              <a:gd name="T28" fmla="*/ 76 w 288"/>
                              <a:gd name="T29" fmla="*/ 1857 h 240"/>
                              <a:gd name="T30" fmla="*/ 78 w 288"/>
                              <a:gd name="T31" fmla="*/ 1900 h 240"/>
                              <a:gd name="T32" fmla="*/ 82 w 288"/>
                              <a:gd name="T33" fmla="*/ 2257 h 240"/>
                              <a:gd name="T34" fmla="*/ 96 w 288"/>
                              <a:gd name="T35" fmla="*/ 2403 h 240"/>
                              <a:gd name="T36" fmla="*/ 98 w 288"/>
                              <a:gd name="T37" fmla="*/ 2564 h 240"/>
                              <a:gd name="T38" fmla="*/ 94 w 288"/>
                              <a:gd name="T39" fmla="*/ 3007 h 240"/>
                              <a:gd name="T40" fmla="*/ 82 w 288"/>
                              <a:gd name="T41" fmla="*/ 3314 h 240"/>
                              <a:gd name="T42" fmla="*/ 65 w 288"/>
                              <a:gd name="T43" fmla="*/ 3409 h 240"/>
                              <a:gd name="T44" fmla="*/ 55 w 288"/>
                              <a:gd name="T45" fmla="*/ 4081 h 240"/>
                              <a:gd name="T46" fmla="*/ 55 w 288"/>
                              <a:gd name="T47" fmla="*/ 3826 h 240"/>
                              <a:gd name="T48" fmla="*/ 48 w 288"/>
                              <a:gd name="T49" fmla="*/ 3645 h 240"/>
                              <a:gd name="T50" fmla="*/ 39 w 288"/>
                              <a:gd name="T51" fmla="*/ 3878 h 240"/>
                              <a:gd name="T52" fmla="*/ 28 w 288"/>
                              <a:gd name="T53" fmla="*/ 3152 h 240"/>
                              <a:gd name="T54" fmla="*/ 20 w 288"/>
                              <a:gd name="T55" fmla="*/ 2844 h 240"/>
                              <a:gd name="T56" fmla="*/ 20 w 288"/>
                              <a:gd name="T57" fmla="*/ 2112 h 240"/>
                              <a:gd name="T58" fmla="*/ 0 w 288"/>
                              <a:gd name="T59" fmla="*/ 1041 h 240"/>
                              <a:gd name="T60" fmla="*/ 0 w 288"/>
                              <a:gd name="T61" fmla="*/ 1041 h 2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8"/>
                              <a:gd name="T94" fmla="*/ 0 h 240"/>
                              <a:gd name="T95" fmla="*/ 288 w 288"/>
                              <a:gd name="T96" fmla="*/ 240 h 2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8" h="240">
                                <a:moveTo>
                                  <a:pt x="0" y="62"/>
                                </a:moveTo>
                                <a:lnTo>
                                  <a:pt x="0" y="62"/>
                                </a:lnTo>
                                <a:lnTo>
                                  <a:pt x="4" y="41"/>
                                </a:lnTo>
                                <a:lnTo>
                                  <a:pt x="19" y="46"/>
                                </a:lnTo>
                                <a:lnTo>
                                  <a:pt x="38" y="33"/>
                                </a:lnTo>
                                <a:lnTo>
                                  <a:pt x="46" y="24"/>
                                </a:lnTo>
                                <a:lnTo>
                                  <a:pt x="30" y="10"/>
                                </a:lnTo>
                                <a:lnTo>
                                  <a:pt x="61" y="0"/>
                                </a:lnTo>
                                <a:lnTo>
                                  <a:pt x="123" y="27"/>
                                </a:lnTo>
                                <a:lnTo>
                                  <a:pt x="123" y="37"/>
                                </a:lnTo>
                                <a:lnTo>
                                  <a:pt x="138" y="44"/>
                                </a:lnTo>
                                <a:lnTo>
                                  <a:pt x="151" y="51"/>
                                </a:lnTo>
                                <a:lnTo>
                                  <a:pt x="163" y="46"/>
                                </a:lnTo>
                                <a:lnTo>
                                  <a:pt x="187" y="54"/>
                                </a:lnTo>
                                <a:lnTo>
                                  <a:pt x="220" y="108"/>
                                </a:lnTo>
                                <a:lnTo>
                                  <a:pt x="224" y="112"/>
                                </a:lnTo>
                                <a:lnTo>
                                  <a:pt x="237" y="133"/>
                                </a:lnTo>
                                <a:lnTo>
                                  <a:pt x="280" y="139"/>
                                </a:lnTo>
                                <a:lnTo>
                                  <a:pt x="287" y="149"/>
                                </a:lnTo>
                                <a:lnTo>
                                  <a:pt x="277" y="177"/>
                                </a:lnTo>
                                <a:lnTo>
                                  <a:pt x="237" y="191"/>
                                </a:lnTo>
                                <a:lnTo>
                                  <a:pt x="193" y="200"/>
                                </a:lnTo>
                                <a:lnTo>
                                  <a:pt x="159" y="239"/>
                                </a:lnTo>
                                <a:lnTo>
                                  <a:pt x="159" y="224"/>
                                </a:lnTo>
                                <a:lnTo>
                                  <a:pt x="134" y="214"/>
                                </a:lnTo>
                                <a:lnTo>
                                  <a:pt x="109" y="227"/>
                                </a:lnTo>
                                <a:lnTo>
                                  <a:pt x="84" y="184"/>
                                </a:lnTo>
                                <a:lnTo>
                                  <a:pt x="64" y="167"/>
                                </a:lnTo>
                                <a:lnTo>
                                  <a:pt x="51" y="122"/>
                                </a:lnTo>
                                <a:lnTo>
                                  <a:pt x="0" y="6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725" name="Freeform 249"/>
                          <p:cNvSpPr>
                            <a:spLocks noChangeAspect="1"/>
                          </p:cNvSpPr>
                          <p:nvPr/>
                        </p:nvSpPr>
                        <p:spPr bwMode="gray">
                          <a:xfrm>
                            <a:off x="4737826" y="2645274"/>
                            <a:ext cx="215154" cy="212856"/>
                          </a:xfrm>
                          <a:custGeom>
                            <a:avLst/>
                            <a:gdLst>
                              <a:gd name="T0" fmla="*/ 0 w 154"/>
                              <a:gd name="T1" fmla="*/ 475 h 144"/>
                              <a:gd name="T2" fmla="*/ 0 w 154"/>
                              <a:gd name="T3" fmla="*/ 475 h 144"/>
                              <a:gd name="T4" fmla="*/ 6 w 154"/>
                              <a:gd name="T5" fmla="*/ 2706 h 144"/>
                              <a:gd name="T6" fmla="*/ 43 w 154"/>
                              <a:gd name="T7" fmla="*/ 2736 h 144"/>
                              <a:gd name="T8" fmla="*/ 49 w 154"/>
                              <a:gd name="T9" fmla="*/ 2392 h 144"/>
                              <a:gd name="T10" fmla="*/ 49 w 154"/>
                              <a:gd name="T11" fmla="*/ 2161 h 144"/>
                              <a:gd name="T12" fmla="*/ 36 w 154"/>
                              <a:gd name="T13" fmla="*/ 581 h 144"/>
                              <a:gd name="T14" fmla="*/ 43 w 154"/>
                              <a:gd name="T15" fmla="*/ 1098 h 144"/>
                              <a:gd name="T16" fmla="*/ 46 w 154"/>
                              <a:gd name="T17" fmla="*/ 664 h 144"/>
                              <a:gd name="T18" fmla="*/ 43 w 154"/>
                              <a:gd name="T19" fmla="*/ 5 h 144"/>
                              <a:gd name="T20" fmla="*/ 33 w 154"/>
                              <a:gd name="T21" fmla="*/ 197 h 144"/>
                              <a:gd name="T22" fmla="*/ 33 w 154"/>
                              <a:gd name="T23" fmla="*/ 2 h 144"/>
                              <a:gd name="T24" fmla="*/ 27 w 154"/>
                              <a:gd name="T25" fmla="*/ 2 h 144"/>
                              <a:gd name="T26" fmla="*/ 19 w 154"/>
                              <a:gd name="T27" fmla="*/ 226 h 144"/>
                              <a:gd name="T28" fmla="*/ 6 w 154"/>
                              <a:gd name="T29" fmla="*/ 0 h 144"/>
                              <a:gd name="T30" fmla="*/ 0 w 154"/>
                              <a:gd name="T31" fmla="*/ 475 h 144"/>
                              <a:gd name="T32" fmla="*/ 0 w 154"/>
                              <a:gd name="T33" fmla="*/ 475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144"/>
                              <a:gd name="T53" fmla="*/ 154 w 154"/>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144">
                                <a:moveTo>
                                  <a:pt x="0" y="24"/>
                                </a:moveTo>
                                <a:lnTo>
                                  <a:pt x="0" y="24"/>
                                </a:lnTo>
                                <a:lnTo>
                                  <a:pt x="6" y="140"/>
                                </a:lnTo>
                                <a:lnTo>
                                  <a:pt x="129" y="143"/>
                                </a:lnTo>
                                <a:lnTo>
                                  <a:pt x="150" y="125"/>
                                </a:lnTo>
                                <a:lnTo>
                                  <a:pt x="153" y="113"/>
                                </a:lnTo>
                                <a:lnTo>
                                  <a:pt x="107" y="30"/>
                                </a:lnTo>
                                <a:lnTo>
                                  <a:pt x="129" y="57"/>
                                </a:lnTo>
                                <a:lnTo>
                                  <a:pt x="140" y="34"/>
                                </a:lnTo>
                                <a:lnTo>
                                  <a:pt x="129" y="5"/>
                                </a:lnTo>
                                <a:lnTo>
                                  <a:pt x="100" y="10"/>
                                </a:lnTo>
                                <a:lnTo>
                                  <a:pt x="100" y="2"/>
                                </a:lnTo>
                                <a:lnTo>
                                  <a:pt x="85" y="2"/>
                                </a:lnTo>
                                <a:lnTo>
                                  <a:pt x="59" y="12"/>
                                </a:lnTo>
                                <a:lnTo>
                                  <a:pt x="6"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sp>
                  <p:nvSpPr>
                    <p:cNvPr id="1711" name="Freeform 256"/>
                    <p:cNvSpPr>
                      <a:spLocks noChangeAspect="1"/>
                    </p:cNvSpPr>
                    <p:nvPr/>
                  </p:nvSpPr>
                  <p:spPr bwMode="gray">
                    <a:xfrm>
                      <a:off x="4495419" y="2178096"/>
                      <a:ext cx="127658" cy="63580"/>
                    </a:xfrm>
                    <a:custGeom>
                      <a:avLst/>
                      <a:gdLst>
                        <a:gd name="T0" fmla="*/ 0 w 90"/>
                        <a:gd name="T1" fmla="*/ 279 h 43"/>
                        <a:gd name="T2" fmla="*/ 0 w 90"/>
                        <a:gd name="T3" fmla="*/ 279 h 43"/>
                        <a:gd name="T4" fmla="*/ 24 w 90"/>
                        <a:gd name="T5" fmla="*/ 819 h 43"/>
                        <a:gd name="T6" fmla="*/ 45 w 90"/>
                        <a:gd name="T7" fmla="*/ 789 h 43"/>
                        <a:gd name="T8" fmla="*/ 45 w 90"/>
                        <a:gd name="T9" fmla="*/ 510 h 43"/>
                        <a:gd name="T10" fmla="*/ 37 w 90"/>
                        <a:gd name="T11" fmla="*/ 6 h 43"/>
                        <a:gd name="T12" fmla="*/ 30 w 90"/>
                        <a:gd name="T13" fmla="*/ 0 h 43"/>
                        <a:gd name="T14" fmla="*/ 0 w 90"/>
                        <a:gd name="T15" fmla="*/ 279 h 43"/>
                        <a:gd name="T16" fmla="*/ 0 w 90"/>
                        <a:gd name="T17" fmla="*/ 27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43"/>
                        <a:gd name="T29" fmla="*/ 90 w 90"/>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43">
                          <a:moveTo>
                            <a:pt x="0" y="15"/>
                          </a:moveTo>
                          <a:lnTo>
                            <a:pt x="0" y="15"/>
                          </a:lnTo>
                          <a:lnTo>
                            <a:pt x="24" y="42"/>
                          </a:lnTo>
                          <a:lnTo>
                            <a:pt x="65" y="41"/>
                          </a:lnTo>
                          <a:lnTo>
                            <a:pt x="89" y="26"/>
                          </a:lnTo>
                          <a:lnTo>
                            <a:pt x="37" y="6"/>
                          </a:lnTo>
                          <a:lnTo>
                            <a:pt x="30" y="0"/>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grpSp>
            <p:nvGrpSpPr>
              <p:cNvPr id="1499" name="Group 1498"/>
              <p:cNvGrpSpPr/>
              <p:nvPr/>
            </p:nvGrpSpPr>
            <p:grpSpPr>
              <a:xfrm>
                <a:off x="2546126" y="1032267"/>
                <a:ext cx="5377411" cy="2982749"/>
                <a:chOff x="2546126" y="1032267"/>
                <a:chExt cx="5377411" cy="2982749"/>
              </a:xfrm>
              <a:grpFill/>
            </p:grpSpPr>
            <p:sp>
              <p:nvSpPr>
                <p:cNvPr id="1500" name="Freeform 3"/>
                <p:cNvSpPr>
                  <a:spLocks noChangeAspect="1"/>
                </p:cNvSpPr>
                <p:nvPr/>
              </p:nvSpPr>
              <p:spPr bwMode="gray">
                <a:xfrm>
                  <a:off x="5426318" y="2490469"/>
                  <a:ext cx="272528" cy="205945"/>
                </a:xfrm>
                <a:custGeom>
                  <a:avLst/>
                  <a:gdLst>
                    <a:gd name="T0" fmla="*/ 0 w 194"/>
                    <a:gd name="T1" fmla="*/ 1397 h 139"/>
                    <a:gd name="T2" fmla="*/ 0 w 194"/>
                    <a:gd name="T3" fmla="*/ 1397 h 139"/>
                    <a:gd name="T4" fmla="*/ 2 w 194"/>
                    <a:gd name="T5" fmla="*/ 2171 h 139"/>
                    <a:gd name="T6" fmla="*/ 16 w 194"/>
                    <a:gd name="T7" fmla="*/ 2393 h 139"/>
                    <a:gd name="T8" fmla="*/ 4 w 194"/>
                    <a:gd name="T9" fmla="*/ 2770 h 139"/>
                    <a:gd name="T10" fmla="*/ 24 w 194"/>
                    <a:gd name="T11" fmla="*/ 2912 h 139"/>
                    <a:gd name="T12" fmla="*/ 30 w 194"/>
                    <a:gd name="T13" fmla="*/ 2770 h 139"/>
                    <a:gd name="T14" fmla="*/ 34 w 194"/>
                    <a:gd name="T15" fmla="*/ 2360 h 139"/>
                    <a:gd name="T16" fmla="*/ 51 w 194"/>
                    <a:gd name="T17" fmla="*/ 2121 h 139"/>
                    <a:gd name="T18" fmla="*/ 52 w 194"/>
                    <a:gd name="T19" fmla="*/ 1762 h 139"/>
                    <a:gd name="T20" fmla="*/ 56 w 194"/>
                    <a:gd name="T21" fmla="*/ 1690 h 139"/>
                    <a:gd name="T22" fmla="*/ 55 w 194"/>
                    <a:gd name="T23" fmla="*/ 1482 h 139"/>
                    <a:gd name="T24" fmla="*/ 59 w 194"/>
                    <a:gd name="T25" fmla="*/ 1471 h 139"/>
                    <a:gd name="T26" fmla="*/ 62 w 194"/>
                    <a:gd name="T27" fmla="*/ 1114 h 139"/>
                    <a:gd name="T28" fmla="*/ 60 w 194"/>
                    <a:gd name="T29" fmla="*/ 747 h 139"/>
                    <a:gd name="T30" fmla="*/ 76 w 194"/>
                    <a:gd name="T31" fmla="*/ 492 h 139"/>
                    <a:gd name="T32" fmla="*/ 77 w 194"/>
                    <a:gd name="T33" fmla="*/ 399 h 139"/>
                    <a:gd name="T34" fmla="*/ 70 w 194"/>
                    <a:gd name="T35" fmla="*/ 324 h 139"/>
                    <a:gd name="T36" fmla="*/ 62 w 194"/>
                    <a:gd name="T37" fmla="*/ 582 h 139"/>
                    <a:gd name="T38" fmla="*/ 58 w 194"/>
                    <a:gd name="T39" fmla="*/ 0 h 139"/>
                    <a:gd name="T40" fmla="*/ 52 w 194"/>
                    <a:gd name="T41" fmla="*/ 459 h 139"/>
                    <a:gd name="T42" fmla="*/ 24 w 194"/>
                    <a:gd name="T43" fmla="*/ 399 h 139"/>
                    <a:gd name="T44" fmla="*/ 24 w 194"/>
                    <a:gd name="T45" fmla="*/ 1088 h 139"/>
                    <a:gd name="T46" fmla="*/ 9 w 194"/>
                    <a:gd name="T47" fmla="*/ 859 h 139"/>
                    <a:gd name="T48" fmla="*/ 0 w 194"/>
                    <a:gd name="T49" fmla="*/ 1397 h 139"/>
                    <a:gd name="T50" fmla="*/ 0 w 194"/>
                    <a:gd name="T51" fmla="*/ 1397 h 1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139"/>
                    <a:gd name="T80" fmla="*/ 194 w 194"/>
                    <a:gd name="T81" fmla="*/ 139 h 1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139">
                      <a:moveTo>
                        <a:pt x="0" y="66"/>
                      </a:moveTo>
                      <a:lnTo>
                        <a:pt x="0" y="66"/>
                      </a:lnTo>
                      <a:lnTo>
                        <a:pt x="2" y="102"/>
                      </a:lnTo>
                      <a:lnTo>
                        <a:pt x="16" y="113"/>
                      </a:lnTo>
                      <a:lnTo>
                        <a:pt x="4" y="131"/>
                      </a:lnTo>
                      <a:lnTo>
                        <a:pt x="26" y="138"/>
                      </a:lnTo>
                      <a:lnTo>
                        <a:pt x="76" y="131"/>
                      </a:lnTo>
                      <a:lnTo>
                        <a:pt x="85" y="111"/>
                      </a:lnTo>
                      <a:lnTo>
                        <a:pt x="119" y="100"/>
                      </a:lnTo>
                      <a:lnTo>
                        <a:pt x="122" y="83"/>
                      </a:lnTo>
                      <a:lnTo>
                        <a:pt x="134" y="79"/>
                      </a:lnTo>
                      <a:lnTo>
                        <a:pt x="129" y="70"/>
                      </a:lnTo>
                      <a:lnTo>
                        <a:pt x="141" y="69"/>
                      </a:lnTo>
                      <a:lnTo>
                        <a:pt x="150" y="52"/>
                      </a:lnTo>
                      <a:lnTo>
                        <a:pt x="146" y="35"/>
                      </a:lnTo>
                      <a:lnTo>
                        <a:pt x="192" y="23"/>
                      </a:lnTo>
                      <a:lnTo>
                        <a:pt x="193" y="19"/>
                      </a:lnTo>
                      <a:lnTo>
                        <a:pt x="176" y="16"/>
                      </a:lnTo>
                      <a:lnTo>
                        <a:pt x="152" y="28"/>
                      </a:lnTo>
                      <a:lnTo>
                        <a:pt x="140" y="0"/>
                      </a:lnTo>
                      <a:lnTo>
                        <a:pt x="120" y="21"/>
                      </a:lnTo>
                      <a:lnTo>
                        <a:pt x="60" y="19"/>
                      </a:lnTo>
                      <a:lnTo>
                        <a:pt x="30" y="51"/>
                      </a:lnTo>
                      <a:lnTo>
                        <a:pt x="9" y="41"/>
                      </a:lnTo>
                      <a:lnTo>
                        <a:pt x="0" y="6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1" name="Freeform 11"/>
                <p:cNvSpPr>
                  <a:spLocks noChangeAspect="1"/>
                </p:cNvSpPr>
                <p:nvPr/>
              </p:nvSpPr>
              <p:spPr bwMode="gray">
                <a:xfrm>
                  <a:off x="5796383" y="3104158"/>
                  <a:ext cx="35859" cy="77402"/>
                </a:xfrm>
                <a:custGeom>
                  <a:avLst/>
                  <a:gdLst>
                    <a:gd name="T0" fmla="*/ 0 w 26"/>
                    <a:gd name="T1" fmla="*/ 0 h 51"/>
                    <a:gd name="T2" fmla="*/ 0 w 26"/>
                    <a:gd name="T3" fmla="*/ 0 h 51"/>
                    <a:gd name="T4" fmla="*/ 5 w 26"/>
                    <a:gd name="T5" fmla="*/ 3038 h 51"/>
                    <a:gd name="T6" fmla="*/ 13 w 26"/>
                    <a:gd name="T7" fmla="*/ 2462 h 51"/>
                    <a:gd name="T8" fmla="*/ 13 w 26"/>
                    <a:gd name="T9" fmla="*/ 703 h 51"/>
                    <a:gd name="T10" fmla="*/ 0 w 26"/>
                    <a:gd name="T11" fmla="*/ 0 h 51"/>
                    <a:gd name="T12" fmla="*/ 0 w 26"/>
                    <a:gd name="T13" fmla="*/ 0 h 51"/>
                    <a:gd name="T14" fmla="*/ 0 60000 65536"/>
                    <a:gd name="T15" fmla="*/ 0 60000 65536"/>
                    <a:gd name="T16" fmla="*/ 0 60000 65536"/>
                    <a:gd name="T17" fmla="*/ 0 60000 65536"/>
                    <a:gd name="T18" fmla="*/ 0 60000 65536"/>
                    <a:gd name="T19" fmla="*/ 0 60000 65536"/>
                    <a:gd name="T20" fmla="*/ 0 60000 65536"/>
                    <a:gd name="T21" fmla="*/ 0 w 26"/>
                    <a:gd name="T22" fmla="*/ 0 h 51"/>
                    <a:gd name="T23" fmla="*/ 26 w 26"/>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1">
                      <a:moveTo>
                        <a:pt x="0" y="0"/>
                      </a:moveTo>
                      <a:lnTo>
                        <a:pt x="0" y="0"/>
                      </a:lnTo>
                      <a:lnTo>
                        <a:pt x="5" y="50"/>
                      </a:lnTo>
                      <a:lnTo>
                        <a:pt x="25" y="41"/>
                      </a:lnTo>
                      <a:lnTo>
                        <a:pt x="15" y="1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2" name="Freeform 27"/>
                <p:cNvSpPr>
                  <a:spLocks noChangeAspect="1"/>
                </p:cNvSpPr>
                <p:nvPr/>
              </p:nvSpPr>
              <p:spPr bwMode="gray">
                <a:xfrm>
                  <a:off x="6748797" y="2598280"/>
                  <a:ext cx="44465" cy="55288"/>
                </a:xfrm>
                <a:custGeom>
                  <a:avLst/>
                  <a:gdLst>
                    <a:gd name="T0" fmla="*/ 0 w 33"/>
                    <a:gd name="T1" fmla="*/ 107 h 38"/>
                    <a:gd name="T2" fmla="*/ 0 w 33"/>
                    <a:gd name="T3" fmla="*/ 107 h 38"/>
                    <a:gd name="T4" fmla="*/ 1 w 33"/>
                    <a:gd name="T5" fmla="*/ 171 h 38"/>
                    <a:gd name="T6" fmla="*/ 8 w 33"/>
                    <a:gd name="T7" fmla="*/ 107 h 38"/>
                    <a:gd name="T8" fmla="*/ 8 w 33"/>
                    <a:gd name="T9" fmla="*/ 139 h 38"/>
                    <a:gd name="T10" fmla="*/ 8 w 33"/>
                    <a:gd name="T11" fmla="*/ 351 h 38"/>
                    <a:gd name="T12" fmla="*/ 8 w 33"/>
                    <a:gd name="T13" fmla="*/ 351 h 38"/>
                    <a:gd name="T14" fmla="*/ 8 w 33"/>
                    <a:gd name="T15" fmla="*/ 132 h 38"/>
                    <a:gd name="T16" fmla="*/ 8 w 33"/>
                    <a:gd name="T17" fmla="*/ 1 h 38"/>
                    <a:gd name="T18" fmla="*/ 8 w 33"/>
                    <a:gd name="T19" fmla="*/ 0 h 38"/>
                    <a:gd name="T20" fmla="*/ 0 w 33"/>
                    <a:gd name="T21" fmla="*/ 107 h 38"/>
                    <a:gd name="T22" fmla="*/ 0 w 33"/>
                    <a:gd name="T23" fmla="*/ 107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8"/>
                    <a:gd name="T38" fmla="*/ 33 w 33"/>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8">
                      <a:moveTo>
                        <a:pt x="0" y="10"/>
                      </a:moveTo>
                      <a:lnTo>
                        <a:pt x="0" y="10"/>
                      </a:lnTo>
                      <a:lnTo>
                        <a:pt x="1" y="19"/>
                      </a:lnTo>
                      <a:lnTo>
                        <a:pt x="8" y="10"/>
                      </a:lnTo>
                      <a:lnTo>
                        <a:pt x="12" y="15"/>
                      </a:lnTo>
                      <a:lnTo>
                        <a:pt x="8" y="37"/>
                      </a:lnTo>
                      <a:lnTo>
                        <a:pt x="23" y="37"/>
                      </a:lnTo>
                      <a:lnTo>
                        <a:pt x="32" y="14"/>
                      </a:lnTo>
                      <a:lnTo>
                        <a:pt x="27" y="1"/>
                      </a:lnTo>
                      <a:lnTo>
                        <a:pt x="12"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3" name="Freeform 28"/>
                <p:cNvSpPr>
                  <a:spLocks noChangeAspect="1"/>
                </p:cNvSpPr>
                <p:nvPr/>
              </p:nvSpPr>
              <p:spPr bwMode="gray">
                <a:xfrm>
                  <a:off x="6771747" y="2422743"/>
                  <a:ext cx="216588" cy="183830"/>
                </a:xfrm>
                <a:custGeom>
                  <a:avLst/>
                  <a:gdLst>
                    <a:gd name="T0" fmla="*/ 0 w 155"/>
                    <a:gd name="T1" fmla="*/ 1777 h 125"/>
                    <a:gd name="T2" fmla="*/ 0 w 155"/>
                    <a:gd name="T3" fmla="*/ 1777 h 125"/>
                    <a:gd name="T4" fmla="*/ 19 w 155"/>
                    <a:gd name="T5" fmla="*/ 1425 h 125"/>
                    <a:gd name="T6" fmla="*/ 19 w 155"/>
                    <a:gd name="T7" fmla="*/ 1425 h 125"/>
                    <a:gd name="T8" fmla="*/ 26 w 155"/>
                    <a:gd name="T9" fmla="*/ 983 h 125"/>
                    <a:gd name="T10" fmla="*/ 29 w 155"/>
                    <a:gd name="T11" fmla="*/ 978 h 125"/>
                    <a:gd name="T12" fmla="*/ 29 w 155"/>
                    <a:gd name="T13" fmla="*/ 1127 h 125"/>
                    <a:gd name="T14" fmla="*/ 36 w 155"/>
                    <a:gd name="T15" fmla="*/ 978 h 125"/>
                    <a:gd name="T16" fmla="*/ 41 w 155"/>
                    <a:gd name="T17" fmla="*/ 637 h 125"/>
                    <a:gd name="T18" fmla="*/ 44 w 155"/>
                    <a:gd name="T19" fmla="*/ 6 h 125"/>
                    <a:gd name="T20" fmla="*/ 47 w 155"/>
                    <a:gd name="T21" fmla="*/ 143 h 125"/>
                    <a:gd name="T22" fmla="*/ 46 w 155"/>
                    <a:gd name="T23" fmla="*/ 0 h 125"/>
                    <a:gd name="T24" fmla="*/ 48 w 155"/>
                    <a:gd name="T25" fmla="*/ 1 h 125"/>
                    <a:gd name="T26" fmla="*/ 50 w 155"/>
                    <a:gd name="T27" fmla="*/ 463 h 125"/>
                    <a:gd name="T28" fmla="*/ 47 w 155"/>
                    <a:gd name="T29" fmla="*/ 767 h 125"/>
                    <a:gd name="T30" fmla="*/ 47 w 155"/>
                    <a:gd name="T31" fmla="*/ 1059 h 125"/>
                    <a:gd name="T32" fmla="*/ 44 w 155"/>
                    <a:gd name="T33" fmla="*/ 1510 h 125"/>
                    <a:gd name="T34" fmla="*/ 42 w 155"/>
                    <a:gd name="T35" fmla="*/ 1570 h 125"/>
                    <a:gd name="T36" fmla="*/ 42 w 155"/>
                    <a:gd name="T37" fmla="*/ 1400 h 125"/>
                    <a:gd name="T38" fmla="*/ 34 w 155"/>
                    <a:gd name="T39" fmla="*/ 1635 h 125"/>
                    <a:gd name="T40" fmla="*/ 26 w 155"/>
                    <a:gd name="T41" fmla="*/ 1518 h 125"/>
                    <a:gd name="T42" fmla="*/ 26 w 155"/>
                    <a:gd name="T43" fmla="*/ 1718 h 125"/>
                    <a:gd name="T44" fmla="*/ 19 w 155"/>
                    <a:gd name="T45" fmla="*/ 1909 h 125"/>
                    <a:gd name="T46" fmla="*/ 19 w 155"/>
                    <a:gd name="T47" fmla="*/ 1615 h 125"/>
                    <a:gd name="T48" fmla="*/ 0 w 155"/>
                    <a:gd name="T49" fmla="*/ 1777 h 125"/>
                    <a:gd name="T50" fmla="*/ 0 w 155"/>
                    <a:gd name="T51" fmla="*/ 177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125"/>
                    <a:gd name="T80" fmla="*/ 155 w 155"/>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125">
                      <a:moveTo>
                        <a:pt x="0" y="116"/>
                      </a:moveTo>
                      <a:lnTo>
                        <a:pt x="0" y="116"/>
                      </a:lnTo>
                      <a:lnTo>
                        <a:pt x="27" y="93"/>
                      </a:lnTo>
                      <a:lnTo>
                        <a:pt x="66" y="93"/>
                      </a:lnTo>
                      <a:lnTo>
                        <a:pt x="82" y="65"/>
                      </a:lnTo>
                      <a:lnTo>
                        <a:pt x="89" y="63"/>
                      </a:lnTo>
                      <a:lnTo>
                        <a:pt x="89" y="74"/>
                      </a:lnTo>
                      <a:lnTo>
                        <a:pt x="107" y="63"/>
                      </a:lnTo>
                      <a:lnTo>
                        <a:pt x="122" y="42"/>
                      </a:lnTo>
                      <a:lnTo>
                        <a:pt x="129" y="6"/>
                      </a:lnTo>
                      <a:lnTo>
                        <a:pt x="141" y="8"/>
                      </a:lnTo>
                      <a:lnTo>
                        <a:pt x="137" y="0"/>
                      </a:lnTo>
                      <a:lnTo>
                        <a:pt x="144" y="1"/>
                      </a:lnTo>
                      <a:lnTo>
                        <a:pt x="154" y="30"/>
                      </a:lnTo>
                      <a:lnTo>
                        <a:pt x="141" y="51"/>
                      </a:lnTo>
                      <a:lnTo>
                        <a:pt x="141" y="70"/>
                      </a:lnTo>
                      <a:lnTo>
                        <a:pt x="131" y="98"/>
                      </a:lnTo>
                      <a:lnTo>
                        <a:pt x="124" y="102"/>
                      </a:lnTo>
                      <a:lnTo>
                        <a:pt x="124" y="91"/>
                      </a:lnTo>
                      <a:lnTo>
                        <a:pt x="101" y="107"/>
                      </a:lnTo>
                      <a:lnTo>
                        <a:pt x="82" y="100"/>
                      </a:lnTo>
                      <a:lnTo>
                        <a:pt x="83" y="113"/>
                      </a:lnTo>
                      <a:lnTo>
                        <a:pt x="67" y="124"/>
                      </a:lnTo>
                      <a:lnTo>
                        <a:pt x="62" y="106"/>
                      </a:lnTo>
                      <a:lnTo>
                        <a:pt x="0" y="1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4" name="Freeform 29"/>
                <p:cNvSpPr>
                  <a:spLocks noChangeAspect="1"/>
                </p:cNvSpPr>
                <p:nvPr/>
              </p:nvSpPr>
              <p:spPr bwMode="gray">
                <a:xfrm>
                  <a:off x="6796131" y="2588605"/>
                  <a:ext cx="45899" cy="34555"/>
                </a:xfrm>
                <a:custGeom>
                  <a:avLst/>
                  <a:gdLst>
                    <a:gd name="T0" fmla="*/ 0 w 32"/>
                    <a:gd name="T1" fmla="*/ 439 h 23"/>
                    <a:gd name="T2" fmla="*/ 0 w 32"/>
                    <a:gd name="T3" fmla="*/ 439 h 23"/>
                    <a:gd name="T4" fmla="*/ 10 w 32"/>
                    <a:gd name="T5" fmla="*/ 854 h 23"/>
                    <a:gd name="T6" fmla="*/ 28 w 32"/>
                    <a:gd name="T7" fmla="*/ 518 h 23"/>
                    <a:gd name="T8" fmla="*/ 31 w 32"/>
                    <a:gd name="T9" fmla="*/ 0 h 23"/>
                    <a:gd name="T10" fmla="*/ 0 w 32"/>
                    <a:gd name="T11" fmla="*/ 439 h 23"/>
                    <a:gd name="T12" fmla="*/ 0 w 32"/>
                    <a:gd name="T13" fmla="*/ 439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12"/>
                      </a:moveTo>
                      <a:lnTo>
                        <a:pt x="0" y="12"/>
                      </a:lnTo>
                      <a:lnTo>
                        <a:pt x="10" y="22"/>
                      </a:lnTo>
                      <a:lnTo>
                        <a:pt x="28" y="14"/>
                      </a:lnTo>
                      <a:lnTo>
                        <a:pt x="31"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5" name="Freeform 30"/>
                <p:cNvSpPr>
                  <a:spLocks noChangeAspect="1"/>
                </p:cNvSpPr>
                <p:nvPr/>
              </p:nvSpPr>
              <p:spPr bwMode="gray">
                <a:xfrm>
                  <a:off x="6945304" y="2325990"/>
                  <a:ext cx="113314" cy="98135"/>
                </a:xfrm>
                <a:custGeom>
                  <a:avLst/>
                  <a:gdLst>
                    <a:gd name="T0" fmla="*/ 0 w 81"/>
                    <a:gd name="T1" fmla="*/ 601 h 67"/>
                    <a:gd name="T2" fmla="*/ 0 w 81"/>
                    <a:gd name="T3" fmla="*/ 601 h 67"/>
                    <a:gd name="T4" fmla="*/ 3 w 81"/>
                    <a:gd name="T5" fmla="*/ 848 h 67"/>
                    <a:gd name="T6" fmla="*/ 17 w 81"/>
                    <a:gd name="T7" fmla="*/ 758 h 67"/>
                    <a:gd name="T8" fmla="*/ 8 w 81"/>
                    <a:gd name="T9" fmla="*/ 615 h 67"/>
                    <a:gd name="T10" fmla="*/ 20 w 81"/>
                    <a:gd name="T11" fmla="*/ 745 h 67"/>
                    <a:gd name="T12" fmla="*/ 20 w 81"/>
                    <a:gd name="T13" fmla="*/ 547 h 67"/>
                    <a:gd name="T14" fmla="*/ 26 w 81"/>
                    <a:gd name="T15" fmla="*/ 469 h 67"/>
                    <a:gd name="T16" fmla="*/ 21 w 81"/>
                    <a:gd name="T17" fmla="*/ 351 h 67"/>
                    <a:gd name="T18" fmla="*/ 23 w 81"/>
                    <a:gd name="T19" fmla="*/ 217 h 67"/>
                    <a:gd name="T20" fmla="*/ 20 w 81"/>
                    <a:gd name="T21" fmla="*/ 244 h 67"/>
                    <a:gd name="T22" fmla="*/ 20 w 81"/>
                    <a:gd name="T23" fmla="*/ 0 h 67"/>
                    <a:gd name="T24" fmla="*/ 18 w 81"/>
                    <a:gd name="T25" fmla="*/ 487 h 67"/>
                    <a:gd name="T26" fmla="*/ 7 w 81"/>
                    <a:gd name="T27" fmla="*/ 443 h 67"/>
                    <a:gd name="T28" fmla="*/ 0 w 81"/>
                    <a:gd name="T29" fmla="*/ 601 h 67"/>
                    <a:gd name="T30" fmla="*/ 0 w 81"/>
                    <a:gd name="T31" fmla="*/ 601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0" y="47"/>
                      </a:moveTo>
                      <a:lnTo>
                        <a:pt x="0" y="47"/>
                      </a:lnTo>
                      <a:lnTo>
                        <a:pt x="3" y="66"/>
                      </a:lnTo>
                      <a:lnTo>
                        <a:pt x="17" y="59"/>
                      </a:lnTo>
                      <a:lnTo>
                        <a:pt x="8" y="48"/>
                      </a:lnTo>
                      <a:lnTo>
                        <a:pt x="46" y="58"/>
                      </a:lnTo>
                      <a:lnTo>
                        <a:pt x="55" y="42"/>
                      </a:lnTo>
                      <a:lnTo>
                        <a:pt x="80" y="37"/>
                      </a:lnTo>
                      <a:lnTo>
                        <a:pt x="71" y="27"/>
                      </a:lnTo>
                      <a:lnTo>
                        <a:pt x="74" y="18"/>
                      </a:lnTo>
                      <a:lnTo>
                        <a:pt x="53" y="20"/>
                      </a:lnTo>
                      <a:lnTo>
                        <a:pt x="27" y="0"/>
                      </a:lnTo>
                      <a:lnTo>
                        <a:pt x="18" y="38"/>
                      </a:lnTo>
                      <a:lnTo>
                        <a:pt x="7" y="3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6" name="Freeform 31"/>
                <p:cNvSpPr>
                  <a:spLocks noChangeAspect="1"/>
                </p:cNvSpPr>
                <p:nvPr/>
              </p:nvSpPr>
              <p:spPr bwMode="gray">
                <a:xfrm>
                  <a:off x="6646958" y="2386805"/>
                  <a:ext cx="123355" cy="124397"/>
                </a:xfrm>
                <a:custGeom>
                  <a:avLst/>
                  <a:gdLst>
                    <a:gd name="T0" fmla="*/ 0 w 87"/>
                    <a:gd name="T1" fmla="*/ 967 h 84"/>
                    <a:gd name="T2" fmla="*/ 0 w 87"/>
                    <a:gd name="T3" fmla="*/ 967 h 84"/>
                    <a:gd name="T4" fmla="*/ 16 w 87"/>
                    <a:gd name="T5" fmla="*/ 1110 h 84"/>
                    <a:gd name="T6" fmla="*/ 6 w 87"/>
                    <a:gd name="T7" fmla="*/ 1621 h 84"/>
                    <a:gd name="T8" fmla="*/ 30 w 87"/>
                    <a:gd name="T9" fmla="*/ 1732 h 84"/>
                    <a:gd name="T10" fmla="*/ 43 w 87"/>
                    <a:gd name="T11" fmla="*/ 1423 h 84"/>
                    <a:gd name="T12" fmla="*/ 43 w 87"/>
                    <a:gd name="T13" fmla="*/ 1036 h 84"/>
                    <a:gd name="T14" fmla="*/ 43 w 87"/>
                    <a:gd name="T15" fmla="*/ 660 h 84"/>
                    <a:gd name="T16" fmla="*/ 43 w 87"/>
                    <a:gd name="T17" fmla="*/ 186 h 84"/>
                    <a:gd name="T18" fmla="*/ 43 w 87"/>
                    <a:gd name="T19" fmla="*/ 5 h 84"/>
                    <a:gd name="T20" fmla="*/ 43 w 87"/>
                    <a:gd name="T21" fmla="*/ 0 h 84"/>
                    <a:gd name="T22" fmla="*/ 43 w 87"/>
                    <a:gd name="T23" fmla="*/ 321 h 84"/>
                    <a:gd name="T24" fmla="*/ 43 w 87"/>
                    <a:gd name="T25" fmla="*/ 520 h 84"/>
                    <a:gd name="T26" fmla="*/ 35 w 87"/>
                    <a:gd name="T27" fmla="*/ 468 h 84"/>
                    <a:gd name="T28" fmla="*/ 0 w 87"/>
                    <a:gd name="T29" fmla="*/ 967 h 84"/>
                    <a:gd name="T30" fmla="*/ 0 w 87"/>
                    <a:gd name="T31" fmla="*/ 96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
                    <a:gd name="T49" fmla="*/ 0 h 84"/>
                    <a:gd name="T50" fmla="*/ 87 w 87"/>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 h="84">
                      <a:moveTo>
                        <a:pt x="0" y="47"/>
                      </a:moveTo>
                      <a:lnTo>
                        <a:pt x="0" y="47"/>
                      </a:lnTo>
                      <a:lnTo>
                        <a:pt x="16" y="54"/>
                      </a:lnTo>
                      <a:lnTo>
                        <a:pt x="6" y="78"/>
                      </a:lnTo>
                      <a:lnTo>
                        <a:pt x="30" y="83"/>
                      </a:lnTo>
                      <a:lnTo>
                        <a:pt x="55" y="69"/>
                      </a:lnTo>
                      <a:lnTo>
                        <a:pt x="44" y="50"/>
                      </a:lnTo>
                      <a:lnTo>
                        <a:pt x="73" y="32"/>
                      </a:lnTo>
                      <a:lnTo>
                        <a:pt x="86" y="8"/>
                      </a:lnTo>
                      <a:lnTo>
                        <a:pt x="85" y="5"/>
                      </a:lnTo>
                      <a:lnTo>
                        <a:pt x="79" y="0"/>
                      </a:lnTo>
                      <a:lnTo>
                        <a:pt x="53" y="16"/>
                      </a:lnTo>
                      <a:lnTo>
                        <a:pt x="53" y="25"/>
                      </a:lnTo>
                      <a:lnTo>
                        <a:pt x="35" y="22"/>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7" name="Freeform 32"/>
                <p:cNvSpPr>
                  <a:spLocks noChangeAspect="1"/>
                </p:cNvSpPr>
                <p:nvPr/>
              </p:nvSpPr>
              <p:spPr bwMode="gray">
                <a:xfrm>
                  <a:off x="6681382" y="2490469"/>
                  <a:ext cx="67415" cy="96753"/>
                </a:xfrm>
                <a:custGeom>
                  <a:avLst/>
                  <a:gdLst>
                    <a:gd name="T0" fmla="*/ 0 w 48"/>
                    <a:gd name="T1" fmla="*/ 864 h 66"/>
                    <a:gd name="T2" fmla="*/ 0 w 48"/>
                    <a:gd name="T3" fmla="*/ 864 h 66"/>
                    <a:gd name="T4" fmla="*/ 5 w 48"/>
                    <a:gd name="T5" fmla="*/ 179 h 66"/>
                    <a:gd name="T6" fmla="*/ 24 w 48"/>
                    <a:gd name="T7" fmla="*/ 0 h 66"/>
                    <a:gd name="T8" fmla="*/ 24 w 48"/>
                    <a:gd name="T9" fmla="*/ 533 h 66"/>
                    <a:gd name="T10" fmla="*/ 24 w 48"/>
                    <a:gd name="T11" fmla="*/ 793 h 66"/>
                    <a:gd name="T12" fmla="*/ 0 w 48"/>
                    <a:gd name="T13" fmla="*/ 864 h 66"/>
                    <a:gd name="T14" fmla="*/ 0 w 48"/>
                    <a:gd name="T15" fmla="*/ 864 h 66"/>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6"/>
                    <a:gd name="T26" fmla="*/ 48 w 48"/>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6">
                      <a:moveTo>
                        <a:pt x="0" y="65"/>
                      </a:moveTo>
                      <a:lnTo>
                        <a:pt x="0" y="65"/>
                      </a:lnTo>
                      <a:lnTo>
                        <a:pt x="5" y="14"/>
                      </a:lnTo>
                      <a:lnTo>
                        <a:pt x="30" y="0"/>
                      </a:lnTo>
                      <a:lnTo>
                        <a:pt x="47" y="40"/>
                      </a:lnTo>
                      <a:lnTo>
                        <a:pt x="30" y="59"/>
                      </a:lnTo>
                      <a:lnTo>
                        <a:pt x="0" y="6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8" name="Freeform 55"/>
                <p:cNvSpPr>
                  <a:spLocks noChangeAspect="1"/>
                </p:cNvSpPr>
                <p:nvPr/>
              </p:nvSpPr>
              <p:spPr bwMode="gray">
                <a:xfrm>
                  <a:off x="2870291" y="1032267"/>
                  <a:ext cx="1164699" cy="894272"/>
                </a:xfrm>
                <a:custGeom>
                  <a:avLst/>
                  <a:gdLst>
                    <a:gd name="T0" fmla="*/ 23 w 830"/>
                    <a:gd name="T1" fmla="*/ 2569 h 606"/>
                    <a:gd name="T2" fmla="*/ 49 w 830"/>
                    <a:gd name="T3" fmla="*/ 2157 h 606"/>
                    <a:gd name="T4" fmla="*/ 38 w 830"/>
                    <a:gd name="T5" fmla="*/ 2071 h 606"/>
                    <a:gd name="T6" fmla="*/ 62 w 830"/>
                    <a:gd name="T7" fmla="*/ 1383 h 606"/>
                    <a:gd name="T8" fmla="*/ 67 w 830"/>
                    <a:gd name="T9" fmla="*/ 934 h 606"/>
                    <a:gd name="T10" fmla="*/ 102 w 830"/>
                    <a:gd name="T11" fmla="*/ 914 h 606"/>
                    <a:gd name="T12" fmla="*/ 112 w 830"/>
                    <a:gd name="T13" fmla="*/ 802 h 606"/>
                    <a:gd name="T14" fmla="*/ 143 w 830"/>
                    <a:gd name="T15" fmla="*/ 914 h 606"/>
                    <a:gd name="T16" fmla="*/ 138 w 830"/>
                    <a:gd name="T17" fmla="*/ 457 h 606"/>
                    <a:gd name="T18" fmla="*/ 150 w 830"/>
                    <a:gd name="T19" fmla="*/ 425 h 606"/>
                    <a:gd name="T20" fmla="*/ 152 w 830"/>
                    <a:gd name="T21" fmla="*/ 170 h 606"/>
                    <a:gd name="T22" fmla="*/ 173 w 830"/>
                    <a:gd name="T23" fmla="*/ 207 h 606"/>
                    <a:gd name="T24" fmla="*/ 241 w 830"/>
                    <a:gd name="T25" fmla="*/ 170 h 606"/>
                    <a:gd name="T26" fmla="*/ 190 w 830"/>
                    <a:gd name="T27" fmla="*/ 425 h 606"/>
                    <a:gd name="T28" fmla="*/ 251 w 830"/>
                    <a:gd name="T29" fmla="*/ 425 h 606"/>
                    <a:gd name="T30" fmla="*/ 218 w 830"/>
                    <a:gd name="T31" fmla="*/ 880 h 606"/>
                    <a:gd name="T32" fmla="*/ 243 w 830"/>
                    <a:gd name="T33" fmla="*/ 1004 h 606"/>
                    <a:gd name="T34" fmla="*/ 250 w 830"/>
                    <a:gd name="T35" fmla="*/ 1798 h 606"/>
                    <a:gd name="T36" fmla="*/ 288 w 830"/>
                    <a:gd name="T37" fmla="*/ 1004 h 606"/>
                    <a:gd name="T38" fmla="*/ 302 w 830"/>
                    <a:gd name="T39" fmla="*/ 1577 h 606"/>
                    <a:gd name="T40" fmla="*/ 275 w 830"/>
                    <a:gd name="T41" fmla="*/ 2189 h 606"/>
                    <a:gd name="T42" fmla="*/ 281 w 830"/>
                    <a:gd name="T43" fmla="*/ 2459 h 606"/>
                    <a:gd name="T44" fmla="*/ 281 w 830"/>
                    <a:gd name="T45" fmla="*/ 3246 h 606"/>
                    <a:gd name="T46" fmla="*/ 284 w 830"/>
                    <a:gd name="T47" fmla="*/ 3700 h 606"/>
                    <a:gd name="T48" fmla="*/ 267 w 830"/>
                    <a:gd name="T49" fmla="*/ 4018 h 606"/>
                    <a:gd name="T50" fmla="*/ 278 w 830"/>
                    <a:gd name="T51" fmla="*/ 4580 h 606"/>
                    <a:gd name="T52" fmla="*/ 272 w 830"/>
                    <a:gd name="T53" fmla="*/ 4640 h 606"/>
                    <a:gd name="T54" fmla="*/ 263 w 830"/>
                    <a:gd name="T55" fmla="*/ 4954 h 606"/>
                    <a:gd name="T56" fmla="*/ 253 w 830"/>
                    <a:gd name="T57" fmla="*/ 5193 h 606"/>
                    <a:gd name="T58" fmla="*/ 251 w 830"/>
                    <a:gd name="T59" fmla="*/ 5723 h 606"/>
                    <a:gd name="T60" fmla="*/ 259 w 830"/>
                    <a:gd name="T61" fmla="*/ 6246 h 606"/>
                    <a:gd name="T62" fmla="*/ 268 w 830"/>
                    <a:gd name="T63" fmla="*/ 6717 h 606"/>
                    <a:gd name="T64" fmla="*/ 251 w 830"/>
                    <a:gd name="T65" fmla="*/ 6315 h 606"/>
                    <a:gd name="T66" fmla="*/ 229 w 830"/>
                    <a:gd name="T67" fmla="*/ 6717 h 606"/>
                    <a:gd name="T68" fmla="*/ 263 w 830"/>
                    <a:gd name="T69" fmla="*/ 6918 h 606"/>
                    <a:gd name="T70" fmla="*/ 211 w 830"/>
                    <a:gd name="T71" fmla="*/ 7468 h 606"/>
                    <a:gd name="T72" fmla="*/ 194 w 830"/>
                    <a:gd name="T73" fmla="*/ 8420 h 606"/>
                    <a:gd name="T74" fmla="*/ 187 w 830"/>
                    <a:gd name="T75" fmla="*/ 8462 h 606"/>
                    <a:gd name="T76" fmla="*/ 171 w 830"/>
                    <a:gd name="T77" fmla="*/ 8968 h 606"/>
                    <a:gd name="T78" fmla="*/ 169 w 830"/>
                    <a:gd name="T79" fmla="*/ 9465 h 606"/>
                    <a:gd name="T80" fmla="*/ 159 w 830"/>
                    <a:gd name="T81" fmla="*/ 9685 h 606"/>
                    <a:gd name="T82" fmla="*/ 156 w 830"/>
                    <a:gd name="T83" fmla="*/ 10620 h 606"/>
                    <a:gd name="T84" fmla="*/ 144 w 830"/>
                    <a:gd name="T85" fmla="*/ 10500 h 606"/>
                    <a:gd name="T86" fmla="*/ 129 w 830"/>
                    <a:gd name="T87" fmla="*/ 10299 h 606"/>
                    <a:gd name="T88" fmla="*/ 112 w 830"/>
                    <a:gd name="T89" fmla="*/ 9480 h 606"/>
                    <a:gd name="T90" fmla="*/ 109 w 830"/>
                    <a:gd name="T91" fmla="*/ 9264 h 606"/>
                    <a:gd name="T92" fmla="*/ 101 w 830"/>
                    <a:gd name="T93" fmla="*/ 8058 h 606"/>
                    <a:gd name="T94" fmla="*/ 113 w 830"/>
                    <a:gd name="T95" fmla="*/ 7591 h 606"/>
                    <a:gd name="T96" fmla="*/ 117 w 830"/>
                    <a:gd name="T97" fmla="*/ 6879 h 606"/>
                    <a:gd name="T98" fmla="*/ 112 w 830"/>
                    <a:gd name="T99" fmla="*/ 6669 h 606"/>
                    <a:gd name="T100" fmla="*/ 107 w 830"/>
                    <a:gd name="T101" fmla="*/ 6402 h 606"/>
                    <a:gd name="T102" fmla="*/ 102 w 830"/>
                    <a:gd name="T103" fmla="*/ 6029 h 606"/>
                    <a:gd name="T104" fmla="*/ 97 w 830"/>
                    <a:gd name="T105" fmla="*/ 6029 h 606"/>
                    <a:gd name="T106" fmla="*/ 95 w 830"/>
                    <a:gd name="T107" fmla="*/ 5374 h 606"/>
                    <a:gd name="T108" fmla="*/ 75 w 830"/>
                    <a:gd name="T109" fmla="*/ 4290 h 606"/>
                    <a:gd name="T110" fmla="*/ 32 w 830"/>
                    <a:gd name="T111" fmla="*/ 4018 h 606"/>
                    <a:gd name="T112" fmla="*/ 23 w 830"/>
                    <a:gd name="T113" fmla="*/ 3806 h 606"/>
                    <a:gd name="T114" fmla="*/ 40 w 830"/>
                    <a:gd name="T115" fmla="*/ 3490 h 606"/>
                    <a:gd name="T116" fmla="*/ 0 w 830"/>
                    <a:gd name="T117" fmla="*/ 3036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0"/>
                    <a:gd name="T178" fmla="*/ 0 h 606"/>
                    <a:gd name="T179" fmla="*/ 830 w 830"/>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0" h="606">
                      <a:moveTo>
                        <a:pt x="0" y="170"/>
                      </a:moveTo>
                      <a:lnTo>
                        <a:pt x="0" y="170"/>
                      </a:lnTo>
                      <a:lnTo>
                        <a:pt x="5" y="161"/>
                      </a:lnTo>
                      <a:lnTo>
                        <a:pt x="59" y="144"/>
                      </a:lnTo>
                      <a:lnTo>
                        <a:pt x="93" y="144"/>
                      </a:lnTo>
                      <a:lnTo>
                        <a:pt x="112" y="130"/>
                      </a:lnTo>
                      <a:lnTo>
                        <a:pt x="107" y="126"/>
                      </a:lnTo>
                      <a:lnTo>
                        <a:pt x="118" y="121"/>
                      </a:lnTo>
                      <a:lnTo>
                        <a:pt x="108" y="118"/>
                      </a:lnTo>
                      <a:lnTo>
                        <a:pt x="127" y="112"/>
                      </a:lnTo>
                      <a:lnTo>
                        <a:pt x="120" y="108"/>
                      </a:lnTo>
                      <a:lnTo>
                        <a:pt x="96" y="117"/>
                      </a:lnTo>
                      <a:lnTo>
                        <a:pt x="72" y="105"/>
                      </a:lnTo>
                      <a:lnTo>
                        <a:pt x="103" y="98"/>
                      </a:lnTo>
                      <a:lnTo>
                        <a:pt x="120" y="79"/>
                      </a:lnTo>
                      <a:lnTo>
                        <a:pt x="157" y="78"/>
                      </a:lnTo>
                      <a:lnTo>
                        <a:pt x="155" y="57"/>
                      </a:lnTo>
                      <a:lnTo>
                        <a:pt x="183" y="57"/>
                      </a:lnTo>
                      <a:lnTo>
                        <a:pt x="211" y="72"/>
                      </a:lnTo>
                      <a:lnTo>
                        <a:pt x="178" y="52"/>
                      </a:lnTo>
                      <a:lnTo>
                        <a:pt x="240" y="40"/>
                      </a:lnTo>
                      <a:lnTo>
                        <a:pt x="255" y="49"/>
                      </a:lnTo>
                      <a:lnTo>
                        <a:pt x="257" y="67"/>
                      </a:lnTo>
                      <a:lnTo>
                        <a:pt x="265" y="51"/>
                      </a:lnTo>
                      <a:lnTo>
                        <a:pt x="305" y="63"/>
                      </a:lnTo>
                      <a:lnTo>
                        <a:pt x="291" y="54"/>
                      </a:lnTo>
                      <a:lnTo>
                        <a:pt x="311" y="55"/>
                      </a:lnTo>
                      <a:lnTo>
                        <a:pt x="294" y="45"/>
                      </a:lnTo>
                      <a:lnTo>
                        <a:pt x="289" y="36"/>
                      </a:lnTo>
                      <a:lnTo>
                        <a:pt x="298" y="35"/>
                      </a:lnTo>
                      <a:lnTo>
                        <a:pt x="378" y="60"/>
                      </a:lnTo>
                      <a:lnTo>
                        <a:pt x="372" y="51"/>
                      </a:lnTo>
                      <a:lnTo>
                        <a:pt x="389" y="50"/>
                      </a:lnTo>
                      <a:lnTo>
                        <a:pt x="378" y="43"/>
                      </a:lnTo>
                      <a:lnTo>
                        <a:pt x="405" y="45"/>
                      </a:lnTo>
                      <a:lnTo>
                        <a:pt x="362" y="26"/>
                      </a:lnTo>
                      <a:lnTo>
                        <a:pt x="440" y="36"/>
                      </a:lnTo>
                      <a:lnTo>
                        <a:pt x="422" y="26"/>
                      </a:lnTo>
                      <a:lnTo>
                        <a:pt x="377" y="24"/>
                      </a:lnTo>
                      <a:lnTo>
                        <a:pt x="392" y="23"/>
                      </a:lnTo>
                      <a:lnTo>
                        <a:pt x="364" y="14"/>
                      </a:lnTo>
                      <a:lnTo>
                        <a:pt x="397" y="16"/>
                      </a:lnTo>
                      <a:lnTo>
                        <a:pt x="383" y="12"/>
                      </a:lnTo>
                      <a:lnTo>
                        <a:pt x="398" y="9"/>
                      </a:lnTo>
                      <a:lnTo>
                        <a:pt x="455" y="26"/>
                      </a:lnTo>
                      <a:lnTo>
                        <a:pt x="449" y="20"/>
                      </a:lnTo>
                      <a:lnTo>
                        <a:pt x="474" y="14"/>
                      </a:lnTo>
                      <a:lnTo>
                        <a:pt x="453" y="12"/>
                      </a:lnTo>
                      <a:lnTo>
                        <a:pt x="452" y="4"/>
                      </a:lnTo>
                      <a:lnTo>
                        <a:pt x="466" y="0"/>
                      </a:lnTo>
                      <a:lnTo>
                        <a:pt x="619" y="4"/>
                      </a:lnTo>
                      <a:lnTo>
                        <a:pt x="630" y="9"/>
                      </a:lnTo>
                      <a:lnTo>
                        <a:pt x="626" y="12"/>
                      </a:lnTo>
                      <a:lnTo>
                        <a:pt x="523" y="13"/>
                      </a:lnTo>
                      <a:lnTo>
                        <a:pt x="535" y="18"/>
                      </a:lnTo>
                      <a:lnTo>
                        <a:pt x="495" y="23"/>
                      </a:lnTo>
                      <a:lnTo>
                        <a:pt x="640" y="14"/>
                      </a:lnTo>
                      <a:lnTo>
                        <a:pt x="645" y="22"/>
                      </a:lnTo>
                      <a:lnTo>
                        <a:pt x="626" y="27"/>
                      </a:lnTo>
                      <a:lnTo>
                        <a:pt x="659" y="23"/>
                      </a:lnTo>
                      <a:lnTo>
                        <a:pt x="697" y="33"/>
                      </a:lnTo>
                      <a:lnTo>
                        <a:pt x="640" y="49"/>
                      </a:lnTo>
                      <a:lnTo>
                        <a:pt x="548" y="47"/>
                      </a:lnTo>
                      <a:lnTo>
                        <a:pt x="570" y="50"/>
                      </a:lnTo>
                      <a:lnTo>
                        <a:pt x="531" y="57"/>
                      </a:lnTo>
                      <a:lnTo>
                        <a:pt x="531" y="65"/>
                      </a:lnTo>
                      <a:lnTo>
                        <a:pt x="632" y="52"/>
                      </a:lnTo>
                      <a:lnTo>
                        <a:pt x="640" y="57"/>
                      </a:lnTo>
                      <a:lnTo>
                        <a:pt x="619" y="70"/>
                      </a:lnTo>
                      <a:lnTo>
                        <a:pt x="684" y="50"/>
                      </a:lnTo>
                      <a:lnTo>
                        <a:pt x="688" y="69"/>
                      </a:lnTo>
                      <a:lnTo>
                        <a:pt x="656" y="101"/>
                      </a:lnTo>
                      <a:lnTo>
                        <a:pt x="718" y="64"/>
                      </a:lnTo>
                      <a:lnTo>
                        <a:pt x="718" y="70"/>
                      </a:lnTo>
                      <a:lnTo>
                        <a:pt x="747" y="69"/>
                      </a:lnTo>
                      <a:lnTo>
                        <a:pt x="756" y="57"/>
                      </a:lnTo>
                      <a:lnTo>
                        <a:pt x="789" y="55"/>
                      </a:lnTo>
                      <a:lnTo>
                        <a:pt x="829" y="66"/>
                      </a:lnTo>
                      <a:lnTo>
                        <a:pt x="790" y="82"/>
                      </a:lnTo>
                      <a:lnTo>
                        <a:pt x="792" y="89"/>
                      </a:lnTo>
                      <a:lnTo>
                        <a:pt x="702" y="98"/>
                      </a:lnTo>
                      <a:lnTo>
                        <a:pt x="774" y="99"/>
                      </a:lnTo>
                      <a:lnTo>
                        <a:pt x="715" y="113"/>
                      </a:lnTo>
                      <a:lnTo>
                        <a:pt x="719" y="123"/>
                      </a:lnTo>
                      <a:lnTo>
                        <a:pt x="759" y="113"/>
                      </a:lnTo>
                      <a:lnTo>
                        <a:pt x="730" y="126"/>
                      </a:lnTo>
                      <a:lnTo>
                        <a:pt x="726" y="142"/>
                      </a:lnTo>
                      <a:lnTo>
                        <a:pt x="736" y="138"/>
                      </a:lnTo>
                      <a:lnTo>
                        <a:pt x="708" y="153"/>
                      </a:lnTo>
                      <a:lnTo>
                        <a:pt x="698" y="183"/>
                      </a:lnTo>
                      <a:lnTo>
                        <a:pt x="713" y="177"/>
                      </a:lnTo>
                      <a:lnTo>
                        <a:pt x="734" y="183"/>
                      </a:lnTo>
                      <a:lnTo>
                        <a:pt x="715" y="183"/>
                      </a:lnTo>
                      <a:lnTo>
                        <a:pt x="715" y="192"/>
                      </a:lnTo>
                      <a:lnTo>
                        <a:pt x="746" y="196"/>
                      </a:lnTo>
                      <a:lnTo>
                        <a:pt x="747" y="208"/>
                      </a:lnTo>
                      <a:lnTo>
                        <a:pt x="700" y="205"/>
                      </a:lnTo>
                      <a:lnTo>
                        <a:pt x="713" y="210"/>
                      </a:lnTo>
                      <a:lnTo>
                        <a:pt x="687" y="214"/>
                      </a:lnTo>
                      <a:lnTo>
                        <a:pt x="700" y="226"/>
                      </a:lnTo>
                      <a:lnTo>
                        <a:pt x="724" y="227"/>
                      </a:lnTo>
                      <a:lnTo>
                        <a:pt x="710" y="234"/>
                      </a:lnTo>
                      <a:lnTo>
                        <a:pt x="729" y="241"/>
                      </a:lnTo>
                      <a:lnTo>
                        <a:pt x="728" y="257"/>
                      </a:lnTo>
                      <a:lnTo>
                        <a:pt x="693" y="247"/>
                      </a:lnTo>
                      <a:lnTo>
                        <a:pt x="714" y="255"/>
                      </a:lnTo>
                      <a:lnTo>
                        <a:pt x="701" y="261"/>
                      </a:lnTo>
                      <a:lnTo>
                        <a:pt x="713" y="260"/>
                      </a:lnTo>
                      <a:lnTo>
                        <a:pt x="710" y="270"/>
                      </a:lnTo>
                      <a:lnTo>
                        <a:pt x="735" y="275"/>
                      </a:lnTo>
                      <a:lnTo>
                        <a:pt x="695" y="272"/>
                      </a:lnTo>
                      <a:lnTo>
                        <a:pt x="688" y="278"/>
                      </a:lnTo>
                      <a:lnTo>
                        <a:pt x="718" y="290"/>
                      </a:lnTo>
                      <a:lnTo>
                        <a:pt x="714" y="301"/>
                      </a:lnTo>
                      <a:lnTo>
                        <a:pt x="689" y="307"/>
                      </a:lnTo>
                      <a:lnTo>
                        <a:pt x="665" y="292"/>
                      </a:lnTo>
                      <a:lnTo>
                        <a:pt x="629" y="305"/>
                      </a:lnTo>
                      <a:lnTo>
                        <a:pt x="655" y="313"/>
                      </a:lnTo>
                      <a:lnTo>
                        <a:pt x="630" y="320"/>
                      </a:lnTo>
                      <a:lnTo>
                        <a:pt x="657" y="321"/>
                      </a:lnTo>
                      <a:lnTo>
                        <a:pt x="648" y="336"/>
                      </a:lnTo>
                      <a:lnTo>
                        <a:pt x="659" y="327"/>
                      </a:lnTo>
                      <a:lnTo>
                        <a:pt x="688" y="340"/>
                      </a:lnTo>
                      <a:lnTo>
                        <a:pt x="679" y="350"/>
                      </a:lnTo>
                      <a:lnTo>
                        <a:pt x="695" y="346"/>
                      </a:lnTo>
                      <a:lnTo>
                        <a:pt x="688" y="356"/>
                      </a:lnTo>
                      <a:lnTo>
                        <a:pt x="699" y="351"/>
                      </a:lnTo>
                      <a:lnTo>
                        <a:pt x="701" y="377"/>
                      </a:lnTo>
                      <a:lnTo>
                        <a:pt x="688" y="368"/>
                      </a:lnTo>
                      <a:lnTo>
                        <a:pt x="688" y="377"/>
                      </a:lnTo>
                      <a:lnTo>
                        <a:pt x="675" y="377"/>
                      </a:lnTo>
                      <a:lnTo>
                        <a:pt x="659" y="355"/>
                      </a:lnTo>
                      <a:lnTo>
                        <a:pt x="619" y="344"/>
                      </a:lnTo>
                      <a:lnTo>
                        <a:pt x="647" y="358"/>
                      </a:lnTo>
                      <a:lnTo>
                        <a:pt x="611" y="365"/>
                      </a:lnTo>
                      <a:lnTo>
                        <a:pt x="600" y="377"/>
                      </a:lnTo>
                      <a:lnTo>
                        <a:pt x="634" y="380"/>
                      </a:lnTo>
                      <a:lnTo>
                        <a:pt x="605" y="387"/>
                      </a:lnTo>
                      <a:lnTo>
                        <a:pt x="649" y="378"/>
                      </a:lnTo>
                      <a:lnTo>
                        <a:pt x="691" y="389"/>
                      </a:lnTo>
                      <a:lnTo>
                        <a:pt x="636" y="419"/>
                      </a:lnTo>
                      <a:lnTo>
                        <a:pt x="584" y="432"/>
                      </a:lnTo>
                      <a:lnTo>
                        <a:pt x="565" y="433"/>
                      </a:lnTo>
                      <a:lnTo>
                        <a:pt x="552" y="420"/>
                      </a:lnTo>
                      <a:lnTo>
                        <a:pt x="558" y="433"/>
                      </a:lnTo>
                      <a:lnTo>
                        <a:pt x="543" y="441"/>
                      </a:lnTo>
                      <a:lnTo>
                        <a:pt x="523" y="473"/>
                      </a:lnTo>
                      <a:lnTo>
                        <a:pt x="507" y="473"/>
                      </a:lnTo>
                      <a:lnTo>
                        <a:pt x="503" y="482"/>
                      </a:lnTo>
                      <a:lnTo>
                        <a:pt x="487" y="484"/>
                      </a:lnTo>
                      <a:lnTo>
                        <a:pt x="480" y="480"/>
                      </a:lnTo>
                      <a:lnTo>
                        <a:pt x="490" y="474"/>
                      </a:lnTo>
                      <a:lnTo>
                        <a:pt x="479" y="473"/>
                      </a:lnTo>
                      <a:lnTo>
                        <a:pt x="473" y="489"/>
                      </a:lnTo>
                      <a:lnTo>
                        <a:pt x="448" y="491"/>
                      </a:lnTo>
                      <a:lnTo>
                        <a:pt x="449" y="504"/>
                      </a:lnTo>
                      <a:lnTo>
                        <a:pt x="433" y="505"/>
                      </a:lnTo>
                      <a:lnTo>
                        <a:pt x="447" y="515"/>
                      </a:lnTo>
                      <a:lnTo>
                        <a:pt x="429" y="518"/>
                      </a:lnTo>
                      <a:lnTo>
                        <a:pt x="443" y="529"/>
                      </a:lnTo>
                      <a:lnTo>
                        <a:pt x="431" y="529"/>
                      </a:lnTo>
                      <a:lnTo>
                        <a:pt x="440" y="532"/>
                      </a:lnTo>
                      <a:lnTo>
                        <a:pt x="431" y="545"/>
                      </a:lnTo>
                      <a:lnTo>
                        <a:pt x="422" y="543"/>
                      </a:lnTo>
                      <a:lnTo>
                        <a:pt x="429" y="549"/>
                      </a:lnTo>
                      <a:lnTo>
                        <a:pt x="412" y="554"/>
                      </a:lnTo>
                      <a:lnTo>
                        <a:pt x="422" y="572"/>
                      </a:lnTo>
                      <a:lnTo>
                        <a:pt x="412" y="596"/>
                      </a:lnTo>
                      <a:lnTo>
                        <a:pt x="400" y="597"/>
                      </a:lnTo>
                      <a:lnTo>
                        <a:pt x="409" y="605"/>
                      </a:lnTo>
                      <a:lnTo>
                        <a:pt x="381" y="605"/>
                      </a:lnTo>
                      <a:lnTo>
                        <a:pt x="378" y="589"/>
                      </a:lnTo>
                      <a:lnTo>
                        <a:pt x="339" y="591"/>
                      </a:lnTo>
                      <a:lnTo>
                        <a:pt x="348" y="587"/>
                      </a:lnTo>
                      <a:lnTo>
                        <a:pt x="328" y="580"/>
                      </a:lnTo>
                      <a:lnTo>
                        <a:pt x="338" y="577"/>
                      </a:lnTo>
                      <a:lnTo>
                        <a:pt x="323" y="577"/>
                      </a:lnTo>
                      <a:lnTo>
                        <a:pt x="328" y="564"/>
                      </a:lnTo>
                      <a:lnTo>
                        <a:pt x="320" y="567"/>
                      </a:lnTo>
                      <a:lnTo>
                        <a:pt x="294" y="532"/>
                      </a:lnTo>
                      <a:lnTo>
                        <a:pt x="294" y="522"/>
                      </a:lnTo>
                      <a:lnTo>
                        <a:pt x="313" y="510"/>
                      </a:lnTo>
                      <a:lnTo>
                        <a:pt x="305" y="507"/>
                      </a:lnTo>
                      <a:lnTo>
                        <a:pt x="286" y="520"/>
                      </a:lnTo>
                      <a:lnTo>
                        <a:pt x="286" y="494"/>
                      </a:lnTo>
                      <a:lnTo>
                        <a:pt x="268" y="480"/>
                      </a:lnTo>
                      <a:lnTo>
                        <a:pt x="273" y="460"/>
                      </a:lnTo>
                      <a:lnTo>
                        <a:pt x="262" y="452"/>
                      </a:lnTo>
                      <a:lnTo>
                        <a:pt x="277" y="434"/>
                      </a:lnTo>
                      <a:lnTo>
                        <a:pt x="268" y="432"/>
                      </a:lnTo>
                      <a:lnTo>
                        <a:pt x="301" y="432"/>
                      </a:lnTo>
                      <a:lnTo>
                        <a:pt x="298" y="425"/>
                      </a:lnTo>
                      <a:lnTo>
                        <a:pt x="275" y="426"/>
                      </a:lnTo>
                      <a:lnTo>
                        <a:pt x="309" y="410"/>
                      </a:lnTo>
                      <a:lnTo>
                        <a:pt x="301" y="405"/>
                      </a:lnTo>
                      <a:lnTo>
                        <a:pt x="309" y="387"/>
                      </a:lnTo>
                      <a:lnTo>
                        <a:pt x="281" y="387"/>
                      </a:lnTo>
                      <a:lnTo>
                        <a:pt x="251" y="372"/>
                      </a:lnTo>
                      <a:lnTo>
                        <a:pt x="305" y="380"/>
                      </a:lnTo>
                      <a:lnTo>
                        <a:pt x="296" y="374"/>
                      </a:lnTo>
                      <a:lnTo>
                        <a:pt x="305" y="371"/>
                      </a:lnTo>
                      <a:lnTo>
                        <a:pt x="284" y="360"/>
                      </a:lnTo>
                      <a:lnTo>
                        <a:pt x="291" y="355"/>
                      </a:lnTo>
                      <a:lnTo>
                        <a:pt x="280" y="359"/>
                      </a:lnTo>
                      <a:lnTo>
                        <a:pt x="288" y="352"/>
                      </a:lnTo>
                      <a:lnTo>
                        <a:pt x="274" y="352"/>
                      </a:lnTo>
                      <a:lnTo>
                        <a:pt x="289" y="347"/>
                      </a:lnTo>
                      <a:lnTo>
                        <a:pt x="265" y="338"/>
                      </a:lnTo>
                      <a:lnTo>
                        <a:pt x="260" y="352"/>
                      </a:lnTo>
                      <a:lnTo>
                        <a:pt x="240" y="352"/>
                      </a:lnTo>
                      <a:lnTo>
                        <a:pt x="236" y="347"/>
                      </a:lnTo>
                      <a:lnTo>
                        <a:pt x="249" y="338"/>
                      </a:lnTo>
                      <a:lnTo>
                        <a:pt x="239" y="338"/>
                      </a:lnTo>
                      <a:lnTo>
                        <a:pt x="251" y="316"/>
                      </a:lnTo>
                      <a:lnTo>
                        <a:pt x="237" y="312"/>
                      </a:lnTo>
                      <a:lnTo>
                        <a:pt x="244" y="302"/>
                      </a:lnTo>
                      <a:lnTo>
                        <a:pt x="221" y="275"/>
                      </a:lnTo>
                      <a:lnTo>
                        <a:pt x="229" y="274"/>
                      </a:lnTo>
                      <a:lnTo>
                        <a:pt x="198" y="250"/>
                      </a:lnTo>
                      <a:lnTo>
                        <a:pt x="198" y="241"/>
                      </a:lnTo>
                      <a:lnTo>
                        <a:pt x="165" y="229"/>
                      </a:lnTo>
                      <a:lnTo>
                        <a:pt x="134" y="222"/>
                      </a:lnTo>
                      <a:lnTo>
                        <a:pt x="106" y="234"/>
                      </a:lnTo>
                      <a:lnTo>
                        <a:pt x="83" y="226"/>
                      </a:lnTo>
                      <a:lnTo>
                        <a:pt x="91" y="235"/>
                      </a:lnTo>
                      <a:lnTo>
                        <a:pt x="67" y="231"/>
                      </a:lnTo>
                      <a:lnTo>
                        <a:pt x="46" y="222"/>
                      </a:lnTo>
                      <a:lnTo>
                        <a:pt x="67" y="214"/>
                      </a:lnTo>
                      <a:lnTo>
                        <a:pt x="21" y="205"/>
                      </a:lnTo>
                      <a:lnTo>
                        <a:pt x="38" y="198"/>
                      </a:lnTo>
                      <a:lnTo>
                        <a:pt x="93" y="200"/>
                      </a:lnTo>
                      <a:lnTo>
                        <a:pt x="100" y="197"/>
                      </a:lnTo>
                      <a:lnTo>
                        <a:pt x="90" y="192"/>
                      </a:lnTo>
                      <a:lnTo>
                        <a:pt x="99" y="187"/>
                      </a:lnTo>
                      <a:lnTo>
                        <a:pt x="50" y="191"/>
                      </a:lnTo>
                      <a:lnTo>
                        <a:pt x="0" y="1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09" name="Freeform 59"/>
                <p:cNvSpPr>
                  <a:spLocks noChangeAspect="1"/>
                </p:cNvSpPr>
                <p:nvPr/>
              </p:nvSpPr>
              <p:spPr bwMode="gray">
                <a:xfrm>
                  <a:off x="5262802" y="2791785"/>
                  <a:ext cx="147739" cy="176920"/>
                </a:xfrm>
                <a:custGeom>
                  <a:avLst/>
                  <a:gdLst>
                    <a:gd name="T0" fmla="*/ 0 w 105"/>
                    <a:gd name="T1" fmla="*/ 2054 h 119"/>
                    <a:gd name="T2" fmla="*/ 0 w 105"/>
                    <a:gd name="T3" fmla="*/ 2054 h 119"/>
                    <a:gd name="T4" fmla="*/ 14 w 105"/>
                    <a:gd name="T5" fmla="*/ 2924 h 119"/>
                    <a:gd name="T6" fmla="*/ 26 w 105"/>
                    <a:gd name="T7" fmla="*/ 2778 h 119"/>
                    <a:gd name="T8" fmla="*/ 34 w 105"/>
                    <a:gd name="T9" fmla="*/ 2046 h 119"/>
                    <a:gd name="T10" fmla="*/ 33 w 105"/>
                    <a:gd name="T11" fmla="*/ 1733 h 119"/>
                    <a:gd name="T12" fmla="*/ 46 w 105"/>
                    <a:gd name="T13" fmla="*/ 1052 h 119"/>
                    <a:gd name="T14" fmla="*/ 47 w 105"/>
                    <a:gd name="T15" fmla="*/ 866 h 119"/>
                    <a:gd name="T16" fmla="*/ 40 w 105"/>
                    <a:gd name="T17" fmla="*/ 509 h 119"/>
                    <a:gd name="T18" fmla="*/ 26 w 105"/>
                    <a:gd name="T19" fmla="*/ 0 h 119"/>
                    <a:gd name="T20" fmla="*/ 26 w 105"/>
                    <a:gd name="T21" fmla="*/ 1 h 119"/>
                    <a:gd name="T22" fmla="*/ 26 w 105"/>
                    <a:gd name="T23" fmla="*/ 264 h 119"/>
                    <a:gd name="T24" fmla="*/ 26 w 105"/>
                    <a:gd name="T25" fmla="*/ 786 h 119"/>
                    <a:gd name="T26" fmla="*/ 26 w 105"/>
                    <a:gd name="T27" fmla="*/ 1050 h 119"/>
                    <a:gd name="T28" fmla="*/ 26 w 105"/>
                    <a:gd name="T29" fmla="*/ 1748 h 119"/>
                    <a:gd name="T30" fmla="*/ 0 w 105"/>
                    <a:gd name="T31" fmla="*/ 2054 h 119"/>
                    <a:gd name="T32" fmla="*/ 0 w 105"/>
                    <a:gd name="T33" fmla="*/ 2054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119"/>
                    <a:gd name="T53" fmla="*/ 105 w 105"/>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119">
                      <a:moveTo>
                        <a:pt x="0" y="84"/>
                      </a:moveTo>
                      <a:lnTo>
                        <a:pt x="0" y="84"/>
                      </a:lnTo>
                      <a:lnTo>
                        <a:pt x="14" y="118"/>
                      </a:lnTo>
                      <a:lnTo>
                        <a:pt x="39" y="113"/>
                      </a:lnTo>
                      <a:lnTo>
                        <a:pt x="78" y="83"/>
                      </a:lnTo>
                      <a:lnTo>
                        <a:pt x="77" y="69"/>
                      </a:lnTo>
                      <a:lnTo>
                        <a:pt x="103" y="43"/>
                      </a:lnTo>
                      <a:lnTo>
                        <a:pt x="104" y="35"/>
                      </a:lnTo>
                      <a:lnTo>
                        <a:pt x="90" y="20"/>
                      </a:lnTo>
                      <a:lnTo>
                        <a:pt x="58" y="0"/>
                      </a:lnTo>
                      <a:lnTo>
                        <a:pt x="50" y="1"/>
                      </a:lnTo>
                      <a:lnTo>
                        <a:pt x="54" y="11"/>
                      </a:lnTo>
                      <a:lnTo>
                        <a:pt x="43" y="32"/>
                      </a:lnTo>
                      <a:lnTo>
                        <a:pt x="50" y="42"/>
                      </a:lnTo>
                      <a:lnTo>
                        <a:pt x="40" y="70"/>
                      </a:lnTo>
                      <a:lnTo>
                        <a:pt x="0" y="8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0" name="Freeform 64"/>
                <p:cNvSpPr>
                  <a:spLocks noChangeAspect="1"/>
                </p:cNvSpPr>
                <p:nvPr/>
              </p:nvSpPr>
              <p:spPr bwMode="gray">
                <a:xfrm>
                  <a:off x="6966820" y="3351569"/>
                  <a:ext cx="190769" cy="157568"/>
                </a:xfrm>
                <a:custGeom>
                  <a:avLst/>
                  <a:gdLst>
                    <a:gd name="T0" fmla="*/ 0 w 136"/>
                    <a:gd name="T1" fmla="*/ 0 h 107"/>
                    <a:gd name="T2" fmla="*/ 0 w 136"/>
                    <a:gd name="T3" fmla="*/ 0 h 107"/>
                    <a:gd name="T4" fmla="*/ 2 w 136"/>
                    <a:gd name="T5" fmla="*/ 1431 h 107"/>
                    <a:gd name="T6" fmla="*/ 22 w 136"/>
                    <a:gd name="T7" fmla="*/ 1495 h 107"/>
                    <a:gd name="T8" fmla="*/ 22 w 136"/>
                    <a:gd name="T9" fmla="*/ 1091 h 107"/>
                    <a:gd name="T10" fmla="*/ 25 w 136"/>
                    <a:gd name="T11" fmla="*/ 1261 h 107"/>
                    <a:gd name="T12" fmla="*/ 36 w 136"/>
                    <a:gd name="T13" fmla="*/ 1648 h 107"/>
                    <a:gd name="T14" fmla="*/ 53 w 136"/>
                    <a:gd name="T15" fmla="*/ 1721 h 107"/>
                    <a:gd name="T16" fmla="*/ 33 w 136"/>
                    <a:gd name="T17" fmla="*/ 1091 h 107"/>
                    <a:gd name="T18" fmla="*/ 35 w 136"/>
                    <a:gd name="T19" fmla="*/ 752 h 107"/>
                    <a:gd name="T20" fmla="*/ 23 w 136"/>
                    <a:gd name="T21" fmla="*/ 663 h 107"/>
                    <a:gd name="T22" fmla="*/ 22 w 136"/>
                    <a:gd name="T23" fmla="*/ 253 h 107"/>
                    <a:gd name="T24" fmla="*/ 0 w 136"/>
                    <a:gd name="T25" fmla="*/ 0 h 107"/>
                    <a:gd name="T26" fmla="*/ 0 w 136"/>
                    <a:gd name="T27" fmla="*/ 0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7"/>
                    <a:gd name="T44" fmla="*/ 136 w 136"/>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7">
                      <a:moveTo>
                        <a:pt x="0" y="0"/>
                      </a:moveTo>
                      <a:lnTo>
                        <a:pt x="0" y="0"/>
                      </a:lnTo>
                      <a:lnTo>
                        <a:pt x="2" y="88"/>
                      </a:lnTo>
                      <a:lnTo>
                        <a:pt x="24" y="91"/>
                      </a:lnTo>
                      <a:lnTo>
                        <a:pt x="46" y="67"/>
                      </a:lnTo>
                      <a:lnTo>
                        <a:pt x="70" y="78"/>
                      </a:lnTo>
                      <a:lnTo>
                        <a:pt x="93" y="101"/>
                      </a:lnTo>
                      <a:lnTo>
                        <a:pt x="135" y="106"/>
                      </a:lnTo>
                      <a:lnTo>
                        <a:pt x="87" y="67"/>
                      </a:lnTo>
                      <a:lnTo>
                        <a:pt x="90" y="47"/>
                      </a:lnTo>
                      <a:lnTo>
                        <a:pt x="67" y="41"/>
                      </a:lnTo>
                      <a:lnTo>
                        <a:pt x="46"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1" name="Freeform 65"/>
                <p:cNvSpPr>
                  <a:spLocks noChangeAspect="1"/>
                </p:cNvSpPr>
                <p:nvPr/>
              </p:nvSpPr>
              <p:spPr bwMode="gray">
                <a:xfrm>
                  <a:off x="7105953" y="3386124"/>
                  <a:ext cx="78890" cy="41465"/>
                </a:xfrm>
                <a:custGeom>
                  <a:avLst/>
                  <a:gdLst>
                    <a:gd name="T0" fmla="*/ 0 w 57"/>
                    <a:gd name="T1" fmla="*/ 369 h 28"/>
                    <a:gd name="T2" fmla="*/ 0 w 57"/>
                    <a:gd name="T3" fmla="*/ 369 h 28"/>
                    <a:gd name="T4" fmla="*/ 14 w 57"/>
                    <a:gd name="T5" fmla="*/ 557 h 28"/>
                    <a:gd name="T6" fmla="*/ 14 w 57"/>
                    <a:gd name="T7" fmla="*/ 186 h 28"/>
                    <a:gd name="T8" fmla="*/ 14 w 57"/>
                    <a:gd name="T9" fmla="*/ 0 h 28"/>
                    <a:gd name="T10" fmla="*/ 14 w 57"/>
                    <a:gd name="T11" fmla="*/ 213 h 28"/>
                    <a:gd name="T12" fmla="*/ 0 w 57"/>
                    <a:gd name="T13" fmla="*/ 369 h 28"/>
                    <a:gd name="T14" fmla="*/ 0 w 57"/>
                    <a:gd name="T15" fmla="*/ 369 h 28"/>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28"/>
                    <a:gd name="T26" fmla="*/ 57 w 57"/>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28">
                      <a:moveTo>
                        <a:pt x="0" y="18"/>
                      </a:moveTo>
                      <a:lnTo>
                        <a:pt x="0" y="18"/>
                      </a:lnTo>
                      <a:lnTo>
                        <a:pt x="33" y="27"/>
                      </a:lnTo>
                      <a:lnTo>
                        <a:pt x="56" y="8"/>
                      </a:lnTo>
                      <a:lnTo>
                        <a:pt x="47" y="0"/>
                      </a:lnTo>
                      <a:lnTo>
                        <a:pt x="40" y="1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2" name="Freeform 66"/>
                <p:cNvSpPr>
                  <a:spLocks noChangeAspect="1"/>
                </p:cNvSpPr>
                <p:nvPr/>
              </p:nvSpPr>
              <p:spPr bwMode="gray">
                <a:xfrm>
                  <a:off x="7153286" y="3354334"/>
                  <a:ext cx="43031" cy="41465"/>
                </a:xfrm>
                <a:custGeom>
                  <a:avLst/>
                  <a:gdLst>
                    <a:gd name="T0" fmla="*/ 0 w 31"/>
                    <a:gd name="T1" fmla="*/ 0 h 28"/>
                    <a:gd name="T2" fmla="*/ 0 w 31"/>
                    <a:gd name="T3" fmla="*/ 0 h 28"/>
                    <a:gd name="T4" fmla="*/ 15 w 31"/>
                    <a:gd name="T5" fmla="*/ 244 h 28"/>
                    <a:gd name="T6" fmla="*/ 15 w 31"/>
                    <a:gd name="T7" fmla="*/ 557 h 28"/>
                    <a:gd name="T8" fmla="*/ 15 w 31"/>
                    <a:gd name="T9" fmla="*/ 321 h 28"/>
                    <a:gd name="T10" fmla="*/ 0 w 31"/>
                    <a:gd name="T11" fmla="*/ 0 h 28"/>
                    <a:gd name="T12" fmla="*/ 0 w 31"/>
                    <a:gd name="T13" fmla="*/ 0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0" y="0"/>
                      </a:moveTo>
                      <a:lnTo>
                        <a:pt x="0" y="0"/>
                      </a:lnTo>
                      <a:lnTo>
                        <a:pt x="23" y="12"/>
                      </a:lnTo>
                      <a:lnTo>
                        <a:pt x="30" y="27"/>
                      </a:lnTo>
                      <a:lnTo>
                        <a:pt x="29" y="1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3" name="Freeform 73"/>
                <p:cNvSpPr>
                  <a:spLocks noChangeAspect="1"/>
                </p:cNvSpPr>
                <p:nvPr/>
              </p:nvSpPr>
              <p:spPr bwMode="gray">
                <a:xfrm>
                  <a:off x="4780857" y="1304557"/>
                  <a:ext cx="3128336" cy="1102982"/>
                </a:xfrm>
                <a:custGeom>
                  <a:avLst/>
                  <a:gdLst>
                    <a:gd name="T0" fmla="*/ 21 w 2232"/>
                    <a:gd name="T1" fmla="*/ 7210 h 748"/>
                    <a:gd name="T2" fmla="*/ 21 w 2232"/>
                    <a:gd name="T3" fmla="*/ 4479 h 748"/>
                    <a:gd name="T4" fmla="*/ 30 w 2232"/>
                    <a:gd name="T5" fmla="*/ 3784 h 748"/>
                    <a:gd name="T6" fmla="*/ 42 w 2232"/>
                    <a:gd name="T7" fmla="*/ 5655 h 748"/>
                    <a:gd name="T8" fmla="*/ 70 w 2232"/>
                    <a:gd name="T9" fmla="*/ 5655 h 748"/>
                    <a:gd name="T10" fmla="*/ 99 w 2232"/>
                    <a:gd name="T11" fmla="*/ 4362 h 748"/>
                    <a:gd name="T12" fmla="*/ 138 w 2232"/>
                    <a:gd name="T13" fmla="*/ 4268 h 748"/>
                    <a:gd name="T14" fmla="*/ 205 w 2232"/>
                    <a:gd name="T15" fmla="*/ 4235 h 748"/>
                    <a:gd name="T16" fmla="*/ 205 w 2232"/>
                    <a:gd name="T17" fmla="*/ 2739 h 748"/>
                    <a:gd name="T18" fmla="*/ 230 w 2232"/>
                    <a:gd name="T19" fmla="*/ 4136 h 748"/>
                    <a:gd name="T20" fmla="*/ 235 w 2232"/>
                    <a:gd name="T21" fmla="*/ 4036 h 748"/>
                    <a:gd name="T22" fmla="*/ 254 w 2232"/>
                    <a:gd name="T23" fmla="*/ 4203 h 748"/>
                    <a:gd name="T24" fmla="*/ 240 w 2232"/>
                    <a:gd name="T25" fmla="*/ 2406 h 748"/>
                    <a:gd name="T26" fmla="*/ 255 w 2232"/>
                    <a:gd name="T27" fmla="*/ 2489 h 748"/>
                    <a:gd name="T28" fmla="*/ 265 w 2232"/>
                    <a:gd name="T29" fmla="*/ 1982 h 748"/>
                    <a:gd name="T30" fmla="*/ 324 w 2232"/>
                    <a:gd name="T31" fmla="*/ 773 h 748"/>
                    <a:gd name="T32" fmla="*/ 365 w 2232"/>
                    <a:gd name="T33" fmla="*/ 549 h 748"/>
                    <a:gd name="T34" fmla="*/ 417 w 2232"/>
                    <a:gd name="T35" fmla="*/ 480 h 748"/>
                    <a:gd name="T36" fmla="*/ 397 w 2232"/>
                    <a:gd name="T37" fmla="*/ 2255 h 748"/>
                    <a:gd name="T38" fmla="*/ 428 w 2232"/>
                    <a:gd name="T39" fmla="*/ 2114 h 748"/>
                    <a:gd name="T40" fmla="*/ 477 w 2232"/>
                    <a:gd name="T41" fmla="*/ 2201 h 748"/>
                    <a:gd name="T42" fmla="*/ 527 w 2232"/>
                    <a:gd name="T43" fmla="*/ 2915 h 748"/>
                    <a:gd name="T44" fmla="*/ 607 w 2232"/>
                    <a:gd name="T45" fmla="*/ 2732 h 748"/>
                    <a:gd name="T46" fmla="*/ 664 w 2232"/>
                    <a:gd name="T47" fmla="*/ 3780 h 748"/>
                    <a:gd name="T48" fmla="*/ 707 w 2232"/>
                    <a:gd name="T49" fmla="*/ 3648 h 748"/>
                    <a:gd name="T50" fmla="*/ 787 w 2232"/>
                    <a:gd name="T51" fmla="*/ 4654 h 748"/>
                    <a:gd name="T52" fmla="*/ 795 w 2232"/>
                    <a:gd name="T53" fmla="*/ 5709 h 748"/>
                    <a:gd name="T54" fmla="*/ 763 w 2232"/>
                    <a:gd name="T55" fmla="*/ 4969 h 748"/>
                    <a:gd name="T56" fmla="*/ 754 w 2232"/>
                    <a:gd name="T57" fmla="*/ 6190 h 748"/>
                    <a:gd name="T58" fmla="*/ 688 w 2232"/>
                    <a:gd name="T59" fmla="*/ 7325 h 748"/>
                    <a:gd name="T60" fmla="*/ 673 w 2232"/>
                    <a:gd name="T61" fmla="*/ 8608 h 748"/>
                    <a:gd name="T62" fmla="*/ 648 w 2232"/>
                    <a:gd name="T63" fmla="*/ 9964 h 748"/>
                    <a:gd name="T64" fmla="*/ 676 w 2232"/>
                    <a:gd name="T65" fmla="*/ 6981 h 748"/>
                    <a:gd name="T66" fmla="*/ 644 w 2232"/>
                    <a:gd name="T67" fmla="*/ 6713 h 748"/>
                    <a:gd name="T68" fmla="*/ 603 w 2232"/>
                    <a:gd name="T69" fmla="*/ 7563 h 748"/>
                    <a:gd name="T70" fmla="*/ 551 w 2232"/>
                    <a:gd name="T71" fmla="*/ 9336 h 748"/>
                    <a:gd name="T72" fmla="*/ 565 w 2232"/>
                    <a:gd name="T73" fmla="*/ 9877 h 748"/>
                    <a:gd name="T74" fmla="*/ 513 w 2232"/>
                    <a:gd name="T75" fmla="*/ 12721 h 748"/>
                    <a:gd name="T76" fmla="*/ 498 w 2232"/>
                    <a:gd name="T77" fmla="*/ 10632 h 748"/>
                    <a:gd name="T78" fmla="*/ 441 w 2232"/>
                    <a:gd name="T79" fmla="*/ 10546 h 748"/>
                    <a:gd name="T80" fmla="*/ 351 w 2232"/>
                    <a:gd name="T81" fmla="*/ 10117 h 748"/>
                    <a:gd name="T82" fmla="*/ 268 w 2232"/>
                    <a:gd name="T83" fmla="*/ 10546 h 748"/>
                    <a:gd name="T84" fmla="*/ 236 w 2232"/>
                    <a:gd name="T85" fmla="*/ 10124 h 748"/>
                    <a:gd name="T86" fmla="*/ 182 w 2232"/>
                    <a:gd name="T87" fmla="*/ 8889 h 748"/>
                    <a:gd name="T88" fmla="*/ 144 w 2232"/>
                    <a:gd name="T89" fmla="*/ 9266 h 748"/>
                    <a:gd name="T90" fmla="*/ 150 w 2232"/>
                    <a:gd name="T91" fmla="*/ 10124 h 748"/>
                    <a:gd name="T92" fmla="*/ 130 w 2232"/>
                    <a:gd name="T93" fmla="*/ 10032 h 748"/>
                    <a:gd name="T94" fmla="*/ 97 w 2232"/>
                    <a:gd name="T95" fmla="*/ 10240 h 748"/>
                    <a:gd name="T96" fmla="*/ 95 w 2232"/>
                    <a:gd name="T97" fmla="*/ 11094 h 748"/>
                    <a:gd name="T98" fmla="*/ 105 w 2232"/>
                    <a:gd name="T99" fmla="*/ 11760 h 748"/>
                    <a:gd name="T100" fmla="*/ 97 w 2232"/>
                    <a:gd name="T101" fmla="*/ 12691 h 748"/>
                    <a:gd name="T102" fmla="*/ 67 w 2232"/>
                    <a:gd name="T103" fmla="*/ 12181 h 748"/>
                    <a:gd name="T104" fmla="*/ 63 w 2232"/>
                    <a:gd name="T105" fmla="*/ 11057 h 748"/>
                    <a:gd name="T106" fmla="*/ 33 w 2232"/>
                    <a:gd name="T107" fmla="*/ 10123 h 748"/>
                    <a:gd name="T108" fmla="*/ 21 w 2232"/>
                    <a:gd name="T109" fmla="*/ 9649 h 748"/>
                    <a:gd name="T110" fmla="*/ 4 w 2232"/>
                    <a:gd name="T111" fmla="*/ 8904 h 7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32"/>
                    <a:gd name="T169" fmla="*/ 0 h 748"/>
                    <a:gd name="T170" fmla="*/ 2232 w 2232"/>
                    <a:gd name="T171" fmla="*/ 748 h 7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32" h="748">
                      <a:moveTo>
                        <a:pt x="8" y="492"/>
                      </a:moveTo>
                      <a:lnTo>
                        <a:pt x="13" y="474"/>
                      </a:lnTo>
                      <a:lnTo>
                        <a:pt x="22" y="458"/>
                      </a:lnTo>
                      <a:lnTo>
                        <a:pt x="15" y="439"/>
                      </a:lnTo>
                      <a:lnTo>
                        <a:pt x="15" y="428"/>
                      </a:lnTo>
                      <a:lnTo>
                        <a:pt x="46" y="423"/>
                      </a:lnTo>
                      <a:lnTo>
                        <a:pt x="24" y="417"/>
                      </a:lnTo>
                      <a:lnTo>
                        <a:pt x="25" y="409"/>
                      </a:lnTo>
                      <a:lnTo>
                        <a:pt x="11" y="411"/>
                      </a:lnTo>
                      <a:lnTo>
                        <a:pt x="63" y="367"/>
                      </a:lnTo>
                      <a:lnTo>
                        <a:pt x="40" y="321"/>
                      </a:lnTo>
                      <a:lnTo>
                        <a:pt x="46" y="299"/>
                      </a:lnTo>
                      <a:lnTo>
                        <a:pt x="32" y="274"/>
                      </a:lnTo>
                      <a:lnTo>
                        <a:pt x="43" y="260"/>
                      </a:lnTo>
                      <a:lnTo>
                        <a:pt x="24" y="241"/>
                      </a:lnTo>
                      <a:lnTo>
                        <a:pt x="29" y="225"/>
                      </a:lnTo>
                      <a:lnTo>
                        <a:pt x="55" y="207"/>
                      </a:lnTo>
                      <a:lnTo>
                        <a:pt x="69" y="205"/>
                      </a:lnTo>
                      <a:lnTo>
                        <a:pt x="86" y="209"/>
                      </a:lnTo>
                      <a:lnTo>
                        <a:pt x="71" y="213"/>
                      </a:lnTo>
                      <a:lnTo>
                        <a:pt x="83" y="220"/>
                      </a:lnTo>
                      <a:lnTo>
                        <a:pt x="123" y="222"/>
                      </a:lnTo>
                      <a:lnTo>
                        <a:pt x="195" y="259"/>
                      </a:lnTo>
                      <a:lnTo>
                        <a:pt x="196" y="277"/>
                      </a:lnTo>
                      <a:lnTo>
                        <a:pt x="166" y="294"/>
                      </a:lnTo>
                      <a:lnTo>
                        <a:pt x="69" y="271"/>
                      </a:lnTo>
                      <a:lnTo>
                        <a:pt x="109" y="298"/>
                      </a:lnTo>
                      <a:lnTo>
                        <a:pt x="108" y="329"/>
                      </a:lnTo>
                      <a:lnTo>
                        <a:pt x="146" y="344"/>
                      </a:lnTo>
                      <a:lnTo>
                        <a:pt x="157" y="342"/>
                      </a:lnTo>
                      <a:lnTo>
                        <a:pt x="151" y="329"/>
                      </a:lnTo>
                      <a:lnTo>
                        <a:pt x="133" y="324"/>
                      </a:lnTo>
                      <a:lnTo>
                        <a:pt x="138" y="313"/>
                      </a:lnTo>
                      <a:lnTo>
                        <a:pt x="155" y="325"/>
                      </a:lnTo>
                      <a:lnTo>
                        <a:pt x="193" y="329"/>
                      </a:lnTo>
                      <a:lnTo>
                        <a:pt x="177" y="304"/>
                      </a:lnTo>
                      <a:lnTo>
                        <a:pt x="212" y="284"/>
                      </a:lnTo>
                      <a:lnTo>
                        <a:pt x="237" y="298"/>
                      </a:lnTo>
                      <a:lnTo>
                        <a:pt x="236" y="243"/>
                      </a:lnTo>
                      <a:lnTo>
                        <a:pt x="226" y="234"/>
                      </a:lnTo>
                      <a:lnTo>
                        <a:pt x="268" y="247"/>
                      </a:lnTo>
                      <a:lnTo>
                        <a:pt x="271" y="253"/>
                      </a:lnTo>
                      <a:lnTo>
                        <a:pt x="248" y="263"/>
                      </a:lnTo>
                      <a:lnTo>
                        <a:pt x="271" y="281"/>
                      </a:lnTo>
                      <a:lnTo>
                        <a:pt x="290" y="260"/>
                      </a:lnTo>
                      <a:lnTo>
                        <a:pt x="368" y="227"/>
                      </a:lnTo>
                      <a:lnTo>
                        <a:pt x="380" y="226"/>
                      </a:lnTo>
                      <a:lnTo>
                        <a:pt x="368" y="231"/>
                      </a:lnTo>
                      <a:lnTo>
                        <a:pt x="381" y="247"/>
                      </a:lnTo>
                      <a:lnTo>
                        <a:pt x="438" y="226"/>
                      </a:lnTo>
                      <a:lnTo>
                        <a:pt x="451" y="241"/>
                      </a:lnTo>
                      <a:lnTo>
                        <a:pt x="464" y="230"/>
                      </a:lnTo>
                      <a:lnTo>
                        <a:pt x="457" y="212"/>
                      </a:lnTo>
                      <a:lnTo>
                        <a:pt x="465" y="206"/>
                      </a:lnTo>
                      <a:lnTo>
                        <a:pt x="509" y="215"/>
                      </a:lnTo>
                      <a:lnTo>
                        <a:pt x="566" y="246"/>
                      </a:lnTo>
                      <a:lnTo>
                        <a:pt x="577" y="231"/>
                      </a:lnTo>
                      <a:lnTo>
                        <a:pt x="565" y="215"/>
                      </a:lnTo>
                      <a:lnTo>
                        <a:pt x="547" y="211"/>
                      </a:lnTo>
                      <a:lnTo>
                        <a:pt x="554" y="186"/>
                      </a:lnTo>
                      <a:lnTo>
                        <a:pt x="542" y="183"/>
                      </a:lnTo>
                      <a:lnTo>
                        <a:pt x="546" y="171"/>
                      </a:lnTo>
                      <a:lnTo>
                        <a:pt x="567" y="159"/>
                      </a:lnTo>
                      <a:lnTo>
                        <a:pt x="581" y="129"/>
                      </a:lnTo>
                      <a:lnTo>
                        <a:pt x="610" y="130"/>
                      </a:lnTo>
                      <a:lnTo>
                        <a:pt x="625" y="134"/>
                      </a:lnTo>
                      <a:lnTo>
                        <a:pt x="614" y="166"/>
                      </a:lnTo>
                      <a:lnTo>
                        <a:pt x="626" y="181"/>
                      </a:lnTo>
                      <a:lnTo>
                        <a:pt x="622" y="225"/>
                      </a:lnTo>
                      <a:lnTo>
                        <a:pt x="637" y="240"/>
                      </a:lnTo>
                      <a:lnTo>
                        <a:pt x="631" y="256"/>
                      </a:lnTo>
                      <a:lnTo>
                        <a:pt x="609" y="268"/>
                      </a:lnTo>
                      <a:lnTo>
                        <a:pt x="616" y="274"/>
                      </a:lnTo>
                      <a:lnTo>
                        <a:pt x="586" y="280"/>
                      </a:lnTo>
                      <a:lnTo>
                        <a:pt x="618" y="291"/>
                      </a:lnTo>
                      <a:lnTo>
                        <a:pt x="653" y="256"/>
                      </a:lnTo>
                      <a:lnTo>
                        <a:pt x="649" y="234"/>
                      </a:lnTo>
                      <a:lnTo>
                        <a:pt x="661" y="231"/>
                      </a:lnTo>
                      <a:lnTo>
                        <a:pt x="680" y="227"/>
                      </a:lnTo>
                      <a:lnTo>
                        <a:pt x="689" y="239"/>
                      </a:lnTo>
                      <a:lnTo>
                        <a:pt x="688" y="256"/>
                      </a:lnTo>
                      <a:lnTo>
                        <a:pt x="711" y="261"/>
                      </a:lnTo>
                      <a:lnTo>
                        <a:pt x="693" y="255"/>
                      </a:lnTo>
                      <a:lnTo>
                        <a:pt x="701" y="245"/>
                      </a:lnTo>
                      <a:lnTo>
                        <a:pt x="694" y="231"/>
                      </a:lnTo>
                      <a:lnTo>
                        <a:pt x="641" y="221"/>
                      </a:lnTo>
                      <a:lnTo>
                        <a:pt x="649" y="187"/>
                      </a:lnTo>
                      <a:lnTo>
                        <a:pt x="631" y="166"/>
                      </a:lnTo>
                      <a:lnTo>
                        <a:pt x="657" y="146"/>
                      </a:lnTo>
                      <a:lnTo>
                        <a:pt x="654" y="132"/>
                      </a:lnTo>
                      <a:lnTo>
                        <a:pt x="666" y="140"/>
                      </a:lnTo>
                      <a:lnTo>
                        <a:pt x="660" y="167"/>
                      </a:lnTo>
                      <a:lnTo>
                        <a:pt x="668" y="171"/>
                      </a:lnTo>
                      <a:lnTo>
                        <a:pt x="704" y="180"/>
                      </a:lnTo>
                      <a:lnTo>
                        <a:pt x="672" y="157"/>
                      </a:lnTo>
                      <a:lnTo>
                        <a:pt x="696" y="158"/>
                      </a:lnTo>
                      <a:lnTo>
                        <a:pt x="691" y="149"/>
                      </a:lnTo>
                      <a:lnTo>
                        <a:pt x="704" y="145"/>
                      </a:lnTo>
                      <a:lnTo>
                        <a:pt x="770" y="162"/>
                      </a:lnTo>
                      <a:lnTo>
                        <a:pt x="757" y="174"/>
                      </a:lnTo>
                      <a:lnTo>
                        <a:pt x="756" y="192"/>
                      </a:lnTo>
                      <a:lnTo>
                        <a:pt x="769" y="202"/>
                      </a:lnTo>
                      <a:lnTo>
                        <a:pt x="776" y="162"/>
                      </a:lnTo>
                      <a:lnTo>
                        <a:pt x="740" y="142"/>
                      </a:lnTo>
                      <a:lnTo>
                        <a:pt x="733" y="115"/>
                      </a:lnTo>
                      <a:lnTo>
                        <a:pt x="816" y="105"/>
                      </a:lnTo>
                      <a:lnTo>
                        <a:pt x="806" y="79"/>
                      </a:lnTo>
                      <a:lnTo>
                        <a:pt x="816" y="85"/>
                      </a:lnTo>
                      <a:lnTo>
                        <a:pt x="830" y="75"/>
                      </a:lnTo>
                      <a:lnTo>
                        <a:pt x="820" y="72"/>
                      </a:lnTo>
                      <a:lnTo>
                        <a:pt x="908" y="51"/>
                      </a:lnTo>
                      <a:lnTo>
                        <a:pt x="901" y="46"/>
                      </a:lnTo>
                      <a:lnTo>
                        <a:pt x="941" y="43"/>
                      </a:lnTo>
                      <a:lnTo>
                        <a:pt x="941" y="50"/>
                      </a:lnTo>
                      <a:lnTo>
                        <a:pt x="951" y="50"/>
                      </a:lnTo>
                      <a:lnTo>
                        <a:pt x="980" y="41"/>
                      </a:lnTo>
                      <a:lnTo>
                        <a:pt x="994" y="46"/>
                      </a:lnTo>
                      <a:lnTo>
                        <a:pt x="981" y="35"/>
                      </a:lnTo>
                      <a:lnTo>
                        <a:pt x="1014" y="33"/>
                      </a:lnTo>
                      <a:lnTo>
                        <a:pt x="1015" y="19"/>
                      </a:lnTo>
                      <a:lnTo>
                        <a:pt x="1054" y="0"/>
                      </a:lnTo>
                      <a:lnTo>
                        <a:pt x="1081" y="11"/>
                      </a:lnTo>
                      <a:lnTo>
                        <a:pt x="1058" y="21"/>
                      </a:lnTo>
                      <a:lnTo>
                        <a:pt x="1098" y="20"/>
                      </a:lnTo>
                      <a:lnTo>
                        <a:pt x="1082" y="35"/>
                      </a:lnTo>
                      <a:lnTo>
                        <a:pt x="1149" y="28"/>
                      </a:lnTo>
                      <a:lnTo>
                        <a:pt x="1186" y="50"/>
                      </a:lnTo>
                      <a:lnTo>
                        <a:pt x="1181" y="59"/>
                      </a:lnTo>
                      <a:lnTo>
                        <a:pt x="1168" y="54"/>
                      </a:lnTo>
                      <a:lnTo>
                        <a:pt x="1185" y="61"/>
                      </a:lnTo>
                      <a:lnTo>
                        <a:pt x="1177" y="74"/>
                      </a:lnTo>
                      <a:lnTo>
                        <a:pt x="1054" y="139"/>
                      </a:lnTo>
                      <a:lnTo>
                        <a:pt x="1093" y="131"/>
                      </a:lnTo>
                      <a:lnTo>
                        <a:pt x="1085" y="123"/>
                      </a:lnTo>
                      <a:lnTo>
                        <a:pt x="1147" y="110"/>
                      </a:lnTo>
                      <a:lnTo>
                        <a:pt x="1130" y="113"/>
                      </a:lnTo>
                      <a:lnTo>
                        <a:pt x="1134" y="101"/>
                      </a:lnTo>
                      <a:lnTo>
                        <a:pt x="1168" y="110"/>
                      </a:lnTo>
                      <a:lnTo>
                        <a:pt x="1174" y="101"/>
                      </a:lnTo>
                      <a:lnTo>
                        <a:pt x="1181" y="123"/>
                      </a:lnTo>
                      <a:lnTo>
                        <a:pt x="1198" y="124"/>
                      </a:lnTo>
                      <a:lnTo>
                        <a:pt x="1183" y="115"/>
                      </a:lnTo>
                      <a:lnTo>
                        <a:pt x="1215" y="110"/>
                      </a:lnTo>
                      <a:lnTo>
                        <a:pt x="1255" y="115"/>
                      </a:lnTo>
                      <a:lnTo>
                        <a:pt x="1251" y="123"/>
                      </a:lnTo>
                      <a:lnTo>
                        <a:pt x="1285" y="129"/>
                      </a:lnTo>
                      <a:lnTo>
                        <a:pt x="1315" y="128"/>
                      </a:lnTo>
                      <a:lnTo>
                        <a:pt x="1316" y="108"/>
                      </a:lnTo>
                      <a:lnTo>
                        <a:pt x="1325" y="105"/>
                      </a:lnTo>
                      <a:lnTo>
                        <a:pt x="1401" y="128"/>
                      </a:lnTo>
                      <a:lnTo>
                        <a:pt x="1390" y="162"/>
                      </a:lnTo>
                      <a:lnTo>
                        <a:pt x="1426" y="186"/>
                      </a:lnTo>
                      <a:lnTo>
                        <a:pt x="1445" y="153"/>
                      </a:lnTo>
                      <a:lnTo>
                        <a:pt x="1458" y="167"/>
                      </a:lnTo>
                      <a:lnTo>
                        <a:pt x="1483" y="162"/>
                      </a:lnTo>
                      <a:lnTo>
                        <a:pt x="1517" y="174"/>
                      </a:lnTo>
                      <a:lnTo>
                        <a:pt x="1544" y="167"/>
                      </a:lnTo>
                      <a:lnTo>
                        <a:pt x="1541" y="153"/>
                      </a:lnTo>
                      <a:lnTo>
                        <a:pt x="1560" y="132"/>
                      </a:lnTo>
                      <a:lnTo>
                        <a:pt x="1674" y="147"/>
                      </a:lnTo>
                      <a:lnTo>
                        <a:pt x="1681" y="157"/>
                      </a:lnTo>
                      <a:lnTo>
                        <a:pt x="1667" y="162"/>
                      </a:lnTo>
                      <a:lnTo>
                        <a:pt x="1703" y="167"/>
                      </a:lnTo>
                      <a:lnTo>
                        <a:pt x="1717" y="183"/>
                      </a:lnTo>
                      <a:lnTo>
                        <a:pt x="1802" y="180"/>
                      </a:lnTo>
                      <a:lnTo>
                        <a:pt x="1818" y="192"/>
                      </a:lnTo>
                      <a:lnTo>
                        <a:pt x="1812" y="207"/>
                      </a:lnTo>
                      <a:lnTo>
                        <a:pt x="1837" y="218"/>
                      </a:lnTo>
                      <a:lnTo>
                        <a:pt x="1850" y="209"/>
                      </a:lnTo>
                      <a:lnTo>
                        <a:pt x="1910" y="216"/>
                      </a:lnTo>
                      <a:lnTo>
                        <a:pt x="1923" y="207"/>
                      </a:lnTo>
                      <a:lnTo>
                        <a:pt x="1930" y="221"/>
                      </a:lnTo>
                      <a:lnTo>
                        <a:pt x="1955" y="232"/>
                      </a:lnTo>
                      <a:lnTo>
                        <a:pt x="1967" y="224"/>
                      </a:lnTo>
                      <a:lnTo>
                        <a:pt x="1955" y="212"/>
                      </a:lnTo>
                      <a:lnTo>
                        <a:pt x="1962" y="202"/>
                      </a:lnTo>
                      <a:lnTo>
                        <a:pt x="2068" y="217"/>
                      </a:lnTo>
                      <a:lnTo>
                        <a:pt x="2138" y="257"/>
                      </a:lnTo>
                      <a:lnTo>
                        <a:pt x="2153" y="257"/>
                      </a:lnTo>
                      <a:lnTo>
                        <a:pt x="2171" y="289"/>
                      </a:lnTo>
                      <a:lnTo>
                        <a:pt x="2164" y="271"/>
                      </a:lnTo>
                      <a:lnTo>
                        <a:pt x="2175" y="270"/>
                      </a:lnTo>
                      <a:lnTo>
                        <a:pt x="2182" y="276"/>
                      </a:lnTo>
                      <a:lnTo>
                        <a:pt x="2202" y="274"/>
                      </a:lnTo>
                      <a:lnTo>
                        <a:pt x="2231" y="293"/>
                      </a:lnTo>
                      <a:lnTo>
                        <a:pt x="2190" y="313"/>
                      </a:lnTo>
                      <a:lnTo>
                        <a:pt x="2198" y="319"/>
                      </a:lnTo>
                      <a:lnTo>
                        <a:pt x="2184" y="322"/>
                      </a:lnTo>
                      <a:lnTo>
                        <a:pt x="2196" y="330"/>
                      </a:lnTo>
                      <a:lnTo>
                        <a:pt x="2171" y="330"/>
                      </a:lnTo>
                      <a:lnTo>
                        <a:pt x="2163" y="319"/>
                      </a:lnTo>
                      <a:lnTo>
                        <a:pt x="2153" y="323"/>
                      </a:lnTo>
                      <a:lnTo>
                        <a:pt x="2138" y="304"/>
                      </a:lnTo>
                      <a:lnTo>
                        <a:pt x="2110" y="305"/>
                      </a:lnTo>
                      <a:lnTo>
                        <a:pt x="2103" y="294"/>
                      </a:lnTo>
                      <a:lnTo>
                        <a:pt x="2110" y="289"/>
                      </a:lnTo>
                      <a:lnTo>
                        <a:pt x="2099" y="289"/>
                      </a:lnTo>
                      <a:lnTo>
                        <a:pt x="2090" y="293"/>
                      </a:lnTo>
                      <a:lnTo>
                        <a:pt x="2100" y="306"/>
                      </a:lnTo>
                      <a:lnTo>
                        <a:pt x="2094" y="313"/>
                      </a:lnTo>
                      <a:lnTo>
                        <a:pt x="2071" y="326"/>
                      </a:lnTo>
                      <a:lnTo>
                        <a:pt x="2055" y="324"/>
                      </a:lnTo>
                      <a:lnTo>
                        <a:pt x="2081" y="360"/>
                      </a:lnTo>
                      <a:lnTo>
                        <a:pt x="2077" y="374"/>
                      </a:lnTo>
                      <a:lnTo>
                        <a:pt x="2050" y="364"/>
                      </a:lnTo>
                      <a:lnTo>
                        <a:pt x="2051" y="370"/>
                      </a:lnTo>
                      <a:lnTo>
                        <a:pt x="2002" y="388"/>
                      </a:lnTo>
                      <a:lnTo>
                        <a:pt x="1958" y="425"/>
                      </a:lnTo>
                      <a:lnTo>
                        <a:pt x="1928" y="411"/>
                      </a:lnTo>
                      <a:lnTo>
                        <a:pt x="1900" y="426"/>
                      </a:lnTo>
                      <a:lnTo>
                        <a:pt x="1900" y="412"/>
                      </a:lnTo>
                      <a:lnTo>
                        <a:pt x="1885" y="427"/>
                      </a:lnTo>
                      <a:lnTo>
                        <a:pt x="1865" y="425"/>
                      </a:lnTo>
                      <a:lnTo>
                        <a:pt x="1845" y="461"/>
                      </a:lnTo>
                      <a:lnTo>
                        <a:pt x="1861" y="469"/>
                      </a:lnTo>
                      <a:lnTo>
                        <a:pt x="1854" y="480"/>
                      </a:lnTo>
                      <a:lnTo>
                        <a:pt x="1862" y="499"/>
                      </a:lnTo>
                      <a:lnTo>
                        <a:pt x="1848" y="496"/>
                      </a:lnTo>
                      <a:lnTo>
                        <a:pt x="1840" y="512"/>
                      </a:lnTo>
                      <a:lnTo>
                        <a:pt x="1845" y="526"/>
                      </a:lnTo>
                      <a:lnTo>
                        <a:pt x="1815" y="539"/>
                      </a:lnTo>
                      <a:lnTo>
                        <a:pt x="1818" y="555"/>
                      </a:lnTo>
                      <a:lnTo>
                        <a:pt x="1798" y="559"/>
                      </a:lnTo>
                      <a:lnTo>
                        <a:pt x="1792" y="577"/>
                      </a:lnTo>
                      <a:lnTo>
                        <a:pt x="1774" y="596"/>
                      </a:lnTo>
                      <a:lnTo>
                        <a:pt x="1759" y="526"/>
                      </a:lnTo>
                      <a:lnTo>
                        <a:pt x="1761" y="489"/>
                      </a:lnTo>
                      <a:lnTo>
                        <a:pt x="1774" y="466"/>
                      </a:lnTo>
                      <a:lnTo>
                        <a:pt x="1795" y="462"/>
                      </a:lnTo>
                      <a:lnTo>
                        <a:pt x="1843" y="415"/>
                      </a:lnTo>
                      <a:lnTo>
                        <a:pt x="1867" y="405"/>
                      </a:lnTo>
                      <a:lnTo>
                        <a:pt x="1874" y="378"/>
                      </a:lnTo>
                      <a:lnTo>
                        <a:pt x="1885" y="370"/>
                      </a:lnTo>
                      <a:lnTo>
                        <a:pt x="1866" y="370"/>
                      </a:lnTo>
                      <a:lnTo>
                        <a:pt x="1860" y="392"/>
                      </a:lnTo>
                      <a:lnTo>
                        <a:pt x="1819" y="411"/>
                      </a:lnTo>
                      <a:lnTo>
                        <a:pt x="1823" y="383"/>
                      </a:lnTo>
                      <a:lnTo>
                        <a:pt x="1779" y="389"/>
                      </a:lnTo>
                      <a:lnTo>
                        <a:pt x="1738" y="426"/>
                      </a:lnTo>
                      <a:lnTo>
                        <a:pt x="1746" y="441"/>
                      </a:lnTo>
                      <a:lnTo>
                        <a:pt x="1702" y="446"/>
                      </a:lnTo>
                      <a:lnTo>
                        <a:pt x="1696" y="442"/>
                      </a:lnTo>
                      <a:lnTo>
                        <a:pt x="1711" y="439"/>
                      </a:lnTo>
                      <a:lnTo>
                        <a:pt x="1674" y="430"/>
                      </a:lnTo>
                      <a:lnTo>
                        <a:pt x="1664" y="439"/>
                      </a:lnTo>
                      <a:lnTo>
                        <a:pt x="1580" y="440"/>
                      </a:lnTo>
                      <a:lnTo>
                        <a:pt x="1480" y="525"/>
                      </a:lnTo>
                      <a:lnTo>
                        <a:pt x="1500" y="529"/>
                      </a:lnTo>
                      <a:lnTo>
                        <a:pt x="1500" y="544"/>
                      </a:lnTo>
                      <a:lnTo>
                        <a:pt x="1512" y="534"/>
                      </a:lnTo>
                      <a:lnTo>
                        <a:pt x="1509" y="547"/>
                      </a:lnTo>
                      <a:lnTo>
                        <a:pt x="1524" y="540"/>
                      </a:lnTo>
                      <a:lnTo>
                        <a:pt x="1522" y="548"/>
                      </a:lnTo>
                      <a:lnTo>
                        <a:pt x="1527" y="534"/>
                      </a:lnTo>
                      <a:lnTo>
                        <a:pt x="1541" y="535"/>
                      </a:lnTo>
                      <a:lnTo>
                        <a:pt x="1563" y="553"/>
                      </a:lnTo>
                      <a:lnTo>
                        <a:pt x="1544" y="554"/>
                      </a:lnTo>
                      <a:lnTo>
                        <a:pt x="1561" y="560"/>
                      </a:lnTo>
                      <a:lnTo>
                        <a:pt x="1564" y="572"/>
                      </a:lnTo>
                      <a:lnTo>
                        <a:pt x="1551" y="599"/>
                      </a:lnTo>
                      <a:lnTo>
                        <a:pt x="1548" y="640"/>
                      </a:lnTo>
                      <a:lnTo>
                        <a:pt x="1478" y="725"/>
                      </a:lnTo>
                      <a:lnTo>
                        <a:pt x="1453" y="736"/>
                      </a:lnTo>
                      <a:lnTo>
                        <a:pt x="1434" y="725"/>
                      </a:lnTo>
                      <a:lnTo>
                        <a:pt x="1417" y="741"/>
                      </a:lnTo>
                      <a:lnTo>
                        <a:pt x="1416" y="738"/>
                      </a:lnTo>
                      <a:lnTo>
                        <a:pt x="1425" y="725"/>
                      </a:lnTo>
                      <a:lnTo>
                        <a:pt x="1421" y="703"/>
                      </a:lnTo>
                      <a:lnTo>
                        <a:pt x="1451" y="695"/>
                      </a:lnTo>
                      <a:lnTo>
                        <a:pt x="1474" y="638"/>
                      </a:lnTo>
                      <a:lnTo>
                        <a:pt x="1423" y="652"/>
                      </a:lnTo>
                      <a:lnTo>
                        <a:pt x="1416" y="630"/>
                      </a:lnTo>
                      <a:lnTo>
                        <a:pt x="1374" y="617"/>
                      </a:lnTo>
                      <a:lnTo>
                        <a:pt x="1349" y="559"/>
                      </a:lnTo>
                      <a:lnTo>
                        <a:pt x="1321" y="548"/>
                      </a:lnTo>
                      <a:lnTo>
                        <a:pt x="1272" y="564"/>
                      </a:lnTo>
                      <a:lnTo>
                        <a:pt x="1282" y="576"/>
                      </a:lnTo>
                      <a:lnTo>
                        <a:pt x="1261" y="611"/>
                      </a:lnTo>
                      <a:lnTo>
                        <a:pt x="1242" y="620"/>
                      </a:lnTo>
                      <a:lnTo>
                        <a:pt x="1221" y="612"/>
                      </a:lnTo>
                      <a:lnTo>
                        <a:pt x="1196" y="608"/>
                      </a:lnTo>
                      <a:lnTo>
                        <a:pt x="1131" y="624"/>
                      </a:lnTo>
                      <a:lnTo>
                        <a:pt x="1075" y="601"/>
                      </a:lnTo>
                      <a:lnTo>
                        <a:pt x="1038" y="604"/>
                      </a:lnTo>
                      <a:lnTo>
                        <a:pt x="1025" y="585"/>
                      </a:lnTo>
                      <a:lnTo>
                        <a:pt x="989" y="572"/>
                      </a:lnTo>
                      <a:lnTo>
                        <a:pt x="970" y="586"/>
                      </a:lnTo>
                      <a:lnTo>
                        <a:pt x="969" y="612"/>
                      </a:lnTo>
                      <a:lnTo>
                        <a:pt x="887" y="600"/>
                      </a:lnTo>
                      <a:lnTo>
                        <a:pt x="843" y="624"/>
                      </a:lnTo>
                      <a:lnTo>
                        <a:pt x="820" y="634"/>
                      </a:lnTo>
                      <a:lnTo>
                        <a:pt x="791" y="615"/>
                      </a:lnTo>
                      <a:lnTo>
                        <a:pt x="772" y="625"/>
                      </a:lnTo>
                      <a:lnTo>
                        <a:pt x="738" y="612"/>
                      </a:lnTo>
                      <a:lnTo>
                        <a:pt x="725" y="611"/>
                      </a:lnTo>
                      <a:lnTo>
                        <a:pt x="715" y="591"/>
                      </a:lnTo>
                      <a:lnTo>
                        <a:pt x="696" y="591"/>
                      </a:lnTo>
                      <a:lnTo>
                        <a:pt x="688" y="594"/>
                      </a:lnTo>
                      <a:lnTo>
                        <a:pt x="674" y="579"/>
                      </a:lnTo>
                      <a:lnTo>
                        <a:pt x="664" y="583"/>
                      </a:lnTo>
                      <a:lnTo>
                        <a:pt x="654" y="588"/>
                      </a:lnTo>
                      <a:lnTo>
                        <a:pt x="616" y="556"/>
                      </a:lnTo>
                      <a:lnTo>
                        <a:pt x="605" y="553"/>
                      </a:lnTo>
                      <a:lnTo>
                        <a:pt x="579" y="529"/>
                      </a:lnTo>
                      <a:lnTo>
                        <a:pt x="555" y="544"/>
                      </a:lnTo>
                      <a:lnTo>
                        <a:pt x="550" y="534"/>
                      </a:lnTo>
                      <a:lnTo>
                        <a:pt x="514" y="532"/>
                      </a:lnTo>
                      <a:lnTo>
                        <a:pt x="501" y="515"/>
                      </a:lnTo>
                      <a:lnTo>
                        <a:pt x="482" y="516"/>
                      </a:lnTo>
                      <a:lnTo>
                        <a:pt x="475" y="524"/>
                      </a:lnTo>
                      <a:lnTo>
                        <a:pt x="451" y="528"/>
                      </a:lnTo>
                      <a:lnTo>
                        <a:pt x="444" y="524"/>
                      </a:lnTo>
                      <a:lnTo>
                        <a:pt x="435" y="537"/>
                      </a:lnTo>
                      <a:lnTo>
                        <a:pt x="428" y="534"/>
                      </a:lnTo>
                      <a:lnTo>
                        <a:pt x="399" y="538"/>
                      </a:lnTo>
                      <a:lnTo>
                        <a:pt x="389" y="534"/>
                      </a:lnTo>
                      <a:lnTo>
                        <a:pt x="386" y="538"/>
                      </a:lnTo>
                      <a:lnTo>
                        <a:pt x="401" y="553"/>
                      </a:lnTo>
                      <a:lnTo>
                        <a:pt x="391" y="562"/>
                      </a:lnTo>
                      <a:lnTo>
                        <a:pt x="392" y="575"/>
                      </a:lnTo>
                      <a:lnTo>
                        <a:pt x="408" y="576"/>
                      </a:lnTo>
                      <a:lnTo>
                        <a:pt x="415" y="588"/>
                      </a:lnTo>
                      <a:lnTo>
                        <a:pt x="411" y="597"/>
                      </a:lnTo>
                      <a:lnTo>
                        <a:pt x="399" y="591"/>
                      </a:lnTo>
                      <a:lnTo>
                        <a:pt x="389" y="596"/>
                      </a:lnTo>
                      <a:lnTo>
                        <a:pt x="380" y="591"/>
                      </a:lnTo>
                      <a:lnTo>
                        <a:pt x="376" y="583"/>
                      </a:lnTo>
                      <a:lnTo>
                        <a:pt x="365" y="588"/>
                      </a:lnTo>
                      <a:lnTo>
                        <a:pt x="356" y="583"/>
                      </a:lnTo>
                      <a:lnTo>
                        <a:pt x="347" y="591"/>
                      </a:lnTo>
                      <a:lnTo>
                        <a:pt x="335" y="592"/>
                      </a:lnTo>
                      <a:lnTo>
                        <a:pt x="327" y="583"/>
                      </a:lnTo>
                      <a:lnTo>
                        <a:pt x="283" y="580"/>
                      </a:lnTo>
                      <a:lnTo>
                        <a:pt x="278" y="585"/>
                      </a:lnTo>
                      <a:lnTo>
                        <a:pt x="274" y="585"/>
                      </a:lnTo>
                      <a:lnTo>
                        <a:pt x="267" y="595"/>
                      </a:lnTo>
                      <a:lnTo>
                        <a:pt x="268" y="605"/>
                      </a:lnTo>
                      <a:lnTo>
                        <a:pt x="263" y="605"/>
                      </a:lnTo>
                      <a:lnTo>
                        <a:pt x="259" y="597"/>
                      </a:lnTo>
                      <a:lnTo>
                        <a:pt x="253" y="598"/>
                      </a:lnTo>
                      <a:lnTo>
                        <a:pt x="251" y="627"/>
                      </a:lnTo>
                      <a:lnTo>
                        <a:pt x="258" y="636"/>
                      </a:lnTo>
                      <a:lnTo>
                        <a:pt x="258" y="644"/>
                      </a:lnTo>
                      <a:lnTo>
                        <a:pt x="265" y="643"/>
                      </a:lnTo>
                      <a:lnTo>
                        <a:pt x="274" y="639"/>
                      </a:lnTo>
                      <a:lnTo>
                        <a:pt x="282" y="652"/>
                      </a:lnTo>
                      <a:lnTo>
                        <a:pt x="288" y="660"/>
                      </a:lnTo>
                      <a:lnTo>
                        <a:pt x="294" y="671"/>
                      </a:lnTo>
                      <a:lnTo>
                        <a:pt x="304" y="673"/>
                      </a:lnTo>
                      <a:lnTo>
                        <a:pt x="291" y="682"/>
                      </a:lnTo>
                      <a:lnTo>
                        <a:pt x="282" y="674"/>
                      </a:lnTo>
                      <a:lnTo>
                        <a:pt x="273" y="707"/>
                      </a:lnTo>
                      <a:lnTo>
                        <a:pt x="284" y="715"/>
                      </a:lnTo>
                      <a:lnTo>
                        <a:pt x="294" y="747"/>
                      </a:lnTo>
                      <a:lnTo>
                        <a:pt x="285" y="741"/>
                      </a:lnTo>
                      <a:lnTo>
                        <a:pt x="276" y="738"/>
                      </a:lnTo>
                      <a:lnTo>
                        <a:pt x="265" y="736"/>
                      </a:lnTo>
                      <a:lnTo>
                        <a:pt x="258" y="733"/>
                      </a:lnTo>
                      <a:lnTo>
                        <a:pt x="250" y="731"/>
                      </a:lnTo>
                      <a:lnTo>
                        <a:pt x="244" y="720"/>
                      </a:lnTo>
                      <a:lnTo>
                        <a:pt x="230" y="727"/>
                      </a:lnTo>
                      <a:lnTo>
                        <a:pt x="217" y="726"/>
                      </a:lnTo>
                      <a:lnTo>
                        <a:pt x="209" y="717"/>
                      </a:lnTo>
                      <a:lnTo>
                        <a:pt x="187" y="708"/>
                      </a:lnTo>
                      <a:lnTo>
                        <a:pt x="165" y="709"/>
                      </a:lnTo>
                      <a:lnTo>
                        <a:pt x="142" y="694"/>
                      </a:lnTo>
                      <a:lnTo>
                        <a:pt x="160" y="679"/>
                      </a:lnTo>
                      <a:lnTo>
                        <a:pt x="162" y="667"/>
                      </a:lnTo>
                      <a:lnTo>
                        <a:pt x="162" y="654"/>
                      </a:lnTo>
                      <a:lnTo>
                        <a:pt x="163" y="645"/>
                      </a:lnTo>
                      <a:lnTo>
                        <a:pt x="175" y="641"/>
                      </a:lnTo>
                      <a:lnTo>
                        <a:pt x="169" y="622"/>
                      </a:lnTo>
                      <a:lnTo>
                        <a:pt x="155" y="617"/>
                      </a:lnTo>
                      <a:lnTo>
                        <a:pt x="148" y="614"/>
                      </a:lnTo>
                      <a:lnTo>
                        <a:pt x="139" y="617"/>
                      </a:lnTo>
                      <a:lnTo>
                        <a:pt x="118" y="612"/>
                      </a:lnTo>
                      <a:lnTo>
                        <a:pt x="102" y="593"/>
                      </a:lnTo>
                      <a:lnTo>
                        <a:pt x="89" y="587"/>
                      </a:lnTo>
                      <a:lnTo>
                        <a:pt x="83" y="570"/>
                      </a:lnTo>
                      <a:lnTo>
                        <a:pt x="71" y="568"/>
                      </a:lnTo>
                      <a:lnTo>
                        <a:pt x="60" y="574"/>
                      </a:lnTo>
                      <a:lnTo>
                        <a:pt x="53" y="577"/>
                      </a:lnTo>
                      <a:lnTo>
                        <a:pt x="50" y="569"/>
                      </a:lnTo>
                      <a:lnTo>
                        <a:pt x="44" y="562"/>
                      </a:lnTo>
                      <a:lnTo>
                        <a:pt x="60" y="560"/>
                      </a:lnTo>
                      <a:lnTo>
                        <a:pt x="59" y="555"/>
                      </a:lnTo>
                      <a:lnTo>
                        <a:pt x="55" y="552"/>
                      </a:lnTo>
                      <a:lnTo>
                        <a:pt x="50" y="548"/>
                      </a:lnTo>
                      <a:lnTo>
                        <a:pt x="41" y="528"/>
                      </a:lnTo>
                      <a:lnTo>
                        <a:pt x="29" y="517"/>
                      </a:lnTo>
                      <a:lnTo>
                        <a:pt x="17" y="517"/>
                      </a:lnTo>
                      <a:lnTo>
                        <a:pt x="4" y="517"/>
                      </a:lnTo>
                      <a:lnTo>
                        <a:pt x="0" y="502"/>
                      </a:lnTo>
                      <a:lnTo>
                        <a:pt x="8" y="49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4" name="Freeform 74"/>
                <p:cNvSpPr>
                  <a:spLocks noChangeAspect="1"/>
                </p:cNvSpPr>
                <p:nvPr/>
              </p:nvSpPr>
              <p:spPr bwMode="gray">
                <a:xfrm>
                  <a:off x="5159528" y="1162193"/>
                  <a:ext cx="96102" cy="44230"/>
                </a:xfrm>
                <a:custGeom>
                  <a:avLst/>
                  <a:gdLst>
                    <a:gd name="T0" fmla="*/ 0 w 69"/>
                    <a:gd name="T1" fmla="*/ 85 h 31"/>
                    <a:gd name="T2" fmla="*/ 0 w 69"/>
                    <a:gd name="T3" fmla="*/ 85 h 31"/>
                    <a:gd name="T4" fmla="*/ 14 w 69"/>
                    <a:gd name="T5" fmla="*/ 14 h 31"/>
                    <a:gd name="T6" fmla="*/ 4 w 69"/>
                    <a:gd name="T7" fmla="*/ 9 h 31"/>
                    <a:gd name="T8" fmla="*/ 17 w 69"/>
                    <a:gd name="T9" fmla="*/ 0 h 31"/>
                    <a:gd name="T10" fmla="*/ 17 w 69"/>
                    <a:gd name="T11" fmla="*/ 1 h 31"/>
                    <a:gd name="T12" fmla="*/ 17 w 69"/>
                    <a:gd name="T13" fmla="*/ 8 h 31"/>
                    <a:gd name="T14" fmla="*/ 17 w 69"/>
                    <a:gd name="T15" fmla="*/ 8 h 31"/>
                    <a:gd name="T16" fmla="*/ 17 w 69"/>
                    <a:gd name="T17" fmla="*/ 94 h 31"/>
                    <a:gd name="T18" fmla="*/ 14 w 69"/>
                    <a:gd name="T19" fmla="*/ 113 h 31"/>
                    <a:gd name="T20" fmla="*/ 16 w 69"/>
                    <a:gd name="T21" fmla="*/ 88 h 31"/>
                    <a:gd name="T22" fmla="*/ 0 w 69"/>
                    <a:gd name="T23" fmla="*/ 85 h 31"/>
                    <a:gd name="T24" fmla="*/ 0 w 69"/>
                    <a:gd name="T25" fmla="*/ 8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31"/>
                    <a:gd name="T41" fmla="*/ 69 w 6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31">
                      <a:moveTo>
                        <a:pt x="0" y="21"/>
                      </a:moveTo>
                      <a:lnTo>
                        <a:pt x="0" y="21"/>
                      </a:lnTo>
                      <a:lnTo>
                        <a:pt x="14" y="14"/>
                      </a:lnTo>
                      <a:lnTo>
                        <a:pt x="4" y="9"/>
                      </a:lnTo>
                      <a:lnTo>
                        <a:pt x="52" y="0"/>
                      </a:lnTo>
                      <a:lnTo>
                        <a:pt x="61" y="1"/>
                      </a:lnTo>
                      <a:lnTo>
                        <a:pt x="51" y="8"/>
                      </a:lnTo>
                      <a:lnTo>
                        <a:pt x="68" y="8"/>
                      </a:lnTo>
                      <a:lnTo>
                        <a:pt x="24" y="24"/>
                      </a:lnTo>
                      <a:lnTo>
                        <a:pt x="14" y="30"/>
                      </a:lnTo>
                      <a:lnTo>
                        <a:pt x="16" y="22"/>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5" name="Freeform 75"/>
                <p:cNvSpPr>
                  <a:spLocks noChangeAspect="1"/>
                </p:cNvSpPr>
                <p:nvPr/>
              </p:nvSpPr>
              <p:spPr bwMode="gray">
                <a:xfrm>
                  <a:off x="5188215" y="1625223"/>
                  <a:ext cx="38728" cy="23497"/>
                </a:xfrm>
                <a:custGeom>
                  <a:avLst/>
                  <a:gdLst>
                    <a:gd name="T0" fmla="*/ 0 w 28"/>
                    <a:gd name="T1" fmla="*/ 199 h 16"/>
                    <a:gd name="T2" fmla="*/ 0 w 28"/>
                    <a:gd name="T3" fmla="*/ 199 h 16"/>
                    <a:gd name="T4" fmla="*/ 8 w 28"/>
                    <a:gd name="T5" fmla="*/ 0 h 16"/>
                    <a:gd name="T6" fmla="*/ 14 w 28"/>
                    <a:gd name="T7" fmla="*/ 130 h 16"/>
                    <a:gd name="T8" fmla="*/ 0 w 28"/>
                    <a:gd name="T9" fmla="*/ 199 h 16"/>
                    <a:gd name="T10" fmla="*/ 0 w 28"/>
                    <a:gd name="T11" fmla="*/ 199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15"/>
                      </a:moveTo>
                      <a:lnTo>
                        <a:pt x="0" y="15"/>
                      </a:lnTo>
                      <a:lnTo>
                        <a:pt x="8" y="0"/>
                      </a:lnTo>
                      <a:lnTo>
                        <a:pt x="27" y="8"/>
                      </a:lnTo>
                      <a:lnTo>
                        <a:pt x="0" y="1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6" name="Freeform 76"/>
                <p:cNvSpPr>
                  <a:spLocks noChangeAspect="1"/>
                </p:cNvSpPr>
                <p:nvPr/>
              </p:nvSpPr>
              <p:spPr bwMode="gray">
                <a:xfrm>
                  <a:off x="5252761" y="1487005"/>
                  <a:ext cx="117617" cy="92606"/>
                </a:xfrm>
                <a:custGeom>
                  <a:avLst/>
                  <a:gdLst>
                    <a:gd name="T0" fmla="*/ 0 w 84"/>
                    <a:gd name="T1" fmla="*/ 440 h 63"/>
                    <a:gd name="T2" fmla="*/ 0 w 84"/>
                    <a:gd name="T3" fmla="*/ 440 h 63"/>
                    <a:gd name="T4" fmla="*/ 7 w 84"/>
                    <a:gd name="T5" fmla="*/ 669 h 63"/>
                    <a:gd name="T6" fmla="*/ 16 w 84"/>
                    <a:gd name="T7" fmla="*/ 591 h 63"/>
                    <a:gd name="T8" fmla="*/ 21 w 84"/>
                    <a:gd name="T9" fmla="*/ 717 h 63"/>
                    <a:gd name="T10" fmla="*/ 21 w 84"/>
                    <a:gd name="T11" fmla="*/ 669 h 63"/>
                    <a:gd name="T12" fmla="*/ 21 w 84"/>
                    <a:gd name="T13" fmla="*/ 909 h 63"/>
                    <a:gd name="T14" fmla="*/ 28 w 84"/>
                    <a:gd name="T15" fmla="*/ 924 h 63"/>
                    <a:gd name="T16" fmla="*/ 21 w 84"/>
                    <a:gd name="T17" fmla="*/ 763 h 63"/>
                    <a:gd name="T18" fmla="*/ 21 w 84"/>
                    <a:gd name="T19" fmla="*/ 468 h 63"/>
                    <a:gd name="T20" fmla="*/ 21 w 84"/>
                    <a:gd name="T21" fmla="*/ 165 h 63"/>
                    <a:gd name="T22" fmla="*/ 21 w 84"/>
                    <a:gd name="T23" fmla="*/ 0 h 63"/>
                    <a:gd name="T24" fmla="*/ 21 w 84"/>
                    <a:gd name="T25" fmla="*/ 4 h 63"/>
                    <a:gd name="T26" fmla="*/ 11 w 84"/>
                    <a:gd name="T27" fmla="*/ 440 h 63"/>
                    <a:gd name="T28" fmla="*/ 0 w 84"/>
                    <a:gd name="T29" fmla="*/ 440 h 63"/>
                    <a:gd name="T30" fmla="*/ 0 w 84"/>
                    <a:gd name="T31" fmla="*/ 44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4"/>
                    <a:gd name="T49" fmla="*/ 0 h 63"/>
                    <a:gd name="T50" fmla="*/ 84 w 84"/>
                    <a:gd name="T51" fmla="*/ 63 h 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4" h="63">
                      <a:moveTo>
                        <a:pt x="0" y="30"/>
                      </a:moveTo>
                      <a:lnTo>
                        <a:pt x="0" y="30"/>
                      </a:lnTo>
                      <a:lnTo>
                        <a:pt x="7" y="44"/>
                      </a:lnTo>
                      <a:lnTo>
                        <a:pt x="16" y="39"/>
                      </a:lnTo>
                      <a:lnTo>
                        <a:pt x="26" y="48"/>
                      </a:lnTo>
                      <a:lnTo>
                        <a:pt x="34" y="44"/>
                      </a:lnTo>
                      <a:lnTo>
                        <a:pt x="31" y="60"/>
                      </a:lnTo>
                      <a:lnTo>
                        <a:pt x="83" y="62"/>
                      </a:lnTo>
                      <a:lnTo>
                        <a:pt x="63" y="51"/>
                      </a:lnTo>
                      <a:lnTo>
                        <a:pt x="53" y="32"/>
                      </a:lnTo>
                      <a:lnTo>
                        <a:pt x="54" y="11"/>
                      </a:lnTo>
                      <a:lnTo>
                        <a:pt x="67" y="0"/>
                      </a:lnTo>
                      <a:lnTo>
                        <a:pt x="22" y="4"/>
                      </a:lnTo>
                      <a:lnTo>
                        <a:pt x="11" y="30"/>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7" name="Freeform 77"/>
                <p:cNvSpPr>
                  <a:spLocks noChangeAspect="1"/>
                </p:cNvSpPr>
                <p:nvPr/>
              </p:nvSpPr>
              <p:spPr bwMode="gray">
                <a:xfrm>
                  <a:off x="5292923" y="1334965"/>
                  <a:ext cx="295478" cy="152040"/>
                </a:xfrm>
                <a:custGeom>
                  <a:avLst/>
                  <a:gdLst>
                    <a:gd name="T0" fmla="*/ 0 w 211"/>
                    <a:gd name="T1" fmla="*/ 1577 h 103"/>
                    <a:gd name="T2" fmla="*/ 0 w 211"/>
                    <a:gd name="T3" fmla="*/ 1577 h 103"/>
                    <a:gd name="T4" fmla="*/ 20 w 211"/>
                    <a:gd name="T5" fmla="*/ 1615 h 103"/>
                    <a:gd name="T6" fmla="*/ 7 w 211"/>
                    <a:gd name="T7" fmla="*/ 1797 h 103"/>
                    <a:gd name="T8" fmla="*/ 21 w 211"/>
                    <a:gd name="T9" fmla="*/ 1824 h 103"/>
                    <a:gd name="T10" fmla="*/ 21 w 211"/>
                    <a:gd name="T11" fmla="*/ 1615 h 103"/>
                    <a:gd name="T12" fmla="*/ 21 w 211"/>
                    <a:gd name="T13" fmla="*/ 1683 h 103"/>
                    <a:gd name="T14" fmla="*/ 21 w 211"/>
                    <a:gd name="T15" fmla="*/ 1567 h 103"/>
                    <a:gd name="T16" fmla="*/ 21 w 211"/>
                    <a:gd name="T17" fmla="*/ 1577 h 103"/>
                    <a:gd name="T18" fmla="*/ 21 w 211"/>
                    <a:gd name="T19" fmla="*/ 1362 h 103"/>
                    <a:gd name="T20" fmla="*/ 21 w 211"/>
                    <a:gd name="T21" fmla="*/ 1489 h 103"/>
                    <a:gd name="T22" fmla="*/ 22 w 211"/>
                    <a:gd name="T23" fmla="*/ 1382 h 103"/>
                    <a:gd name="T24" fmla="*/ 21 w 211"/>
                    <a:gd name="T25" fmla="*/ 1213 h 103"/>
                    <a:gd name="T26" fmla="*/ 30 w 211"/>
                    <a:gd name="T27" fmla="*/ 1222 h 103"/>
                    <a:gd name="T28" fmla="*/ 27 w 211"/>
                    <a:gd name="T29" fmla="*/ 1136 h 103"/>
                    <a:gd name="T30" fmla="*/ 32 w 211"/>
                    <a:gd name="T31" fmla="*/ 1163 h 103"/>
                    <a:gd name="T32" fmla="*/ 35 w 211"/>
                    <a:gd name="T33" fmla="*/ 980 h 103"/>
                    <a:gd name="T34" fmla="*/ 69 w 211"/>
                    <a:gd name="T35" fmla="*/ 400 h 103"/>
                    <a:gd name="T36" fmla="*/ 73 w 211"/>
                    <a:gd name="T37" fmla="*/ 171 h 103"/>
                    <a:gd name="T38" fmla="*/ 65 w 211"/>
                    <a:gd name="T39" fmla="*/ 0 h 103"/>
                    <a:gd name="T40" fmla="*/ 53 w 211"/>
                    <a:gd name="T41" fmla="*/ 375 h 103"/>
                    <a:gd name="T42" fmla="*/ 37 w 211"/>
                    <a:gd name="T43" fmla="*/ 375 h 103"/>
                    <a:gd name="T44" fmla="*/ 21 w 211"/>
                    <a:gd name="T45" fmla="*/ 860 h 103"/>
                    <a:gd name="T46" fmla="*/ 21 w 211"/>
                    <a:gd name="T47" fmla="*/ 939 h 103"/>
                    <a:gd name="T48" fmla="*/ 21 w 211"/>
                    <a:gd name="T49" fmla="*/ 1136 h 103"/>
                    <a:gd name="T50" fmla="*/ 21 w 211"/>
                    <a:gd name="T51" fmla="*/ 1163 h 103"/>
                    <a:gd name="T52" fmla="*/ 21 w 211"/>
                    <a:gd name="T53" fmla="*/ 1163 h 103"/>
                    <a:gd name="T54" fmla="*/ 21 w 211"/>
                    <a:gd name="T55" fmla="*/ 1275 h 103"/>
                    <a:gd name="T56" fmla="*/ 20 w 211"/>
                    <a:gd name="T57" fmla="*/ 1382 h 103"/>
                    <a:gd name="T58" fmla="*/ 21 w 211"/>
                    <a:gd name="T59" fmla="*/ 1476 h 103"/>
                    <a:gd name="T60" fmla="*/ 0 w 211"/>
                    <a:gd name="T61" fmla="*/ 1577 h 103"/>
                    <a:gd name="T62" fmla="*/ 0 w 211"/>
                    <a:gd name="T63" fmla="*/ 157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
                    <a:gd name="T97" fmla="*/ 0 h 103"/>
                    <a:gd name="T98" fmla="*/ 211 w 21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 h="103">
                      <a:moveTo>
                        <a:pt x="0" y="88"/>
                      </a:moveTo>
                      <a:lnTo>
                        <a:pt x="0" y="88"/>
                      </a:lnTo>
                      <a:lnTo>
                        <a:pt x="20" y="90"/>
                      </a:lnTo>
                      <a:lnTo>
                        <a:pt x="7" y="99"/>
                      </a:lnTo>
                      <a:lnTo>
                        <a:pt x="42" y="102"/>
                      </a:lnTo>
                      <a:lnTo>
                        <a:pt x="43" y="90"/>
                      </a:lnTo>
                      <a:lnTo>
                        <a:pt x="53" y="93"/>
                      </a:lnTo>
                      <a:lnTo>
                        <a:pt x="43" y="86"/>
                      </a:lnTo>
                      <a:lnTo>
                        <a:pt x="57" y="88"/>
                      </a:lnTo>
                      <a:lnTo>
                        <a:pt x="53" y="75"/>
                      </a:lnTo>
                      <a:lnTo>
                        <a:pt x="61" y="83"/>
                      </a:lnTo>
                      <a:lnTo>
                        <a:pt x="70" y="76"/>
                      </a:lnTo>
                      <a:lnTo>
                        <a:pt x="64" y="67"/>
                      </a:lnTo>
                      <a:lnTo>
                        <a:pt x="85" y="68"/>
                      </a:lnTo>
                      <a:lnTo>
                        <a:pt x="80" y="63"/>
                      </a:lnTo>
                      <a:lnTo>
                        <a:pt x="89" y="65"/>
                      </a:lnTo>
                      <a:lnTo>
                        <a:pt x="95" y="54"/>
                      </a:lnTo>
                      <a:lnTo>
                        <a:pt x="199" y="22"/>
                      </a:lnTo>
                      <a:lnTo>
                        <a:pt x="210" y="9"/>
                      </a:lnTo>
                      <a:lnTo>
                        <a:pt x="190" y="0"/>
                      </a:lnTo>
                      <a:lnTo>
                        <a:pt x="146" y="21"/>
                      </a:lnTo>
                      <a:lnTo>
                        <a:pt x="100" y="21"/>
                      </a:lnTo>
                      <a:lnTo>
                        <a:pt x="52" y="48"/>
                      </a:lnTo>
                      <a:lnTo>
                        <a:pt x="26" y="52"/>
                      </a:lnTo>
                      <a:lnTo>
                        <a:pt x="27" y="63"/>
                      </a:lnTo>
                      <a:lnTo>
                        <a:pt x="41" y="65"/>
                      </a:lnTo>
                      <a:lnTo>
                        <a:pt x="25" y="65"/>
                      </a:lnTo>
                      <a:lnTo>
                        <a:pt x="32" y="70"/>
                      </a:lnTo>
                      <a:lnTo>
                        <a:pt x="20" y="76"/>
                      </a:lnTo>
                      <a:lnTo>
                        <a:pt x="34" y="8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8" name="Freeform 78"/>
                <p:cNvSpPr>
                  <a:spLocks noChangeAspect="1"/>
                </p:cNvSpPr>
                <p:nvPr/>
              </p:nvSpPr>
              <p:spPr bwMode="gray">
                <a:xfrm>
                  <a:off x="5463612" y="1138695"/>
                  <a:ext cx="57375" cy="30408"/>
                </a:xfrm>
                <a:custGeom>
                  <a:avLst/>
                  <a:gdLst>
                    <a:gd name="T0" fmla="*/ 0 w 41"/>
                    <a:gd name="T1" fmla="*/ 110 h 21"/>
                    <a:gd name="T2" fmla="*/ 0 w 41"/>
                    <a:gd name="T3" fmla="*/ 110 h 21"/>
                    <a:gd name="T4" fmla="*/ 12 w 41"/>
                    <a:gd name="T5" fmla="*/ 145 h 21"/>
                    <a:gd name="T6" fmla="*/ 20 w 41"/>
                    <a:gd name="T7" fmla="*/ 105 h 21"/>
                    <a:gd name="T8" fmla="*/ 20 w 41"/>
                    <a:gd name="T9" fmla="*/ 0 h 21"/>
                    <a:gd name="T10" fmla="*/ 0 w 41"/>
                    <a:gd name="T11" fmla="*/ 110 h 21"/>
                    <a:gd name="T12" fmla="*/ 0 w 41"/>
                    <a:gd name="T13" fmla="*/ 110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0" y="14"/>
                      </a:moveTo>
                      <a:lnTo>
                        <a:pt x="0" y="14"/>
                      </a:lnTo>
                      <a:lnTo>
                        <a:pt x="12" y="20"/>
                      </a:lnTo>
                      <a:lnTo>
                        <a:pt x="40" y="13"/>
                      </a:lnTo>
                      <a:lnTo>
                        <a:pt x="23"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19" name="Freeform 79"/>
                <p:cNvSpPr>
                  <a:spLocks noChangeAspect="1"/>
                </p:cNvSpPr>
                <p:nvPr/>
              </p:nvSpPr>
              <p:spPr bwMode="gray">
                <a:xfrm>
                  <a:off x="6008668" y="1199511"/>
                  <a:ext cx="53071" cy="20733"/>
                </a:xfrm>
                <a:custGeom>
                  <a:avLst/>
                  <a:gdLst>
                    <a:gd name="T0" fmla="*/ 0 w 38"/>
                    <a:gd name="T1" fmla="*/ 0 h 14"/>
                    <a:gd name="T2" fmla="*/ 0 w 38"/>
                    <a:gd name="T3" fmla="*/ 0 h 14"/>
                    <a:gd name="T4" fmla="*/ 16 w 38"/>
                    <a:gd name="T5" fmla="*/ 213 h 14"/>
                    <a:gd name="T6" fmla="*/ 11 w 38"/>
                    <a:gd name="T7" fmla="*/ 261 h 14"/>
                    <a:gd name="T8" fmla="*/ 19 w 38"/>
                    <a:gd name="T9" fmla="*/ 261 h 14"/>
                    <a:gd name="T10" fmla="*/ 19 w 38"/>
                    <a:gd name="T11" fmla="*/ 6 h 14"/>
                    <a:gd name="T12" fmla="*/ 0 w 38"/>
                    <a:gd name="T13" fmla="*/ 0 h 14"/>
                    <a:gd name="T14" fmla="*/ 0 w 38"/>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4"/>
                    <a:gd name="T26" fmla="*/ 38 w 3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4">
                      <a:moveTo>
                        <a:pt x="0" y="0"/>
                      </a:moveTo>
                      <a:lnTo>
                        <a:pt x="0" y="0"/>
                      </a:lnTo>
                      <a:lnTo>
                        <a:pt x="16" y="10"/>
                      </a:lnTo>
                      <a:lnTo>
                        <a:pt x="11" y="13"/>
                      </a:lnTo>
                      <a:lnTo>
                        <a:pt x="25" y="13"/>
                      </a:lnTo>
                      <a:lnTo>
                        <a:pt x="37" y="6"/>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0" name="Freeform 80"/>
                <p:cNvSpPr>
                  <a:spLocks noChangeAspect="1"/>
                </p:cNvSpPr>
                <p:nvPr/>
              </p:nvSpPr>
              <p:spPr bwMode="gray">
                <a:xfrm>
                  <a:off x="6017274" y="1145606"/>
                  <a:ext cx="123355" cy="55288"/>
                </a:xfrm>
                <a:custGeom>
                  <a:avLst/>
                  <a:gdLst>
                    <a:gd name="T0" fmla="*/ 0 w 88"/>
                    <a:gd name="T1" fmla="*/ 300 h 38"/>
                    <a:gd name="T2" fmla="*/ 0 w 88"/>
                    <a:gd name="T3" fmla="*/ 300 h 38"/>
                    <a:gd name="T4" fmla="*/ 22 w 88"/>
                    <a:gd name="T5" fmla="*/ 107 h 38"/>
                    <a:gd name="T6" fmla="*/ 22 w 88"/>
                    <a:gd name="T7" fmla="*/ 0 h 38"/>
                    <a:gd name="T8" fmla="*/ 32 w 88"/>
                    <a:gd name="T9" fmla="*/ 162 h 38"/>
                    <a:gd name="T10" fmla="*/ 27 w 88"/>
                    <a:gd name="T11" fmla="*/ 189 h 38"/>
                    <a:gd name="T12" fmla="*/ 28 w 88"/>
                    <a:gd name="T13" fmla="*/ 285 h 38"/>
                    <a:gd name="T14" fmla="*/ 22 w 88"/>
                    <a:gd name="T15" fmla="*/ 351 h 38"/>
                    <a:gd name="T16" fmla="*/ 0 w 88"/>
                    <a:gd name="T17" fmla="*/ 300 h 38"/>
                    <a:gd name="T18" fmla="*/ 0 w 88"/>
                    <a:gd name="T19" fmla="*/ 30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8"/>
                    <a:gd name="T32" fmla="*/ 88 w 8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8">
                      <a:moveTo>
                        <a:pt x="0" y="31"/>
                      </a:moveTo>
                      <a:lnTo>
                        <a:pt x="0" y="31"/>
                      </a:lnTo>
                      <a:lnTo>
                        <a:pt x="23" y="10"/>
                      </a:lnTo>
                      <a:lnTo>
                        <a:pt x="56" y="0"/>
                      </a:lnTo>
                      <a:lnTo>
                        <a:pt x="87" y="18"/>
                      </a:lnTo>
                      <a:lnTo>
                        <a:pt x="77" y="21"/>
                      </a:lnTo>
                      <a:lnTo>
                        <a:pt x="79" y="29"/>
                      </a:lnTo>
                      <a:lnTo>
                        <a:pt x="34" y="37"/>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1" name="Freeform 81"/>
                <p:cNvSpPr>
                  <a:spLocks noChangeAspect="1"/>
                </p:cNvSpPr>
                <p:nvPr/>
              </p:nvSpPr>
              <p:spPr bwMode="gray">
                <a:xfrm>
                  <a:off x="6043093" y="1192600"/>
                  <a:ext cx="136264" cy="67727"/>
                </a:xfrm>
                <a:custGeom>
                  <a:avLst/>
                  <a:gdLst>
                    <a:gd name="T0" fmla="*/ 0 w 98"/>
                    <a:gd name="T1" fmla="*/ 812 h 45"/>
                    <a:gd name="T2" fmla="*/ 0 w 98"/>
                    <a:gd name="T3" fmla="*/ 812 h 45"/>
                    <a:gd name="T4" fmla="*/ 16 w 98"/>
                    <a:gd name="T5" fmla="*/ 895 h 45"/>
                    <a:gd name="T6" fmla="*/ 16 w 98"/>
                    <a:gd name="T7" fmla="*/ 1592 h 45"/>
                    <a:gd name="T8" fmla="*/ 16 w 98"/>
                    <a:gd name="T9" fmla="*/ 1355 h 45"/>
                    <a:gd name="T10" fmla="*/ 20 w 98"/>
                    <a:gd name="T11" fmla="*/ 1888 h 45"/>
                    <a:gd name="T12" fmla="*/ 25 w 98"/>
                    <a:gd name="T13" fmla="*/ 1626 h 45"/>
                    <a:gd name="T14" fmla="*/ 21 w 98"/>
                    <a:gd name="T15" fmla="*/ 1156 h 45"/>
                    <a:gd name="T16" fmla="*/ 24 w 98"/>
                    <a:gd name="T17" fmla="*/ 1343 h 45"/>
                    <a:gd name="T18" fmla="*/ 26 w 98"/>
                    <a:gd name="T19" fmla="*/ 531 h 45"/>
                    <a:gd name="T20" fmla="*/ 18 w 98"/>
                    <a:gd name="T21" fmla="*/ 4 h 45"/>
                    <a:gd name="T22" fmla="*/ 16 w 98"/>
                    <a:gd name="T23" fmla="*/ 746 h 45"/>
                    <a:gd name="T24" fmla="*/ 16 w 98"/>
                    <a:gd name="T25" fmla="*/ 411 h 45"/>
                    <a:gd name="T26" fmla="*/ 16 w 98"/>
                    <a:gd name="T27" fmla="*/ 0 h 45"/>
                    <a:gd name="T28" fmla="*/ 16 w 98"/>
                    <a:gd name="T29" fmla="*/ 4 h 45"/>
                    <a:gd name="T30" fmla="*/ 0 w 98"/>
                    <a:gd name="T31" fmla="*/ 812 h 45"/>
                    <a:gd name="T32" fmla="*/ 0 w 98"/>
                    <a:gd name="T33" fmla="*/ 812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45"/>
                    <a:gd name="T53" fmla="*/ 98 w 9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45">
                      <a:moveTo>
                        <a:pt x="0" y="19"/>
                      </a:moveTo>
                      <a:lnTo>
                        <a:pt x="0" y="19"/>
                      </a:lnTo>
                      <a:lnTo>
                        <a:pt x="18" y="22"/>
                      </a:lnTo>
                      <a:lnTo>
                        <a:pt x="30" y="37"/>
                      </a:lnTo>
                      <a:lnTo>
                        <a:pt x="40" y="32"/>
                      </a:lnTo>
                      <a:lnTo>
                        <a:pt x="80" y="44"/>
                      </a:lnTo>
                      <a:lnTo>
                        <a:pt x="94" y="39"/>
                      </a:lnTo>
                      <a:lnTo>
                        <a:pt x="83" y="28"/>
                      </a:lnTo>
                      <a:lnTo>
                        <a:pt x="91" y="31"/>
                      </a:lnTo>
                      <a:lnTo>
                        <a:pt x="97" y="13"/>
                      </a:lnTo>
                      <a:lnTo>
                        <a:pt x="76" y="4"/>
                      </a:lnTo>
                      <a:lnTo>
                        <a:pt x="55" y="17"/>
                      </a:lnTo>
                      <a:lnTo>
                        <a:pt x="72" y="10"/>
                      </a:lnTo>
                      <a:lnTo>
                        <a:pt x="62" y="0"/>
                      </a:lnTo>
                      <a:lnTo>
                        <a:pt x="28" y="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2" name="Freeform 82"/>
                <p:cNvSpPr>
                  <a:spLocks noChangeAspect="1"/>
                </p:cNvSpPr>
                <p:nvPr/>
              </p:nvSpPr>
              <p:spPr bwMode="gray">
                <a:xfrm>
                  <a:off x="6170751" y="1227155"/>
                  <a:ext cx="116183" cy="67727"/>
                </a:xfrm>
                <a:custGeom>
                  <a:avLst/>
                  <a:gdLst>
                    <a:gd name="T0" fmla="*/ 0 w 82"/>
                    <a:gd name="T1" fmla="*/ 616 h 46"/>
                    <a:gd name="T2" fmla="*/ 0 w 82"/>
                    <a:gd name="T3" fmla="*/ 616 h 46"/>
                    <a:gd name="T4" fmla="*/ 6 w 82"/>
                    <a:gd name="T5" fmla="*/ 734 h 46"/>
                    <a:gd name="T6" fmla="*/ 41 w 82"/>
                    <a:gd name="T7" fmla="*/ 578 h 46"/>
                    <a:gd name="T8" fmla="*/ 41 w 82"/>
                    <a:gd name="T9" fmla="*/ 344 h 46"/>
                    <a:gd name="T10" fmla="*/ 41 w 82"/>
                    <a:gd name="T11" fmla="*/ 152 h 46"/>
                    <a:gd name="T12" fmla="*/ 41 w 82"/>
                    <a:gd name="T13" fmla="*/ 222 h 46"/>
                    <a:gd name="T14" fmla="*/ 41 w 82"/>
                    <a:gd name="T15" fmla="*/ 4 h 46"/>
                    <a:gd name="T16" fmla="*/ 39 w 82"/>
                    <a:gd name="T17" fmla="*/ 0 h 46"/>
                    <a:gd name="T18" fmla="*/ 8 w 82"/>
                    <a:gd name="T19" fmla="*/ 535 h 46"/>
                    <a:gd name="T20" fmla="*/ 0 w 82"/>
                    <a:gd name="T21" fmla="*/ 616 h 46"/>
                    <a:gd name="T22" fmla="*/ 0 w 82"/>
                    <a:gd name="T23" fmla="*/ 61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46"/>
                    <a:gd name="T38" fmla="*/ 82 w 8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46">
                      <a:moveTo>
                        <a:pt x="0" y="38"/>
                      </a:moveTo>
                      <a:lnTo>
                        <a:pt x="0" y="38"/>
                      </a:lnTo>
                      <a:lnTo>
                        <a:pt x="6" y="45"/>
                      </a:lnTo>
                      <a:lnTo>
                        <a:pt x="74" y="36"/>
                      </a:lnTo>
                      <a:lnTo>
                        <a:pt x="81" y="21"/>
                      </a:lnTo>
                      <a:lnTo>
                        <a:pt x="62" y="9"/>
                      </a:lnTo>
                      <a:lnTo>
                        <a:pt x="46" y="14"/>
                      </a:lnTo>
                      <a:lnTo>
                        <a:pt x="48" y="4"/>
                      </a:lnTo>
                      <a:lnTo>
                        <a:pt x="39" y="0"/>
                      </a:lnTo>
                      <a:lnTo>
                        <a:pt x="8" y="33"/>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3" name="Freeform 83"/>
                <p:cNvSpPr>
                  <a:spLocks noChangeAspect="1"/>
                </p:cNvSpPr>
                <p:nvPr/>
              </p:nvSpPr>
              <p:spPr bwMode="gray">
                <a:xfrm>
                  <a:off x="6882193" y="1368137"/>
                  <a:ext cx="127658" cy="62198"/>
                </a:xfrm>
                <a:custGeom>
                  <a:avLst/>
                  <a:gdLst>
                    <a:gd name="T0" fmla="*/ 0 w 92"/>
                    <a:gd name="T1" fmla="*/ 158 h 43"/>
                    <a:gd name="T2" fmla="*/ 0 w 92"/>
                    <a:gd name="T3" fmla="*/ 158 h 43"/>
                    <a:gd name="T4" fmla="*/ 15 w 92"/>
                    <a:gd name="T5" fmla="*/ 1 h 43"/>
                    <a:gd name="T6" fmla="*/ 15 w 92"/>
                    <a:gd name="T7" fmla="*/ 0 h 43"/>
                    <a:gd name="T8" fmla="*/ 15 w 92"/>
                    <a:gd name="T9" fmla="*/ 115 h 43"/>
                    <a:gd name="T10" fmla="*/ 15 w 92"/>
                    <a:gd name="T11" fmla="*/ 4 h 43"/>
                    <a:gd name="T12" fmla="*/ 17 w 92"/>
                    <a:gd name="T13" fmla="*/ 105 h 43"/>
                    <a:gd name="T14" fmla="*/ 17 w 92"/>
                    <a:gd name="T15" fmla="*/ 207 h 43"/>
                    <a:gd name="T16" fmla="*/ 22 w 92"/>
                    <a:gd name="T17" fmla="*/ 261 h 43"/>
                    <a:gd name="T18" fmla="*/ 15 w 92"/>
                    <a:gd name="T19" fmla="*/ 273 h 43"/>
                    <a:gd name="T20" fmla="*/ 15 w 92"/>
                    <a:gd name="T21" fmla="*/ 227 h 43"/>
                    <a:gd name="T22" fmla="*/ 15 w 92"/>
                    <a:gd name="T23" fmla="*/ 306 h 43"/>
                    <a:gd name="T24" fmla="*/ 0 w 92"/>
                    <a:gd name="T25" fmla="*/ 158 h 43"/>
                    <a:gd name="T26" fmla="*/ 0 w 92"/>
                    <a:gd name="T27" fmla="*/ 158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43"/>
                    <a:gd name="T44" fmla="*/ 92 w 92"/>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43">
                      <a:moveTo>
                        <a:pt x="0" y="23"/>
                      </a:moveTo>
                      <a:lnTo>
                        <a:pt x="0" y="23"/>
                      </a:lnTo>
                      <a:lnTo>
                        <a:pt x="18" y="1"/>
                      </a:lnTo>
                      <a:lnTo>
                        <a:pt x="31" y="0"/>
                      </a:lnTo>
                      <a:lnTo>
                        <a:pt x="52" y="16"/>
                      </a:lnTo>
                      <a:lnTo>
                        <a:pt x="55" y="4"/>
                      </a:lnTo>
                      <a:lnTo>
                        <a:pt x="78" y="14"/>
                      </a:lnTo>
                      <a:lnTo>
                        <a:pt x="76" y="29"/>
                      </a:lnTo>
                      <a:lnTo>
                        <a:pt x="91" y="35"/>
                      </a:lnTo>
                      <a:lnTo>
                        <a:pt x="43" y="37"/>
                      </a:lnTo>
                      <a:lnTo>
                        <a:pt x="40" y="31"/>
                      </a:lnTo>
                      <a:lnTo>
                        <a:pt x="32" y="42"/>
                      </a:lnTo>
                      <a:lnTo>
                        <a:pt x="0" y="2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4" name="Freeform 84"/>
                <p:cNvSpPr>
                  <a:spLocks noChangeAspect="1"/>
                </p:cNvSpPr>
                <p:nvPr/>
              </p:nvSpPr>
              <p:spPr bwMode="gray">
                <a:xfrm>
                  <a:off x="6969688" y="1369520"/>
                  <a:ext cx="80324" cy="44230"/>
                </a:xfrm>
                <a:custGeom>
                  <a:avLst/>
                  <a:gdLst>
                    <a:gd name="T0" fmla="*/ 0 w 57"/>
                    <a:gd name="T1" fmla="*/ 0 h 30"/>
                    <a:gd name="T2" fmla="*/ 0 w 57"/>
                    <a:gd name="T3" fmla="*/ 0 h 30"/>
                    <a:gd name="T4" fmla="*/ 19 w 57"/>
                    <a:gd name="T5" fmla="*/ 183 h 30"/>
                    <a:gd name="T6" fmla="*/ 14 w 57"/>
                    <a:gd name="T7" fmla="*/ 349 h 30"/>
                    <a:gd name="T8" fmla="*/ 23 w 57"/>
                    <a:gd name="T9" fmla="*/ 481 h 30"/>
                    <a:gd name="T10" fmla="*/ 28 w 57"/>
                    <a:gd name="T11" fmla="*/ 481 h 30"/>
                    <a:gd name="T12" fmla="*/ 28 w 57"/>
                    <a:gd name="T13" fmla="*/ 288 h 30"/>
                    <a:gd name="T14" fmla="*/ 0 w 57"/>
                    <a:gd name="T15" fmla="*/ 0 h 30"/>
                    <a:gd name="T16" fmla="*/ 0 w 57"/>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0"/>
                    <a:gd name="T29" fmla="*/ 57 w 5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0">
                      <a:moveTo>
                        <a:pt x="0" y="0"/>
                      </a:moveTo>
                      <a:lnTo>
                        <a:pt x="0" y="0"/>
                      </a:lnTo>
                      <a:lnTo>
                        <a:pt x="19" y="11"/>
                      </a:lnTo>
                      <a:lnTo>
                        <a:pt x="14" y="21"/>
                      </a:lnTo>
                      <a:lnTo>
                        <a:pt x="23" y="29"/>
                      </a:lnTo>
                      <a:lnTo>
                        <a:pt x="40" y="29"/>
                      </a:lnTo>
                      <a:lnTo>
                        <a:pt x="56" y="18"/>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5" name="Freeform 85"/>
                <p:cNvSpPr>
                  <a:spLocks noChangeAspect="1"/>
                </p:cNvSpPr>
                <p:nvPr/>
              </p:nvSpPr>
              <p:spPr bwMode="gray">
                <a:xfrm>
                  <a:off x="6976860" y="2092401"/>
                  <a:ext cx="63112" cy="221149"/>
                </a:xfrm>
                <a:custGeom>
                  <a:avLst/>
                  <a:gdLst>
                    <a:gd name="T0" fmla="*/ 0 w 43"/>
                    <a:gd name="T1" fmla="*/ 885 h 149"/>
                    <a:gd name="T2" fmla="*/ 0 w 43"/>
                    <a:gd name="T3" fmla="*/ 885 h 149"/>
                    <a:gd name="T4" fmla="*/ 7 w 43"/>
                    <a:gd name="T5" fmla="*/ 1275 h 149"/>
                    <a:gd name="T6" fmla="*/ 7 w 43"/>
                    <a:gd name="T7" fmla="*/ 3426 h 149"/>
                    <a:gd name="T8" fmla="*/ 14 w 43"/>
                    <a:gd name="T9" fmla="*/ 3186 h 149"/>
                    <a:gd name="T10" fmla="*/ 73 w 43"/>
                    <a:gd name="T11" fmla="*/ 3306 h 149"/>
                    <a:gd name="T12" fmla="*/ 13 w 43"/>
                    <a:gd name="T13" fmla="*/ 2763 h 149"/>
                    <a:gd name="T14" fmla="*/ 20 w 43"/>
                    <a:gd name="T15" fmla="*/ 2118 h 149"/>
                    <a:gd name="T16" fmla="*/ 107 w 43"/>
                    <a:gd name="T17" fmla="*/ 2315 h 149"/>
                    <a:gd name="T18" fmla="*/ 21 w 43"/>
                    <a:gd name="T19" fmla="*/ 1187 h 149"/>
                    <a:gd name="T20" fmla="*/ 14 w 43"/>
                    <a:gd name="T21" fmla="*/ 0 h 149"/>
                    <a:gd name="T22" fmla="*/ 0 w 43"/>
                    <a:gd name="T23" fmla="*/ 885 h 149"/>
                    <a:gd name="T24" fmla="*/ 0 w 43"/>
                    <a:gd name="T25" fmla="*/ 885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49"/>
                    <a:gd name="T41" fmla="*/ 43 w 43"/>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49">
                      <a:moveTo>
                        <a:pt x="0" y="38"/>
                      </a:moveTo>
                      <a:lnTo>
                        <a:pt x="0" y="38"/>
                      </a:lnTo>
                      <a:lnTo>
                        <a:pt x="7" y="56"/>
                      </a:lnTo>
                      <a:lnTo>
                        <a:pt x="7" y="148"/>
                      </a:lnTo>
                      <a:lnTo>
                        <a:pt x="14" y="137"/>
                      </a:lnTo>
                      <a:lnTo>
                        <a:pt x="25" y="144"/>
                      </a:lnTo>
                      <a:lnTo>
                        <a:pt x="13" y="119"/>
                      </a:lnTo>
                      <a:lnTo>
                        <a:pt x="20" y="93"/>
                      </a:lnTo>
                      <a:lnTo>
                        <a:pt x="42" y="101"/>
                      </a:lnTo>
                      <a:lnTo>
                        <a:pt x="21" y="52"/>
                      </a:lnTo>
                      <a:lnTo>
                        <a:pt x="14" y="0"/>
                      </a:lnTo>
                      <a:lnTo>
                        <a:pt x="0" y="3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6" name="Freeform 86"/>
                <p:cNvSpPr>
                  <a:spLocks noChangeAspect="1"/>
                </p:cNvSpPr>
                <p:nvPr/>
              </p:nvSpPr>
              <p:spPr bwMode="gray">
                <a:xfrm>
                  <a:off x="7065791" y="1394399"/>
                  <a:ext cx="88930" cy="33173"/>
                </a:xfrm>
                <a:custGeom>
                  <a:avLst/>
                  <a:gdLst>
                    <a:gd name="T0" fmla="*/ 0 w 64"/>
                    <a:gd name="T1" fmla="*/ 0 h 22"/>
                    <a:gd name="T2" fmla="*/ 0 w 64"/>
                    <a:gd name="T3" fmla="*/ 0 h 22"/>
                    <a:gd name="T4" fmla="*/ 11 w 64"/>
                    <a:gd name="T5" fmla="*/ 611 h 22"/>
                    <a:gd name="T6" fmla="*/ 16 w 64"/>
                    <a:gd name="T7" fmla="*/ 945 h 22"/>
                    <a:gd name="T8" fmla="*/ 16 w 64"/>
                    <a:gd name="T9" fmla="*/ 794 h 22"/>
                    <a:gd name="T10" fmla="*/ 0 w 64"/>
                    <a:gd name="T11" fmla="*/ 0 h 22"/>
                    <a:gd name="T12" fmla="*/ 0 w 64"/>
                    <a:gd name="T13" fmla="*/ 0 h 22"/>
                    <a:gd name="T14" fmla="*/ 0 60000 65536"/>
                    <a:gd name="T15" fmla="*/ 0 60000 65536"/>
                    <a:gd name="T16" fmla="*/ 0 60000 65536"/>
                    <a:gd name="T17" fmla="*/ 0 60000 65536"/>
                    <a:gd name="T18" fmla="*/ 0 60000 65536"/>
                    <a:gd name="T19" fmla="*/ 0 60000 65536"/>
                    <a:gd name="T20" fmla="*/ 0 60000 65536"/>
                    <a:gd name="T21" fmla="*/ 0 w 64"/>
                    <a:gd name="T22" fmla="*/ 0 h 22"/>
                    <a:gd name="T23" fmla="*/ 64 w 6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2">
                      <a:moveTo>
                        <a:pt x="0" y="0"/>
                      </a:moveTo>
                      <a:lnTo>
                        <a:pt x="0" y="0"/>
                      </a:lnTo>
                      <a:lnTo>
                        <a:pt x="11" y="14"/>
                      </a:lnTo>
                      <a:lnTo>
                        <a:pt x="40" y="21"/>
                      </a:lnTo>
                      <a:lnTo>
                        <a:pt x="63" y="17"/>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7" name="Freeform 87"/>
                <p:cNvSpPr>
                  <a:spLocks noChangeAspect="1"/>
                </p:cNvSpPr>
                <p:nvPr/>
              </p:nvSpPr>
              <p:spPr bwMode="gray">
                <a:xfrm>
                  <a:off x="4472470" y="1198129"/>
                  <a:ext cx="205114" cy="153423"/>
                </a:xfrm>
                <a:custGeom>
                  <a:avLst/>
                  <a:gdLst>
                    <a:gd name="T0" fmla="*/ 0 w 146"/>
                    <a:gd name="T1" fmla="*/ 212 h 104"/>
                    <a:gd name="T2" fmla="*/ 0 w 146"/>
                    <a:gd name="T3" fmla="*/ 212 h 104"/>
                    <a:gd name="T4" fmla="*/ 1 w 146"/>
                    <a:gd name="T5" fmla="*/ 432 h 104"/>
                    <a:gd name="T6" fmla="*/ 16 w 146"/>
                    <a:gd name="T7" fmla="*/ 432 h 104"/>
                    <a:gd name="T8" fmla="*/ 12 w 146"/>
                    <a:gd name="T9" fmla="*/ 525 h 104"/>
                    <a:gd name="T10" fmla="*/ 22 w 146"/>
                    <a:gd name="T11" fmla="*/ 598 h 104"/>
                    <a:gd name="T12" fmla="*/ 8 w 146"/>
                    <a:gd name="T13" fmla="*/ 591 h 104"/>
                    <a:gd name="T14" fmla="*/ 24 w 146"/>
                    <a:gd name="T15" fmla="*/ 776 h 104"/>
                    <a:gd name="T16" fmla="*/ 23 w 146"/>
                    <a:gd name="T17" fmla="*/ 865 h 104"/>
                    <a:gd name="T18" fmla="*/ 24 w 146"/>
                    <a:gd name="T19" fmla="*/ 995 h 104"/>
                    <a:gd name="T20" fmla="*/ 24 w 146"/>
                    <a:gd name="T21" fmla="*/ 923 h 104"/>
                    <a:gd name="T22" fmla="*/ 24 w 146"/>
                    <a:gd name="T23" fmla="*/ 727 h 104"/>
                    <a:gd name="T24" fmla="*/ 24 w 146"/>
                    <a:gd name="T25" fmla="*/ 673 h 104"/>
                    <a:gd name="T26" fmla="*/ 24 w 146"/>
                    <a:gd name="T27" fmla="*/ 873 h 104"/>
                    <a:gd name="T28" fmla="*/ 32 w 146"/>
                    <a:gd name="T29" fmla="*/ 727 h 104"/>
                    <a:gd name="T30" fmla="*/ 31 w 146"/>
                    <a:gd name="T31" fmla="*/ 873 h 104"/>
                    <a:gd name="T32" fmla="*/ 37 w 146"/>
                    <a:gd name="T33" fmla="*/ 873 h 104"/>
                    <a:gd name="T34" fmla="*/ 24 w 146"/>
                    <a:gd name="T35" fmla="*/ 1074 h 104"/>
                    <a:gd name="T36" fmla="*/ 24 w 146"/>
                    <a:gd name="T37" fmla="*/ 1262 h 104"/>
                    <a:gd name="T38" fmla="*/ 34 w 146"/>
                    <a:gd name="T39" fmla="*/ 1122 h 104"/>
                    <a:gd name="T40" fmla="*/ 24 w 146"/>
                    <a:gd name="T41" fmla="*/ 1279 h 104"/>
                    <a:gd name="T42" fmla="*/ 28 w 146"/>
                    <a:gd name="T43" fmla="*/ 1365 h 104"/>
                    <a:gd name="T44" fmla="*/ 24 w 146"/>
                    <a:gd name="T45" fmla="*/ 1449 h 104"/>
                    <a:gd name="T46" fmla="*/ 35 w 146"/>
                    <a:gd name="T47" fmla="*/ 1798 h 104"/>
                    <a:gd name="T48" fmla="*/ 49 w 146"/>
                    <a:gd name="T49" fmla="*/ 873 h 104"/>
                    <a:gd name="T50" fmla="*/ 61 w 146"/>
                    <a:gd name="T51" fmla="*/ 638 h 104"/>
                    <a:gd name="T52" fmla="*/ 47 w 146"/>
                    <a:gd name="T53" fmla="*/ 486 h 104"/>
                    <a:gd name="T54" fmla="*/ 44 w 146"/>
                    <a:gd name="T55" fmla="*/ 241 h 104"/>
                    <a:gd name="T56" fmla="*/ 39 w 146"/>
                    <a:gd name="T57" fmla="*/ 405 h 104"/>
                    <a:gd name="T58" fmla="*/ 42 w 146"/>
                    <a:gd name="T59" fmla="*/ 174 h 104"/>
                    <a:gd name="T60" fmla="*/ 30 w 146"/>
                    <a:gd name="T61" fmla="*/ 0 h 104"/>
                    <a:gd name="T62" fmla="*/ 24 w 146"/>
                    <a:gd name="T63" fmla="*/ 174 h 104"/>
                    <a:gd name="T64" fmla="*/ 31 w 146"/>
                    <a:gd name="T65" fmla="*/ 598 h 104"/>
                    <a:gd name="T66" fmla="*/ 24 w 146"/>
                    <a:gd name="T67" fmla="*/ 174 h 104"/>
                    <a:gd name="T68" fmla="*/ 24 w 146"/>
                    <a:gd name="T69" fmla="*/ 241 h 104"/>
                    <a:gd name="T70" fmla="*/ 24 w 146"/>
                    <a:gd name="T71" fmla="*/ 486 h 104"/>
                    <a:gd name="T72" fmla="*/ 22 w 146"/>
                    <a:gd name="T73" fmla="*/ 257 h 104"/>
                    <a:gd name="T74" fmla="*/ 24 w 146"/>
                    <a:gd name="T75" fmla="*/ 163 h 104"/>
                    <a:gd name="T76" fmla="*/ 0 w 146"/>
                    <a:gd name="T77" fmla="*/ 212 h 104"/>
                    <a:gd name="T78" fmla="*/ 0 w 146"/>
                    <a:gd name="T79" fmla="*/ 212 h 1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6"/>
                    <a:gd name="T121" fmla="*/ 0 h 104"/>
                    <a:gd name="T122" fmla="*/ 146 w 146"/>
                    <a:gd name="T123" fmla="*/ 104 h 1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6" h="104">
                      <a:moveTo>
                        <a:pt x="0" y="13"/>
                      </a:moveTo>
                      <a:lnTo>
                        <a:pt x="0" y="13"/>
                      </a:lnTo>
                      <a:lnTo>
                        <a:pt x="1" y="25"/>
                      </a:lnTo>
                      <a:lnTo>
                        <a:pt x="16" y="25"/>
                      </a:lnTo>
                      <a:lnTo>
                        <a:pt x="12" y="31"/>
                      </a:lnTo>
                      <a:lnTo>
                        <a:pt x="22" y="35"/>
                      </a:lnTo>
                      <a:lnTo>
                        <a:pt x="8" y="34"/>
                      </a:lnTo>
                      <a:lnTo>
                        <a:pt x="34" y="45"/>
                      </a:lnTo>
                      <a:lnTo>
                        <a:pt x="23" y="49"/>
                      </a:lnTo>
                      <a:lnTo>
                        <a:pt x="31" y="57"/>
                      </a:lnTo>
                      <a:lnTo>
                        <a:pt x="53" y="52"/>
                      </a:lnTo>
                      <a:lnTo>
                        <a:pt x="53" y="42"/>
                      </a:lnTo>
                      <a:lnTo>
                        <a:pt x="64" y="38"/>
                      </a:lnTo>
                      <a:lnTo>
                        <a:pt x="66" y="50"/>
                      </a:lnTo>
                      <a:lnTo>
                        <a:pt x="80" y="42"/>
                      </a:lnTo>
                      <a:lnTo>
                        <a:pt x="77" y="50"/>
                      </a:lnTo>
                      <a:lnTo>
                        <a:pt x="90" y="50"/>
                      </a:lnTo>
                      <a:lnTo>
                        <a:pt x="40" y="62"/>
                      </a:lnTo>
                      <a:lnTo>
                        <a:pt x="43" y="71"/>
                      </a:lnTo>
                      <a:lnTo>
                        <a:pt x="84" y="64"/>
                      </a:lnTo>
                      <a:lnTo>
                        <a:pt x="55" y="73"/>
                      </a:lnTo>
                      <a:lnTo>
                        <a:pt x="72" y="78"/>
                      </a:lnTo>
                      <a:lnTo>
                        <a:pt x="44" y="82"/>
                      </a:lnTo>
                      <a:lnTo>
                        <a:pt x="86" y="103"/>
                      </a:lnTo>
                      <a:lnTo>
                        <a:pt x="113" y="50"/>
                      </a:lnTo>
                      <a:lnTo>
                        <a:pt x="145" y="37"/>
                      </a:lnTo>
                      <a:lnTo>
                        <a:pt x="109" y="28"/>
                      </a:lnTo>
                      <a:lnTo>
                        <a:pt x="104" y="15"/>
                      </a:lnTo>
                      <a:lnTo>
                        <a:pt x="94" y="23"/>
                      </a:lnTo>
                      <a:lnTo>
                        <a:pt x="99" y="10"/>
                      </a:lnTo>
                      <a:lnTo>
                        <a:pt x="75" y="0"/>
                      </a:lnTo>
                      <a:lnTo>
                        <a:pt x="67" y="10"/>
                      </a:lnTo>
                      <a:lnTo>
                        <a:pt x="78" y="35"/>
                      </a:lnTo>
                      <a:lnTo>
                        <a:pt x="51" y="10"/>
                      </a:lnTo>
                      <a:lnTo>
                        <a:pt x="43" y="15"/>
                      </a:lnTo>
                      <a:lnTo>
                        <a:pt x="48" y="28"/>
                      </a:lnTo>
                      <a:lnTo>
                        <a:pt x="22" y="16"/>
                      </a:lnTo>
                      <a:lnTo>
                        <a:pt x="40" y="9"/>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8" name="Freeform 88"/>
                <p:cNvSpPr>
                  <a:spLocks noChangeAspect="1"/>
                </p:cNvSpPr>
                <p:nvPr/>
              </p:nvSpPr>
              <p:spPr bwMode="gray">
                <a:xfrm>
                  <a:off x="4602996" y="1177396"/>
                  <a:ext cx="186466" cy="64962"/>
                </a:xfrm>
                <a:custGeom>
                  <a:avLst/>
                  <a:gdLst>
                    <a:gd name="T0" fmla="*/ 0 w 132"/>
                    <a:gd name="T1" fmla="*/ 199 h 44"/>
                    <a:gd name="T2" fmla="*/ 0 w 132"/>
                    <a:gd name="T3" fmla="*/ 199 h 44"/>
                    <a:gd name="T4" fmla="*/ 19 w 132"/>
                    <a:gd name="T5" fmla="*/ 261 h 44"/>
                    <a:gd name="T6" fmla="*/ 7 w 132"/>
                    <a:gd name="T7" fmla="*/ 363 h 44"/>
                    <a:gd name="T8" fmla="*/ 12 w 132"/>
                    <a:gd name="T9" fmla="*/ 442 h 44"/>
                    <a:gd name="T10" fmla="*/ 33 w 132"/>
                    <a:gd name="T11" fmla="*/ 428 h 44"/>
                    <a:gd name="T12" fmla="*/ 30 w 132"/>
                    <a:gd name="T13" fmla="*/ 521 h 44"/>
                    <a:gd name="T14" fmla="*/ 34 w 132"/>
                    <a:gd name="T15" fmla="*/ 774 h 44"/>
                    <a:gd name="T16" fmla="*/ 60 w 132"/>
                    <a:gd name="T17" fmla="*/ 636 h 44"/>
                    <a:gd name="T18" fmla="*/ 70 w 132"/>
                    <a:gd name="T19" fmla="*/ 363 h 44"/>
                    <a:gd name="T20" fmla="*/ 67 w 132"/>
                    <a:gd name="T21" fmla="*/ 213 h 44"/>
                    <a:gd name="T22" fmla="*/ 50 w 132"/>
                    <a:gd name="T23" fmla="*/ 228 h 44"/>
                    <a:gd name="T24" fmla="*/ 54 w 132"/>
                    <a:gd name="T25" fmla="*/ 5 h 44"/>
                    <a:gd name="T26" fmla="*/ 33 w 132"/>
                    <a:gd name="T27" fmla="*/ 228 h 44"/>
                    <a:gd name="T28" fmla="*/ 33 w 132"/>
                    <a:gd name="T29" fmla="*/ 0 h 44"/>
                    <a:gd name="T30" fmla="*/ 33 w 132"/>
                    <a:gd name="T31" fmla="*/ 298 h 44"/>
                    <a:gd name="T32" fmla="*/ 30 w 132"/>
                    <a:gd name="T33" fmla="*/ 0 h 44"/>
                    <a:gd name="T34" fmla="*/ 31 w 132"/>
                    <a:gd name="T35" fmla="*/ 186 h 44"/>
                    <a:gd name="T36" fmla="*/ 20 w 132"/>
                    <a:gd name="T37" fmla="*/ 5 h 44"/>
                    <a:gd name="T38" fmla="*/ 25 w 132"/>
                    <a:gd name="T39" fmla="*/ 261 h 44"/>
                    <a:gd name="T40" fmla="*/ 0 w 132"/>
                    <a:gd name="T41" fmla="*/ 199 h 44"/>
                    <a:gd name="T42" fmla="*/ 0 w 132"/>
                    <a:gd name="T43" fmla="*/ 199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44"/>
                    <a:gd name="T68" fmla="*/ 132 w 13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44">
                      <a:moveTo>
                        <a:pt x="0" y="11"/>
                      </a:moveTo>
                      <a:lnTo>
                        <a:pt x="0" y="11"/>
                      </a:lnTo>
                      <a:lnTo>
                        <a:pt x="19" y="15"/>
                      </a:lnTo>
                      <a:lnTo>
                        <a:pt x="7" y="20"/>
                      </a:lnTo>
                      <a:lnTo>
                        <a:pt x="12" y="24"/>
                      </a:lnTo>
                      <a:lnTo>
                        <a:pt x="60" y="23"/>
                      </a:lnTo>
                      <a:lnTo>
                        <a:pt x="30" y="29"/>
                      </a:lnTo>
                      <a:lnTo>
                        <a:pt x="78" y="43"/>
                      </a:lnTo>
                      <a:lnTo>
                        <a:pt x="110" y="35"/>
                      </a:lnTo>
                      <a:lnTo>
                        <a:pt x="131" y="20"/>
                      </a:lnTo>
                      <a:lnTo>
                        <a:pt x="125" y="12"/>
                      </a:lnTo>
                      <a:lnTo>
                        <a:pt x="94" y="13"/>
                      </a:lnTo>
                      <a:lnTo>
                        <a:pt x="99" y="5"/>
                      </a:lnTo>
                      <a:lnTo>
                        <a:pt x="74" y="13"/>
                      </a:lnTo>
                      <a:lnTo>
                        <a:pt x="71" y="0"/>
                      </a:lnTo>
                      <a:lnTo>
                        <a:pt x="65" y="17"/>
                      </a:lnTo>
                      <a:lnTo>
                        <a:pt x="30" y="0"/>
                      </a:lnTo>
                      <a:lnTo>
                        <a:pt x="31" y="10"/>
                      </a:lnTo>
                      <a:lnTo>
                        <a:pt x="20" y="5"/>
                      </a:lnTo>
                      <a:lnTo>
                        <a:pt x="25" y="15"/>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29" name="Freeform 89"/>
                <p:cNvSpPr>
                  <a:spLocks noChangeAspect="1"/>
                </p:cNvSpPr>
                <p:nvPr/>
              </p:nvSpPr>
              <p:spPr bwMode="gray">
                <a:xfrm>
                  <a:off x="4667543" y="1281060"/>
                  <a:ext cx="80324" cy="42847"/>
                </a:xfrm>
                <a:custGeom>
                  <a:avLst/>
                  <a:gdLst>
                    <a:gd name="T0" fmla="*/ 0 w 57"/>
                    <a:gd name="T1" fmla="*/ 419 h 29"/>
                    <a:gd name="T2" fmla="*/ 0 w 57"/>
                    <a:gd name="T3" fmla="*/ 419 h 29"/>
                    <a:gd name="T4" fmla="*/ 5 w 57"/>
                    <a:gd name="T5" fmla="*/ 165 h 29"/>
                    <a:gd name="T6" fmla="*/ 28 w 57"/>
                    <a:gd name="T7" fmla="*/ 0 h 29"/>
                    <a:gd name="T8" fmla="*/ 28 w 57"/>
                    <a:gd name="T9" fmla="*/ 165 h 29"/>
                    <a:gd name="T10" fmla="*/ 28 w 57"/>
                    <a:gd name="T11" fmla="*/ 246 h 29"/>
                    <a:gd name="T12" fmla="*/ 22 w 57"/>
                    <a:gd name="T13" fmla="*/ 512 h 29"/>
                    <a:gd name="T14" fmla="*/ 28 w 57"/>
                    <a:gd name="T15" fmla="*/ 392 h 29"/>
                    <a:gd name="T16" fmla="*/ 0 w 57"/>
                    <a:gd name="T17" fmla="*/ 419 h 29"/>
                    <a:gd name="T18" fmla="*/ 0 w 57"/>
                    <a:gd name="T19" fmla="*/ 41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9"/>
                    <a:gd name="T32" fmla="*/ 57 w 57"/>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9">
                      <a:moveTo>
                        <a:pt x="0" y="22"/>
                      </a:moveTo>
                      <a:lnTo>
                        <a:pt x="0" y="22"/>
                      </a:lnTo>
                      <a:lnTo>
                        <a:pt x="5" y="8"/>
                      </a:lnTo>
                      <a:lnTo>
                        <a:pt x="28" y="0"/>
                      </a:lnTo>
                      <a:lnTo>
                        <a:pt x="32" y="8"/>
                      </a:lnTo>
                      <a:lnTo>
                        <a:pt x="56" y="14"/>
                      </a:lnTo>
                      <a:lnTo>
                        <a:pt x="22" y="28"/>
                      </a:lnTo>
                      <a:lnTo>
                        <a:pt x="28" y="21"/>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0" name="Freeform 103"/>
                <p:cNvSpPr>
                  <a:spLocks noChangeAspect="1"/>
                </p:cNvSpPr>
                <p:nvPr/>
              </p:nvSpPr>
              <p:spPr bwMode="gray">
                <a:xfrm>
                  <a:off x="7863294" y="1818729"/>
                  <a:ext cx="60243" cy="19350"/>
                </a:xfrm>
                <a:custGeom>
                  <a:avLst/>
                  <a:gdLst>
                    <a:gd name="T0" fmla="*/ 0 w 43"/>
                    <a:gd name="T1" fmla="*/ 4 h 14"/>
                    <a:gd name="T2" fmla="*/ 0 w 43"/>
                    <a:gd name="T3" fmla="*/ 4 h 14"/>
                    <a:gd name="T4" fmla="*/ 21 w 43"/>
                    <a:gd name="T5" fmla="*/ 0 h 14"/>
                    <a:gd name="T6" fmla="*/ 21 w 43"/>
                    <a:gd name="T7" fmla="*/ 6 h 14"/>
                    <a:gd name="T8" fmla="*/ 21 w 43"/>
                    <a:gd name="T9" fmla="*/ 13 h 14"/>
                    <a:gd name="T10" fmla="*/ 0 w 43"/>
                    <a:gd name="T11" fmla="*/ 4 h 14"/>
                    <a:gd name="T12" fmla="*/ 0 w 43"/>
                    <a:gd name="T13" fmla="*/ 4 h 14"/>
                    <a:gd name="T14" fmla="*/ 0 60000 65536"/>
                    <a:gd name="T15" fmla="*/ 0 60000 65536"/>
                    <a:gd name="T16" fmla="*/ 0 60000 65536"/>
                    <a:gd name="T17" fmla="*/ 0 60000 65536"/>
                    <a:gd name="T18" fmla="*/ 0 60000 65536"/>
                    <a:gd name="T19" fmla="*/ 0 60000 65536"/>
                    <a:gd name="T20" fmla="*/ 0 60000 65536"/>
                    <a:gd name="T21" fmla="*/ 0 w 43"/>
                    <a:gd name="T22" fmla="*/ 0 h 14"/>
                    <a:gd name="T23" fmla="*/ 43 w 4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4">
                      <a:moveTo>
                        <a:pt x="0" y="4"/>
                      </a:moveTo>
                      <a:lnTo>
                        <a:pt x="0" y="4"/>
                      </a:lnTo>
                      <a:lnTo>
                        <a:pt x="25" y="0"/>
                      </a:lnTo>
                      <a:lnTo>
                        <a:pt x="42" y="6"/>
                      </a:lnTo>
                      <a:lnTo>
                        <a:pt x="33" y="13"/>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1" name="Freeform 104"/>
                <p:cNvSpPr>
                  <a:spLocks noChangeAspect="1"/>
                </p:cNvSpPr>
                <p:nvPr/>
              </p:nvSpPr>
              <p:spPr bwMode="gray">
                <a:xfrm>
                  <a:off x="2982171" y="2927239"/>
                  <a:ext cx="28687" cy="11058"/>
                </a:xfrm>
                <a:custGeom>
                  <a:avLst/>
                  <a:gdLst>
                    <a:gd name="T0" fmla="*/ 0 w 21"/>
                    <a:gd name="T1" fmla="*/ 0 h 8"/>
                    <a:gd name="T2" fmla="*/ 0 w 21"/>
                    <a:gd name="T3" fmla="*/ 0 h 8"/>
                    <a:gd name="T4" fmla="*/ 2 w 21"/>
                    <a:gd name="T5" fmla="*/ 7 h 8"/>
                    <a:gd name="T6" fmla="*/ 10 w 21"/>
                    <a:gd name="T7" fmla="*/ 4 h 8"/>
                    <a:gd name="T8" fmla="*/ 0 w 21"/>
                    <a:gd name="T9" fmla="*/ 0 h 8"/>
                    <a:gd name="T10" fmla="*/ 0 w 21"/>
                    <a:gd name="T11" fmla="*/ 0 h 8"/>
                    <a:gd name="T12" fmla="*/ 0 60000 65536"/>
                    <a:gd name="T13" fmla="*/ 0 60000 65536"/>
                    <a:gd name="T14" fmla="*/ 0 60000 65536"/>
                    <a:gd name="T15" fmla="*/ 0 60000 65536"/>
                    <a:gd name="T16" fmla="*/ 0 60000 65536"/>
                    <a:gd name="T17" fmla="*/ 0 60000 65536"/>
                    <a:gd name="T18" fmla="*/ 0 w 21"/>
                    <a:gd name="T19" fmla="*/ 0 h 8"/>
                    <a:gd name="T20" fmla="*/ 21 w 21"/>
                    <a:gd name="T21" fmla="*/ 8 h 8"/>
                  </a:gdLst>
                  <a:ahLst/>
                  <a:cxnLst>
                    <a:cxn ang="T12">
                      <a:pos x="T0" y="T1"/>
                    </a:cxn>
                    <a:cxn ang="T13">
                      <a:pos x="T2" y="T3"/>
                    </a:cxn>
                    <a:cxn ang="T14">
                      <a:pos x="T4" y="T5"/>
                    </a:cxn>
                    <a:cxn ang="T15">
                      <a:pos x="T6" y="T7"/>
                    </a:cxn>
                    <a:cxn ang="T16">
                      <a:pos x="T8" y="T9"/>
                    </a:cxn>
                    <a:cxn ang="T17">
                      <a:pos x="T10" y="T11"/>
                    </a:cxn>
                  </a:cxnLst>
                  <a:rect l="T18" t="T19" r="T20" b="T21"/>
                  <a:pathLst>
                    <a:path w="21" h="8">
                      <a:moveTo>
                        <a:pt x="0" y="0"/>
                      </a:moveTo>
                      <a:lnTo>
                        <a:pt x="0" y="0"/>
                      </a:lnTo>
                      <a:lnTo>
                        <a:pt x="2" y="7"/>
                      </a:lnTo>
                      <a:lnTo>
                        <a:pt x="20" y="4"/>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2" name="Freeform 119"/>
                <p:cNvSpPr>
                  <a:spLocks noChangeAspect="1"/>
                </p:cNvSpPr>
                <p:nvPr/>
              </p:nvSpPr>
              <p:spPr bwMode="gray">
                <a:xfrm>
                  <a:off x="2761280" y="3051636"/>
                  <a:ext cx="229497" cy="334488"/>
                </a:xfrm>
                <a:custGeom>
                  <a:avLst/>
                  <a:gdLst>
                    <a:gd name="T0" fmla="*/ 0 w 164"/>
                    <a:gd name="T1" fmla="*/ 3049 h 226"/>
                    <a:gd name="T2" fmla="*/ 0 w 164"/>
                    <a:gd name="T3" fmla="*/ 3049 h 226"/>
                    <a:gd name="T4" fmla="*/ 20 w 164"/>
                    <a:gd name="T5" fmla="*/ 3417 h 226"/>
                    <a:gd name="T6" fmla="*/ 20 w 164"/>
                    <a:gd name="T7" fmla="*/ 3448 h 226"/>
                    <a:gd name="T8" fmla="*/ 25 w 164"/>
                    <a:gd name="T9" fmla="*/ 4034 h 226"/>
                    <a:gd name="T10" fmla="*/ 42 w 164"/>
                    <a:gd name="T11" fmla="*/ 4109 h 226"/>
                    <a:gd name="T12" fmla="*/ 40 w 164"/>
                    <a:gd name="T13" fmla="*/ 4444 h 226"/>
                    <a:gd name="T14" fmla="*/ 43 w 164"/>
                    <a:gd name="T15" fmla="*/ 4584 h 226"/>
                    <a:gd name="T16" fmla="*/ 45 w 164"/>
                    <a:gd name="T17" fmla="*/ 3757 h 226"/>
                    <a:gd name="T18" fmla="*/ 43 w 164"/>
                    <a:gd name="T19" fmla="*/ 3273 h 226"/>
                    <a:gd name="T20" fmla="*/ 47 w 164"/>
                    <a:gd name="T21" fmla="*/ 3256 h 226"/>
                    <a:gd name="T22" fmla="*/ 44 w 164"/>
                    <a:gd name="T23" fmla="*/ 2985 h 226"/>
                    <a:gd name="T24" fmla="*/ 54 w 164"/>
                    <a:gd name="T25" fmla="*/ 2855 h 226"/>
                    <a:gd name="T26" fmla="*/ 56 w 164"/>
                    <a:gd name="T27" fmla="*/ 3057 h 226"/>
                    <a:gd name="T28" fmla="*/ 53 w 164"/>
                    <a:gd name="T29" fmla="*/ 2659 h 226"/>
                    <a:gd name="T30" fmla="*/ 54 w 164"/>
                    <a:gd name="T31" fmla="*/ 1724 h 226"/>
                    <a:gd name="T32" fmla="*/ 46 w 164"/>
                    <a:gd name="T33" fmla="*/ 1764 h 226"/>
                    <a:gd name="T34" fmla="*/ 43 w 164"/>
                    <a:gd name="T35" fmla="*/ 1507 h 226"/>
                    <a:gd name="T36" fmla="*/ 33 w 164"/>
                    <a:gd name="T37" fmla="*/ 1440 h 226"/>
                    <a:gd name="T38" fmla="*/ 24 w 164"/>
                    <a:gd name="T39" fmla="*/ 892 h 226"/>
                    <a:gd name="T40" fmla="*/ 37 w 164"/>
                    <a:gd name="T41" fmla="*/ 175 h 226"/>
                    <a:gd name="T42" fmla="*/ 35 w 164"/>
                    <a:gd name="T43" fmla="*/ 0 h 226"/>
                    <a:gd name="T44" fmla="*/ 20 w 164"/>
                    <a:gd name="T45" fmla="*/ 395 h 226"/>
                    <a:gd name="T46" fmla="*/ 20 w 164"/>
                    <a:gd name="T47" fmla="*/ 1227 h 226"/>
                    <a:gd name="T48" fmla="*/ 19 w 164"/>
                    <a:gd name="T49" fmla="*/ 1023 h 226"/>
                    <a:gd name="T50" fmla="*/ 13 w 164"/>
                    <a:gd name="T51" fmla="*/ 1436 h 226"/>
                    <a:gd name="T52" fmla="*/ 19 w 164"/>
                    <a:gd name="T53" fmla="*/ 2325 h 226"/>
                    <a:gd name="T54" fmla="*/ 20 w 164"/>
                    <a:gd name="T55" fmla="*/ 2325 h 226"/>
                    <a:gd name="T56" fmla="*/ 0 w 164"/>
                    <a:gd name="T57" fmla="*/ 3049 h 226"/>
                    <a:gd name="T58" fmla="*/ 0 w 164"/>
                    <a:gd name="T59" fmla="*/ 3049 h 2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4"/>
                    <a:gd name="T91" fmla="*/ 0 h 226"/>
                    <a:gd name="T92" fmla="*/ 164 w 164"/>
                    <a:gd name="T93" fmla="*/ 226 h 2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4" h="226">
                      <a:moveTo>
                        <a:pt x="0" y="150"/>
                      </a:moveTo>
                      <a:lnTo>
                        <a:pt x="0" y="150"/>
                      </a:lnTo>
                      <a:lnTo>
                        <a:pt x="20" y="166"/>
                      </a:lnTo>
                      <a:lnTo>
                        <a:pt x="49" y="170"/>
                      </a:lnTo>
                      <a:lnTo>
                        <a:pt x="78" y="200"/>
                      </a:lnTo>
                      <a:lnTo>
                        <a:pt x="117" y="203"/>
                      </a:lnTo>
                      <a:lnTo>
                        <a:pt x="111" y="219"/>
                      </a:lnTo>
                      <a:lnTo>
                        <a:pt x="121" y="225"/>
                      </a:lnTo>
                      <a:lnTo>
                        <a:pt x="127" y="186"/>
                      </a:lnTo>
                      <a:lnTo>
                        <a:pt x="120" y="162"/>
                      </a:lnTo>
                      <a:lnTo>
                        <a:pt x="133" y="160"/>
                      </a:lnTo>
                      <a:lnTo>
                        <a:pt x="123" y="146"/>
                      </a:lnTo>
                      <a:lnTo>
                        <a:pt x="155" y="141"/>
                      </a:lnTo>
                      <a:lnTo>
                        <a:pt x="163" y="151"/>
                      </a:lnTo>
                      <a:lnTo>
                        <a:pt x="151" y="131"/>
                      </a:lnTo>
                      <a:lnTo>
                        <a:pt x="155" y="84"/>
                      </a:lnTo>
                      <a:lnTo>
                        <a:pt x="128" y="86"/>
                      </a:lnTo>
                      <a:lnTo>
                        <a:pt x="120" y="74"/>
                      </a:lnTo>
                      <a:lnTo>
                        <a:pt x="93" y="71"/>
                      </a:lnTo>
                      <a:lnTo>
                        <a:pt x="76" y="44"/>
                      </a:lnTo>
                      <a:lnTo>
                        <a:pt x="102" y="8"/>
                      </a:lnTo>
                      <a:lnTo>
                        <a:pt x="98" y="0"/>
                      </a:lnTo>
                      <a:lnTo>
                        <a:pt x="52" y="20"/>
                      </a:lnTo>
                      <a:lnTo>
                        <a:pt x="27" y="60"/>
                      </a:lnTo>
                      <a:lnTo>
                        <a:pt x="19" y="50"/>
                      </a:lnTo>
                      <a:lnTo>
                        <a:pt x="13" y="70"/>
                      </a:lnTo>
                      <a:lnTo>
                        <a:pt x="19" y="115"/>
                      </a:lnTo>
                      <a:lnTo>
                        <a:pt x="25" y="115"/>
                      </a:lnTo>
                      <a:lnTo>
                        <a:pt x="0" y="15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3" name="Freeform 120"/>
                <p:cNvSpPr>
                  <a:spLocks noChangeAspect="1"/>
                </p:cNvSpPr>
                <p:nvPr/>
              </p:nvSpPr>
              <p:spPr bwMode="gray">
                <a:xfrm>
                  <a:off x="2629319" y="3080661"/>
                  <a:ext cx="61678" cy="53905"/>
                </a:xfrm>
                <a:custGeom>
                  <a:avLst/>
                  <a:gdLst>
                    <a:gd name="T0" fmla="*/ 0 w 44"/>
                    <a:gd name="T1" fmla="*/ 0 h 37"/>
                    <a:gd name="T2" fmla="*/ 0 w 44"/>
                    <a:gd name="T3" fmla="*/ 0 h 37"/>
                    <a:gd name="T4" fmla="*/ 1 w 44"/>
                    <a:gd name="T5" fmla="*/ 138 h 37"/>
                    <a:gd name="T6" fmla="*/ 10 w 44"/>
                    <a:gd name="T7" fmla="*/ 124 h 37"/>
                    <a:gd name="T8" fmla="*/ 22 w 44"/>
                    <a:gd name="T9" fmla="*/ 355 h 37"/>
                    <a:gd name="T10" fmla="*/ 22 w 44"/>
                    <a:gd name="T11" fmla="*/ 170 h 37"/>
                    <a:gd name="T12" fmla="*/ 22 w 44"/>
                    <a:gd name="T13" fmla="*/ 1 h 37"/>
                    <a:gd name="T14" fmla="*/ 0 w 44"/>
                    <a:gd name="T15" fmla="*/ 0 h 37"/>
                    <a:gd name="T16" fmla="*/ 0 w 4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0" y="0"/>
                      </a:moveTo>
                      <a:lnTo>
                        <a:pt x="0" y="0"/>
                      </a:lnTo>
                      <a:lnTo>
                        <a:pt x="1" y="14"/>
                      </a:lnTo>
                      <a:lnTo>
                        <a:pt x="10" y="12"/>
                      </a:lnTo>
                      <a:lnTo>
                        <a:pt x="37" y="36"/>
                      </a:lnTo>
                      <a:lnTo>
                        <a:pt x="43" y="18"/>
                      </a:lnTo>
                      <a:lnTo>
                        <a:pt x="28" y="1"/>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4" name="Freeform 121"/>
                <p:cNvSpPr>
                  <a:spLocks noChangeAspect="1"/>
                </p:cNvSpPr>
                <p:nvPr/>
              </p:nvSpPr>
              <p:spPr bwMode="gray">
                <a:xfrm>
                  <a:off x="2643663" y="2830487"/>
                  <a:ext cx="206548" cy="69109"/>
                </a:xfrm>
                <a:custGeom>
                  <a:avLst/>
                  <a:gdLst>
                    <a:gd name="T0" fmla="*/ 0 w 148"/>
                    <a:gd name="T1" fmla="*/ 261 h 47"/>
                    <a:gd name="T2" fmla="*/ 0 w 148"/>
                    <a:gd name="T3" fmla="*/ 261 h 47"/>
                    <a:gd name="T4" fmla="*/ 18 w 148"/>
                    <a:gd name="T5" fmla="*/ 2 h 47"/>
                    <a:gd name="T6" fmla="*/ 18 w 148"/>
                    <a:gd name="T7" fmla="*/ 0 h 47"/>
                    <a:gd name="T8" fmla="*/ 46 w 148"/>
                    <a:gd name="T9" fmla="*/ 597 h 47"/>
                    <a:gd name="T10" fmla="*/ 31 w 148"/>
                    <a:gd name="T11" fmla="*/ 703 h 47"/>
                    <a:gd name="T12" fmla="*/ 34 w 148"/>
                    <a:gd name="T13" fmla="*/ 561 h 47"/>
                    <a:gd name="T14" fmla="*/ 25 w 148"/>
                    <a:gd name="T15" fmla="*/ 335 h 47"/>
                    <a:gd name="T16" fmla="*/ 18 w 148"/>
                    <a:gd name="T17" fmla="*/ 203 h 47"/>
                    <a:gd name="T18" fmla="*/ 18 w 148"/>
                    <a:gd name="T19" fmla="*/ 7 h 47"/>
                    <a:gd name="T20" fmla="*/ 0 w 148"/>
                    <a:gd name="T21" fmla="*/ 261 h 47"/>
                    <a:gd name="T22" fmla="*/ 0 w 148"/>
                    <a:gd name="T23" fmla="*/ 261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47"/>
                    <a:gd name="T38" fmla="*/ 148 w 14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47">
                      <a:moveTo>
                        <a:pt x="0" y="18"/>
                      </a:moveTo>
                      <a:lnTo>
                        <a:pt x="0" y="18"/>
                      </a:lnTo>
                      <a:lnTo>
                        <a:pt x="20" y="2"/>
                      </a:lnTo>
                      <a:lnTo>
                        <a:pt x="58" y="0"/>
                      </a:lnTo>
                      <a:lnTo>
                        <a:pt x="147" y="39"/>
                      </a:lnTo>
                      <a:lnTo>
                        <a:pt x="99" y="46"/>
                      </a:lnTo>
                      <a:lnTo>
                        <a:pt x="107" y="37"/>
                      </a:lnTo>
                      <a:lnTo>
                        <a:pt x="84" y="22"/>
                      </a:lnTo>
                      <a:lnTo>
                        <a:pt x="40" y="14"/>
                      </a:lnTo>
                      <a:lnTo>
                        <a:pt x="42" y="7"/>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535" name="Freeform 122"/>
                <p:cNvSpPr>
                  <a:spLocks noChangeAspect="1"/>
                </p:cNvSpPr>
                <p:nvPr/>
              </p:nvSpPr>
              <p:spPr bwMode="gray">
                <a:xfrm>
                  <a:off x="2893241" y="2898213"/>
                  <a:ext cx="67415" cy="40083"/>
                </a:xfrm>
                <a:custGeom>
                  <a:avLst/>
                  <a:gdLst>
                    <a:gd name="T0" fmla="*/ 0 w 47"/>
                    <a:gd name="T1" fmla="*/ 0 h 27"/>
                    <a:gd name="T2" fmla="*/ 0 w 47"/>
                    <a:gd name="T3" fmla="*/ 0 h 27"/>
                    <a:gd name="T4" fmla="*/ 0 w 47"/>
                    <a:gd name="T5" fmla="*/ 611 h 27"/>
                    <a:gd name="T6" fmla="*/ 46 w 47"/>
                    <a:gd name="T7" fmla="*/ 375 h 27"/>
                    <a:gd name="T8" fmla="*/ 26 w 47"/>
                    <a:gd name="T9" fmla="*/ 3 h 27"/>
                    <a:gd name="T10" fmla="*/ 0 w 47"/>
                    <a:gd name="T11" fmla="*/ 0 h 27"/>
                    <a:gd name="T12" fmla="*/ 0 w 47"/>
                    <a:gd name="T13" fmla="*/ 0 h 27"/>
                    <a:gd name="T14" fmla="*/ 0 60000 65536"/>
                    <a:gd name="T15" fmla="*/ 0 60000 65536"/>
                    <a:gd name="T16" fmla="*/ 0 60000 65536"/>
                    <a:gd name="T17" fmla="*/ 0 60000 65536"/>
                    <a:gd name="T18" fmla="*/ 0 60000 65536"/>
                    <a:gd name="T19" fmla="*/ 0 60000 65536"/>
                    <a:gd name="T20" fmla="*/ 0 60000 65536"/>
                    <a:gd name="T21" fmla="*/ 0 w 47"/>
                    <a:gd name="T22" fmla="*/ 0 h 27"/>
                    <a:gd name="T23" fmla="*/ 47 w 4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7">
                      <a:moveTo>
                        <a:pt x="0" y="0"/>
                      </a:moveTo>
                      <a:lnTo>
                        <a:pt x="0" y="0"/>
                      </a:lnTo>
                      <a:lnTo>
                        <a:pt x="0" y="26"/>
                      </a:lnTo>
                      <a:lnTo>
                        <a:pt x="46" y="17"/>
                      </a:lnTo>
                      <a:lnTo>
                        <a:pt x="26" y="3"/>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0" name="Freeform 123"/>
                <p:cNvSpPr>
                  <a:spLocks noChangeAspect="1"/>
                </p:cNvSpPr>
                <p:nvPr/>
              </p:nvSpPr>
              <p:spPr bwMode="gray">
                <a:xfrm>
                  <a:off x="2723986" y="3274167"/>
                  <a:ext cx="107577" cy="125779"/>
                </a:xfrm>
                <a:custGeom>
                  <a:avLst/>
                  <a:gdLst>
                    <a:gd name="T0" fmla="*/ 0 w 77"/>
                    <a:gd name="T1" fmla="*/ 382 h 86"/>
                    <a:gd name="T2" fmla="*/ 0 w 77"/>
                    <a:gd name="T3" fmla="*/ 382 h 86"/>
                    <a:gd name="T4" fmla="*/ 1 w 77"/>
                    <a:gd name="T5" fmla="*/ 584 h 86"/>
                    <a:gd name="T6" fmla="*/ 14 w 77"/>
                    <a:gd name="T7" fmla="*/ 634 h 86"/>
                    <a:gd name="T8" fmla="*/ 7 w 77"/>
                    <a:gd name="T9" fmla="*/ 802 h 86"/>
                    <a:gd name="T10" fmla="*/ 4 w 77"/>
                    <a:gd name="T11" fmla="*/ 971 h 86"/>
                    <a:gd name="T12" fmla="*/ 19 w 77"/>
                    <a:gd name="T13" fmla="*/ 1025 h 86"/>
                    <a:gd name="T14" fmla="*/ 19 w 77"/>
                    <a:gd name="T15" fmla="*/ 732 h 86"/>
                    <a:gd name="T16" fmla="*/ 19 w 77"/>
                    <a:gd name="T17" fmla="*/ 506 h 86"/>
                    <a:gd name="T18" fmla="*/ 22 w 77"/>
                    <a:gd name="T19" fmla="*/ 229 h 86"/>
                    <a:gd name="T20" fmla="*/ 19 w 77"/>
                    <a:gd name="T21" fmla="*/ 182 h 86"/>
                    <a:gd name="T22" fmla="*/ 19 w 77"/>
                    <a:gd name="T23" fmla="*/ 0 h 86"/>
                    <a:gd name="T24" fmla="*/ 9 w 77"/>
                    <a:gd name="T25" fmla="*/ 8 h 86"/>
                    <a:gd name="T26" fmla="*/ 0 w 77"/>
                    <a:gd name="T27" fmla="*/ 382 h 86"/>
                    <a:gd name="T28" fmla="*/ 0 w 77"/>
                    <a:gd name="T29" fmla="*/ 382 h 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6"/>
                    <a:gd name="T47" fmla="*/ 77 w 77"/>
                    <a:gd name="T48" fmla="*/ 86 h 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6">
                      <a:moveTo>
                        <a:pt x="0" y="32"/>
                      </a:moveTo>
                      <a:lnTo>
                        <a:pt x="0" y="32"/>
                      </a:lnTo>
                      <a:lnTo>
                        <a:pt x="1" y="49"/>
                      </a:lnTo>
                      <a:lnTo>
                        <a:pt x="14" y="53"/>
                      </a:lnTo>
                      <a:lnTo>
                        <a:pt x="7" y="67"/>
                      </a:lnTo>
                      <a:lnTo>
                        <a:pt x="4" y="81"/>
                      </a:lnTo>
                      <a:lnTo>
                        <a:pt x="22" y="85"/>
                      </a:lnTo>
                      <a:lnTo>
                        <a:pt x="38" y="61"/>
                      </a:lnTo>
                      <a:lnTo>
                        <a:pt x="69" y="42"/>
                      </a:lnTo>
                      <a:lnTo>
                        <a:pt x="76" y="20"/>
                      </a:lnTo>
                      <a:lnTo>
                        <a:pt x="47" y="16"/>
                      </a:lnTo>
                      <a:lnTo>
                        <a:pt x="27" y="0"/>
                      </a:lnTo>
                      <a:lnTo>
                        <a:pt x="9" y="8"/>
                      </a:lnTo>
                      <a:lnTo>
                        <a:pt x="0" y="3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1" name="Freeform 124"/>
                <p:cNvSpPr>
                  <a:spLocks noChangeAspect="1"/>
                </p:cNvSpPr>
                <p:nvPr/>
              </p:nvSpPr>
              <p:spPr bwMode="gray">
                <a:xfrm>
                  <a:off x="2546126" y="3008788"/>
                  <a:ext cx="45899" cy="22115"/>
                </a:xfrm>
                <a:custGeom>
                  <a:avLst/>
                  <a:gdLst>
                    <a:gd name="T0" fmla="*/ 0 w 33"/>
                    <a:gd name="T1" fmla="*/ 183 h 15"/>
                    <a:gd name="T2" fmla="*/ 0 w 33"/>
                    <a:gd name="T3" fmla="*/ 183 h 15"/>
                    <a:gd name="T4" fmla="*/ 9 w 33"/>
                    <a:gd name="T5" fmla="*/ 0 h 15"/>
                    <a:gd name="T6" fmla="*/ 16 w 33"/>
                    <a:gd name="T7" fmla="*/ 222 h 15"/>
                    <a:gd name="T8" fmla="*/ 0 w 33"/>
                    <a:gd name="T9" fmla="*/ 183 h 15"/>
                    <a:gd name="T10" fmla="*/ 0 w 33"/>
                    <a:gd name="T11" fmla="*/ 183 h 15"/>
                    <a:gd name="T12" fmla="*/ 0 60000 65536"/>
                    <a:gd name="T13" fmla="*/ 0 60000 65536"/>
                    <a:gd name="T14" fmla="*/ 0 60000 65536"/>
                    <a:gd name="T15" fmla="*/ 0 60000 65536"/>
                    <a:gd name="T16" fmla="*/ 0 60000 65536"/>
                    <a:gd name="T17" fmla="*/ 0 60000 65536"/>
                    <a:gd name="T18" fmla="*/ 0 w 33"/>
                    <a:gd name="T19" fmla="*/ 0 h 15"/>
                    <a:gd name="T20" fmla="*/ 33 w 3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3" h="15">
                      <a:moveTo>
                        <a:pt x="0" y="11"/>
                      </a:moveTo>
                      <a:lnTo>
                        <a:pt x="0" y="11"/>
                      </a:lnTo>
                      <a:lnTo>
                        <a:pt x="9" y="0"/>
                      </a:lnTo>
                      <a:lnTo>
                        <a:pt x="32" y="14"/>
                      </a:lnTo>
                      <a:lnTo>
                        <a:pt x="0" y="1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2" name="Freeform 127"/>
                <p:cNvSpPr>
                  <a:spLocks noChangeAspect="1"/>
                </p:cNvSpPr>
                <p:nvPr/>
              </p:nvSpPr>
              <p:spPr bwMode="gray">
                <a:xfrm>
                  <a:off x="3227446" y="3188472"/>
                  <a:ext cx="57375" cy="70491"/>
                </a:xfrm>
                <a:custGeom>
                  <a:avLst/>
                  <a:gdLst>
                    <a:gd name="T0" fmla="*/ 0 w 41"/>
                    <a:gd name="T1" fmla="*/ 652 h 48"/>
                    <a:gd name="T2" fmla="*/ 0 w 41"/>
                    <a:gd name="T3" fmla="*/ 652 h 48"/>
                    <a:gd name="T4" fmla="*/ 6 w 41"/>
                    <a:gd name="T5" fmla="*/ 0 h 48"/>
                    <a:gd name="T6" fmla="*/ 20 w 41"/>
                    <a:gd name="T7" fmla="*/ 303 h 48"/>
                    <a:gd name="T8" fmla="*/ 20 w 41"/>
                    <a:gd name="T9" fmla="*/ 668 h 48"/>
                    <a:gd name="T10" fmla="*/ 0 w 41"/>
                    <a:gd name="T11" fmla="*/ 652 h 48"/>
                    <a:gd name="T12" fmla="*/ 0 w 41"/>
                    <a:gd name="T13" fmla="*/ 652 h 48"/>
                    <a:gd name="T14" fmla="*/ 0 60000 65536"/>
                    <a:gd name="T15" fmla="*/ 0 60000 65536"/>
                    <a:gd name="T16" fmla="*/ 0 60000 65536"/>
                    <a:gd name="T17" fmla="*/ 0 60000 65536"/>
                    <a:gd name="T18" fmla="*/ 0 60000 65536"/>
                    <a:gd name="T19" fmla="*/ 0 60000 65536"/>
                    <a:gd name="T20" fmla="*/ 0 60000 65536"/>
                    <a:gd name="T21" fmla="*/ 0 w 41"/>
                    <a:gd name="T22" fmla="*/ 0 h 48"/>
                    <a:gd name="T23" fmla="*/ 41 w 4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8">
                      <a:moveTo>
                        <a:pt x="0" y="45"/>
                      </a:moveTo>
                      <a:lnTo>
                        <a:pt x="0" y="45"/>
                      </a:lnTo>
                      <a:lnTo>
                        <a:pt x="6" y="0"/>
                      </a:lnTo>
                      <a:lnTo>
                        <a:pt x="40" y="21"/>
                      </a:lnTo>
                      <a:lnTo>
                        <a:pt x="20" y="47"/>
                      </a:lnTo>
                      <a:lnTo>
                        <a:pt x="0" y="4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3" name="Freeform 129"/>
                <p:cNvSpPr>
                  <a:spLocks noChangeAspect="1"/>
                </p:cNvSpPr>
                <p:nvPr/>
              </p:nvSpPr>
              <p:spPr bwMode="gray">
                <a:xfrm>
                  <a:off x="3096920" y="3133184"/>
                  <a:ext cx="91799" cy="139600"/>
                </a:xfrm>
                <a:custGeom>
                  <a:avLst/>
                  <a:gdLst>
                    <a:gd name="T0" fmla="*/ 0 w 66"/>
                    <a:gd name="T1" fmla="*/ 726 h 94"/>
                    <a:gd name="T2" fmla="*/ 0 w 66"/>
                    <a:gd name="T3" fmla="*/ 726 h 94"/>
                    <a:gd name="T4" fmla="*/ 9 w 66"/>
                    <a:gd name="T5" fmla="*/ 1039 h 94"/>
                    <a:gd name="T6" fmla="*/ 16 w 66"/>
                    <a:gd name="T7" fmla="*/ 1272 h 94"/>
                    <a:gd name="T8" fmla="*/ 16 w 66"/>
                    <a:gd name="T9" fmla="*/ 1846 h 94"/>
                    <a:gd name="T10" fmla="*/ 16 w 66"/>
                    <a:gd name="T11" fmla="*/ 2171 h 94"/>
                    <a:gd name="T12" fmla="*/ 16 w 66"/>
                    <a:gd name="T13" fmla="*/ 2021 h 94"/>
                    <a:gd name="T14" fmla="*/ 16 w 66"/>
                    <a:gd name="T15" fmla="*/ 1384 h 94"/>
                    <a:gd name="T16" fmla="*/ 16 w 66"/>
                    <a:gd name="T17" fmla="*/ 827 h 94"/>
                    <a:gd name="T18" fmla="*/ 16 w 66"/>
                    <a:gd name="T19" fmla="*/ 0 h 94"/>
                    <a:gd name="T20" fmla="*/ 6 w 66"/>
                    <a:gd name="T21" fmla="*/ 230 h 94"/>
                    <a:gd name="T22" fmla="*/ 11 w 66"/>
                    <a:gd name="T23" fmla="*/ 438 h 94"/>
                    <a:gd name="T24" fmla="*/ 0 w 66"/>
                    <a:gd name="T25" fmla="*/ 726 h 94"/>
                    <a:gd name="T26" fmla="*/ 0 w 66"/>
                    <a:gd name="T27" fmla="*/ 726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94"/>
                    <a:gd name="T44" fmla="*/ 66 w 66"/>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94">
                      <a:moveTo>
                        <a:pt x="0" y="31"/>
                      </a:moveTo>
                      <a:lnTo>
                        <a:pt x="0" y="31"/>
                      </a:lnTo>
                      <a:lnTo>
                        <a:pt x="9" y="44"/>
                      </a:lnTo>
                      <a:lnTo>
                        <a:pt x="22" y="53"/>
                      </a:lnTo>
                      <a:lnTo>
                        <a:pt x="19" y="79"/>
                      </a:lnTo>
                      <a:lnTo>
                        <a:pt x="26" y="93"/>
                      </a:lnTo>
                      <a:lnTo>
                        <a:pt x="65" y="87"/>
                      </a:lnTo>
                      <a:lnTo>
                        <a:pt x="43" y="59"/>
                      </a:lnTo>
                      <a:lnTo>
                        <a:pt x="58" y="34"/>
                      </a:lnTo>
                      <a:lnTo>
                        <a:pt x="19" y="0"/>
                      </a:lnTo>
                      <a:lnTo>
                        <a:pt x="6" y="10"/>
                      </a:lnTo>
                      <a:lnTo>
                        <a:pt x="11" y="19"/>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4" name="Freeform 130"/>
                <p:cNvSpPr>
                  <a:spLocks noChangeAspect="1"/>
                </p:cNvSpPr>
                <p:nvPr/>
              </p:nvSpPr>
              <p:spPr bwMode="gray">
                <a:xfrm>
                  <a:off x="2845907" y="2898213"/>
                  <a:ext cx="48768" cy="40083"/>
                </a:xfrm>
                <a:custGeom>
                  <a:avLst/>
                  <a:gdLst>
                    <a:gd name="T0" fmla="*/ 0 w 36"/>
                    <a:gd name="T1" fmla="*/ 433 h 27"/>
                    <a:gd name="T2" fmla="*/ 0 w 36"/>
                    <a:gd name="T3" fmla="*/ 433 h 27"/>
                    <a:gd name="T4" fmla="*/ 9 w 36"/>
                    <a:gd name="T5" fmla="*/ 433 h 27"/>
                    <a:gd name="T6" fmla="*/ 9 w 36"/>
                    <a:gd name="T7" fmla="*/ 2 h 27"/>
                    <a:gd name="T8" fmla="*/ 9 w 36"/>
                    <a:gd name="T9" fmla="*/ 0 h 27"/>
                    <a:gd name="T10" fmla="*/ 9 w 36"/>
                    <a:gd name="T11" fmla="*/ 611 h 27"/>
                    <a:gd name="T12" fmla="*/ 0 w 36"/>
                    <a:gd name="T13" fmla="*/ 433 h 27"/>
                    <a:gd name="T14" fmla="*/ 0 w 36"/>
                    <a:gd name="T15" fmla="*/ 433 h 27"/>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27"/>
                    <a:gd name="T26" fmla="*/ 36 w 3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27">
                      <a:moveTo>
                        <a:pt x="0" y="19"/>
                      </a:moveTo>
                      <a:lnTo>
                        <a:pt x="0" y="19"/>
                      </a:lnTo>
                      <a:lnTo>
                        <a:pt x="27" y="19"/>
                      </a:lnTo>
                      <a:lnTo>
                        <a:pt x="14" y="2"/>
                      </a:lnTo>
                      <a:lnTo>
                        <a:pt x="35" y="0"/>
                      </a:lnTo>
                      <a:lnTo>
                        <a:pt x="35" y="26"/>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5" name="Freeform 131"/>
                <p:cNvSpPr>
                  <a:spLocks noChangeAspect="1"/>
                </p:cNvSpPr>
                <p:nvPr/>
              </p:nvSpPr>
              <p:spPr bwMode="gray">
                <a:xfrm>
                  <a:off x="2557601" y="2979762"/>
                  <a:ext cx="120486" cy="62198"/>
                </a:xfrm>
                <a:custGeom>
                  <a:avLst/>
                  <a:gdLst>
                    <a:gd name="T0" fmla="*/ 0 w 85"/>
                    <a:gd name="T1" fmla="*/ 423 h 42"/>
                    <a:gd name="T2" fmla="*/ 0 w 85"/>
                    <a:gd name="T3" fmla="*/ 423 h 42"/>
                    <a:gd name="T4" fmla="*/ 15 w 85"/>
                    <a:gd name="T5" fmla="*/ 2 h 42"/>
                    <a:gd name="T6" fmla="*/ 42 w 85"/>
                    <a:gd name="T7" fmla="*/ 0 h 42"/>
                    <a:gd name="T8" fmla="*/ 42 w 85"/>
                    <a:gd name="T9" fmla="*/ 261 h 42"/>
                    <a:gd name="T10" fmla="*/ 42 w 85"/>
                    <a:gd name="T11" fmla="*/ 300 h 42"/>
                    <a:gd name="T12" fmla="*/ 29 w 85"/>
                    <a:gd name="T13" fmla="*/ 843 h 42"/>
                    <a:gd name="T14" fmla="*/ 23 w 85"/>
                    <a:gd name="T15" fmla="*/ 707 h 42"/>
                    <a:gd name="T16" fmla="*/ 0 w 85"/>
                    <a:gd name="T17" fmla="*/ 423 h 42"/>
                    <a:gd name="T18" fmla="*/ 0 w 85"/>
                    <a:gd name="T19" fmla="*/ 423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0"/>
                      </a:moveTo>
                      <a:lnTo>
                        <a:pt x="0" y="20"/>
                      </a:lnTo>
                      <a:lnTo>
                        <a:pt x="15" y="2"/>
                      </a:lnTo>
                      <a:lnTo>
                        <a:pt x="60" y="0"/>
                      </a:lnTo>
                      <a:lnTo>
                        <a:pt x="84" y="13"/>
                      </a:lnTo>
                      <a:lnTo>
                        <a:pt x="64" y="15"/>
                      </a:lnTo>
                      <a:lnTo>
                        <a:pt x="29" y="41"/>
                      </a:lnTo>
                      <a:lnTo>
                        <a:pt x="23" y="3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6" name="Freeform 132"/>
                <p:cNvSpPr>
                  <a:spLocks noChangeAspect="1"/>
                </p:cNvSpPr>
                <p:nvPr/>
              </p:nvSpPr>
              <p:spPr bwMode="gray">
                <a:xfrm>
                  <a:off x="2599198" y="2997731"/>
                  <a:ext cx="78890" cy="85695"/>
                </a:xfrm>
                <a:custGeom>
                  <a:avLst/>
                  <a:gdLst>
                    <a:gd name="T0" fmla="*/ 0 w 56"/>
                    <a:gd name="T1" fmla="*/ 1120 h 57"/>
                    <a:gd name="T2" fmla="*/ 0 w 56"/>
                    <a:gd name="T3" fmla="*/ 1120 h 57"/>
                    <a:gd name="T4" fmla="*/ 22 w 56"/>
                    <a:gd name="T5" fmla="*/ 2215 h 57"/>
                    <a:gd name="T6" fmla="*/ 28 w 56"/>
                    <a:gd name="T7" fmla="*/ 2235 h 57"/>
                    <a:gd name="T8" fmla="*/ 28 w 56"/>
                    <a:gd name="T9" fmla="*/ 0 h 57"/>
                    <a:gd name="T10" fmla="*/ 28 w 56"/>
                    <a:gd name="T11" fmla="*/ 2 h 57"/>
                    <a:gd name="T12" fmla="*/ 0 w 56"/>
                    <a:gd name="T13" fmla="*/ 1120 h 57"/>
                    <a:gd name="T14" fmla="*/ 0 w 56"/>
                    <a:gd name="T15" fmla="*/ 1120 h 57"/>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7"/>
                    <a:gd name="T26" fmla="*/ 56 w 56"/>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7">
                      <a:moveTo>
                        <a:pt x="0" y="28"/>
                      </a:moveTo>
                      <a:lnTo>
                        <a:pt x="0" y="28"/>
                      </a:lnTo>
                      <a:lnTo>
                        <a:pt x="22" y="55"/>
                      </a:lnTo>
                      <a:lnTo>
                        <a:pt x="50" y="56"/>
                      </a:lnTo>
                      <a:lnTo>
                        <a:pt x="55" y="0"/>
                      </a:lnTo>
                      <a:lnTo>
                        <a:pt x="35" y="2"/>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7" name="Freeform 133"/>
                <p:cNvSpPr>
                  <a:spLocks noChangeAspect="1"/>
                </p:cNvSpPr>
                <p:nvPr/>
              </p:nvSpPr>
              <p:spPr bwMode="gray">
                <a:xfrm>
                  <a:off x="2682390" y="3105540"/>
                  <a:ext cx="107577" cy="52523"/>
                </a:xfrm>
                <a:custGeom>
                  <a:avLst/>
                  <a:gdLst>
                    <a:gd name="T0" fmla="*/ 0 w 77"/>
                    <a:gd name="T1" fmla="*/ 689 h 35"/>
                    <a:gd name="T2" fmla="*/ 0 w 77"/>
                    <a:gd name="T3" fmla="*/ 689 h 35"/>
                    <a:gd name="T4" fmla="*/ 6 w 77"/>
                    <a:gd name="T5" fmla="*/ 0 h 35"/>
                    <a:gd name="T6" fmla="*/ 19 w 77"/>
                    <a:gd name="T7" fmla="*/ 388 h 35"/>
                    <a:gd name="T8" fmla="*/ 19 w 77"/>
                    <a:gd name="T9" fmla="*/ 0 h 35"/>
                    <a:gd name="T10" fmla="*/ 22 w 77"/>
                    <a:gd name="T11" fmla="*/ 457 h 35"/>
                    <a:gd name="T12" fmla="*/ 19 w 77"/>
                    <a:gd name="T13" fmla="*/ 1226 h 35"/>
                    <a:gd name="T14" fmla="*/ 19 w 77"/>
                    <a:gd name="T15" fmla="*/ 635 h 35"/>
                    <a:gd name="T16" fmla="*/ 19 w 77"/>
                    <a:gd name="T17" fmla="*/ 388 h 35"/>
                    <a:gd name="T18" fmla="*/ 19 w 77"/>
                    <a:gd name="T19" fmla="*/ 773 h 35"/>
                    <a:gd name="T20" fmla="*/ 19 w 77"/>
                    <a:gd name="T21" fmla="*/ 1129 h 35"/>
                    <a:gd name="T22" fmla="*/ 19 w 77"/>
                    <a:gd name="T23" fmla="*/ 1266 h 35"/>
                    <a:gd name="T24" fmla="*/ 0 w 77"/>
                    <a:gd name="T25" fmla="*/ 689 h 35"/>
                    <a:gd name="T26" fmla="*/ 0 w 77"/>
                    <a:gd name="T27" fmla="*/ 689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35"/>
                    <a:gd name="T44" fmla="*/ 77 w 7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35">
                      <a:moveTo>
                        <a:pt x="0" y="18"/>
                      </a:moveTo>
                      <a:lnTo>
                        <a:pt x="0" y="18"/>
                      </a:lnTo>
                      <a:lnTo>
                        <a:pt x="6" y="0"/>
                      </a:lnTo>
                      <a:lnTo>
                        <a:pt x="22" y="11"/>
                      </a:lnTo>
                      <a:lnTo>
                        <a:pt x="51" y="0"/>
                      </a:lnTo>
                      <a:lnTo>
                        <a:pt x="76" y="13"/>
                      </a:lnTo>
                      <a:lnTo>
                        <a:pt x="70" y="33"/>
                      </a:lnTo>
                      <a:lnTo>
                        <a:pt x="67" y="17"/>
                      </a:lnTo>
                      <a:lnTo>
                        <a:pt x="51" y="11"/>
                      </a:lnTo>
                      <a:lnTo>
                        <a:pt x="36" y="21"/>
                      </a:lnTo>
                      <a:lnTo>
                        <a:pt x="39" y="30"/>
                      </a:lnTo>
                      <a:lnTo>
                        <a:pt x="33" y="34"/>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8" name="Freeform 136"/>
                <p:cNvSpPr>
                  <a:spLocks noChangeAspect="1"/>
                </p:cNvSpPr>
                <p:nvPr/>
              </p:nvSpPr>
              <p:spPr bwMode="gray">
                <a:xfrm>
                  <a:off x="3157163" y="3182943"/>
                  <a:ext cx="78890" cy="78785"/>
                </a:xfrm>
                <a:custGeom>
                  <a:avLst/>
                  <a:gdLst>
                    <a:gd name="T0" fmla="*/ 0 w 57"/>
                    <a:gd name="T1" fmla="*/ 269 h 54"/>
                    <a:gd name="T2" fmla="*/ 0 w 57"/>
                    <a:gd name="T3" fmla="*/ 269 h 54"/>
                    <a:gd name="T4" fmla="*/ 14 w 57"/>
                    <a:gd name="T5" fmla="*/ 0 h 54"/>
                    <a:gd name="T6" fmla="*/ 14 w 57"/>
                    <a:gd name="T7" fmla="*/ 4 h 54"/>
                    <a:gd name="T8" fmla="*/ 14 w 57"/>
                    <a:gd name="T9" fmla="*/ 533 h 54"/>
                    <a:gd name="T10" fmla="*/ 14 w 57"/>
                    <a:gd name="T11" fmla="*/ 575 h 54"/>
                    <a:gd name="T12" fmla="*/ 0 w 57"/>
                    <a:gd name="T13" fmla="*/ 269 h 54"/>
                    <a:gd name="T14" fmla="*/ 0 w 57"/>
                    <a:gd name="T15" fmla="*/ 269 h 54"/>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54"/>
                    <a:gd name="T26" fmla="*/ 57 w 57"/>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54">
                      <a:moveTo>
                        <a:pt x="0" y="25"/>
                      </a:moveTo>
                      <a:lnTo>
                        <a:pt x="0" y="25"/>
                      </a:lnTo>
                      <a:lnTo>
                        <a:pt x="15" y="0"/>
                      </a:lnTo>
                      <a:lnTo>
                        <a:pt x="56" y="4"/>
                      </a:lnTo>
                      <a:lnTo>
                        <a:pt x="50" y="49"/>
                      </a:lnTo>
                      <a:lnTo>
                        <a:pt x="22" y="53"/>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09" name="Freeform 137"/>
                <p:cNvSpPr>
                  <a:spLocks noChangeAspect="1"/>
                </p:cNvSpPr>
                <p:nvPr/>
              </p:nvSpPr>
              <p:spPr bwMode="gray">
                <a:xfrm>
                  <a:off x="3082576" y="3084808"/>
                  <a:ext cx="20081" cy="15204"/>
                </a:xfrm>
                <a:custGeom>
                  <a:avLst/>
                  <a:gdLst>
                    <a:gd name="T0" fmla="*/ 0 w 14"/>
                    <a:gd name="T1" fmla="*/ 10 h 11"/>
                    <a:gd name="T2" fmla="*/ 0 w 14"/>
                    <a:gd name="T3" fmla="*/ 10 h 11"/>
                    <a:gd name="T4" fmla="*/ 12 w 14"/>
                    <a:gd name="T5" fmla="*/ 8 h 11"/>
                    <a:gd name="T6" fmla="*/ 13 w 14"/>
                    <a:gd name="T7" fmla="*/ 0 h 11"/>
                    <a:gd name="T8" fmla="*/ 0 w 14"/>
                    <a:gd name="T9" fmla="*/ 10 h 11"/>
                    <a:gd name="T10" fmla="*/ 0 w 14"/>
                    <a:gd name="T11" fmla="*/ 10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0" y="10"/>
                      </a:moveTo>
                      <a:lnTo>
                        <a:pt x="0" y="10"/>
                      </a:lnTo>
                      <a:lnTo>
                        <a:pt x="12" y="8"/>
                      </a:lnTo>
                      <a:lnTo>
                        <a:pt x="13"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0" name="Freeform 139"/>
                <p:cNvSpPr>
                  <a:spLocks noChangeAspect="1"/>
                </p:cNvSpPr>
                <p:nvPr/>
              </p:nvSpPr>
              <p:spPr bwMode="gray">
                <a:xfrm>
                  <a:off x="2868857" y="3054400"/>
                  <a:ext cx="255316" cy="232206"/>
                </a:xfrm>
                <a:custGeom>
                  <a:avLst/>
                  <a:gdLst>
                    <a:gd name="T0" fmla="*/ 0 w 184"/>
                    <a:gd name="T1" fmla="*/ 823 h 157"/>
                    <a:gd name="T2" fmla="*/ 0 w 184"/>
                    <a:gd name="T3" fmla="*/ 823 h 157"/>
                    <a:gd name="T4" fmla="*/ 15 w 184"/>
                    <a:gd name="T5" fmla="*/ 1360 h 157"/>
                    <a:gd name="T6" fmla="*/ 15 w 184"/>
                    <a:gd name="T7" fmla="*/ 1417 h 157"/>
                    <a:gd name="T8" fmla="*/ 15 w 184"/>
                    <a:gd name="T9" fmla="*/ 1647 h 157"/>
                    <a:gd name="T10" fmla="*/ 18 w 184"/>
                    <a:gd name="T11" fmla="*/ 1622 h 157"/>
                    <a:gd name="T12" fmla="*/ 16 w 184"/>
                    <a:gd name="T13" fmla="*/ 2564 h 157"/>
                    <a:gd name="T14" fmla="*/ 20 w 184"/>
                    <a:gd name="T15" fmla="*/ 2941 h 157"/>
                    <a:gd name="T16" fmla="*/ 26 w 184"/>
                    <a:gd name="T17" fmla="*/ 3066 h 157"/>
                    <a:gd name="T18" fmla="*/ 34 w 184"/>
                    <a:gd name="T19" fmla="*/ 2727 h 157"/>
                    <a:gd name="T20" fmla="*/ 31 w 184"/>
                    <a:gd name="T21" fmla="*/ 2617 h 157"/>
                    <a:gd name="T22" fmla="*/ 29 w 184"/>
                    <a:gd name="T23" fmla="*/ 2127 h 157"/>
                    <a:gd name="T24" fmla="*/ 35 w 184"/>
                    <a:gd name="T25" fmla="*/ 2239 h 157"/>
                    <a:gd name="T26" fmla="*/ 41 w 184"/>
                    <a:gd name="T27" fmla="*/ 1908 h 157"/>
                    <a:gd name="T28" fmla="*/ 40 w 184"/>
                    <a:gd name="T29" fmla="*/ 1647 h 157"/>
                    <a:gd name="T30" fmla="*/ 42 w 184"/>
                    <a:gd name="T31" fmla="*/ 1417 h 157"/>
                    <a:gd name="T32" fmla="*/ 41 w 184"/>
                    <a:gd name="T33" fmla="*/ 1237 h 157"/>
                    <a:gd name="T34" fmla="*/ 43 w 184"/>
                    <a:gd name="T35" fmla="*/ 1056 h 157"/>
                    <a:gd name="T36" fmla="*/ 40 w 184"/>
                    <a:gd name="T37" fmla="*/ 1009 h 157"/>
                    <a:gd name="T38" fmla="*/ 40 w 184"/>
                    <a:gd name="T39" fmla="*/ 769 h 157"/>
                    <a:gd name="T40" fmla="*/ 35 w 184"/>
                    <a:gd name="T41" fmla="*/ 482 h 157"/>
                    <a:gd name="T42" fmla="*/ 37 w 184"/>
                    <a:gd name="T43" fmla="*/ 419 h 157"/>
                    <a:gd name="T44" fmla="*/ 15 w 184"/>
                    <a:gd name="T45" fmla="*/ 479 h 157"/>
                    <a:gd name="T46" fmla="*/ 15 w 184"/>
                    <a:gd name="T47" fmla="*/ 0 h 157"/>
                    <a:gd name="T48" fmla="*/ 15 w 184"/>
                    <a:gd name="T49" fmla="*/ 213 h 157"/>
                    <a:gd name="T50" fmla="*/ 15 w 184"/>
                    <a:gd name="T51" fmla="*/ 392 h 157"/>
                    <a:gd name="T52" fmla="*/ 15 w 184"/>
                    <a:gd name="T53" fmla="*/ 769 h 157"/>
                    <a:gd name="T54" fmla="*/ 15 w 184"/>
                    <a:gd name="T55" fmla="*/ 886 h 157"/>
                    <a:gd name="T56" fmla="*/ 15 w 184"/>
                    <a:gd name="T57" fmla="*/ 552 h 157"/>
                    <a:gd name="T58" fmla="*/ 15 w 184"/>
                    <a:gd name="T59" fmla="*/ 6 h 157"/>
                    <a:gd name="T60" fmla="*/ 0 w 184"/>
                    <a:gd name="T61" fmla="*/ 823 h 157"/>
                    <a:gd name="T62" fmla="*/ 0 w 184"/>
                    <a:gd name="T63" fmla="*/ 823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57"/>
                    <a:gd name="T98" fmla="*/ 184 w 184"/>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57">
                      <a:moveTo>
                        <a:pt x="0" y="42"/>
                      </a:moveTo>
                      <a:lnTo>
                        <a:pt x="0" y="42"/>
                      </a:lnTo>
                      <a:lnTo>
                        <a:pt x="17" y="69"/>
                      </a:lnTo>
                      <a:lnTo>
                        <a:pt x="44" y="72"/>
                      </a:lnTo>
                      <a:lnTo>
                        <a:pt x="52" y="84"/>
                      </a:lnTo>
                      <a:lnTo>
                        <a:pt x="79" y="82"/>
                      </a:lnTo>
                      <a:lnTo>
                        <a:pt x="75" y="129"/>
                      </a:lnTo>
                      <a:lnTo>
                        <a:pt x="87" y="149"/>
                      </a:lnTo>
                      <a:lnTo>
                        <a:pt x="103" y="156"/>
                      </a:lnTo>
                      <a:lnTo>
                        <a:pt x="136" y="137"/>
                      </a:lnTo>
                      <a:lnTo>
                        <a:pt x="123" y="134"/>
                      </a:lnTo>
                      <a:lnTo>
                        <a:pt x="116" y="108"/>
                      </a:lnTo>
                      <a:lnTo>
                        <a:pt x="139" y="113"/>
                      </a:lnTo>
                      <a:lnTo>
                        <a:pt x="173" y="97"/>
                      </a:lnTo>
                      <a:lnTo>
                        <a:pt x="164" y="84"/>
                      </a:lnTo>
                      <a:lnTo>
                        <a:pt x="175" y="72"/>
                      </a:lnTo>
                      <a:lnTo>
                        <a:pt x="170" y="63"/>
                      </a:lnTo>
                      <a:lnTo>
                        <a:pt x="183" y="53"/>
                      </a:lnTo>
                      <a:lnTo>
                        <a:pt x="167" y="51"/>
                      </a:lnTo>
                      <a:lnTo>
                        <a:pt x="167" y="39"/>
                      </a:lnTo>
                      <a:lnTo>
                        <a:pt x="141" y="25"/>
                      </a:lnTo>
                      <a:lnTo>
                        <a:pt x="152" y="21"/>
                      </a:lnTo>
                      <a:lnTo>
                        <a:pt x="72" y="24"/>
                      </a:lnTo>
                      <a:lnTo>
                        <a:pt x="46" y="0"/>
                      </a:lnTo>
                      <a:lnTo>
                        <a:pt x="47" y="11"/>
                      </a:lnTo>
                      <a:lnTo>
                        <a:pt x="24" y="20"/>
                      </a:lnTo>
                      <a:lnTo>
                        <a:pt x="31" y="39"/>
                      </a:lnTo>
                      <a:lnTo>
                        <a:pt x="22" y="46"/>
                      </a:lnTo>
                      <a:lnTo>
                        <a:pt x="17" y="29"/>
                      </a:lnTo>
                      <a:lnTo>
                        <a:pt x="26" y="6"/>
                      </a:lnTo>
                      <a:lnTo>
                        <a:pt x="0" y="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1" name="Freeform 140"/>
                <p:cNvSpPr>
                  <a:spLocks noChangeAspect="1"/>
                </p:cNvSpPr>
                <p:nvPr/>
              </p:nvSpPr>
              <p:spPr bwMode="gray">
                <a:xfrm>
                  <a:off x="6222388" y="2829104"/>
                  <a:ext cx="133396" cy="299933"/>
                </a:xfrm>
                <a:custGeom>
                  <a:avLst/>
                  <a:gdLst>
                    <a:gd name="T0" fmla="*/ 0 w 95"/>
                    <a:gd name="T1" fmla="*/ 188 h 203"/>
                    <a:gd name="T2" fmla="*/ 0 w 95"/>
                    <a:gd name="T3" fmla="*/ 188 h 203"/>
                    <a:gd name="T4" fmla="*/ 14 w 95"/>
                    <a:gd name="T5" fmla="*/ 584 h 203"/>
                    <a:gd name="T6" fmla="*/ 23 w 95"/>
                    <a:gd name="T7" fmla="*/ 762 h 203"/>
                    <a:gd name="T8" fmla="*/ 23 w 95"/>
                    <a:gd name="T9" fmla="*/ 1026 h 203"/>
                    <a:gd name="T10" fmla="*/ 23 w 95"/>
                    <a:gd name="T11" fmla="*/ 1531 h 203"/>
                    <a:gd name="T12" fmla="*/ 27 w 95"/>
                    <a:gd name="T13" fmla="*/ 2221 h 203"/>
                    <a:gd name="T14" fmla="*/ 28 w 95"/>
                    <a:gd name="T15" fmla="*/ 2827 h 203"/>
                    <a:gd name="T16" fmla="*/ 23 w 95"/>
                    <a:gd name="T17" fmla="*/ 3314 h 203"/>
                    <a:gd name="T18" fmla="*/ 23 w 95"/>
                    <a:gd name="T19" fmla="*/ 3787 h 203"/>
                    <a:gd name="T20" fmla="*/ 23 w 95"/>
                    <a:gd name="T21" fmla="*/ 3509 h 203"/>
                    <a:gd name="T22" fmla="*/ 23 w 95"/>
                    <a:gd name="T23" fmla="*/ 3582 h 203"/>
                    <a:gd name="T24" fmla="*/ 23 w 95"/>
                    <a:gd name="T25" fmla="*/ 3351 h 203"/>
                    <a:gd name="T26" fmla="*/ 38 w 95"/>
                    <a:gd name="T27" fmla="*/ 3022 h 203"/>
                    <a:gd name="T28" fmla="*/ 36 w 95"/>
                    <a:gd name="T29" fmla="*/ 2072 h 203"/>
                    <a:gd name="T30" fmla="*/ 23 w 95"/>
                    <a:gd name="T31" fmla="*/ 1166 h 203"/>
                    <a:gd name="T32" fmla="*/ 23 w 95"/>
                    <a:gd name="T33" fmla="*/ 871 h 203"/>
                    <a:gd name="T34" fmla="*/ 30 w 95"/>
                    <a:gd name="T35" fmla="*/ 447 h 203"/>
                    <a:gd name="T36" fmla="*/ 23 w 95"/>
                    <a:gd name="T37" fmla="*/ 0 h 203"/>
                    <a:gd name="T38" fmla="*/ 0 w 95"/>
                    <a:gd name="T39" fmla="*/ 188 h 203"/>
                    <a:gd name="T40" fmla="*/ 0 w 95"/>
                    <a:gd name="T41" fmla="*/ 188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5"/>
                    <a:gd name="T64" fmla="*/ 0 h 203"/>
                    <a:gd name="T65" fmla="*/ 95 w 95"/>
                    <a:gd name="T66" fmla="*/ 203 h 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5" h="203">
                      <a:moveTo>
                        <a:pt x="0" y="10"/>
                      </a:moveTo>
                      <a:lnTo>
                        <a:pt x="0" y="10"/>
                      </a:lnTo>
                      <a:lnTo>
                        <a:pt x="14" y="31"/>
                      </a:lnTo>
                      <a:lnTo>
                        <a:pt x="32" y="40"/>
                      </a:lnTo>
                      <a:lnTo>
                        <a:pt x="23" y="55"/>
                      </a:lnTo>
                      <a:lnTo>
                        <a:pt x="56" y="82"/>
                      </a:lnTo>
                      <a:lnTo>
                        <a:pt x="71" y="119"/>
                      </a:lnTo>
                      <a:lnTo>
                        <a:pt x="73" y="150"/>
                      </a:lnTo>
                      <a:lnTo>
                        <a:pt x="32" y="177"/>
                      </a:lnTo>
                      <a:lnTo>
                        <a:pt x="38" y="202"/>
                      </a:lnTo>
                      <a:lnTo>
                        <a:pt x="51" y="185"/>
                      </a:lnTo>
                      <a:lnTo>
                        <a:pt x="59" y="190"/>
                      </a:lnTo>
                      <a:lnTo>
                        <a:pt x="62" y="178"/>
                      </a:lnTo>
                      <a:lnTo>
                        <a:pt x="94" y="160"/>
                      </a:lnTo>
                      <a:lnTo>
                        <a:pt x="90" y="109"/>
                      </a:lnTo>
                      <a:lnTo>
                        <a:pt x="46" y="62"/>
                      </a:lnTo>
                      <a:lnTo>
                        <a:pt x="51" y="46"/>
                      </a:lnTo>
                      <a:lnTo>
                        <a:pt x="77" y="23"/>
                      </a:lnTo>
                      <a:lnTo>
                        <a:pt x="40"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2" name="Freeform 142"/>
                <p:cNvSpPr>
                  <a:spLocks noChangeAspect="1"/>
                </p:cNvSpPr>
                <p:nvPr/>
              </p:nvSpPr>
              <p:spPr bwMode="gray">
                <a:xfrm>
                  <a:off x="5110760" y="2388188"/>
                  <a:ext cx="119051" cy="102282"/>
                </a:xfrm>
                <a:custGeom>
                  <a:avLst/>
                  <a:gdLst>
                    <a:gd name="T0" fmla="*/ 21 w 85"/>
                    <a:gd name="T1" fmla="*/ 2 h 69"/>
                    <a:gd name="T2" fmla="*/ 21 w 85"/>
                    <a:gd name="T3" fmla="*/ 2 h 69"/>
                    <a:gd name="T4" fmla="*/ 21 w 85"/>
                    <a:gd name="T5" fmla="*/ 6 h 69"/>
                    <a:gd name="T6" fmla="*/ 21 w 85"/>
                    <a:gd name="T7" fmla="*/ 309 h 69"/>
                    <a:gd name="T8" fmla="*/ 21 w 85"/>
                    <a:gd name="T9" fmla="*/ 560 h 69"/>
                    <a:gd name="T10" fmla="*/ 29 w 85"/>
                    <a:gd name="T11" fmla="*/ 824 h 69"/>
                    <a:gd name="T12" fmla="*/ 25 w 85"/>
                    <a:gd name="T13" fmla="*/ 884 h 69"/>
                    <a:gd name="T14" fmla="*/ 22 w 85"/>
                    <a:gd name="T15" fmla="*/ 1062 h 69"/>
                    <a:gd name="T16" fmla="*/ 22 w 85"/>
                    <a:gd name="T17" fmla="*/ 1139 h 69"/>
                    <a:gd name="T18" fmla="*/ 21 w 85"/>
                    <a:gd name="T19" fmla="*/ 1494 h 69"/>
                    <a:gd name="T20" fmla="*/ 21 w 85"/>
                    <a:gd name="T21" fmla="*/ 1397 h 69"/>
                    <a:gd name="T22" fmla="*/ 21 w 85"/>
                    <a:gd name="T23" fmla="*/ 1129 h 69"/>
                    <a:gd name="T24" fmla="*/ 21 w 85"/>
                    <a:gd name="T25" fmla="*/ 1215 h 69"/>
                    <a:gd name="T26" fmla="*/ 21 w 85"/>
                    <a:gd name="T27" fmla="*/ 1393 h 69"/>
                    <a:gd name="T28" fmla="*/ 21 w 85"/>
                    <a:gd name="T29" fmla="*/ 1346 h 69"/>
                    <a:gd name="T30" fmla="*/ 16 w 85"/>
                    <a:gd name="T31" fmla="*/ 1211 h 69"/>
                    <a:gd name="T32" fmla="*/ 12 w 85"/>
                    <a:gd name="T33" fmla="*/ 1062 h 69"/>
                    <a:gd name="T34" fmla="*/ 17 w 85"/>
                    <a:gd name="T35" fmla="*/ 923 h 69"/>
                    <a:gd name="T36" fmla="*/ 20 w 85"/>
                    <a:gd name="T37" fmla="*/ 1053 h 69"/>
                    <a:gd name="T38" fmla="*/ 21 w 85"/>
                    <a:gd name="T39" fmla="*/ 1211 h 69"/>
                    <a:gd name="T40" fmla="*/ 21 w 85"/>
                    <a:gd name="T41" fmla="*/ 1062 h 69"/>
                    <a:gd name="T42" fmla="*/ 21 w 85"/>
                    <a:gd name="T43" fmla="*/ 824 h 69"/>
                    <a:gd name="T44" fmla="*/ 20 w 85"/>
                    <a:gd name="T45" fmla="*/ 623 h 69"/>
                    <a:gd name="T46" fmla="*/ 15 w 85"/>
                    <a:gd name="T47" fmla="*/ 560 h 69"/>
                    <a:gd name="T48" fmla="*/ 15 w 85"/>
                    <a:gd name="T49" fmla="*/ 439 h 69"/>
                    <a:gd name="T50" fmla="*/ 9 w 85"/>
                    <a:gd name="T51" fmla="*/ 381 h 69"/>
                    <a:gd name="T52" fmla="*/ 0 w 85"/>
                    <a:gd name="T53" fmla="*/ 355 h 69"/>
                    <a:gd name="T54" fmla="*/ 3 w 85"/>
                    <a:gd name="T55" fmla="*/ 218 h 69"/>
                    <a:gd name="T56" fmla="*/ 4 w 85"/>
                    <a:gd name="T57" fmla="*/ 6 h 69"/>
                    <a:gd name="T58" fmla="*/ 11 w 85"/>
                    <a:gd name="T59" fmla="*/ 6 h 69"/>
                    <a:gd name="T60" fmla="*/ 15 w 85"/>
                    <a:gd name="T61" fmla="*/ 203 h 69"/>
                    <a:gd name="T62" fmla="*/ 21 w 85"/>
                    <a:gd name="T63" fmla="*/ 381 h 69"/>
                    <a:gd name="T64" fmla="*/ 21 w 85"/>
                    <a:gd name="T65" fmla="*/ 251 h 69"/>
                    <a:gd name="T66" fmla="*/ 21 w 85"/>
                    <a:gd name="T67" fmla="*/ 5 h 69"/>
                    <a:gd name="T68" fmla="*/ 21 w 85"/>
                    <a:gd name="T69" fmla="*/ 0 h 69"/>
                    <a:gd name="T70" fmla="*/ 21 w 85"/>
                    <a:gd name="T71" fmla="*/ 2 h 69"/>
                    <a:gd name="T72" fmla="*/ 21 w 85"/>
                    <a:gd name="T73" fmla="*/ 2 h 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5"/>
                    <a:gd name="T112" fmla="*/ 0 h 69"/>
                    <a:gd name="T113" fmla="*/ 85 w 85"/>
                    <a:gd name="T114" fmla="*/ 69 h 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5" h="69">
                      <a:moveTo>
                        <a:pt x="32" y="2"/>
                      </a:moveTo>
                      <a:lnTo>
                        <a:pt x="36" y="2"/>
                      </a:lnTo>
                      <a:lnTo>
                        <a:pt x="49" y="6"/>
                      </a:lnTo>
                      <a:lnTo>
                        <a:pt x="61" y="15"/>
                      </a:lnTo>
                      <a:lnTo>
                        <a:pt x="68" y="26"/>
                      </a:lnTo>
                      <a:lnTo>
                        <a:pt x="84" y="38"/>
                      </a:lnTo>
                      <a:lnTo>
                        <a:pt x="76" y="41"/>
                      </a:lnTo>
                      <a:lnTo>
                        <a:pt x="70" y="49"/>
                      </a:lnTo>
                      <a:lnTo>
                        <a:pt x="69" y="53"/>
                      </a:lnTo>
                      <a:lnTo>
                        <a:pt x="66" y="68"/>
                      </a:lnTo>
                      <a:lnTo>
                        <a:pt x="54" y="64"/>
                      </a:lnTo>
                      <a:lnTo>
                        <a:pt x="52" y="51"/>
                      </a:lnTo>
                      <a:lnTo>
                        <a:pt x="40" y="56"/>
                      </a:lnTo>
                      <a:lnTo>
                        <a:pt x="29" y="63"/>
                      </a:lnTo>
                      <a:lnTo>
                        <a:pt x="22" y="62"/>
                      </a:lnTo>
                      <a:lnTo>
                        <a:pt x="16" y="55"/>
                      </a:lnTo>
                      <a:lnTo>
                        <a:pt x="12" y="49"/>
                      </a:lnTo>
                      <a:lnTo>
                        <a:pt x="17" y="43"/>
                      </a:lnTo>
                      <a:lnTo>
                        <a:pt x="20" y="48"/>
                      </a:lnTo>
                      <a:lnTo>
                        <a:pt x="35" y="55"/>
                      </a:lnTo>
                      <a:lnTo>
                        <a:pt x="38" y="49"/>
                      </a:lnTo>
                      <a:lnTo>
                        <a:pt x="24" y="38"/>
                      </a:lnTo>
                      <a:lnTo>
                        <a:pt x="20" y="29"/>
                      </a:lnTo>
                      <a:lnTo>
                        <a:pt x="15" y="26"/>
                      </a:lnTo>
                      <a:lnTo>
                        <a:pt x="15" y="20"/>
                      </a:lnTo>
                      <a:lnTo>
                        <a:pt x="9" y="18"/>
                      </a:lnTo>
                      <a:lnTo>
                        <a:pt x="0" y="17"/>
                      </a:lnTo>
                      <a:lnTo>
                        <a:pt x="3" y="10"/>
                      </a:lnTo>
                      <a:lnTo>
                        <a:pt x="4" y="6"/>
                      </a:lnTo>
                      <a:lnTo>
                        <a:pt x="11" y="6"/>
                      </a:lnTo>
                      <a:lnTo>
                        <a:pt x="15" y="9"/>
                      </a:lnTo>
                      <a:lnTo>
                        <a:pt x="26" y="18"/>
                      </a:lnTo>
                      <a:lnTo>
                        <a:pt x="27" y="12"/>
                      </a:lnTo>
                      <a:lnTo>
                        <a:pt x="23" y="5"/>
                      </a:lnTo>
                      <a:lnTo>
                        <a:pt x="26" y="0"/>
                      </a:lnTo>
                      <a:lnTo>
                        <a:pt x="32" y="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3" name="Freeform 143"/>
                <p:cNvSpPr>
                  <a:spLocks noChangeAspect="1"/>
                </p:cNvSpPr>
                <p:nvPr/>
              </p:nvSpPr>
              <p:spPr bwMode="gray">
                <a:xfrm>
                  <a:off x="5084941" y="2407538"/>
                  <a:ext cx="81758" cy="64962"/>
                </a:xfrm>
                <a:custGeom>
                  <a:avLst/>
                  <a:gdLst>
                    <a:gd name="T0" fmla="*/ 0 w 57"/>
                    <a:gd name="T1" fmla="*/ 334 h 43"/>
                    <a:gd name="T2" fmla="*/ 7 w 57"/>
                    <a:gd name="T3" fmla="*/ 622 h 43"/>
                    <a:gd name="T4" fmla="*/ 15 w 57"/>
                    <a:gd name="T5" fmla="*/ 1160 h 43"/>
                    <a:gd name="T6" fmla="*/ 28 w 57"/>
                    <a:gd name="T7" fmla="*/ 1823 h 43"/>
                    <a:gd name="T8" fmla="*/ 36 w 57"/>
                    <a:gd name="T9" fmla="*/ 1507 h 43"/>
                    <a:gd name="T10" fmla="*/ 37 w 57"/>
                    <a:gd name="T11" fmla="*/ 1810 h 43"/>
                    <a:gd name="T12" fmla="*/ 43 w 57"/>
                    <a:gd name="T13" fmla="*/ 1823 h 43"/>
                    <a:gd name="T14" fmla="*/ 52 w 57"/>
                    <a:gd name="T15" fmla="*/ 2150 h 43"/>
                    <a:gd name="T16" fmla="*/ 56 w 57"/>
                    <a:gd name="T17" fmla="*/ 1810 h 43"/>
                    <a:gd name="T18" fmla="*/ 42 w 57"/>
                    <a:gd name="T19" fmla="*/ 1268 h 43"/>
                    <a:gd name="T20" fmla="*/ 39 w 57"/>
                    <a:gd name="T21" fmla="*/ 812 h 43"/>
                    <a:gd name="T22" fmla="*/ 33 w 57"/>
                    <a:gd name="T23" fmla="*/ 622 h 43"/>
                    <a:gd name="T24" fmla="*/ 33 w 57"/>
                    <a:gd name="T25" fmla="*/ 365 h 43"/>
                    <a:gd name="T26" fmla="*/ 27 w 57"/>
                    <a:gd name="T27" fmla="*/ 5 h 43"/>
                    <a:gd name="T28" fmla="*/ 18 w 57"/>
                    <a:gd name="T29" fmla="*/ 3 h 43"/>
                    <a:gd name="T30" fmla="*/ 10 w 57"/>
                    <a:gd name="T31" fmla="*/ 0 h 43"/>
                    <a:gd name="T32" fmla="*/ 3 w 57"/>
                    <a:gd name="T33" fmla="*/ 1 h 43"/>
                    <a:gd name="T34" fmla="*/ 0 w 57"/>
                    <a:gd name="T35" fmla="*/ 334 h 43"/>
                    <a:gd name="T36" fmla="*/ 0 w 57"/>
                    <a:gd name="T37" fmla="*/ 334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3"/>
                    <a:gd name="T59" fmla="*/ 57 w 5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3">
                      <a:moveTo>
                        <a:pt x="0" y="6"/>
                      </a:moveTo>
                      <a:lnTo>
                        <a:pt x="7" y="13"/>
                      </a:lnTo>
                      <a:lnTo>
                        <a:pt x="15" y="23"/>
                      </a:lnTo>
                      <a:lnTo>
                        <a:pt x="28" y="37"/>
                      </a:lnTo>
                      <a:lnTo>
                        <a:pt x="36" y="29"/>
                      </a:lnTo>
                      <a:lnTo>
                        <a:pt x="37" y="36"/>
                      </a:lnTo>
                      <a:lnTo>
                        <a:pt x="43" y="37"/>
                      </a:lnTo>
                      <a:lnTo>
                        <a:pt x="52" y="42"/>
                      </a:lnTo>
                      <a:lnTo>
                        <a:pt x="56" y="36"/>
                      </a:lnTo>
                      <a:lnTo>
                        <a:pt x="42" y="25"/>
                      </a:lnTo>
                      <a:lnTo>
                        <a:pt x="39" y="16"/>
                      </a:lnTo>
                      <a:lnTo>
                        <a:pt x="33" y="13"/>
                      </a:lnTo>
                      <a:lnTo>
                        <a:pt x="33" y="7"/>
                      </a:lnTo>
                      <a:lnTo>
                        <a:pt x="27" y="5"/>
                      </a:lnTo>
                      <a:lnTo>
                        <a:pt x="18" y="3"/>
                      </a:lnTo>
                      <a:lnTo>
                        <a:pt x="10" y="0"/>
                      </a:lnTo>
                      <a:lnTo>
                        <a:pt x="3" y="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4" name="Freeform 145"/>
                <p:cNvSpPr>
                  <a:spLocks noChangeAspect="1"/>
                </p:cNvSpPr>
                <p:nvPr/>
              </p:nvSpPr>
              <p:spPr bwMode="gray">
                <a:xfrm>
                  <a:off x="5323045" y="2296964"/>
                  <a:ext cx="351418" cy="226678"/>
                </a:xfrm>
                <a:custGeom>
                  <a:avLst/>
                  <a:gdLst>
                    <a:gd name="T0" fmla="*/ 24 w 250"/>
                    <a:gd name="T1" fmla="*/ 1435 h 153"/>
                    <a:gd name="T2" fmla="*/ 25 w 250"/>
                    <a:gd name="T3" fmla="*/ 1195 h 153"/>
                    <a:gd name="T4" fmla="*/ 25 w 250"/>
                    <a:gd name="T5" fmla="*/ 1114 h 153"/>
                    <a:gd name="T6" fmla="*/ 25 w 250"/>
                    <a:gd name="T7" fmla="*/ 1134 h 153"/>
                    <a:gd name="T8" fmla="*/ 25 w 250"/>
                    <a:gd name="T9" fmla="*/ 1216 h 153"/>
                    <a:gd name="T10" fmla="*/ 25 w 250"/>
                    <a:gd name="T11" fmla="*/ 1281 h 153"/>
                    <a:gd name="T12" fmla="*/ 25 w 250"/>
                    <a:gd name="T13" fmla="*/ 1435 h 153"/>
                    <a:gd name="T14" fmla="*/ 30 w 250"/>
                    <a:gd name="T15" fmla="*/ 1813 h 153"/>
                    <a:gd name="T16" fmla="*/ 35 w 250"/>
                    <a:gd name="T17" fmla="*/ 1768 h 153"/>
                    <a:gd name="T18" fmla="*/ 42 w 250"/>
                    <a:gd name="T19" fmla="*/ 1813 h 153"/>
                    <a:gd name="T20" fmla="*/ 52 w 250"/>
                    <a:gd name="T21" fmla="*/ 2233 h 153"/>
                    <a:gd name="T22" fmla="*/ 60 w 250"/>
                    <a:gd name="T23" fmla="*/ 2502 h 153"/>
                    <a:gd name="T24" fmla="*/ 67 w 250"/>
                    <a:gd name="T25" fmla="*/ 2750 h 153"/>
                    <a:gd name="T26" fmla="*/ 69 w 250"/>
                    <a:gd name="T27" fmla="*/ 3255 h 153"/>
                    <a:gd name="T28" fmla="*/ 73 w 250"/>
                    <a:gd name="T29" fmla="*/ 2875 h 153"/>
                    <a:gd name="T30" fmla="*/ 73 w 250"/>
                    <a:gd name="T31" fmla="*/ 2532 h 153"/>
                    <a:gd name="T32" fmla="*/ 71 w 250"/>
                    <a:gd name="T33" fmla="*/ 2053 h 153"/>
                    <a:gd name="T34" fmla="*/ 77 w 250"/>
                    <a:gd name="T35" fmla="*/ 1943 h 153"/>
                    <a:gd name="T36" fmla="*/ 87 w 250"/>
                    <a:gd name="T37" fmla="*/ 2053 h 153"/>
                    <a:gd name="T38" fmla="*/ 102 w 250"/>
                    <a:gd name="T39" fmla="*/ 2010 h 153"/>
                    <a:gd name="T40" fmla="*/ 102 w 250"/>
                    <a:gd name="T41" fmla="*/ 1720 h 153"/>
                    <a:gd name="T42" fmla="*/ 84 w 250"/>
                    <a:gd name="T43" fmla="*/ 1720 h 153"/>
                    <a:gd name="T44" fmla="*/ 74 w 250"/>
                    <a:gd name="T45" fmla="*/ 1690 h 153"/>
                    <a:gd name="T46" fmla="*/ 69 w 250"/>
                    <a:gd name="T47" fmla="*/ 1813 h 153"/>
                    <a:gd name="T48" fmla="*/ 65 w 250"/>
                    <a:gd name="T49" fmla="*/ 1768 h 153"/>
                    <a:gd name="T50" fmla="*/ 62 w 250"/>
                    <a:gd name="T51" fmla="*/ 1812 h 153"/>
                    <a:gd name="T52" fmla="*/ 58 w 250"/>
                    <a:gd name="T53" fmla="*/ 1690 h 153"/>
                    <a:gd name="T54" fmla="*/ 58 w 250"/>
                    <a:gd name="T55" fmla="*/ 1577 h 153"/>
                    <a:gd name="T56" fmla="*/ 57 w 250"/>
                    <a:gd name="T57" fmla="*/ 1195 h 153"/>
                    <a:gd name="T58" fmla="*/ 38 w 250"/>
                    <a:gd name="T59" fmla="*/ 905 h 153"/>
                    <a:gd name="T60" fmla="*/ 26 w 250"/>
                    <a:gd name="T61" fmla="*/ 624 h 153"/>
                    <a:gd name="T62" fmla="*/ 25 w 250"/>
                    <a:gd name="T63" fmla="*/ 769 h 153"/>
                    <a:gd name="T64" fmla="*/ 25 w 250"/>
                    <a:gd name="T65" fmla="*/ 324 h 153"/>
                    <a:gd name="T66" fmla="*/ 25 w 250"/>
                    <a:gd name="T67" fmla="*/ 0 h 153"/>
                    <a:gd name="T68" fmla="*/ 18 w 250"/>
                    <a:gd name="T69" fmla="*/ 1472 h 1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0"/>
                    <a:gd name="T106" fmla="*/ 0 h 153"/>
                    <a:gd name="T107" fmla="*/ 250 w 250"/>
                    <a:gd name="T108" fmla="*/ 153 h 1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0" h="153">
                      <a:moveTo>
                        <a:pt x="18" y="70"/>
                      </a:moveTo>
                      <a:lnTo>
                        <a:pt x="24" y="68"/>
                      </a:lnTo>
                      <a:lnTo>
                        <a:pt x="26" y="62"/>
                      </a:lnTo>
                      <a:lnTo>
                        <a:pt x="28" y="57"/>
                      </a:lnTo>
                      <a:lnTo>
                        <a:pt x="36" y="60"/>
                      </a:lnTo>
                      <a:lnTo>
                        <a:pt x="34" y="52"/>
                      </a:lnTo>
                      <a:lnTo>
                        <a:pt x="41" y="49"/>
                      </a:lnTo>
                      <a:lnTo>
                        <a:pt x="45" y="54"/>
                      </a:lnTo>
                      <a:lnTo>
                        <a:pt x="51" y="54"/>
                      </a:lnTo>
                      <a:lnTo>
                        <a:pt x="57" y="58"/>
                      </a:lnTo>
                      <a:lnTo>
                        <a:pt x="60" y="60"/>
                      </a:lnTo>
                      <a:lnTo>
                        <a:pt x="60" y="61"/>
                      </a:lnTo>
                      <a:lnTo>
                        <a:pt x="61" y="66"/>
                      </a:lnTo>
                      <a:lnTo>
                        <a:pt x="68" y="68"/>
                      </a:lnTo>
                      <a:lnTo>
                        <a:pt x="68" y="75"/>
                      </a:lnTo>
                      <a:lnTo>
                        <a:pt x="74" y="86"/>
                      </a:lnTo>
                      <a:lnTo>
                        <a:pt x="81" y="87"/>
                      </a:lnTo>
                      <a:lnTo>
                        <a:pt x="83" y="84"/>
                      </a:lnTo>
                      <a:lnTo>
                        <a:pt x="91" y="80"/>
                      </a:lnTo>
                      <a:lnTo>
                        <a:pt x="97" y="86"/>
                      </a:lnTo>
                      <a:lnTo>
                        <a:pt x="105" y="94"/>
                      </a:lnTo>
                      <a:lnTo>
                        <a:pt x="117" y="106"/>
                      </a:lnTo>
                      <a:lnTo>
                        <a:pt x="137" y="111"/>
                      </a:lnTo>
                      <a:lnTo>
                        <a:pt x="138" y="118"/>
                      </a:lnTo>
                      <a:lnTo>
                        <a:pt x="151" y="124"/>
                      </a:lnTo>
                      <a:lnTo>
                        <a:pt x="158" y="131"/>
                      </a:lnTo>
                      <a:lnTo>
                        <a:pt x="153" y="152"/>
                      </a:lnTo>
                      <a:lnTo>
                        <a:pt x="166" y="152"/>
                      </a:lnTo>
                      <a:lnTo>
                        <a:pt x="173" y="141"/>
                      </a:lnTo>
                      <a:lnTo>
                        <a:pt x="178" y="135"/>
                      </a:lnTo>
                      <a:lnTo>
                        <a:pt x="182" y="130"/>
                      </a:lnTo>
                      <a:lnTo>
                        <a:pt x="180" y="120"/>
                      </a:lnTo>
                      <a:lnTo>
                        <a:pt x="170" y="116"/>
                      </a:lnTo>
                      <a:lnTo>
                        <a:pt x="172" y="97"/>
                      </a:lnTo>
                      <a:lnTo>
                        <a:pt x="181" y="90"/>
                      </a:lnTo>
                      <a:lnTo>
                        <a:pt x="189" y="92"/>
                      </a:lnTo>
                      <a:lnTo>
                        <a:pt x="207" y="89"/>
                      </a:lnTo>
                      <a:lnTo>
                        <a:pt x="210" y="97"/>
                      </a:lnTo>
                      <a:lnTo>
                        <a:pt x="221" y="96"/>
                      </a:lnTo>
                      <a:lnTo>
                        <a:pt x="244" y="94"/>
                      </a:lnTo>
                      <a:lnTo>
                        <a:pt x="249" y="86"/>
                      </a:lnTo>
                      <a:lnTo>
                        <a:pt x="244" y="81"/>
                      </a:lnTo>
                      <a:lnTo>
                        <a:pt x="229" y="81"/>
                      </a:lnTo>
                      <a:lnTo>
                        <a:pt x="203" y="81"/>
                      </a:lnTo>
                      <a:lnTo>
                        <a:pt x="193" y="81"/>
                      </a:lnTo>
                      <a:lnTo>
                        <a:pt x="183" y="79"/>
                      </a:lnTo>
                      <a:lnTo>
                        <a:pt x="167" y="87"/>
                      </a:lnTo>
                      <a:lnTo>
                        <a:pt x="165" y="86"/>
                      </a:lnTo>
                      <a:lnTo>
                        <a:pt x="161" y="82"/>
                      </a:lnTo>
                      <a:lnTo>
                        <a:pt x="153" y="84"/>
                      </a:lnTo>
                      <a:lnTo>
                        <a:pt x="145" y="87"/>
                      </a:lnTo>
                      <a:lnTo>
                        <a:pt x="143" y="85"/>
                      </a:lnTo>
                      <a:lnTo>
                        <a:pt x="141" y="82"/>
                      </a:lnTo>
                      <a:lnTo>
                        <a:pt x="131" y="79"/>
                      </a:lnTo>
                      <a:lnTo>
                        <a:pt x="129" y="78"/>
                      </a:lnTo>
                      <a:lnTo>
                        <a:pt x="131" y="74"/>
                      </a:lnTo>
                      <a:lnTo>
                        <a:pt x="136" y="71"/>
                      </a:lnTo>
                      <a:lnTo>
                        <a:pt x="129" y="57"/>
                      </a:lnTo>
                      <a:lnTo>
                        <a:pt x="118" y="36"/>
                      </a:lnTo>
                      <a:lnTo>
                        <a:pt x="90" y="43"/>
                      </a:lnTo>
                      <a:lnTo>
                        <a:pt x="83" y="36"/>
                      </a:lnTo>
                      <a:lnTo>
                        <a:pt x="70" y="30"/>
                      </a:lnTo>
                      <a:lnTo>
                        <a:pt x="58" y="39"/>
                      </a:lnTo>
                      <a:lnTo>
                        <a:pt x="45" y="36"/>
                      </a:lnTo>
                      <a:lnTo>
                        <a:pt x="32" y="27"/>
                      </a:lnTo>
                      <a:lnTo>
                        <a:pt x="29" y="16"/>
                      </a:lnTo>
                      <a:lnTo>
                        <a:pt x="31" y="8"/>
                      </a:lnTo>
                      <a:lnTo>
                        <a:pt x="30" y="0"/>
                      </a:lnTo>
                      <a:lnTo>
                        <a:pt x="0" y="16"/>
                      </a:lnTo>
                      <a:lnTo>
                        <a:pt x="18" y="7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5" name="Freeform 146"/>
                <p:cNvSpPr>
                  <a:spLocks noChangeAspect="1"/>
                </p:cNvSpPr>
                <p:nvPr/>
              </p:nvSpPr>
              <p:spPr bwMode="gray">
                <a:xfrm>
                  <a:off x="5278579" y="2370220"/>
                  <a:ext cx="266791" cy="197652"/>
                </a:xfrm>
                <a:custGeom>
                  <a:avLst/>
                  <a:gdLst>
                    <a:gd name="T0" fmla="*/ 0 w 191"/>
                    <a:gd name="T1" fmla="*/ 311 h 134"/>
                    <a:gd name="T2" fmla="*/ 1 w 191"/>
                    <a:gd name="T3" fmla="*/ 635 h 134"/>
                    <a:gd name="T4" fmla="*/ 11 w 191"/>
                    <a:gd name="T5" fmla="*/ 452 h 134"/>
                    <a:gd name="T6" fmla="*/ 19 w 191"/>
                    <a:gd name="T7" fmla="*/ 706 h 134"/>
                    <a:gd name="T8" fmla="*/ 19 w 191"/>
                    <a:gd name="T9" fmla="*/ 825 h 134"/>
                    <a:gd name="T10" fmla="*/ 2 w 191"/>
                    <a:gd name="T11" fmla="*/ 706 h 134"/>
                    <a:gd name="T12" fmla="*/ 0 w 191"/>
                    <a:gd name="T13" fmla="*/ 916 h 134"/>
                    <a:gd name="T14" fmla="*/ 2 w 191"/>
                    <a:gd name="T15" fmla="*/ 1044 h 134"/>
                    <a:gd name="T16" fmla="*/ 11 w 191"/>
                    <a:gd name="T17" fmla="*/ 1048 h 134"/>
                    <a:gd name="T18" fmla="*/ 7 w 191"/>
                    <a:gd name="T19" fmla="*/ 1193 h 134"/>
                    <a:gd name="T20" fmla="*/ 15 w 191"/>
                    <a:gd name="T21" fmla="*/ 1273 h 134"/>
                    <a:gd name="T22" fmla="*/ 15 w 191"/>
                    <a:gd name="T23" fmla="*/ 1685 h 134"/>
                    <a:gd name="T24" fmla="*/ 19 w 191"/>
                    <a:gd name="T25" fmla="*/ 1553 h 134"/>
                    <a:gd name="T26" fmla="*/ 19 w 191"/>
                    <a:gd name="T27" fmla="*/ 1449 h 134"/>
                    <a:gd name="T28" fmla="*/ 29 w 191"/>
                    <a:gd name="T29" fmla="*/ 1745 h 134"/>
                    <a:gd name="T30" fmla="*/ 37 w 191"/>
                    <a:gd name="T31" fmla="*/ 1879 h 134"/>
                    <a:gd name="T32" fmla="*/ 38 w 191"/>
                    <a:gd name="T33" fmla="*/ 1987 h 134"/>
                    <a:gd name="T34" fmla="*/ 39 w 191"/>
                    <a:gd name="T35" fmla="*/ 2149 h 134"/>
                    <a:gd name="T36" fmla="*/ 45 w 191"/>
                    <a:gd name="T37" fmla="*/ 2323 h 134"/>
                    <a:gd name="T38" fmla="*/ 52 w 191"/>
                    <a:gd name="T39" fmla="*/ 1761 h 134"/>
                    <a:gd name="T40" fmla="*/ 56 w 191"/>
                    <a:gd name="T41" fmla="*/ 1761 h 134"/>
                    <a:gd name="T42" fmla="*/ 57 w 191"/>
                    <a:gd name="T43" fmla="*/ 1542 h 134"/>
                    <a:gd name="T44" fmla="*/ 58 w 191"/>
                    <a:gd name="T45" fmla="*/ 1445 h 134"/>
                    <a:gd name="T46" fmla="*/ 56 w 191"/>
                    <a:gd name="T47" fmla="*/ 1277 h 134"/>
                    <a:gd name="T48" fmla="*/ 53 w 191"/>
                    <a:gd name="T49" fmla="*/ 1197 h 134"/>
                    <a:gd name="T50" fmla="*/ 53 w 191"/>
                    <a:gd name="T51" fmla="*/ 1069 h 134"/>
                    <a:gd name="T52" fmla="*/ 48 w 191"/>
                    <a:gd name="T53" fmla="*/ 985 h 134"/>
                    <a:gd name="T54" fmla="*/ 45 w 191"/>
                    <a:gd name="T55" fmla="*/ 773 h 134"/>
                    <a:gd name="T56" fmla="*/ 44 w 191"/>
                    <a:gd name="T57" fmla="*/ 667 h 134"/>
                    <a:gd name="T58" fmla="*/ 41 w 191"/>
                    <a:gd name="T59" fmla="*/ 523 h 134"/>
                    <a:gd name="T60" fmla="*/ 39 w 191"/>
                    <a:gd name="T61" fmla="*/ 595 h 134"/>
                    <a:gd name="T62" fmla="*/ 38 w 191"/>
                    <a:gd name="T63" fmla="*/ 667 h 134"/>
                    <a:gd name="T64" fmla="*/ 35 w 191"/>
                    <a:gd name="T65" fmla="*/ 635 h 134"/>
                    <a:gd name="T66" fmla="*/ 33 w 191"/>
                    <a:gd name="T67" fmla="*/ 452 h 134"/>
                    <a:gd name="T68" fmla="*/ 33 w 191"/>
                    <a:gd name="T69" fmla="*/ 311 h 134"/>
                    <a:gd name="T70" fmla="*/ 31 w 191"/>
                    <a:gd name="T71" fmla="*/ 273 h 134"/>
                    <a:gd name="T72" fmla="*/ 30 w 191"/>
                    <a:gd name="T73" fmla="*/ 186 h 134"/>
                    <a:gd name="T74" fmla="*/ 26 w 191"/>
                    <a:gd name="T75" fmla="*/ 5 h 134"/>
                    <a:gd name="T76" fmla="*/ 23 w 191"/>
                    <a:gd name="T77" fmla="*/ 5 h 134"/>
                    <a:gd name="T78" fmla="*/ 21 w 191"/>
                    <a:gd name="T79" fmla="*/ 0 h 134"/>
                    <a:gd name="T80" fmla="*/ 19 w 191"/>
                    <a:gd name="T81" fmla="*/ 3 h 134"/>
                    <a:gd name="T82" fmla="*/ 19 w 191"/>
                    <a:gd name="T83" fmla="*/ 186 h 134"/>
                    <a:gd name="T84" fmla="*/ 19 w 191"/>
                    <a:gd name="T85" fmla="*/ 163 h 134"/>
                    <a:gd name="T86" fmla="*/ 19 w 191"/>
                    <a:gd name="T87" fmla="*/ 153 h 134"/>
                    <a:gd name="T88" fmla="*/ 19 w 191"/>
                    <a:gd name="T89" fmla="*/ 311 h 134"/>
                    <a:gd name="T90" fmla="*/ 19 w 191"/>
                    <a:gd name="T91" fmla="*/ 354 h 134"/>
                    <a:gd name="T92" fmla="*/ 19 w 191"/>
                    <a:gd name="T93" fmla="*/ 311 h 134"/>
                    <a:gd name="T94" fmla="*/ 19 w 191"/>
                    <a:gd name="T95" fmla="*/ 424 h 134"/>
                    <a:gd name="T96" fmla="*/ 19 w 191"/>
                    <a:gd name="T97" fmla="*/ 311 h 134"/>
                    <a:gd name="T98" fmla="*/ 19 w 191"/>
                    <a:gd name="T99" fmla="*/ 225 h 134"/>
                    <a:gd name="T100" fmla="*/ 0 w 191"/>
                    <a:gd name="T101" fmla="*/ 311 h 134"/>
                    <a:gd name="T102" fmla="*/ 0 w 191"/>
                    <a:gd name="T103" fmla="*/ 311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1"/>
                    <a:gd name="T157" fmla="*/ 0 h 134"/>
                    <a:gd name="T158" fmla="*/ 191 w 191"/>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1" h="134">
                      <a:moveTo>
                        <a:pt x="0" y="19"/>
                      </a:moveTo>
                      <a:lnTo>
                        <a:pt x="1" y="37"/>
                      </a:lnTo>
                      <a:lnTo>
                        <a:pt x="11" y="26"/>
                      </a:lnTo>
                      <a:lnTo>
                        <a:pt x="25" y="40"/>
                      </a:lnTo>
                      <a:lnTo>
                        <a:pt x="19" y="48"/>
                      </a:lnTo>
                      <a:lnTo>
                        <a:pt x="2" y="40"/>
                      </a:lnTo>
                      <a:lnTo>
                        <a:pt x="0" y="52"/>
                      </a:lnTo>
                      <a:lnTo>
                        <a:pt x="2" y="59"/>
                      </a:lnTo>
                      <a:lnTo>
                        <a:pt x="11" y="60"/>
                      </a:lnTo>
                      <a:lnTo>
                        <a:pt x="7" y="68"/>
                      </a:lnTo>
                      <a:lnTo>
                        <a:pt x="15" y="73"/>
                      </a:lnTo>
                      <a:lnTo>
                        <a:pt x="15" y="97"/>
                      </a:lnTo>
                      <a:lnTo>
                        <a:pt x="41" y="90"/>
                      </a:lnTo>
                      <a:lnTo>
                        <a:pt x="56" y="83"/>
                      </a:lnTo>
                      <a:lnTo>
                        <a:pt x="90" y="99"/>
                      </a:lnTo>
                      <a:lnTo>
                        <a:pt x="110" y="108"/>
                      </a:lnTo>
                      <a:lnTo>
                        <a:pt x="115" y="113"/>
                      </a:lnTo>
                      <a:lnTo>
                        <a:pt x="117" y="124"/>
                      </a:lnTo>
                      <a:lnTo>
                        <a:pt x="137" y="133"/>
                      </a:lnTo>
                      <a:lnTo>
                        <a:pt x="166" y="101"/>
                      </a:lnTo>
                      <a:lnTo>
                        <a:pt x="185" y="101"/>
                      </a:lnTo>
                      <a:lnTo>
                        <a:pt x="188" y="88"/>
                      </a:lnTo>
                      <a:lnTo>
                        <a:pt x="190" y="82"/>
                      </a:lnTo>
                      <a:lnTo>
                        <a:pt x="184" y="74"/>
                      </a:lnTo>
                      <a:lnTo>
                        <a:pt x="170" y="69"/>
                      </a:lnTo>
                      <a:lnTo>
                        <a:pt x="169" y="62"/>
                      </a:lnTo>
                      <a:lnTo>
                        <a:pt x="149" y="57"/>
                      </a:lnTo>
                      <a:lnTo>
                        <a:pt x="137" y="45"/>
                      </a:lnTo>
                      <a:lnTo>
                        <a:pt x="132" y="38"/>
                      </a:lnTo>
                      <a:lnTo>
                        <a:pt x="123" y="31"/>
                      </a:lnTo>
                      <a:lnTo>
                        <a:pt x="117" y="35"/>
                      </a:lnTo>
                      <a:lnTo>
                        <a:pt x="113" y="38"/>
                      </a:lnTo>
                      <a:lnTo>
                        <a:pt x="106" y="37"/>
                      </a:lnTo>
                      <a:lnTo>
                        <a:pt x="100" y="26"/>
                      </a:lnTo>
                      <a:lnTo>
                        <a:pt x="100" y="19"/>
                      </a:lnTo>
                      <a:lnTo>
                        <a:pt x="93" y="17"/>
                      </a:lnTo>
                      <a:lnTo>
                        <a:pt x="91" y="11"/>
                      </a:lnTo>
                      <a:lnTo>
                        <a:pt x="83" y="5"/>
                      </a:lnTo>
                      <a:lnTo>
                        <a:pt x="77" y="5"/>
                      </a:lnTo>
                      <a:lnTo>
                        <a:pt x="73" y="0"/>
                      </a:lnTo>
                      <a:lnTo>
                        <a:pt x="66" y="3"/>
                      </a:lnTo>
                      <a:lnTo>
                        <a:pt x="68" y="11"/>
                      </a:lnTo>
                      <a:lnTo>
                        <a:pt x="65" y="9"/>
                      </a:lnTo>
                      <a:lnTo>
                        <a:pt x="60" y="8"/>
                      </a:lnTo>
                      <a:lnTo>
                        <a:pt x="56" y="19"/>
                      </a:lnTo>
                      <a:lnTo>
                        <a:pt x="48" y="21"/>
                      </a:lnTo>
                      <a:lnTo>
                        <a:pt x="41" y="19"/>
                      </a:lnTo>
                      <a:lnTo>
                        <a:pt x="35" y="24"/>
                      </a:lnTo>
                      <a:lnTo>
                        <a:pt x="29" y="19"/>
                      </a:lnTo>
                      <a:lnTo>
                        <a:pt x="20" y="14"/>
                      </a:lnTo>
                      <a:lnTo>
                        <a:pt x="0" y="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6" name="Freeform 147"/>
                <p:cNvSpPr>
                  <a:spLocks noChangeAspect="1"/>
                </p:cNvSpPr>
                <p:nvPr/>
              </p:nvSpPr>
              <p:spPr bwMode="gray">
                <a:xfrm>
                  <a:off x="5578361" y="2368837"/>
                  <a:ext cx="222325" cy="100900"/>
                </a:xfrm>
                <a:custGeom>
                  <a:avLst/>
                  <a:gdLst>
                    <a:gd name="T0" fmla="*/ 16 w 160"/>
                    <a:gd name="T1" fmla="*/ 571 h 69"/>
                    <a:gd name="T2" fmla="*/ 16 w 160"/>
                    <a:gd name="T3" fmla="*/ 571 h 69"/>
                    <a:gd name="T4" fmla="*/ 6 w 160"/>
                    <a:gd name="T5" fmla="*/ 604 h 69"/>
                    <a:gd name="T6" fmla="*/ 0 w 160"/>
                    <a:gd name="T7" fmla="*/ 692 h 69"/>
                    <a:gd name="T8" fmla="*/ 6 w 160"/>
                    <a:gd name="T9" fmla="*/ 732 h 69"/>
                    <a:gd name="T10" fmla="*/ 11 w 160"/>
                    <a:gd name="T11" fmla="*/ 769 h 69"/>
                    <a:gd name="T12" fmla="*/ 16 w 160"/>
                    <a:gd name="T13" fmla="*/ 756 h 69"/>
                    <a:gd name="T14" fmla="*/ 16 w 160"/>
                    <a:gd name="T15" fmla="*/ 756 h 69"/>
                    <a:gd name="T16" fmla="*/ 16 w 160"/>
                    <a:gd name="T17" fmla="*/ 814 h 69"/>
                    <a:gd name="T18" fmla="*/ 18 w 160"/>
                    <a:gd name="T19" fmla="*/ 710 h 69"/>
                    <a:gd name="T20" fmla="*/ 21 w 160"/>
                    <a:gd name="T21" fmla="*/ 692 h 69"/>
                    <a:gd name="T22" fmla="*/ 25 w 160"/>
                    <a:gd name="T23" fmla="*/ 654 h 69"/>
                    <a:gd name="T24" fmla="*/ 29 w 160"/>
                    <a:gd name="T25" fmla="*/ 634 h 69"/>
                    <a:gd name="T26" fmla="*/ 34 w 160"/>
                    <a:gd name="T27" fmla="*/ 506 h 69"/>
                    <a:gd name="T28" fmla="*/ 39 w 160"/>
                    <a:gd name="T29" fmla="*/ 364 h 69"/>
                    <a:gd name="T30" fmla="*/ 40 w 160"/>
                    <a:gd name="T31" fmla="*/ 304 h 69"/>
                    <a:gd name="T32" fmla="*/ 40 w 160"/>
                    <a:gd name="T33" fmla="*/ 172 h 69"/>
                    <a:gd name="T34" fmla="*/ 38 w 160"/>
                    <a:gd name="T35" fmla="*/ 172 h 69"/>
                    <a:gd name="T36" fmla="*/ 35 w 160"/>
                    <a:gd name="T37" fmla="*/ 130 h 69"/>
                    <a:gd name="T38" fmla="*/ 33 w 160"/>
                    <a:gd name="T39" fmla="*/ 6 h 69"/>
                    <a:gd name="T40" fmla="*/ 25 w 160"/>
                    <a:gd name="T41" fmla="*/ 4 h 69"/>
                    <a:gd name="T42" fmla="*/ 16 w 160"/>
                    <a:gd name="T43" fmla="*/ 0 h 69"/>
                    <a:gd name="T44" fmla="*/ 16 w 160"/>
                    <a:gd name="T45" fmla="*/ 1 h 69"/>
                    <a:gd name="T46" fmla="*/ 16 w 160"/>
                    <a:gd name="T47" fmla="*/ 6 h 69"/>
                    <a:gd name="T48" fmla="*/ 16 w 160"/>
                    <a:gd name="T49" fmla="*/ 146 h 69"/>
                    <a:gd name="T50" fmla="*/ 16 w 160"/>
                    <a:gd name="T51" fmla="*/ 154 h 69"/>
                    <a:gd name="T52" fmla="*/ 16 w 160"/>
                    <a:gd name="T53" fmla="*/ 130 h 69"/>
                    <a:gd name="T54" fmla="*/ 16 w 160"/>
                    <a:gd name="T55" fmla="*/ 123 h 69"/>
                    <a:gd name="T56" fmla="*/ 16 w 160"/>
                    <a:gd name="T57" fmla="*/ 130 h 69"/>
                    <a:gd name="T58" fmla="*/ 16 w 160"/>
                    <a:gd name="T59" fmla="*/ 154 h 69"/>
                    <a:gd name="T60" fmla="*/ 16 w 160"/>
                    <a:gd name="T61" fmla="*/ 193 h 69"/>
                    <a:gd name="T62" fmla="*/ 16 w 160"/>
                    <a:gd name="T63" fmla="*/ 256 h 69"/>
                    <a:gd name="T64" fmla="*/ 16 w 160"/>
                    <a:gd name="T65" fmla="*/ 344 h 69"/>
                    <a:gd name="T66" fmla="*/ 16 w 160"/>
                    <a:gd name="T67" fmla="*/ 385 h 69"/>
                    <a:gd name="T68" fmla="*/ 16 w 160"/>
                    <a:gd name="T69" fmla="*/ 385 h 69"/>
                    <a:gd name="T70" fmla="*/ 16 w 160"/>
                    <a:gd name="T71" fmla="*/ 385 h 69"/>
                    <a:gd name="T72" fmla="*/ 16 w 160"/>
                    <a:gd name="T73" fmla="*/ 456 h 69"/>
                    <a:gd name="T74" fmla="*/ 16 w 160"/>
                    <a:gd name="T75" fmla="*/ 566 h 69"/>
                    <a:gd name="T76" fmla="*/ 16 w 160"/>
                    <a:gd name="T77" fmla="*/ 566 h 69"/>
                    <a:gd name="T78" fmla="*/ 16 w 160"/>
                    <a:gd name="T79" fmla="*/ 552 h 69"/>
                    <a:gd name="T80" fmla="*/ 16 w 160"/>
                    <a:gd name="T81" fmla="*/ 566 h 69"/>
                    <a:gd name="T82" fmla="*/ 16 w 160"/>
                    <a:gd name="T83" fmla="*/ 571 h 69"/>
                    <a:gd name="T84" fmla="*/ 16 w 160"/>
                    <a:gd name="T85" fmla="*/ 571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69"/>
                    <a:gd name="T131" fmla="*/ 160 w 160"/>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69">
                      <a:moveTo>
                        <a:pt x="41" y="48"/>
                      </a:moveTo>
                      <a:lnTo>
                        <a:pt x="29" y="48"/>
                      </a:lnTo>
                      <a:lnTo>
                        <a:pt x="6" y="51"/>
                      </a:lnTo>
                      <a:lnTo>
                        <a:pt x="0" y="58"/>
                      </a:lnTo>
                      <a:lnTo>
                        <a:pt x="6" y="61"/>
                      </a:lnTo>
                      <a:lnTo>
                        <a:pt x="11" y="64"/>
                      </a:lnTo>
                      <a:lnTo>
                        <a:pt x="43" y="63"/>
                      </a:lnTo>
                      <a:lnTo>
                        <a:pt x="64" y="63"/>
                      </a:lnTo>
                      <a:lnTo>
                        <a:pt x="74" y="68"/>
                      </a:lnTo>
                      <a:lnTo>
                        <a:pt x="77" y="59"/>
                      </a:lnTo>
                      <a:lnTo>
                        <a:pt x="86" y="58"/>
                      </a:lnTo>
                      <a:lnTo>
                        <a:pt x="99" y="55"/>
                      </a:lnTo>
                      <a:lnTo>
                        <a:pt x="110" y="53"/>
                      </a:lnTo>
                      <a:lnTo>
                        <a:pt x="130" y="42"/>
                      </a:lnTo>
                      <a:lnTo>
                        <a:pt x="152" y="31"/>
                      </a:lnTo>
                      <a:lnTo>
                        <a:pt x="159" y="25"/>
                      </a:lnTo>
                      <a:lnTo>
                        <a:pt x="156" y="15"/>
                      </a:lnTo>
                      <a:lnTo>
                        <a:pt x="146" y="15"/>
                      </a:lnTo>
                      <a:lnTo>
                        <a:pt x="136" y="10"/>
                      </a:lnTo>
                      <a:lnTo>
                        <a:pt x="125" y="6"/>
                      </a:lnTo>
                      <a:lnTo>
                        <a:pt x="99" y="4"/>
                      </a:lnTo>
                      <a:lnTo>
                        <a:pt x="65" y="0"/>
                      </a:lnTo>
                      <a:lnTo>
                        <a:pt x="59" y="1"/>
                      </a:lnTo>
                      <a:lnTo>
                        <a:pt x="61" y="6"/>
                      </a:lnTo>
                      <a:lnTo>
                        <a:pt x="65" y="12"/>
                      </a:lnTo>
                      <a:lnTo>
                        <a:pt x="55" y="13"/>
                      </a:lnTo>
                      <a:lnTo>
                        <a:pt x="53" y="10"/>
                      </a:lnTo>
                      <a:lnTo>
                        <a:pt x="42" y="9"/>
                      </a:lnTo>
                      <a:lnTo>
                        <a:pt x="27" y="10"/>
                      </a:lnTo>
                      <a:lnTo>
                        <a:pt x="34" y="13"/>
                      </a:lnTo>
                      <a:lnTo>
                        <a:pt x="35" y="17"/>
                      </a:lnTo>
                      <a:lnTo>
                        <a:pt x="31" y="22"/>
                      </a:lnTo>
                      <a:lnTo>
                        <a:pt x="31" y="29"/>
                      </a:lnTo>
                      <a:lnTo>
                        <a:pt x="36" y="33"/>
                      </a:lnTo>
                      <a:lnTo>
                        <a:pt x="55" y="33"/>
                      </a:lnTo>
                      <a:lnTo>
                        <a:pt x="62" y="33"/>
                      </a:lnTo>
                      <a:lnTo>
                        <a:pt x="68" y="39"/>
                      </a:lnTo>
                      <a:lnTo>
                        <a:pt x="62" y="47"/>
                      </a:lnTo>
                      <a:lnTo>
                        <a:pt x="55" y="47"/>
                      </a:lnTo>
                      <a:lnTo>
                        <a:pt x="48" y="46"/>
                      </a:lnTo>
                      <a:lnTo>
                        <a:pt x="45" y="47"/>
                      </a:lnTo>
                      <a:lnTo>
                        <a:pt x="41" y="4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7" name="Freeform 148"/>
                <p:cNvSpPr>
                  <a:spLocks noChangeAspect="1"/>
                </p:cNvSpPr>
                <p:nvPr/>
              </p:nvSpPr>
              <p:spPr bwMode="gray">
                <a:xfrm>
                  <a:off x="5556845" y="2429654"/>
                  <a:ext cx="142002" cy="105046"/>
                </a:xfrm>
                <a:custGeom>
                  <a:avLst/>
                  <a:gdLst>
                    <a:gd name="T0" fmla="*/ 0 w 102"/>
                    <a:gd name="T1" fmla="*/ 1171 h 71"/>
                    <a:gd name="T2" fmla="*/ 1 w 102"/>
                    <a:gd name="T3" fmla="*/ 1251 h 71"/>
                    <a:gd name="T4" fmla="*/ 8 w 102"/>
                    <a:gd name="T5" fmla="*/ 1253 h 71"/>
                    <a:gd name="T6" fmla="*/ 17 w 102"/>
                    <a:gd name="T7" fmla="*/ 1299 h 71"/>
                    <a:gd name="T8" fmla="*/ 17 w 102"/>
                    <a:gd name="T9" fmla="*/ 833 h 71"/>
                    <a:gd name="T10" fmla="*/ 17 w 102"/>
                    <a:gd name="T11" fmla="*/ 1134 h 71"/>
                    <a:gd name="T12" fmla="*/ 17 w 102"/>
                    <a:gd name="T13" fmla="*/ 1398 h 71"/>
                    <a:gd name="T14" fmla="*/ 17 w 102"/>
                    <a:gd name="T15" fmla="*/ 1299 h 71"/>
                    <a:gd name="T16" fmla="*/ 24 w 102"/>
                    <a:gd name="T17" fmla="*/ 1171 h 71"/>
                    <a:gd name="T18" fmla="*/ 29 w 102"/>
                    <a:gd name="T19" fmla="*/ 1253 h 71"/>
                    <a:gd name="T20" fmla="*/ 29 w 102"/>
                    <a:gd name="T21" fmla="*/ 833 h 71"/>
                    <a:gd name="T22" fmla="*/ 26 w 102"/>
                    <a:gd name="T23" fmla="*/ 776 h 71"/>
                    <a:gd name="T24" fmla="*/ 24 w 102"/>
                    <a:gd name="T25" fmla="*/ 778 h 71"/>
                    <a:gd name="T26" fmla="*/ 25 w 102"/>
                    <a:gd name="T27" fmla="*/ 517 h 71"/>
                    <a:gd name="T28" fmla="*/ 20 w 102"/>
                    <a:gd name="T29" fmla="*/ 468 h 71"/>
                    <a:gd name="T30" fmla="*/ 17 w 102"/>
                    <a:gd name="T31" fmla="*/ 451 h 71"/>
                    <a:gd name="T32" fmla="*/ 17 w 102"/>
                    <a:gd name="T33" fmla="*/ 451 h 71"/>
                    <a:gd name="T34" fmla="*/ 17 w 102"/>
                    <a:gd name="T35" fmla="*/ 451 h 71"/>
                    <a:gd name="T36" fmla="*/ 17 w 102"/>
                    <a:gd name="T37" fmla="*/ 451 h 71"/>
                    <a:gd name="T38" fmla="*/ 17 w 102"/>
                    <a:gd name="T39" fmla="*/ 393 h 71"/>
                    <a:gd name="T40" fmla="*/ 15 w 102"/>
                    <a:gd name="T41" fmla="*/ 343 h 71"/>
                    <a:gd name="T42" fmla="*/ 17 w 102"/>
                    <a:gd name="T43" fmla="*/ 244 h 71"/>
                    <a:gd name="T44" fmla="*/ 17 w 102"/>
                    <a:gd name="T45" fmla="*/ 199 h 71"/>
                    <a:gd name="T46" fmla="*/ 17 w 102"/>
                    <a:gd name="T47" fmla="*/ 6 h 71"/>
                    <a:gd name="T48" fmla="*/ 17 w 102"/>
                    <a:gd name="T49" fmla="*/ 0 h 71"/>
                    <a:gd name="T50" fmla="*/ 17 w 102"/>
                    <a:gd name="T51" fmla="*/ 2 h 71"/>
                    <a:gd name="T52" fmla="*/ 13 w 102"/>
                    <a:gd name="T53" fmla="*/ 1 h 71"/>
                    <a:gd name="T54" fmla="*/ 5 w 102"/>
                    <a:gd name="T55" fmla="*/ 174 h 71"/>
                    <a:gd name="T56" fmla="*/ 2 w 102"/>
                    <a:gd name="T57" fmla="*/ 451 h 71"/>
                    <a:gd name="T58" fmla="*/ 3 w 102"/>
                    <a:gd name="T59" fmla="*/ 517 h 71"/>
                    <a:gd name="T60" fmla="*/ 2 w 102"/>
                    <a:gd name="T61" fmla="*/ 536 h 71"/>
                    <a:gd name="T62" fmla="*/ 11 w 102"/>
                    <a:gd name="T63" fmla="*/ 574 h 71"/>
                    <a:gd name="T64" fmla="*/ 15 w 102"/>
                    <a:gd name="T65" fmla="*/ 753 h 71"/>
                    <a:gd name="T66" fmla="*/ 13 w 102"/>
                    <a:gd name="T67" fmla="*/ 924 h 71"/>
                    <a:gd name="T68" fmla="*/ 10 w 102"/>
                    <a:gd name="T69" fmla="*/ 953 h 71"/>
                    <a:gd name="T70" fmla="*/ 7 w 102"/>
                    <a:gd name="T71" fmla="*/ 1022 h 71"/>
                    <a:gd name="T72" fmla="*/ 0 w 102"/>
                    <a:gd name="T73" fmla="*/ 1171 h 71"/>
                    <a:gd name="T74" fmla="*/ 0 w 102"/>
                    <a:gd name="T75" fmla="*/ 11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71"/>
                    <a:gd name="T116" fmla="*/ 102 w 102"/>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71">
                      <a:moveTo>
                        <a:pt x="0" y="59"/>
                      </a:moveTo>
                      <a:lnTo>
                        <a:pt x="1" y="62"/>
                      </a:lnTo>
                      <a:lnTo>
                        <a:pt x="8" y="63"/>
                      </a:lnTo>
                      <a:lnTo>
                        <a:pt x="26" y="64"/>
                      </a:lnTo>
                      <a:lnTo>
                        <a:pt x="47" y="42"/>
                      </a:lnTo>
                      <a:lnTo>
                        <a:pt x="53" y="56"/>
                      </a:lnTo>
                      <a:lnTo>
                        <a:pt x="59" y="70"/>
                      </a:lnTo>
                      <a:lnTo>
                        <a:pt x="72" y="64"/>
                      </a:lnTo>
                      <a:lnTo>
                        <a:pt x="86" y="59"/>
                      </a:lnTo>
                      <a:lnTo>
                        <a:pt x="100" y="63"/>
                      </a:lnTo>
                      <a:lnTo>
                        <a:pt x="101" y="42"/>
                      </a:lnTo>
                      <a:lnTo>
                        <a:pt x="91" y="38"/>
                      </a:lnTo>
                      <a:lnTo>
                        <a:pt x="85" y="39"/>
                      </a:lnTo>
                      <a:lnTo>
                        <a:pt x="89" y="26"/>
                      </a:lnTo>
                      <a:lnTo>
                        <a:pt x="77" y="23"/>
                      </a:lnTo>
                      <a:lnTo>
                        <a:pt x="67" y="22"/>
                      </a:lnTo>
                      <a:lnTo>
                        <a:pt x="53" y="22"/>
                      </a:lnTo>
                      <a:lnTo>
                        <a:pt x="42" y="22"/>
                      </a:lnTo>
                      <a:lnTo>
                        <a:pt x="28" y="22"/>
                      </a:lnTo>
                      <a:lnTo>
                        <a:pt x="17" y="20"/>
                      </a:lnTo>
                      <a:lnTo>
                        <a:pt x="15" y="18"/>
                      </a:lnTo>
                      <a:lnTo>
                        <a:pt x="17" y="13"/>
                      </a:lnTo>
                      <a:lnTo>
                        <a:pt x="22" y="10"/>
                      </a:lnTo>
                      <a:lnTo>
                        <a:pt x="41" y="6"/>
                      </a:lnTo>
                      <a:lnTo>
                        <a:pt x="40" y="0"/>
                      </a:lnTo>
                      <a:lnTo>
                        <a:pt x="26" y="2"/>
                      </a:lnTo>
                      <a:lnTo>
                        <a:pt x="13" y="1"/>
                      </a:lnTo>
                      <a:lnTo>
                        <a:pt x="5" y="8"/>
                      </a:lnTo>
                      <a:lnTo>
                        <a:pt x="2" y="22"/>
                      </a:lnTo>
                      <a:lnTo>
                        <a:pt x="3" y="26"/>
                      </a:lnTo>
                      <a:lnTo>
                        <a:pt x="2" y="27"/>
                      </a:lnTo>
                      <a:lnTo>
                        <a:pt x="11" y="29"/>
                      </a:lnTo>
                      <a:lnTo>
                        <a:pt x="15" y="37"/>
                      </a:lnTo>
                      <a:lnTo>
                        <a:pt x="13" y="46"/>
                      </a:lnTo>
                      <a:lnTo>
                        <a:pt x="10" y="47"/>
                      </a:lnTo>
                      <a:lnTo>
                        <a:pt x="7" y="51"/>
                      </a:lnTo>
                      <a:lnTo>
                        <a:pt x="0" y="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8" name="Freeform 149"/>
                <p:cNvSpPr>
                  <a:spLocks noChangeAspect="1"/>
                </p:cNvSpPr>
                <p:nvPr/>
              </p:nvSpPr>
              <p:spPr bwMode="gray">
                <a:xfrm>
                  <a:off x="4601562" y="2331519"/>
                  <a:ext cx="67415" cy="71873"/>
                </a:xfrm>
                <a:custGeom>
                  <a:avLst/>
                  <a:gdLst>
                    <a:gd name="T0" fmla="*/ 0 w 48"/>
                    <a:gd name="T1" fmla="*/ 163 h 49"/>
                    <a:gd name="T2" fmla="*/ 24 w 48"/>
                    <a:gd name="T3" fmla="*/ 154 h 49"/>
                    <a:gd name="T4" fmla="*/ 24 w 48"/>
                    <a:gd name="T5" fmla="*/ 0 h 49"/>
                    <a:gd name="T6" fmla="*/ 24 w 48"/>
                    <a:gd name="T7" fmla="*/ 397 h 49"/>
                    <a:gd name="T8" fmla="*/ 24 w 48"/>
                    <a:gd name="T9" fmla="*/ 623 h 49"/>
                    <a:gd name="T10" fmla="*/ 18 w 48"/>
                    <a:gd name="T11" fmla="*/ 661 h 49"/>
                    <a:gd name="T12" fmla="*/ 9 w 48"/>
                    <a:gd name="T13" fmla="*/ 623 h 49"/>
                    <a:gd name="T14" fmla="*/ 8 w 48"/>
                    <a:gd name="T15" fmla="*/ 397 h 49"/>
                    <a:gd name="T16" fmla="*/ 0 w 48"/>
                    <a:gd name="T17" fmla="*/ 173 h 49"/>
                    <a:gd name="T18" fmla="*/ 0 w 48"/>
                    <a:gd name="T19" fmla="*/ 163 h 49"/>
                    <a:gd name="T20" fmla="*/ 0 w 48"/>
                    <a:gd name="T21" fmla="*/ 163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9"/>
                    <a:gd name="T35" fmla="*/ 48 w 4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9">
                      <a:moveTo>
                        <a:pt x="0" y="12"/>
                      </a:moveTo>
                      <a:lnTo>
                        <a:pt x="28" y="11"/>
                      </a:lnTo>
                      <a:lnTo>
                        <a:pt x="31" y="0"/>
                      </a:lnTo>
                      <a:lnTo>
                        <a:pt x="47" y="29"/>
                      </a:lnTo>
                      <a:lnTo>
                        <a:pt x="43" y="45"/>
                      </a:lnTo>
                      <a:lnTo>
                        <a:pt x="18" y="48"/>
                      </a:lnTo>
                      <a:lnTo>
                        <a:pt x="9" y="45"/>
                      </a:lnTo>
                      <a:lnTo>
                        <a:pt x="8" y="29"/>
                      </a:lnTo>
                      <a:lnTo>
                        <a:pt x="0" y="13"/>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19" name="Freeform 160"/>
                <p:cNvSpPr>
                  <a:spLocks noChangeAspect="1"/>
                </p:cNvSpPr>
                <p:nvPr/>
              </p:nvSpPr>
              <p:spPr bwMode="gray">
                <a:xfrm>
                  <a:off x="4433742" y="2382660"/>
                  <a:ext cx="14343" cy="42847"/>
                </a:xfrm>
                <a:custGeom>
                  <a:avLst/>
                  <a:gdLst>
                    <a:gd name="T0" fmla="*/ 0 w 11"/>
                    <a:gd name="T1" fmla="*/ 246 h 29"/>
                    <a:gd name="T2" fmla="*/ 0 w 11"/>
                    <a:gd name="T3" fmla="*/ 246 h 29"/>
                    <a:gd name="T4" fmla="*/ 5 w 11"/>
                    <a:gd name="T5" fmla="*/ 512 h 29"/>
                    <a:gd name="T6" fmla="*/ 5 w 11"/>
                    <a:gd name="T7" fmla="*/ 0 h 29"/>
                    <a:gd name="T8" fmla="*/ 0 w 11"/>
                    <a:gd name="T9" fmla="*/ 246 h 29"/>
                    <a:gd name="T10" fmla="*/ 0 w 11"/>
                    <a:gd name="T11" fmla="*/ 246 h 29"/>
                    <a:gd name="T12" fmla="*/ 0 60000 65536"/>
                    <a:gd name="T13" fmla="*/ 0 60000 65536"/>
                    <a:gd name="T14" fmla="*/ 0 60000 65536"/>
                    <a:gd name="T15" fmla="*/ 0 60000 65536"/>
                    <a:gd name="T16" fmla="*/ 0 60000 65536"/>
                    <a:gd name="T17" fmla="*/ 0 60000 65536"/>
                    <a:gd name="T18" fmla="*/ 0 w 11"/>
                    <a:gd name="T19" fmla="*/ 0 h 29"/>
                    <a:gd name="T20" fmla="*/ 11 w 1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1" h="29">
                      <a:moveTo>
                        <a:pt x="0" y="14"/>
                      </a:moveTo>
                      <a:lnTo>
                        <a:pt x="0" y="14"/>
                      </a:lnTo>
                      <a:lnTo>
                        <a:pt x="9" y="28"/>
                      </a:lnTo>
                      <a:lnTo>
                        <a:pt x="10" y="0"/>
                      </a:lnTo>
                      <a:lnTo>
                        <a:pt x="0" y="1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0" name="Freeform 161"/>
                <p:cNvSpPr>
                  <a:spLocks noChangeAspect="1"/>
                </p:cNvSpPr>
                <p:nvPr/>
              </p:nvSpPr>
              <p:spPr bwMode="gray">
                <a:xfrm>
                  <a:off x="4382105" y="2077197"/>
                  <a:ext cx="166386" cy="196270"/>
                </a:xfrm>
                <a:custGeom>
                  <a:avLst/>
                  <a:gdLst>
                    <a:gd name="T0" fmla="*/ 0 w 119"/>
                    <a:gd name="T1" fmla="*/ 976 h 133"/>
                    <a:gd name="T2" fmla="*/ 0 w 119"/>
                    <a:gd name="T3" fmla="*/ 976 h 133"/>
                    <a:gd name="T4" fmla="*/ 0 w 119"/>
                    <a:gd name="T5" fmla="*/ 1359 h 133"/>
                    <a:gd name="T6" fmla="*/ 1 w 119"/>
                    <a:gd name="T7" fmla="*/ 1549 h 133"/>
                    <a:gd name="T8" fmla="*/ 3 w 119"/>
                    <a:gd name="T9" fmla="*/ 1760 h 133"/>
                    <a:gd name="T10" fmla="*/ 19 w 119"/>
                    <a:gd name="T11" fmla="*/ 1907 h 133"/>
                    <a:gd name="T12" fmla="*/ 19 w 119"/>
                    <a:gd name="T13" fmla="*/ 2303 h 133"/>
                    <a:gd name="T14" fmla="*/ 19 w 119"/>
                    <a:gd name="T15" fmla="*/ 2352 h 133"/>
                    <a:gd name="T16" fmla="*/ 32 w 119"/>
                    <a:gd name="T17" fmla="*/ 2337 h 133"/>
                    <a:gd name="T18" fmla="*/ 37 w 119"/>
                    <a:gd name="T19" fmla="*/ 1940 h 133"/>
                    <a:gd name="T20" fmla="*/ 26 w 119"/>
                    <a:gd name="T21" fmla="*/ 1477 h 133"/>
                    <a:gd name="T22" fmla="*/ 38 w 119"/>
                    <a:gd name="T23" fmla="*/ 1213 h 133"/>
                    <a:gd name="T24" fmla="*/ 41 w 119"/>
                    <a:gd name="T25" fmla="*/ 1295 h 133"/>
                    <a:gd name="T26" fmla="*/ 38 w 119"/>
                    <a:gd name="T27" fmla="*/ 349 h 133"/>
                    <a:gd name="T28" fmla="*/ 29 w 119"/>
                    <a:gd name="T29" fmla="*/ 7 h 133"/>
                    <a:gd name="T30" fmla="*/ 19 w 119"/>
                    <a:gd name="T31" fmla="*/ 269 h 133"/>
                    <a:gd name="T32" fmla="*/ 19 w 119"/>
                    <a:gd name="T33" fmla="*/ 182 h 133"/>
                    <a:gd name="T34" fmla="*/ 19 w 119"/>
                    <a:gd name="T35" fmla="*/ 0 h 133"/>
                    <a:gd name="T36" fmla="*/ 19 w 119"/>
                    <a:gd name="T37" fmla="*/ 0 h 133"/>
                    <a:gd name="T38" fmla="*/ 19 w 119"/>
                    <a:gd name="T39" fmla="*/ 518 h 133"/>
                    <a:gd name="T40" fmla="*/ 19 w 119"/>
                    <a:gd name="T41" fmla="*/ 373 h 133"/>
                    <a:gd name="T42" fmla="*/ 16 w 119"/>
                    <a:gd name="T43" fmla="*/ 521 h 133"/>
                    <a:gd name="T44" fmla="*/ 14 w 119"/>
                    <a:gd name="T45" fmla="*/ 856 h 133"/>
                    <a:gd name="T46" fmla="*/ 0 w 119"/>
                    <a:gd name="T47" fmla="*/ 976 h 133"/>
                    <a:gd name="T48" fmla="*/ 0 w 119"/>
                    <a:gd name="T49" fmla="*/ 976 h 1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33"/>
                    <a:gd name="T77" fmla="*/ 119 w 119"/>
                    <a:gd name="T78" fmla="*/ 133 h 1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33">
                      <a:moveTo>
                        <a:pt x="0" y="54"/>
                      </a:moveTo>
                      <a:lnTo>
                        <a:pt x="0" y="54"/>
                      </a:lnTo>
                      <a:lnTo>
                        <a:pt x="0" y="76"/>
                      </a:lnTo>
                      <a:lnTo>
                        <a:pt x="1" y="86"/>
                      </a:lnTo>
                      <a:lnTo>
                        <a:pt x="3" y="97"/>
                      </a:lnTo>
                      <a:lnTo>
                        <a:pt x="28" y="107"/>
                      </a:lnTo>
                      <a:lnTo>
                        <a:pt x="20" y="129"/>
                      </a:lnTo>
                      <a:lnTo>
                        <a:pt x="47" y="132"/>
                      </a:lnTo>
                      <a:lnTo>
                        <a:pt x="93" y="131"/>
                      </a:lnTo>
                      <a:lnTo>
                        <a:pt x="105" y="110"/>
                      </a:lnTo>
                      <a:lnTo>
                        <a:pt x="81" y="83"/>
                      </a:lnTo>
                      <a:lnTo>
                        <a:pt x="110" y="68"/>
                      </a:lnTo>
                      <a:lnTo>
                        <a:pt x="118" y="73"/>
                      </a:lnTo>
                      <a:lnTo>
                        <a:pt x="110" y="20"/>
                      </a:lnTo>
                      <a:lnTo>
                        <a:pt x="88" y="7"/>
                      </a:lnTo>
                      <a:lnTo>
                        <a:pt x="64" y="16"/>
                      </a:lnTo>
                      <a:lnTo>
                        <a:pt x="68" y="10"/>
                      </a:lnTo>
                      <a:lnTo>
                        <a:pt x="47" y="0"/>
                      </a:lnTo>
                      <a:lnTo>
                        <a:pt x="36" y="0"/>
                      </a:lnTo>
                      <a:lnTo>
                        <a:pt x="36" y="29"/>
                      </a:lnTo>
                      <a:lnTo>
                        <a:pt x="23" y="21"/>
                      </a:lnTo>
                      <a:lnTo>
                        <a:pt x="16" y="30"/>
                      </a:lnTo>
                      <a:lnTo>
                        <a:pt x="14" y="48"/>
                      </a:lnTo>
                      <a:lnTo>
                        <a:pt x="0" y="5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1" name="Freeform 162"/>
                <p:cNvSpPr>
                  <a:spLocks noChangeAspect="1"/>
                </p:cNvSpPr>
                <p:nvPr/>
              </p:nvSpPr>
              <p:spPr bwMode="gray">
                <a:xfrm>
                  <a:off x="4654634" y="2411685"/>
                  <a:ext cx="120486" cy="128543"/>
                </a:xfrm>
                <a:custGeom>
                  <a:avLst/>
                  <a:gdLst>
                    <a:gd name="T0" fmla="*/ 0 w 86"/>
                    <a:gd name="T1" fmla="*/ 1069 h 86"/>
                    <a:gd name="T2" fmla="*/ 0 w 86"/>
                    <a:gd name="T3" fmla="*/ 1069 h 86"/>
                    <a:gd name="T4" fmla="*/ 11 w 86"/>
                    <a:gd name="T5" fmla="*/ 452 h 86"/>
                    <a:gd name="T6" fmla="*/ 21 w 86"/>
                    <a:gd name="T7" fmla="*/ 262 h 86"/>
                    <a:gd name="T8" fmla="*/ 24 w 86"/>
                    <a:gd name="T9" fmla="*/ 262 h 86"/>
                    <a:gd name="T10" fmla="*/ 30 w 86"/>
                    <a:gd name="T11" fmla="*/ 0 h 86"/>
                    <a:gd name="T12" fmla="*/ 28 w 86"/>
                    <a:gd name="T13" fmla="*/ 572 h 86"/>
                    <a:gd name="T14" fmla="*/ 21 w 86"/>
                    <a:gd name="T15" fmla="*/ 418 h 86"/>
                    <a:gd name="T16" fmla="*/ 21 w 86"/>
                    <a:gd name="T17" fmla="*/ 915 h 86"/>
                    <a:gd name="T18" fmla="*/ 21 w 86"/>
                    <a:gd name="T19" fmla="*/ 669 h 86"/>
                    <a:gd name="T20" fmla="*/ 21 w 86"/>
                    <a:gd name="T21" fmla="*/ 1352 h 86"/>
                    <a:gd name="T22" fmla="*/ 21 w 86"/>
                    <a:gd name="T23" fmla="*/ 1512 h 86"/>
                    <a:gd name="T24" fmla="*/ 21 w 86"/>
                    <a:gd name="T25" fmla="*/ 1769 h 86"/>
                    <a:gd name="T26" fmla="*/ 21 w 86"/>
                    <a:gd name="T27" fmla="*/ 2068 h 86"/>
                    <a:gd name="T28" fmla="*/ 21 w 86"/>
                    <a:gd name="T29" fmla="*/ 2162 h 86"/>
                    <a:gd name="T30" fmla="*/ 21 w 86"/>
                    <a:gd name="T31" fmla="*/ 2652 h 86"/>
                    <a:gd name="T32" fmla="*/ 20 w 86"/>
                    <a:gd name="T33" fmla="*/ 2520 h 86"/>
                    <a:gd name="T34" fmla="*/ 14 w 86"/>
                    <a:gd name="T35" fmla="*/ 2061 h 86"/>
                    <a:gd name="T36" fmla="*/ 21 w 86"/>
                    <a:gd name="T37" fmla="*/ 1843 h 86"/>
                    <a:gd name="T38" fmla="*/ 14 w 86"/>
                    <a:gd name="T39" fmla="*/ 1768 h 86"/>
                    <a:gd name="T40" fmla="*/ 0 w 86"/>
                    <a:gd name="T41" fmla="*/ 1069 h 86"/>
                    <a:gd name="T42" fmla="*/ 0 w 86"/>
                    <a:gd name="T43" fmla="*/ 106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86"/>
                    <a:gd name="T68" fmla="*/ 86 w 86"/>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86">
                      <a:moveTo>
                        <a:pt x="0" y="34"/>
                      </a:moveTo>
                      <a:lnTo>
                        <a:pt x="0" y="34"/>
                      </a:lnTo>
                      <a:lnTo>
                        <a:pt x="11" y="15"/>
                      </a:lnTo>
                      <a:lnTo>
                        <a:pt x="38" y="8"/>
                      </a:lnTo>
                      <a:lnTo>
                        <a:pt x="72" y="8"/>
                      </a:lnTo>
                      <a:lnTo>
                        <a:pt x="85" y="0"/>
                      </a:lnTo>
                      <a:lnTo>
                        <a:pt x="80" y="18"/>
                      </a:lnTo>
                      <a:lnTo>
                        <a:pt x="57" y="14"/>
                      </a:lnTo>
                      <a:lnTo>
                        <a:pt x="46" y="29"/>
                      </a:lnTo>
                      <a:lnTo>
                        <a:pt x="33" y="21"/>
                      </a:lnTo>
                      <a:lnTo>
                        <a:pt x="42" y="43"/>
                      </a:lnTo>
                      <a:lnTo>
                        <a:pt x="31" y="48"/>
                      </a:lnTo>
                      <a:lnTo>
                        <a:pt x="52" y="57"/>
                      </a:lnTo>
                      <a:lnTo>
                        <a:pt x="52" y="66"/>
                      </a:lnTo>
                      <a:lnTo>
                        <a:pt x="35" y="69"/>
                      </a:lnTo>
                      <a:lnTo>
                        <a:pt x="41" y="85"/>
                      </a:lnTo>
                      <a:lnTo>
                        <a:pt x="20" y="80"/>
                      </a:lnTo>
                      <a:lnTo>
                        <a:pt x="14" y="65"/>
                      </a:lnTo>
                      <a:lnTo>
                        <a:pt x="41" y="58"/>
                      </a:lnTo>
                      <a:lnTo>
                        <a:pt x="14" y="56"/>
                      </a:lnTo>
                      <a:lnTo>
                        <a:pt x="0" y="3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2" name="Freeform 163"/>
                <p:cNvSpPr>
                  <a:spLocks noChangeAspect="1"/>
                </p:cNvSpPr>
                <p:nvPr/>
              </p:nvSpPr>
              <p:spPr bwMode="gray">
                <a:xfrm>
                  <a:off x="4717745" y="2559579"/>
                  <a:ext cx="57375" cy="11058"/>
                </a:xfrm>
                <a:custGeom>
                  <a:avLst/>
                  <a:gdLst>
                    <a:gd name="T0" fmla="*/ 0 w 41"/>
                    <a:gd name="T1" fmla="*/ 2057 h 7"/>
                    <a:gd name="T2" fmla="*/ 0 w 41"/>
                    <a:gd name="T3" fmla="*/ 2057 h 7"/>
                    <a:gd name="T4" fmla="*/ 3 w 41"/>
                    <a:gd name="T5" fmla="*/ 0 h 7"/>
                    <a:gd name="T6" fmla="*/ 20 w 41"/>
                    <a:gd name="T7" fmla="*/ 2057 h 7"/>
                    <a:gd name="T8" fmla="*/ 13 w 41"/>
                    <a:gd name="T9" fmla="*/ 2057 h 7"/>
                    <a:gd name="T10" fmla="*/ 0 w 41"/>
                    <a:gd name="T11" fmla="*/ 2057 h 7"/>
                    <a:gd name="T12" fmla="*/ 0 w 41"/>
                    <a:gd name="T13" fmla="*/ 2057 h 7"/>
                    <a:gd name="T14" fmla="*/ 0 60000 65536"/>
                    <a:gd name="T15" fmla="*/ 0 60000 65536"/>
                    <a:gd name="T16" fmla="*/ 0 60000 65536"/>
                    <a:gd name="T17" fmla="*/ 0 60000 65536"/>
                    <a:gd name="T18" fmla="*/ 0 60000 65536"/>
                    <a:gd name="T19" fmla="*/ 0 60000 65536"/>
                    <a:gd name="T20" fmla="*/ 0 60000 65536"/>
                    <a:gd name="T21" fmla="*/ 0 w 41"/>
                    <a:gd name="T22" fmla="*/ 0 h 7"/>
                    <a:gd name="T23" fmla="*/ 41 w 4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
                      <a:moveTo>
                        <a:pt x="0" y="6"/>
                      </a:moveTo>
                      <a:lnTo>
                        <a:pt x="0" y="6"/>
                      </a:lnTo>
                      <a:lnTo>
                        <a:pt x="3" y="0"/>
                      </a:lnTo>
                      <a:lnTo>
                        <a:pt x="40" y="6"/>
                      </a:lnTo>
                      <a:lnTo>
                        <a:pt x="13" y="6"/>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3" name="Freeform 165"/>
                <p:cNvSpPr>
                  <a:spLocks noChangeAspect="1"/>
                </p:cNvSpPr>
                <p:nvPr/>
              </p:nvSpPr>
              <p:spPr bwMode="gray">
                <a:xfrm>
                  <a:off x="4396448" y="2283142"/>
                  <a:ext cx="226628" cy="222532"/>
                </a:xfrm>
                <a:custGeom>
                  <a:avLst/>
                  <a:gdLst>
                    <a:gd name="T0" fmla="*/ 0 w 161"/>
                    <a:gd name="T1" fmla="*/ 622 h 151"/>
                    <a:gd name="T2" fmla="*/ 0 w 161"/>
                    <a:gd name="T3" fmla="*/ 622 h 151"/>
                    <a:gd name="T4" fmla="*/ 4 w 161"/>
                    <a:gd name="T5" fmla="*/ 327 h 151"/>
                    <a:gd name="T6" fmla="*/ 23 w 161"/>
                    <a:gd name="T7" fmla="*/ 183 h 151"/>
                    <a:gd name="T8" fmla="*/ 26 w 161"/>
                    <a:gd name="T9" fmla="*/ 307 h 151"/>
                    <a:gd name="T10" fmla="*/ 26 w 161"/>
                    <a:gd name="T11" fmla="*/ 4 h 151"/>
                    <a:gd name="T12" fmla="*/ 28 w 161"/>
                    <a:gd name="T13" fmla="*/ 0 h 151"/>
                    <a:gd name="T14" fmla="*/ 43 w 161"/>
                    <a:gd name="T15" fmla="*/ 172 h 151"/>
                    <a:gd name="T16" fmla="*/ 43 w 161"/>
                    <a:gd name="T17" fmla="*/ 451 h 151"/>
                    <a:gd name="T18" fmla="*/ 32 w 161"/>
                    <a:gd name="T19" fmla="*/ 481 h 151"/>
                    <a:gd name="T20" fmla="*/ 34 w 161"/>
                    <a:gd name="T21" fmla="*/ 856 h 151"/>
                    <a:gd name="T22" fmla="*/ 50 w 161"/>
                    <a:gd name="T23" fmla="*/ 1396 h 151"/>
                    <a:gd name="T24" fmla="*/ 59 w 161"/>
                    <a:gd name="T25" fmla="*/ 1435 h 151"/>
                    <a:gd name="T26" fmla="*/ 59 w 161"/>
                    <a:gd name="T27" fmla="*/ 1557 h 151"/>
                    <a:gd name="T28" fmla="*/ 71 w 161"/>
                    <a:gd name="T29" fmla="*/ 1967 h 151"/>
                    <a:gd name="T30" fmla="*/ 63 w 161"/>
                    <a:gd name="T31" fmla="*/ 1868 h 151"/>
                    <a:gd name="T32" fmla="*/ 65 w 161"/>
                    <a:gd name="T33" fmla="*/ 2244 h 151"/>
                    <a:gd name="T34" fmla="*/ 59 w 161"/>
                    <a:gd name="T35" fmla="*/ 2545 h 151"/>
                    <a:gd name="T36" fmla="*/ 56 w 161"/>
                    <a:gd name="T37" fmla="*/ 1970 h 151"/>
                    <a:gd name="T38" fmla="*/ 26 w 161"/>
                    <a:gd name="T39" fmla="*/ 1309 h 151"/>
                    <a:gd name="T40" fmla="*/ 26 w 161"/>
                    <a:gd name="T41" fmla="*/ 913 h 151"/>
                    <a:gd name="T42" fmla="*/ 26 w 161"/>
                    <a:gd name="T43" fmla="*/ 754 h 151"/>
                    <a:gd name="T44" fmla="*/ 10 w 161"/>
                    <a:gd name="T45" fmla="*/ 915 h 151"/>
                    <a:gd name="T46" fmla="*/ 0 w 161"/>
                    <a:gd name="T47" fmla="*/ 622 h 151"/>
                    <a:gd name="T48" fmla="*/ 0 w 161"/>
                    <a:gd name="T49" fmla="*/ 622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
                    <a:gd name="T76" fmla="*/ 0 h 151"/>
                    <a:gd name="T77" fmla="*/ 161 w 161"/>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 h="151">
                      <a:moveTo>
                        <a:pt x="0" y="37"/>
                      </a:moveTo>
                      <a:lnTo>
                        <a:pt x="0" y="37"/>
                      </a:lnTo>
                      <a:lnTo>
                        <a:pt x="4" y="20"/>
                      </a:lnTo>
                      <a:lnTo>
                        <a:pt x="23" y="11"/>
                      </a:lnTo>
                      <a:lnTo>
                        <a:pt x="31" y="19"/>
                      </a:lnTo>
                      <a:lnTo>
                        <a:pt x="50" y="4"/>
                      </a:lnTo>
                      <a:lnTo>
                        <a:pt x="72" y="0"/>
                      </a:lnTo>
                      <a:lnTo>
                        <a:pt x="95" y="10"/>
                      </a:lnTo>
                      <a:lnTo>
                        <a:pt x="95" y="27"/>
                      </a:lnTo>
                      <a:lnTo>
                        <a:pt x="76" y="29"/>
                      </a:lnTo>
                      <a:lnTo>
                        <a:pt x="78" y="50"/>
                      </a:lnTo>
                      <a:lnTo>
                        <a:pt x="108" y="83"/>
                      </a:lnTo>
                      <a:lnTo>
                        <a:pt x="127" y="86"/>
                      </a:lnTo>
                      <a:lnTo>
                        <a:pt x="126" y="93"/>
                      </a:lnTo>
                      <a:lnTo>
                        <a:pt x="160" y="115"/>
                      </a:lnTo>
                      <a:lnTo>
                        <a:pt x="136" y="112"/>
                      </a:lnTo>
                      <a:lnTo>
                        <a:pt x="141" y="133"/>
                      </a:lnTo>
                      <a:lnTo>
                        <a:pt x="127" y="150"/>
                      </a:lnTo>
                      <a:lnTo>
                        <a:pt x="121" y="116"/>
                      </a:lnTo>
                      <a:lnTo>
                        <a:pt x="61" y="78"/>
                      </a:lnTo>
                      <a:lnTo>
                        <a:pt x="47" y="53"/>
                      </a:lnTo>
                      <a:lnTo>
                        <a:pt x="28" y="45"/>
                      </a:lnTo>
                      <a:lnTo>
                        <a:pt x="10" y="55"/>
                      </a:lnTo>
                      <a:lnTo>
                        <a:pt x="0" y="3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4" name="Freeform 166"/>
                <p:cNvSpPr>
                  <a:spLocks noChangeAspect="1"/>
                </p:cNvSpPr>
                <p:nvPr/>
              </p:nvSpPr>
              <p:spPr bwMode="gray">
                <a:xfrm>
                  <a:off x="4423702" y="2425507"/>
                  <a:ext cx="30122" cy="56670"/>
                </a:xfrm>
                <a:custGeom>
                  <a:avLst/>
                  <a:gdLst>
                    <a:gd name="T0" fmla="*/ 0 w 21"/>
                    <a:gd name="T1" fmla="*/ 6 h 38"/>
                    <a:gd name="T2" fmla="*/ 0 w 21"/>
                    <a:gd name="T3" fmla="*/ 6 h 38"/>
                    <a:gd name="T4" fmla="*/ 4 w 21"/>
                    <a:gd name="T5" fmla="*/ 958 h 38"/>
                    <a:gd name="T6" fmla="*/ 12 w 21"/>
                    <a:gd name="T7" fmla="*/ 1034 h 38"/>
                    <a:gd name="T8" fmla="*/ 20 w 21"/>
                    <a:gd name="T9" fmla="*/ 411 h 38"/>
                    <a:gd name="T10" fmla="*/ 13 w 21"/>
                    <a:gd name="T11" fmla="*/ 0 h 38"/>
                    <a:gd name="T12" fmla="*/ 0 w 21"/>
                    <a:gd name="T13" fmla="*/ 6 h 38"/>
                    <a:gd name="T14" fmla="*/ 0 w 21"/>
                    <a:gd name="T15" fmla="*/ 6 h 3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8"/>
                    <a:gd name="T26" fmla="*/ 21 w 21"/>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8">
                      <a:moveTo>
                        <a:pt x="0" y="6"/>
                      </a:moveTo>
                      <a:lnTo>
                        <a:pt x="0" y="6"/>
                      </a:lnTo>
                      <a:lnTo>
                        <a:pt x="4" y="34"/>
                      </a:lnTo>
                      <a:lnTo>
                        <a:pt x="12" y="37"/>
                      </a:lnTo>
                      <a:lnTo>
                        <a:pt x="20" y="15"/>
                      </a:lnTo>
                      <a:lnTo>
                        <a:pt x="13" y="0"/>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5" name="Freeform 167"/>
                <p:cNvSpPr>
                  <a:spLocks noChangeAspect="1"/>
                </p:cNvSpPr>
                <p:nvPr/>
              </p:nvSpPr>
              <p:spPr bwMode="gray">
                <a:xfrm>
                  <a:off x="4506895" y="2497381"/>
                  <a:ext cx="60243" cy="37319"/>
                </a:xfrm>
                <a:custGeom>
                  <a:avLst/>
                  <a:gdLst>
                    <a:gd name="T0" fmla="*/ 0 w 43"/>
                    <a:gd name="T1" fmla="*/ 5 h 25"/>
                    <a:gd name="T2" fmla="*/ 0 w 43"/>
                    <a:gd name="T3" fmla="*/ 5 h 25"/>
                    <a:gd name="T4" fmla="*/ 21 w 43"/>
                    <a:gd name="T5" fmla="*/ 702 h 25"/>
                    <a:gd name="T6" fmla="*/ 21 w 43"/>
                    <a:gd name="T7" fmla="*/ 0 h 25"/>
                    <a:gd name="T8" fmla="*/ 0 w 43"/>
                    <a:gd name="T9" fmla="*/ 5 h 25"/>
                    <a:gd name="T10" fmla="*/ 0 w 43"/>
                    <a:gd name="T11" fmla="*/ 5 h 25"/>
                    <a:gd name="T12" fmla="*/ 0 60000 65536"/>
                    <a:gd name="T13" fmla="*/ 0 60000 65536"/>
                    <a:gd name="T14" fmla="*/ 0 60000 65536"/>
                    <a:gd name="T15" fmla="*/ 0 60000 65536"/>
                    <a:gd name="T16" fmla="*/ 0 60000 65536"/>
                    <a:gd name="T17" fmla="*/ 0 60000 65536"/>
                    <a:gd name="T18" fmla="*/ 0 w 43"/>
                    <a:gd name="T19" fmla="*/ 0 h 25"/>
                    <a:gd name="T20" fmla="*/ 43 w 4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3" h="25">
                      <a:moveTo>
                        <a:pt x="0" y="5"/>
                      </a:moveTo>
                      <a:lnTo>
                        <a:pt x="0" y="5"/>
                      </a:lnTo>
                      <a:lnTo>
                        <a:pt x="35" y="24"/>
                      </a:lnTo>
                      <a:lnTo>
                        <a:pt x="42" y="0"/>
                      </a:lnTo>
                      <a:lnTo>
                        <a:pt x="0" y="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6" name="Freeform 172"/>
                <p:cNvSpPr>
                  <a:spLocks noChangeAspect="1"/>
                </p:cNvSpPr>
                <p:nvPr/>
              </p:nvSpPr>
              <p:spPr bwMode="gray">
                <a:xfrm>
                  <a:off x="4092365" y="2411685"/>
                  <a:ext cx="61678" cy="114721"/>
                </a:xfrm>
                <a:custGeom>
                  <a:avLst/>
                  <a:gdLst>
                    <a:gd name="T0" fmla="*/ 0 w 44"/>
                    <a:gd name="T1" fmla="*/ 1329 h 77"/>
                    <a:gd name="T2" fmla="*/ 0 w 44"/>
                    <a:gd name="T3" fmla="*/ 1329 h 77"/>
                    <a:gd name="T4" fmla="*/ 7 w 44"/>
                    <a:gd name="T5" fmla="*/ 0 h 77"/>
                    <a:gd name="T6" fmla="*/ 22 w 44"/>
                    <a:gd name="T7" fmla="*/ 3 h 77"/>
                    <a:gd name="T8" fmla="*/ 22 w 44"/>
                    <a:gd name="T9" fmla="*/ 950 h 77"/>
                    <a:gd name="T10" fmla="*/ 22 w 44"/>
                    <a:gd name="T11" fmla="*/ 2012 h 77"/>
                    <a:gd name="T12" fmla="*/ 6 w 44"/>
                    <a:gd name="T13" fmla="*/ 2084 h 77"/>
                    <a:gd name="T14" fmla="*/ 9 w 44"/>
                    <a:gd name="T15" fmla="*/ 1385 h 77"/>
                    <a:gd name="T16" fmla="*/ 0 w 44"/>
                    <a:gd name="T17" fmla="*/ 1329 h 77"/>
                    <a:gd name="T18" fmla="*/ 0 w 44"/>
                    <a:gd name="T19" fmla="*/ 1329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77"/>
                    <a:gd name="T32" fmla="*/ 44 w 4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77">
                      <a:moveTo>
                        <a:pt x="0" y="49"/>
                      </a:moveTo>
                      <a:lnTo>
                        <a:pt x="0" y="49"/>
                      </a:lnTo>
                      <a:lnTo>
                        <a:pt x="7" y="0"/>
                      </a:lnTo>
                      <a:lnTo>
                        <a:pt x="43" y="3"/>
                      </a:lnTo>
                      <a:lnTo>
                        <a:pt x="27" y="35"/>
                      </a:lnTo>
                      <a:lnTo>
                        <a:pt x="27" y="74"/>
                      </a:lnTo>
                      <a:lnTo>
                        <a:pt x="6" y="76"/>
                      </a:lnTo>
                      <a:lnTo>
                        <a:pt x="9" y="52"/>
                      </a:lnTo>
                      <a:lnTo>
                        <a:pt x="0" y="4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7" name="Freeform 174"/>
                <p:cNvSpPr>
                  <a:spLocks noChangeAspect="1"/>
                </p:cNvSpPr>
                <p:nvPr/>
              </p:nvSpPr>
              <p:spPr bwMode="gray">
                <a:xfrm>
                  <a:off x="4095234" y="2368837"/>
                  <a:ext cx="233801" cy="178302"/>
                </a:xfrm>
                <a:custGeom>
                  <a:avLst/>
                  <a:gdLst>
                    <a:gd name="T0" fmla="*/ 0 w 168"/>
                    <a:gd name="T1" fmla="*/ 124 h 122"/>
                    <a:gd name="T2" fmla="*/ 0 w 168"/>
                    <a:gd name="T3" fmla="*/ 124 h 122"/>
                    <a:gd name="T4" fmla="*/ 5 w 168"/>
                    <a:gd name="T5" fmla="*/ 351 h 122"/>
                    <a:gd name="T6" fmla="*/ 16 w 168"/>
                    <a:gd name="T7" fmla="*/ 377 h 122"/>
                    <a:gd name="T8" fmla="*/ 16 w 168"/>
                    <a:gd name="T9" fmla="*/ 761 h 122"/>
                    <a:gd name="T10" fmla="*/ 16 w 168"/>
                    <a:gd name="T11" fmla="*/ 1201 h 122"/>
                    <a:gd name="T12" fmla="*/ 16 w 168"/>
                    <a:gd name="T13" fmla="*/ 1407 h 122"/>
                    <a:gd name="T14" fmla="*/ 28 w 168"/>
                    <a:gd name="T15" fmla="*/ 1270 h 122"/>
                    <a:gd name="T16" fmla="*/ 36 w 168"/>
                    <a:gd name="T17" fmla="*/ 952 h 122"/>
                    <a:gd name="T18" fmla="*/ 35 w 168"/>
                    <a:gd name="T19" fmla="*/ 805 h 122"/>
                    <a:gd name="T20" fmla="*/ 38 w 168"/>
                    <a:gd name="T21" fmla="*/ 548 h 122"/>
                    <a:gd name="T22" fmla="*/ 45 w 168"/>
                    <a:gd name="T23" fmla="*/ 357 h 122"/>
                    <a:gd name="T24" fmla="*/ 45 w 168"/>
                    <a:gd name="T25" fmla="*/ 229 h 122"/>
                    <a:gd name="T26" fmla="*/ 41 w 168"/>
                    <a:gd name="T27" fmla="*/ 205 h 122"/>
                    <a:gd name="T28" fmla="*/ 40 w 168"/>
                    <a:gd name="T29" fmla="*/ 183 h 122"/>
                    <a:gd name="T30" fmla="*/ 28 w 168"/>
                    <a:gd name="T31" fmla="*/ 5 h 122"/>
                    <a:gd name="T32" fmla="*/ 14 w 168"/>
                    <a:gd name="T33" fmla="*/ 0 h 122"/>
                    <a:gd name="T34" fmla="*/ 0 w 168"/>
                    <a:gd name="T35" fmla="*/ 124 h 122"/>
                    <a:gd name="T36" fmla="*/ 0 w 168"/>
                    <a:gd name="T37" fmla="*/ 124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
                    <a:gd name="T58" fmla="*/ 0 h 122"/>
                    <a:gd name="T59" fmla="*/ 168 w 168"/>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 h="122">
                      <a:moveTo>
                        <a:pt x="0" y="10"/>
                      </a:moveTo>
                      <a:lnTo>
                        <a:pt x="0" y="10"/>
                      </a:lnTo>
                      <a:lnTo>
                        <a:pt x="5" y="30"/>
                      </a:lnTo>
                      <a:lnTo>
                        <a:pt x="41" y="33"/>
                      </a:lnTo>
                      <a:lnTo>
                        <a:pt x="25" y="65"/>
                      </a:lnTo>
                      <a:lnTo>
                        <a:pt x="25" y="104"/>
                      </a:lnTo>
                      <a:lnTo>
                        <a:pt x="50" y="121"/>
                      </a:lnTo>
                      <a:lnTo>
                        <a:pt x="99" y="110"/>
                      </a:lnTo>
                      <a:lnTo>
                        <a:pt x="127" y="81"/>
                      </a:lnTo>
                      <a:lnTo>
                        <a:pt x="121" y="69"/>
                      </a:lnTo>
                      <a:lnTo>
                        <a:pt x="136" y="47"/>
                      </a:lnTo>
                      <a:lnTo>
                        <a:pt x="167" y="31"/>
                      </a:lnTo>
                      <a:lnTo>
                        <a:pt x="167" y="21"/>
                      </a:lnTo>
                      <a:lnTo>
                        <a:pt x="147" y="19"/>
                      </a:lnTo>
                      <a:lnTo>
                        <a:pt x="143" y="17"/>
                      </a:lnTo>
                      <a:lnTo>
                        <a:pt x="100" y="5"/>
                      </a:lnTo>
                      <a:lnTo>
                        <a:pt x="14" y="0"/>
                      </a:lnTo>
                      <a:lnTo>
                        <a:pt x="0" y="1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8" name="Freeform 176"/>
                <p:cNvSpPr>
                  <a:spLocks noChangeAspect="1"/>
                </p:cNvSpPr>
                <p:nvPr/>
              </p:nvSpPr>
              <p:spPr bwMode="gray">
                <a:xfrm>
                  <a:off x="4382105" y="2269320"/>
                  <a:ext cx="86061" cy="45612"/>
                </a:xfrm>
                <a:custGeom>
                  <a:avLst/>
                  <a:gdLst>
                    <a:gd name="T0" fmla="*/ 0 w 61"/>
                    <a:gd name="T1" fmla="*/ 301 h 31"/>
                    <a:gd name="T2" fmla="*/ 0 w 61"/>
                    <a:gd name="T3" fmla="*/ 301 h 31"/>
                    <a:gd name="T4" fmla="*/ 14 w 61"/>
                    <a:gd name="T5" fmla="*/ 466 h 31"/>
                    <a:gd name="T6" fmla="*/ 30 w 61"/>
                    <a:gd name="T7" fmla="*/ 320 h 31"/>
                    <a:gd name="T8" fmla="*/ 30 w 61"/>
                    <a:gd name="T9" fmla="*/ 446 h 31"/>
                    <a:gd name="T10" fmla="*/ 30 w 61"/>
                    <a:gd name="T11" fmla="*/ 208 h 31"/>
                    <a:gd name="T12" fmla="*/ 30 w 61"/>
                    <a:gd name="T13" fmla="*/ 183 h 31"/>
                    <a:gd name="T14" fmla="*/ 30 w 61"/>
                    <a:gd name="T15" fmla="*/ 5 h 31"/>
                    <a:gd name="T16" fmla="*/ 30 w 61"/>
                    <a:gd name="T17" fmla="*/ 3 h 31"/>
                    <a:gd name="T18" fmla="*/ 20 w 61"/>
                    <a:gd name="T19" fmla="*/ 0 h 31"/>
                    <a:gd name="T20" fmla="*/ 0 w 61"/>
                    <a:gd name="T21" fmla="*/ 301 h 31"/>
                    <a:gd name="T22" fmla="*/ 0 w 61"/>
                    <a:gd name="T23" fmla="*/ 301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31"/>
                    <a:gd name="T38" fmla="*/ 61 w 61"/>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31">
                      <a:moveTo>
                        <a:pt x="0" y="20"/>
                      </a:moveTo>
                      <a:lnTo>
                        <a:pt x="0" y="20"/>
                      </a:lnTo>
                      <a:lnTo>
                        <a:pt x="14" y="30"/>
                      </a:lnTo>
                      <a:lnTo>
                        <a:pt x="33" y="21"/>
                      </a:lnTo>
                      <a:lnTo>
                        <a:pt x="41" y="29"/>
                      </a:lnTo>
                      <a:lnTo>
                        <a:pt x="60" y="14"/>
                      </a:lnTo>
                      <a:lnTo>
                        <a:pt x="49" y="12"/>
                      </a:lnTo>
                      <a:lnTo>
                        <a:pt x="48" y="5"/>
                      </a:lnTo>
                      <a:lnTo>
                        <a:pt x="47" y="3"/>
                      </a:lnTo>
                      <a:lnTo>
                        <a:pt x="20" y="0"/>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29" name="Freeform 185"/>
                <p:cNvSpPr>
                  <a:spLocks noChangeAspect="1"/>
                </p:cNvSpPr>
                <p:nvPr/>
              </p:nvSpPr>
              <p:spPr bwMode="gray">
                <a:xfrm>
                  <a:off x="4777988" y="2248587"/>
                  <a:ext cx="63112" cy="77402"/>
                </a:xfrm>
                <a:custGeom>
                  <a:avLst/>
                  <a:gdLst>
                    <a:gd name="T0" fmla="*/ 10 w 45"/>
                    <a:gd name="T1" fmla="*/ 772 h 51"/>
                    <a:gd name="T2" fmla="*/ 15 w 45"/>
                    <a:gd name="T3" fmla="*/ 1275 h 51"/>
                    <a:gd name="T4" fmla="*/ 18 w 45"/>
                    <a:gd name="T5" fmla="*/ 1632 h 51"/>
                    <a:gd name="T6" fmla="*/ 21 w 45"/>
                    <a:gd name="T7" fmla="*/ 2968 h 51"/>
                    <a:gd name="T8" fmla="*/ 22 w 45"/>
                    <a:gd name="T9" fmla="*/ 3038 h 51"/>
                    <a:gd name="T10" fmla="*/ 22 w 45"/>
                    <a:gd name="T11" fmla="*/ 2373 h 51"/>
                    <a:gd name="T12" fmla="*/ 22 w 45"/>
                    <a:gd name="T13" fmla="*/ 1968 h 51"/>
                    <a:gd name="T14" fmla="*/ 22 w 45"/>
                    <a:gd name="T15" fmla="*/ 1694 h 51"/>
                    <a:gd name="T16" fmla="*/ 22 w 45"/>
                    <a:gd name="T17" fmla="*/ 1400 h 51"/>
                    <a:gd name="T18" fmla="*/ 22 w 45"/>
                    <a:gd name="T19" fmla="*/ 1275 h 51"/>
                    <a:gd name="T20" fmla="*/ 22 w 45"/>
                    <a:gd name="T21" fmla="*/ 484 h 51"/>
                    <a:gd name="T22" fmla="*/ 22 w 45"/>
                    <a:gd name="T23" fmla="*/ 0 h 51"/>
                    <a:gd name="T24" fmla="*/ 11 w 45"/>
                    <a:gd name="T25" fmla="*/ 0 h 51"/>
                    <a:gd name="T26" fmla="*/ 0 w 45"/>
                    <a:gd name="T27" fmla="*/ 1 h 51"/>
                    <a:gd name="T28" fmla="*/ 10 w 45"/>
                    <a:gd name="T29" fmla="*/ 772 h 51"/>
                    <a:gd name="T30" fmla="*/ 10 w 45"/>
                    <a:gd name="T31" fmla="*/ 772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51"/>
                    <a:gd name="T50" fmla="*/ 45 w 45"/>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51">
                      <a:moveTo>
                        <a:pt x="10" y="13"/>
                      </a:moveTo>
                      <a:lnTo>
                        <a:pt x="15" y="21"/>
                      </a:lnTo>
                      <a:lnTo>
                        <a:pt x="18" y="26"/>
                      </a:lnTo>
                      <a:lnTo>
                        <a:pt x="21" y="49"/>
                      </a:lnTo>
                      <a:lnTo>
                        <a:pt x="25" y="50"/>
                      </a:lnTo>
                      <a:lnTo>
                        <a:pt x="29" y="38"/>
                      </a:lnTo>
                      <a:lnTo>
                        <a:pt x="30" y="32"/>
                      </a:lnTo>
                      <a:lnTo>
                        <a:pt x="42" y="28"/>
                      </a:lnTo>
                      <a:lnTo>
                        <a:pt x="44" y="23"/>
                      </a:lnTo>
                      <a:lnTo>
                        <a:pt x="39" y="21"/>
                      </a:lnTo>
                      <a:lnTo>
                        <a:pt x="33" y="8"/>
                      </a:lnTo>
                      <a:lnTo>
                        <a:pt x="23" y="0"/>
                      </a:lnTo>
                      <a:lnTo>
                        <a:pt x="11" y="0"/>
                      </a:lnTo>
                      <a:lnTo>
                        <a:pt x="0" y="1"/>
                      </a:lnTo>
                      <a:lnTo>
                        <a:pt x="1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0" name="Freeform 186"/>
                <p:cNvSpPr>
                  <a:spLocks noChangeAspect="1"/>
                </p:cNvSpPr>
                <p:nvPr/>
              </p:nvSpPr>
              <p:spPr bwMode="gray">
                <a:xfrm>
                  <a:off x="4717745" y="1936214"/>
                  <a:ext cx="96102" cy="69109"/>
                </a:xfrm>
                <a:custGeom>
                  <a:avLst/>
                  <a:gdLst>
                    <a:gd name="T0" fmla="*/ 17 w 69"/>
                    <a:gd name="T1" fmla="*/ 1 h 46"/>
                    <a:gd name="T2" fmla="*/ 0 w 69"/>
                    <a:gd name="T3" fmla="*/ 372 h 46"/>
                    <a:gd name="T4" fmla="*/ 5 w 69"/>
                    <a:gd name="T5" fmla="*/ 1079 h 46"/>
                    <a:gd name="T6" fmla="*/ 12 w 69"/>
                    <a:gd name="T7" fmla="*/ 1009 h 46"/>
                    <a:gd name="T8" fmla="*/ 10 w 69"/>
                    <a:gd name="T9" fmla="*/ 1665 h 46"/>
                    <a:gd name="T10" fmla="*/ 17 w 69"/>
                    <a:gd name="T11" fmla="*/ 1665 h 46"/>
                    <a:gd name="T12" fmla="*/ 17 w 69"/>
                    <a:gd name="T13" fmla="*/ 1537 h 46"/>
                    <a:gd name="T14" fmla="*/ 17 w 69"/>
                    <a:gd name="T15" fmla="*/ 1638 h 46"/>
                    <a:gd name="T16" fmla="*/ 17 w 69"/>
                    <a:gd name="T17" fmla="*/ 1537 h 46"/>
                    <a:gd name="T18" fmla="*/ 17 w 69"/>
                    <a:gd name="T19" fmla="*/ 1638 h 46"/>
                    <a:gd name="T20" fmla="*/ 17 w 69"/>
                    <a:gd name="T21" fmla="*/ 1780 h 46"/>
                    <a:gd name="T22" fmla="*/ 17 w 69"/>
                    <a:gd name="T23" fmla="*/ 1638 h 46"/>
                    <a:gd name="T24" fmla="*/ 17 w 69"/>
                    <a:gd name="T25" fmla="*/ 1780 h 46"/>
                    <a:gd name="T26" fmla="*/ 17 w 69"/>
                    <a:gd name="T27" fmla="*/ 1665 h 46"/>
                    <a:gd name="T28" fmla="*/ 17 w 69"/>
                    <a:gd name="T29" fmla="*/ 1097 h 46"/>
                    <a:gd name="T30" fmla="*/ 17 w 69"/>
                    <a:gd name="T31" fmla="*/ 612 h 46"/>
                    <a:gd name="T32" fmla="*/ 17 w 69"/>
                    <a:gd name="T33" fmla="*/ 372 h 46"/>
                    <a:gd name="T34" fmla="*/ 17 w 69"/>
                    <a:gd name="T35" fmla="*/ 0 h 46"/>
                    <a:gd name="T36" fmla="*/ 17 w 69"/>
                    <a:gd name="T37" fmla="*/ 2 h 46"/>
                    <a:gd name="T38" fmla="*/ 17 w 69"/>
                    <a:gd name="T39" fmla="*/ 1 h 46"/>
                    <a:gd name="T40" fmla="*/ 17 w 69"/>
                    <a:gd name="T41" fmla="*/ 1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46"/>
                    <a:gd name="T65" fmla="*/ 69 w 69"/>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46">
                      <a:moveTo>
                        <a:pt x="58" y="1"/>
                      </a:moveTo>
                      <a:lnTo>
                        <a:pt x="0" y="10"/>
                      </a:lnTo>
                      <a:lnTo>
                        <a:pt x="5" y="27"/>
                      </a:lnTo>
                      <a:lnTo>
                        <a:pt x="12" y="26"/>
                      </a:lnTo>
                      <a:lnTo>
                        <a:pt x="10" y="42"/>
                      </a:lnTo>
                      <a:lnTo>
                        <a:pt x="17" y="42"/>
                      </a:lnTo>
                      <a:lnTo>
                        <a:pt x="20" y="40"/>
                      </a:lnTo>
                      <a:lnTo>
                        <a:pt x="22" y="41"/>
                      </a:lnTo>
                      <a:lnTo>
                        <a:pt x="32" y="40"/>
                      </a:lnTo>
                      <a:lnTo>
                        <a:pt x="39" y="41"/>
                      </a:lnTo>
                      <a:lnTo>
                        <a:pt x="43" y="45"/>
                      </a:lnTo>
                      <a:lnTo>
                        <a:pt x="53" y="41"/>
                      </a:lnTo>
                      <a:lnTo>
                        <a:pt x="57" y="45"/>
                      </a:lnTo>
                      <a:lnTo>
                        <a:pt x="59" y="42"/>
                      </a:lnTo>
                      <a:lnTo>
                        <a:pt x="68" y="28"/>
                      </a:lnTo>
                      <a:lnTo>
                        <a:pt x="68" y="16"/>
                      </a:lnTo>
                      <a:lnTo>
                        <a:pt x="60" y="10"/>
                      </a:lnTo>
                      <a:lnTo>
                        <a:pt x="60" y="0"/>
                      </a:lnTo>
                      <a:lnTo>
                        <a:pt x="49" y="2"/>
                      </a:lnTo>
                      <a:lnTo>
                        <a:pt x="58" y="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1" name="Freeform 187"/>
                <p:cNvSpPr>
                  <a:spLocks noChangeAspect="1"/>
                </p:cNvSpPr>
                <p:nvPr/>
              </p:nvSpPr>
              <p:spPr bwMode="gray">
                <a:xfrm>
                  <a:off x="4641724" y="2030202"/>
                  <a:ext cx="152042" cy="78785"/>
                </a:xfrm>
                <a:custGeom>
                  <a:avLst/>
                  <a:gdLst>
                    <a:gd name="T0" fmla="*/ 18 w 109"/>
                    <a:gd name="T1" fmla="*/ 7 h 54"/>
                    <a:gd name="T2" fmla="*/ 18 w 109"/>
                    <a:gd name="T3" fmla="*/ 5 h 54"/>
                    <a:gd name="T4" fmla="*/ 18 w 109"/>
                    <a:gd name="T5" fmla="*/ 0 h 54"/>
                    <a:gd name="T6" fmla="*/ 25 w 109"/>
                    <a:gd name="T7" fmla="*/ 0 h 54"/>
                    <a:gd name="T8" fmla="*/ 34 w 109"/>
                    <a:gd name="T9" fmla="*/ 0 h 54"/>
                    <a:gd name="T10" fmla="*/ 31 w 109"/>
                    <a:gd name="T11" fmla="*/ 134 h 54"/>
                    <a:gd name="T12" fmla="*/ 28 w 109"/>
                    <a:gd name="T13" fmla="*/ 195 h 54"/>
                    <a:gd name="T14" fmla="*/ 22 w 109"/>
                    <a:gd name="T15" fmla="*/ 206 h 54"/>
                    <a:gd name="T16" fmla="*/ 18 w 109"/>
                    <a:gd name="T17" fmla="*/ 354 h 54"/>
                    <a:gd name="T18" fmla="*/ 18 w 109"/>
                    <a:gd name="T19" fmla="*/ 478 h 54"/>
                    <a:gd name="T20" fmla="*/ 18 w 109"/>
                    <a:gd name="T21" fmla="*/ 575 h 54"/>
                    <a:gd name="T22" fmla="*/ 18 w 109"/>
                    <a:gd name="T23" fmla="*/ 516 h 54"/>
                    <a:gd name="T24" fmla="*/ 0 w 109"/>
                    <a:gd name="T25" fmla="*/ 406 h 54"/>
                    <a:gd name="T26" fmla="*/ 14 w 109"/>
                    <a:gd name="T27" fmla="*/ 300 h 54"/>
                    <a:gd name="T28" fmla="*/ 18 w 109"/>
                    <a:gd name="T29" fmla="*/ 354 h 54"/>
                    <a:gd name="T30" fmla="*/ 18 w 109"/>
                    <a:gd name="T31" fmla="*/ 217 h 54"/>
                    <a:gd name="T32" fmla="*/ 18 w 109"/>
                    <a:gd name="T33" fmla="*/ 7 h 54"/>
                    <a:gd name="T34" fmla="*/ 18 w 109"/>
                    <a:gd name="T35" fmla="*/ 7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
                    <a:gd name="T55" fmla="*/ 0 h 54"/>
                    <a:gd name="T56" fmla="*/ 109 w 109"/>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 h="54">
                      <a:moveTo>
                        <a:pt x="22" y="7"/>
                      </a:moveTo>
                      <a:lnTo>
                        <a:pt x="44" y="5"/>
                      </a:lnTo>
                      <a:lnTo>
                        <a:pt x="61" y="0"/>
                      </a:lnTo>
                      <a:lnTo>
                        <a:pt x="85" y="0"/>
                      </a:lnTo>
                      <a:lnTo>
                        <a:pt x="108" y="0"/>
                      </a:lnTo>
                      <a:lnTo>
                        <a:pt x="99" y="12"/>
                      </a:lnTo>
                      <a:lnTo>
                        <a:pt x="90" y="19"/>
                      </a:lnTo>
                      <a:lnTo>
                        <a:pt x="79" y="20"/>
                      </a:lnTo>
                      <a:lnTo>
                        <a:pt x="66" y="33"/>
                      </a:lnTo>
                      <a:lnTo>
                        <a:pt x="61" y="44"/>
                      </a:lnTo>
                      <a:lnTo>
                        <a:pt x="57" y="53"/>
                      </a:lnTo>
                      <a:lnTo>
                        <a:pt x="51" y="47"/>
                      </a:lnTo>
                      <a:lnTo>
                        <a:pt x="0" y="38"/>
                      </a:lnTo>
                      <a:lnTo>
                        <a:pt x="14" y="27"/>
                      </a:lnTo>
                      <a:lnTo>
                        <a:pt x="23" y="33"/>
                      </a:lnTo>
                      <a:lnTo>
                        <a:pt x="20" y="21"/>
                      </a:lnTo>
                      <a:lnTo>
                        <a:pt x="22"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2" name="Freeform 188"/>
                <p:cNvSpPr>
                  <a:spLocks noChangeAspect="1"/>
                </p:cNvSpPr>
                <p:nvPr/>
              </p:nvSpPr>
              <p:spPr bwMode="gray">
                <a:xfrm>
                  <a:off x="4668977" y="1994266"/>
                  <a:ext cx="131961" cy="56670"/>
                </a:xfrm>
                <a:custGeom>
                  <a:avLst/>
                  <a:gdLst>
                    <a:gd name="T0" fmla="*/ 15 w 95"/>
                    <a:gd name="T1" fmla="*/ 4 h 39"/>
                    <a:gd name="T2" fmla="*/ 15 w 95"/>
                    <a:gd name="T3" fmla="*/ 4 h 39"/>
                    <a:gd name="T4" fmla="*/ 15 w 95"/>
                    <a:gd name="T5" fmla="*/ 2 h 39"/>
                    <a:gd name="T6" fmla="*/ 15 w 95"/>
                    <a:gd name="T7" fmla="*/ 4 h 39"/>
                    <a:gd name="T8" fmla="*/ 15 w 95"/>
                    <a:gd name="T9" fmla="*/ 1 h 39"/>
                    <a:gd name="T10" fmla="*/ 23 w 95"/>
                    <a:gd name="T11" fmla="*/ 0 h 39"/>
                    <a:gd name="T12" fmla="*/ 24 w 95"/>
                    <a:gd name="T13" fmla="*/ 6 h 39"/>
                    <a:gd name="T14" fmla="*/ 22 w 95"/>
                    <a:gd name="T15" fmla="*/ 175 h 39"/>
                    <a:gd name="T16" fmla="*/ 20 w 95"/>
                    <a:gd name="T17" fmla="*/ 333 h 39"/>
                    <a:gd name="T18" fmla="*/ 15 w 95"/>
                    <a:gd name="T19" fmla="*/ 260 h 39"/>
                    <a:gd name="T20" fmla="*/ 15 w 95"/>
                    <a:gd name="T21" fmla="*/ 213 h 39"/>
                    <a:gd name="T22" fmla="*/ 15 w 95"/>
                    <a:gd name="T23" fmla="*/ 273 h 39"/>
                    <a:gd name="T24" fmla="*/ 15 w 95"/>
                    <a:gd name="T25" fmla="*/ 273 h 39"/>
                    <a:gd name="T26" fmla="*/ 1 w 95"/>
                    <a:gd name="T27" fmla="*/ 287 h 39"/>
                    <a:gd name="T28" fmla="*/ 0 w 95"/>
                    <a:gd name="T29" fmla="*/ 184 h 39"/>
                    <a:gd name="T30" fmla="*/ 9 w 95"/>
                    <a:gd name="T31" fmla="*/ 5 h 39"/>
                    <a:gd name="T32" fmla="*/ 15 w 95"/>
                    <a:gd name="T33" fmla="*/ 2 h 39"/>
                    <a:gd name="T34" fmla="*/ 15 w 95"/>
                    <a:gd name="T35" fmla="*/ 150 h 39"/>
                    <a:gd name="T36" fmla="*/ 15 w 95"/>
                    <a:gd name="T37" fmla="*/ 4 h 39"/>
                    <a:gd name="T38" fmla="*/ 15 w 95"/>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39"/>
                    <a:gd name="T62" fmla="*/ 95 w 95"/>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39">
                      <a:moveTo>
                        <a:pt x="45" y="4"/>
                      </a:moveTo>
                      <a:lnTo>
                        <a:pt x="53" y="4"/>
                      </a:lnTo>
                      <a:lnTo>
                        <a:pt x="60" y="2"/>
                      </a:lnTo>
                      <a:lnTo>
                        <a:pt x="61" y="4"/>
                      </a:lnTo>
                      <a:lnTo>
                        <a:pt x="64" y="1"/>
                      </a:lnTo>
                      <a:lnTo>
                        <a:pt x="92" y="0"/>
                      </a:lnTo>
                      <a:lnTo>
                        <a:pt x="94" y="6"/>
                      </a:lnTo>
                      <a:lnTo>
                        <a:pt x="90" y="21"/>
                      </a:lnTo>
                      <a:lnTo>
                        <a:pt x="83" y="38"/>
                      </a:lnTo>
                      <a:lnTo>
                        <a:pt x="68" y="29"/>
                      </a:lnTo>
                      <a:lnTo>
                        <a:pt x="42" y="25"/>
                      </a:lnTo>
                      <a:lnTo>
                        <a:pt x="18" y="30"/>
                      </a:lnTo>
                      <a:lnTo>
                        <a:pt x="15" y="30"/>
                      </a:lnTo>
                      <a:lnTo>
                        <a:pt x="1" y="32"/>
                      </a:lnTo>
                      <a:lnTo>
                        <a:pt x="0" y="22"/>
                      </a:lnTo>
                      <a:lnTo>
                        <a:pt x="9" y="5"/>
                      </a:lnTo>
                      <a:lnTo>
                        <a:pt x="20" y="2"/>
                      </a:lnTo>
                      <a:lnTo>
                        <a:pt x="43" y="18"/>
                      </a:lnTo>
                      <a:lnTo>
                        <a:pt x="45"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3" name="Freeform 189"/>
                <p:cNvSpPr>
                  <a:spLocks noChangeAspect="1"/>
                </p:cNvSpPr>
                <p:nvPr/>
              </p:nvSpPr>
              <p:spPr bwMode="gray">
                <a:xfrm>
                  <a:off x="4529844" y="2287289"/>
                  <a:ext cx="65981" cy="37319"/>
                </a:xfrm>
                <a:custGeom>
                  <a:avLst/>
                  <a:gdLst>
                    <a:gd name="T0" fmla="*/ 0 w 47"/>
                    <a:gd name="T1" fmla="*/ 702 h 25"/>
                    <a:gd name="T2" fmla="*/ 0 w 47"/>
                    <a:gd name="T3" fmla="*/ 702 h 25"/>
                    <a:gd name="T4" fmla="*/ 0 w 47"/>
                    <a:gd name="T5" fmla="*/ 228 h 25"/>
                    <a:gd name="T6" fmla="*/ 23 w 47"/>
                    <a:gd name="T7" fmla="*/ 0 h 25"/>
                    <a:gd name="T8" fmla="*/ 23 w 47"/>
                    <a:gd name="T9" fmla="*/ 5 h 25"/>
                    <a:gd name="T10" fmla="*/ 23 w 47"/>
                    <a:gd name="T11" fmla="*/ 287 h 25"/>
                    <a:gd name="T12" fmla="*/ 23 w 47"/>
                    <a:gd name="T13" fmla="*/ 391 h 25"/>
                    <a:gd name="T14" fmla="*/ 19 w 47"/>
                    <a:gd name="T15" fmla="*/ 619 h 25"/>
                    <a:gd name="T16" fmla="*/ 7 w 47"/>
                    <a:gd name="T17" fmla="*/ 619 h 25"/>
                    <a:gd name="T18" fmla="*/ 0 w 47"/>
                    <a:gd name="T19" fmla="*/ 702 h 25"/>
                    <a:gd name="T20" fmla="*/ 0 w 47"/>
                    <a:gd name="T21" fmla="*/ 702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25"/>
                    <a:gd name="T35" fmla="*/ 47 w 4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25">
                      <a:moveTo>
                        <a:pt x="0" y="24"/>
                      </a:moveTo>
                      <a:lnTo>
                        <a:pt x="0" y="24"/>
                      </a:lnTo>
                      <a:lnTo>
                        <a:pt x="0" y="7"/>
                      </a:lnTo>
                      <a:lnTo>
                        <a:pt x="32" y="0"/>
                      </a:lnTo>
                      <a:lnTo>
                        <a:pt x="40" y="5"/>
                      </a:lnTo>
                      <a:lnTo>
                        <a:pt x="46" y="10"/>
                      </a:lnTo>
                      <a:lnTo>
                        <a:pt x="33" y="14"/>
                      </a:lnTo>
                      <a:lnTo>
                        <a:pt x="19" y="21"/>
                      </a:lnTo>
                      <a:lnTo>
                        <a:pt x="7" y="21"/>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4" name="Freeform 190"/>
                <p:cNvSpPr>
                  <a:spLocks noChangeAspect="1"/>
                </p:cNvSpPr>
                <p:nvPr/>
              </p:nvSpPr>
              <p:spPr bwMode="gray">
                <a:xfrm>
                  <a:off x="4664674" y="2406157"/>
                  <a:ext cx="44465" cy="30408"/>
                </a:xfrm>
                <a:custGeom>
                  <a:avLst/>
                  <a:gdLst>
                    <a:gd name="T0" fmla="*/ 0 w 32"/>
                    <a:gd name="T1" fmla="*/ 510 h 20"/>
                    <a:gd name="T2" fmla="*/ 6 w 32"/>
                    <a:gd name="T3" fmla="*/ 1211 h 20"/>
                    <a:gd name="T4" fmla="*/ 16 w 32"/>
                    <a:gd name="T5" fmla="*/ 679 h 20"/>
                    <a:gd name="T6" fmla="*/ 16 w 32"/>
                    <a:gd name="T7" fmla="*/ 0 h 20"/>
                    <a:gd name="T8" fmla="*/ 2 w 32"/>
                    <a:gd name="T9" fmla="*/ 561 h 20"/>
                    <a:gd name="T10" fmla="*/ 0 w 32"/>
                    <a:gd name="T11" fmla="*/ 510 h 20"/>
                    <a:gd name="T12" fmla="*/ 0 w 32"/>
                    <a:gd name="T13" fmla="*/ 510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0" y="8"/>
                      </a:moveTo>
                      <a:lnTo>
                        <a:pt x="6" y="19"/>
                      </a:lnTo>
                      <a:lnTo>
                        <a:pt x="31" y="11"/>
                      </a:lnTo>
                      <a:lnTo>
                        <a:pt x="26" y="0"/>
                      </a:lnTo>
                      <a:lnTo>
                        <a:pt x="2" y="9"/>
                      </a:lnTo>
                      <a:lnTo>
                        <a:pt x="0" y="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5" name="Freeform 192"/>
                <p:cNvSpPr>
                  <a:spLocks noChangeAspect="1"/>
                </p:cNvSpPr>
                <p:nvPr/>
              </p:nvSpPr>
              <p:spPr bwMode="gray">
                <a:xfrm>
                  <a:off x="4528410" y="2301111"/>
                  <a:ext cx="127658" cy="96753"/>
                </a:xfrm>
                <a:custGeom>
                  <a:avLst/>
                  <a:gdLst>
                    <a:gd name="T0" fmla="*/ 3 w 92"/>
                    <a:gd name="T1" fmla="*/ 320 h 65"/>
                    <a:gd name="T2" fmla="*/ 15 w 92"/>
                    <a:gd name="T3" fmla="*/ 256 h 65"/>
                    <a:gd name="T4" fmla="*/ 15 w 92"/>
                    <a:gd name="T5" fmla="*/ 1 h 65"/>
                    <a:gd name="T6" fmla="*/ 15 w 92"/>
                    <a:gd name="T7" fmla="*/ 0 h 65"/>
                    <a:gd name="T8" fmla="*/ 15 w 92"/>
                    <a:gd name="T9" fmla="*/ 256 h 65"/>
                    <a:gd name="T10" fmla="*/ 22 w 92"/>
                    <a:gd name="T11" fmla="*/ 4 h 65"/>
                    <a:gd name="T12" fmla="*/ 18 w 92"/>
                    <a:gd name="T13" fmla="*/ 738 h 65"/>
                    <a:gd name="T14" fmla="*/ 15 w 92"/>
                    <a:gd name="T15" fmla="*/ 795 h 65"/>
                    <a:gd name="T16" fmla="*/ 15 w 92"/>
                    <a:gd name="T17" fmla="*/ 1315 h 65"/>
                    <a:gd name="T18" fmla="*/ 15 w 92"/>
                    <a:gd name="T19" fmla="*/ 1665 h 65"/>
                    <a:gd name="T20" fmla="*/ 15 w 92"/>
                    <a:gd name="T21" fmla="*/ 1238 h 65"/>
                    <a:gd name="T22" fmla="*/ 11 w 92"/>
                    <a:gd name="T23" fmla="*/ 582 h 65"/>
                    <a:gd name="T24" fmla="*/ 0 w 92"/>
                    <a:gd name="T25" fmla="*/ 627 h 65"/>
                    <a:gd name="T26" fmla="*/ 3 w 92"/>
                    <a:gd name="T27" fmla="*/ 320 h 65"/>
                    <a:gd name="T28" fmla="*/ 3 w 92"/>
                    <a:gd name="T29" fmla="*/ 32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65"/>
                    <a:gd name="T47" fmla="*/ 92 w 9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65">
                      <a:moveTo>
                        <a:pt x="3" y="13"/>
                      </a:moveTo>
                      <a:lnTo>
                        <a:pt x="22" y="10"/>
                      </a:lnTo>
                      <a:lnTo>
                        <a:pt x="36" y="1"/>
                      </a:lnTo>
                      <a:lnTo>
                        <a:pt x="48" y="0"/>
                      </a:lnTo>
                      <a:lnTo>
                        <a:pt x="61" y="10"/>
                      </a:lnTo>
                      <a:lnTo>
                        <a:pt x="91" y="4"/>
                      </a:lnTo>
                      <a:lnTo>
                        <a:pt x="80" y="29"/>
                      </a:lnTo>
                      <a:lnTo>
                        <a:pt x="51" y="31"/>
                      </a:lnTo>
                      <a:lnTo>
                        <a:pt x="61" y="50"/>
                      </a:lnTo>
                      <a:lnTo>
                        <a:pt x="61" y="64"/>
                      </a:lnTo>
                      <a:lnTo>
                        <a:pt x="34" y="47"/>
                      </a:lnTo>
                      <a:lnTo>
                        <a:pt x="11" y="22"/>
                      </a:lnTo>
                      <a:lnTo>
                        <a:pt x="0" y="24"/>
                      </a:lnTo>
                      <a:lnTo>
                        <a:pt x="3"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6" name="Freeform 193"/>
                <p:cNvSpPr>
                  <a:spLocks noChangeAspect="1"/>
                </p:cNvSpPr>
                <p:nvPr/>
              </p:nvSpPr>
              <p:spPr bwMode="gray">
                <a:xfrm>
                  <a:off x="4103840" y="2526407"/>
                  <a:ext cx="388711" cy="391158"/>
                </a:xfrm>
                <a:custGeom>
                  <a:avLst/>
                  <a:gdLst>
                    <a:gd name="T0" fmla="*/ 0 w 278"/>
                    <a:gd name="T1" fmla="*/ 2524 h 265"/>
                    <a:gd name="T2" fmla="*/ 0 w 278"/>
                    <a:gd name="T3" fmla="*/ 2524 h 265"/>
                    <a:gd name="T4" fmla="*/ 1 w 278"/>
                    <a:gd name="T5" fmla="*/ 2650 h 265"/>
                    <a:gd name="T6" fmla="*/ 19 w 278"/>
                    <a:gd name="T7" fmla="*/ 3244 h 265"/>
                    <a:gd name="T8" fmla="*/ 53 w 278"/>
                    <a:gd name="T9" fmla="*/ 4515 h 265"/>
                    <a:gd name="T10" fmla="*/ 54 w 278"/>
                    <a:gd name="T11" fmla="*/ 4752 h 265"/>
                    <a:gd name="T12" fmla="*/ 56 w 278"/>
                    <a:gd name="T13" fmla="*/ 4726 h 265"/>
                    <a:gd name="T14" fmla="*/ 63 w 278"/>
                    <a:gd name="T15" fmla="*/ 4648 h 265"/>
                    <a:gd name="T16" fmla="*/ 91 w 278"/>
                    <a:gd name="T17" fmla="*/ 3633 h 265"/>
                    <a:gd name="T18" fmla="*/ 81 w 278"/>
                    <a:gd name="T19" fmla="*/ 2919 h 265"/>
                    <a:gd name="T20" fmla="*/ 81 w 278"/>
                    <a:gd name="T21" fmla="*/ 1813 h 265"/>
                    <a:gd name="T22" fmla="*/ 80 w 278"/>
                    <a:gd name="T23" fmla="*/ 1326 h 265"/>
                    <a:gd name="T24" fmla="*/ 73 w 278"/>
                    <a:gd name="T25" fmla="*/ 823 h 265"/>
                    <a:gd name="T26" fmla="*/ 77 w 278"/>
                    <a:gd name="T27" fmla="*/ 676 h 265"/>
                    <a:gd name="T28" fmla="*/ 79 w 278"/>
                    <a:gd name="T29" fmla="*/ 0 h 265"/>
                    <a:gd name="T30" fmla="*/ 48 w 278"/>
                    <a:gd name="T31" fmla="*/ 6 h 265"/>
                    <a:gd name="T32" fmla="*/ 29 w 278"/>
                    <a:gd name="T33" fmla="*/ 494 h 265"/>
                    <a:gd name="T34" fmla="*/ 35 w 278"/>
                    <a:gd name="T35" fmla="*/ 1305 h 265"/>
                    <a:gd name="T36" fmla="*/ 25 w 278"/>
                    <a:gd name="T37" fmla="*/ 1326 h 265"/>
                    <a:gd name="T38" fmla="*/ 19 w 278"/>
                    <a:gd name="T39" fmla="*/ 1416 h 265"/>
                    <a:gd name="T40" fmla="*/ 20 w 278"/>
                    <a:gd name="T41" fmla="*/ 1660 h 265"/>
                    <a:gd name="T42" fmla="*/ 7 w 278"/>
                    <a:gd name="T43" fmla="*/ 2147 h 265"/>
                    <a:gd name="T44" fmla="*/ 0 w 278"/>
                    <a:gd name="T45" fmla="*/ 2524 h 265"/>
                    <a:gd name="T46" fmla="*/ 0 w 278"/>
                    <a:gd name="T47" fmla="*/ 2524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8"/>
                    <a:gd name="T73" fmla="*/ 0 h 265"/>
                    <a:gd name="T74" fmla="*/ 278 w 278"/>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8" h="265">
                      <a:moveTo>
                        <a:pt x="0" y="141"/>
                      </a:moveTo>
                      <a:lnTo>
                        <a:pt x="0" y="141"/>
                      </a:lnTo>
                      <a:lnTo>
                        <a:pt x="1" y="146"/>
                      </a:lnTo>
                      <a:lnTo>
                        <a:pt x="52" y="179"/>
                      </a:lnTo>
                      <a:lnTo>
                        <a:pt x="161" y="251"/>
                      </a:lnTo>
                      <a:lnTo>
                        <a:pt x="162" y="264"/>
                      </a:lnTo>
                      <a:lnTo>
                        <a:pt x="173" y="262"/>
                      </a:lnTo>
                      <a:lnTo>
                        <a:pt x="194" y="257"/>
                      </a:lnTo>
                      <a:lnTo>
                        <a:pt x="277" y="200"/>
                      </a:lnTo>
                      <a:lnTo>
                        <a:pt x="245" y="162"/>
                      </a:lnTo>
                      <a:lnTo>
                        <a:pt x="245" y="101"/>
                      </a:lnTo>
                      <a:lnTo>
                        <a:pt x="241" y="74"/>
                      </a:lnTo>
                      <a:lnTo>
                        <a:pt x="218" y="46"/>
                      </a:lnTo>
                      <a:lnTo>
                        <a:pt x="230" y="37"/>
                      </a:lnTo>
                      <a:lnTo>
                        <a:pt x="236" y="0"/>
                      </a:lnTo>
                      <a:lnTo>
                        <a:pt x="138" y="6"/>
                      </a:lnTo>
                      <a:lnTo>
                        <a:pt x="88" y="28"/>
                      </a:lnTo>
                      <a:lnTo>
                        <a:pt x="100" y="73"/>
                      </a:lnTo>
                      <a:lnTo>
                        <a:pt x="79" y="74"/>
                      </a:lnTo>
                      <a:lnTo>
                        <a:pt x="67" y="79"/>
                      </a:lnTo>
                      <a:lnTo>
                        <a:pt x="69" y="91"/>
                      </a:lnTo>
                      <a:lnTo>
                        <a:pt x="7" y="118"/>
                      </a:lnTo>
                      <a:lnTo>
                        <a:pt x="0" y="14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7" name="Freeform 194"/>
                <p:cNvSpPr>
                  <a:spLocks noChangeAspect="1"/>
                </p:cNvSpPr>
                <p:nvPr/>
              </p:nvSpPr>
              <p:spPr bwMode="gray">
                <a:xfrm>
                  <a:off x="5008920" y="2519496"/>
                  <a:ext cx="189335" cy="183830"/>
                </a:xfrm>
                <a:custGeom>
                  <a:avLst/>
                  <a:gdLst>
                    <a:gd name="T0" fmla="*/ 0 w 136"/>
                    <a:gd name="T1" fmla="*/ 922 h 125"/>
                    <a:gd name="T2" fmla="*/ 0 w 136"/>
                    <a:gd name="T3" fmla="*/ 922 h 125"/>
                    <a:gd name="T4" fmla="*/ 6 w 136"/>
                    <a:gd name="T5" fmla="*/ 1184 h 125"/>
                    <a:gd name="T6" fmla="*/ 17 w 136"/>
                    <a:gd name="T7" fmla="*/ 1613 h 125"/>
                    <a:gd name="T8" fmla="*/ 17 w 136"/>
                    <a:gd name="T9" fmla="*/ 1755 h 125"/>
                    <a:gd name="T10" fmla="*/ 22 w 136"/>
                    <a:gd name="T11" fmla="*/ 1867 h 125"/>
                    <a:gd name="T12" fmla="*/ 31 w 136"/>
                    <a:gd name="T13" fmla="*/ 1909 h 125"/>
                    <a:gd name="T14" fmla="*/ 36 w 136"/>
                    <a:gd name="T15" fmla="*/ 1710 h 125"/>
                    <a:gd name="T16" fmla="*/ 38 w 136"/>
                    <a:gd name="T17" fmla="*/ 1686 h 125"/>
                    <a:gd name="T18" fmla="*/ 34 w 136"/>
                    <a:gd name="T19" fmla="*/ 1152 h 125"/>
                    <a:gd name="T20" fmla="*/ 25 w 136"/>
                    <a:gd name="T21" fmla="*/ 816 h 125"/>
                    <a:gd name="T22" fmla="*/ 29 w 136"/>
                    <a:gd name="T23" fmla="*/ 339 h 125"/>
                    <a:gd name="T24" fmla="*/ 26 w 136"/>
                    <a:gd name="T25" fmla="*/ 265 h 125"/>
                    <a:gd name="T26" fmla="*/ 22 w 136"/>
                    <a:gd name="T27" fmla="*/ 0 h 125"/>
                    <a:gd name="T28" fmla="*/ 17 w 136"/>
                    <a:gd name="T29" fmla="*/ 2 h 125"/>
                    <a:gd name="T30" fmla="*/ 17 w 136"/>
                    <a:gd name="T31" fmla="*/ 195 h 125"/>
                    <a:gd name="T32" fmla="*/ 17 w 136"/>
                    <a:gd name="T33" fmla="*/ 637 h 125"/>
                    <a:gd name="T34" fmla="*/ 0 w 136"/>
                    <a:gd name="T35" fmla="*/ 922 h 125"/>
                    <a:gd name="T36" fmla="*/ 0 w 136"/>
                    <a:gd name="T37" fmla="*/ 922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25"/>
                    <a:gd name="T59" fmla="*/ 136 w 136"/>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25">
                      <a:moveTo>
                        <a:pt x="0" y="60"/>
                      </a:moveTo>
                      <a:lnTo>
                        <a:pt x="0" y="60"/>
                      </a:lnTo>
                      <a:lnTo>
                        <a:pt x="6" y="78"/>
                      </a:lnTo>
                      <a:lnTo>
                        <a:pt x="68" y="105"/>
                      </a:lnTo>
                      <a:lnTo>
                        <a:pt x="68" y="115"/>
                      </a:lnTo>
                      <a:lnTo>
                        <a:pt x="83" y="122"/>
                      </a:lnTo>
                      <a:lnTo>
                        <a:pt x="108" y="124"/>
                      </a:lnTo>
                      <a:lnTo>
                        <a:pt x="128" y="111"/>
                      </a:lnTo>
                      <a:lnTo>
                        <a:pt x="135" y="110"/>
                      </a:lnTo>
                      <a:lnTo>
                        <a:pt x="117" y="75"/>
                      </a:lnTo>
                      <a:lnTo>
                        <a:pt x="92" y="54"/>
                      </a:lnTo>
                      <a:lnTo>
                        <a:pt x="104" y="22"/>
                      </a:lnTo>
                      <a:lnTo>
                        <a:pt x="93" y="18"/>
                      </a:lnTo>
                      <a:lnTo>
                        <a:pt x="83" y="0"/>
                      </a:lnTo>
                      <a:lnTo>
                        <a:pt x="53" y="2"/>
                      </a:lnTo>
                      <a:lnTo>
                        <a:pt x="38" y="13"/>
                      </a:lnTo>
                      <a:lnTo>
                        <a:pt x="33" y="42"/>
                      </a:lnTo>
                      <a:lnTo>
                        <a:pt x="0" y="6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8" name="Freeform 196"/>
                <p:cNvSpPr>
                  <a:spLocks noChangeAspect="1"/>
                </p:cNvSpPr>
                <p:nvPr/>
              </p:nvSpPr>
              <p:spPr bwMode="gray">
                <a:xfrm>
                  <a:off x="4945808" y="2522260"/>
                  <a:ext cx="137699" cy="110574"/>
                </a:xfrm>
                <a:custGeom>
                  <a:avLst/>
                  <a:gdLst>
                    <a:gd name="T0" fmla="*/ 0 w 98"/>
                    <a:gd name="T1" fmla="*/ 1181 h 75"/>
                    <a:gd name="T2" fmla="*/ 0 w 98"/>
                    <a:gd name="T3" fmla="*/ 1181 h 75"/>
                    <a:gd name="T4" fmla="*/ 1 w 98"/>
                    <a:gd name="T5" fmla="*/ 1040 h 75"/>
                    <a:gd name="T6" fmla="*/ 15 w 98"/>
                    <a:gd name="T7" fmla="*/ 754 h 75"/>
                    <a:gd name="T8" fmla="*/ 8 w 98"/>
                    <a:gd name="T9" fmla="*/ 662 h 75"/>
                    <a:gd name="T10" fmla="*/ 7 w 98"/>
                    <a:gd name="T11" fmla="*/ 307 h 75"/>
                    <a:gd name="T12" fmla="*/ 15 w 98"/>
                    <a:gd name="T13" fmla="*/ 3 h 75"/>
                    <a:gd name="T14" fmla="*/ 41 w 98"/>
                    <a:gd name="T15" fmla="*/ 0 h 75"/>
                    <a:gd name="T16" fmla="*/ 33 w 98"/>
                    <a:gd name="T17" fmla="*/ 183 h 75"/>
                    <a:gd name="T18" fmla="*/ 31 w 98"/>
                    <a:gd name="T19" fmla="*/ 677 h 75"/>
                    <a:gd name="T20" fmla="*/ 24 w 98"/>
                    <a:gd name="T21" fmla="*/ 976 h 75"/>
                    <a:gd name="T22" fmla="*/ 14 w 98"/>
                    <a:gd name="T23" fmla="*/ 1262 h 75"/>
                    <a:gd name="T24" fmla="*/ 0 w 98"/>
                    <a:gd name="T25" fmla="*/ 1181 h 75"/>
                    <a:gd name="T26" fmla="*/ 0 w 98"/>
                    <a:gd name="T27" fmla="*/ 1181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8"/>
                    <a:gd name="T43" fmla="*/ 0 h 75"/>
                    <a:gd name="T44" fmla="*/ 98 w 98"/>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8" h="75">
                      <a:moveTo>
                        <a:pt x="0" y="68"/>
                      </a:moveTo>
                      <a:lnTo>
                        <a:pt x="0" y="68"/>
                      </a:lnTo>
                      <a:lnTo>
                        <a:pt x="1" y="61"/>
                      </a:lnTo>
                      <a:lnTo>
                        <a:pt x="15" y="45"/>
                      </a:lnTo>
                      <a:lnTo>
                        <a:pt x="8" y="38"/>
                      </a:lnTo>
                      <a:lnTo>
                        <a:pt x="7" y="19"/>
                      </a:lnTo>
                      <a:lnTo>
                        <a:pt x="15" y="3"/>
                      </a:lnTo>
                      <a:lnTo>
                        <a:pt x="97" y="0"/>
                      </a:lnTo>
                      <a:lnTo>
                        <a:pt x="82" y="11"/>
                      </a:lnTo>
                      <a:lnTo>
                        <a:pt x="77" y="40"/>
                      </a:lnTo>
                      <a:lnTo>
                        <a:pt x="44" y="58"/>
                      </a:lnTo>
                      <a:lnTo>
                        <a:pt x="14" y="74"/>
                      </a:lnTo>
                      <a:lnTo>
                        <a:pt x="0" y="6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39" name="Freeform 197"/>
                <p:cNvSpPr>
                  <a:spLocks noChangeAspect="1"/>
                </p:cNvSpPr>
                <p:nvPr/>
              </p:nvSpPr>
              <p:spPr bwMode="gray">
                <a:xfrm>
                  <a:off x="5244155" y="2766906"/>
                  <a:ext cx="101840" cy="73256"/>
                </a:xfrm>
                <a:custGeom>
                  <a:avLst/>
                  <a:gdLst>
                    <a:gd name="T0" fmla="*/ 0 w 72"/>
                    <a:gd name="T1" fmla="*/ 280 h 50"/>
                    <a:gd name="T2" fmla="*/ 0 w 72"/>
                    <a:gd name="T3" fmla="*/ 280 h 50"/>
                    <a:gd name="T4" fmla="*/ 4 w 72"/>
                    <a:gd name="T5" fmla="*/ 264 h 50"/>
                    <a:gd name="T6" fmla="*/ 10 w 72"/>
                    <a:gd name="T7" fmla="*/ 375 h 50"/>
                    <a:gd name="T8" fmla="*/ 36 w 72"/>
                    <a:gd name="T9" fmla="*/ 370 h 50"/>
                    <a:gd name="T10" fmla="*/ 36 w 72"/>
                    <a:gd name="T11" fmla="*/ 0 h 50"/>
                    <a:gd name="T12" fmla="*/ 36 w 72"/>
                    <a:gd name="T13" fmla="*/ 209 h 50"/>
                    <a:gd name="T14" fmla="*/ 36 w 72"/>
                    <a:gd name="T15" fmla="*/ 222 h 50"/>
                    <a:gd name="T16" fmla="*/ 36 w 72"/>
                    <a:gd name="T17" fmla="*/ 370 h 50"/>
                    <a:gd name="T18" fmla="*/ 36 w 72"/>
                    <a:gd name="T19" fmla="*/ 634 h 50"/>
                    <a:gd name="T20" fmla="*/ 13 w 72"/>
                    <a:gd name="T21" fmla="*/ 564 h 50"/>
                    <a:gd name="T22" fmla="*/ 0 w 72"/>
                    <a:gd name="T23" fmla="*/ 280 h 50"/>
                    <a:gd name="T24" fmla="*/ 0 w 72"/>
                    <a:gd name="T25" fmla="*/ 28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50"/>
                    <a:gd name="T41" fmla="*/ 72 w 7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50">
                      <a:moveTo>
                        <a:pt x="0" y="22"/>
                      </a:moveTo>
                      <a:lnTo>
                        <a:pt x="0" y="22"/>
                      </a:lnTo>
                      <a:lnTo>
                        <a:pt x="4" y="21"/>
                      </a:lnTo>
                      <a:lnTo>
                        <a:pt x="10" y="29"/>
                      </a:lnTo>
                      <a:lnTo>
                        <a:pt x="40" y="28"/>
                      </a:lnTo>
                      <a:lnTo>
                        <a:pt x="67" y="0"/>
                      </a:lnTo>
                      <a:lnTo>
                        <a:pt x="71" y="17"/>
                      </a:lnTo>
                      <a:lnTo>
                        <a:pt x="63" y="18"/>
                      </a:lnTo>
                      <a:lnTo>
                        <a:pt x="67" y="28"/>
                      </a:lnTo>
                      <a:lnTo>
                        <a:pt x="56" y="49"/>
                      </a:lnTo>
                      <a:lnTo>
                        <a:pt x="13" y="43"/>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0" name="Freeform 198"/>
                <p:cNvSpPr>
                  <a:spLocks noChangeAspect="1"/>
                </p:cNvSpPr>
                <p:nvPr/>
              </p:nvSpPr>
              <p:spPr bwMode="gray">
                <a:xfrm>
                  <a:off x="5099284" y="2916182"/>
                  <a:ext cx="185032" cy="131308"/>
                </a:xfrm>
                <a:custGeom>
                  <a:avLst/>
                  <a:gdLst>
                    <a:gd name="T0" fmla="*/ 0 w 132"/>
                    <a:gd name="T1" fmla="*/ 1549 h 89"/>
                    <a:gd name="T2" fmla="*/ 0 w 132"/>
                    <a:gd name="T3" fmla="*/ 1549 h 89"/>
                    <a:gd name="T4" fmla="*/ 21 w 132"/>
                    <a:gd name="T5" fmla="*/ 1201 h 89"/>
                    <a:gd name="T6" fmla="*/ 21 w 132"/>
                    <a:gd name="T7" fmla="*/ 1047 h 89"/>
                    <a:gd name="T8" fmla="*/ 21 w 132"/>
                    <a:gd name="T9" fmla="*/ 828 h 89"/>
                    <a:gd name="T10" fmla="*/ 25 w 132"/>
                    <a:gd name="T11" fmla="*/ 163 h 89"/>
                    <a:gd name="T12" fmla="*/ 46 w 132"/>
                    <a:gd name="T13" fmla="*/ 0 h 89"/>
                    <a:gd name="T14" fmla="*/ 50 w 132"/>
                    <a:gd name="T15" fmla="*/ 592 h 89"/>
                    <a:gd name="T16" fmla="*/ 47 w 132"/>
                    <a:gd name="T17" fmla="*/ 828 h 89"/>
                    <a:gd name="T18" fmla="*/ 24 w 132"/>
                    <a:gd name="T19" fmla="*/ 1267 h 89"/>
                    <a:gd name="T20" fmla="*/ 0 w 132"/>
                    <a:gd name="T21" fmla="*/ 1549 h 89"/>
                    <a:gd name="T22" fmla="*/ 0 w 132"/>
                    <a:gd name="T23" fmla="*/ 1549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89"/>
                    <a:gd name="T38" fmla="*/ 132 w 132"/>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89">
                      <a:moveTo>
                        <a:pt x="0" y="88"/>
                      </a:moveTo>
                      <a:lnTo>
                        <a:pt x="0" y="88"/>
                      </a:lnTo>
                      <a:lnTo>
                        <a:pt x="35" y="68"/>
                      </a:lnTo>
                      <a:lnTo>
                        <a:pt x="29" y="59"/>
                      </a:lnTo>
                      <a:lnTo>
                        <a:pt x="39" y="48"/>
                      </a:lnTo>
                      <a:lnTo>
                        <a:pt x="73" y="9"/>
                      </a:lnTo>
                      <a:lnTo>
                        <a:pt x="117" y="0"/>
                      </a:lnTo>
                      <a:lnTo>
                        <a:pt x="131" y="34"/>
                      </a:lnTo>
                      <a:lnTo>
                        <a:pt x="120" y="48"/>
                      </a:lnTo>
                      <a:lnTo>
                        <a:pt x="70" y="71"/>
                      </a:lnTo>
                      <a:lnTo>
                        <a:pt x="0" y="8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1" name="Freeform 199"/>
                <p:cNvSpPr>
                  <a:spLocks noChangeAspect="1"/>
                </p:cNvSpPr>
                <p:nvPr/>
              </p:nvSpPr>
              <p:spPr bwMode="gray">
                <a:xfrm>
                  <a:off x="5083507" y="2949354"/>
                  <a:ext cx="71718" cy="98135"/>
                </a:xfrm>
                <a:custGeom>
                  <a:avLst/>
                  <a:gdLst>
                    <a:gd name="T0" fmla="*/ 0 w 51"/>
                    <a:gd name="T1" fmla="*/ 306 h 66"/>
                    <a:gd name="T2" fmla="*/ 0 w 51"/>
                    <a:gd name="T3" fmla="*/ 306 h 66"/>
                    <a:gd name="T4" fmla="*/ 11 w 51"/>
                    <a:gd name="T5" fmla="*/ 1629 h 66"/>
                    <a:gd name="T6" fmla="*/ 25 w 51"/>
                    <a:gd name="T7" fmla="*/ 1130 h 66"/>
                    <a:gd name="T8" fmla="*/ 25 w 51"/>
                    <a:gd name="T9" fmla="*/ 907 h 66"/>
                    <a:gd name="T10" fmla="*/ 25 w 51"/>
                    <a:gd name="T11" fmla="*/ 630 h 66"/>
                    <a:gd name="T12" fmla="*/ 25 w 51"/>
                    <a:gd name="T13" fmla="*/ 245 h 66"/>
                    <a:gd name="T14" fmla="*/ 25 w 51"/>
                    <a:gd name="T15" fmla="*/ 0 h 66"/>
                    <a:gd name="T16" fmla="*/ 0 w 51"/>
                    <a:gd name="T17" fmla="*/ 306 h 66"/>
                    <a:gd name="T18" fmla="*/ 0 w 51"/>
                    <a:gd name="T19" fmla="*/ 306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6"/>
                    <a:gd name="T32" fmla="*/ 51 w 5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6">
                      <a:moveTo>
                        <a:pt x="0" y="13"/>
                      </a:moveTo>
                      <a:lnTo>
                        <a:pt x="0" y="13"/>
                      </a:lnTo>
                      <a:lnTo>
                        <a:pt x="11" y="65"/>
                      </a:lnTo>
                      <a:lnTo>
                        <a:pt x="46" y="45"/>
                      </a:lnTo>
                      <a:lnTo>
                        <a:pt x="40" y="36"/>
                      </a:lnTo>
                      <a:lnTo>
                        <a:pt x="50" y="25"/>
                      </a:lnTo>
                      <a:lnTo>
                        <a:pt x="50" y="10"/>
                      </a:lnTo>
                      <a:lnTo>
                        <a:pt x="25" y="0"/>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2" name="Freeform 200"/>
                <p:cNvSpPr>
                  <a:spLocks noChangeAspect="1"/>
                </p:cNvSpPr>
                <p:nvPr/>
              </p:nvSpPr>
              <p:spPr bwMode="gray">
                <a:xfrm>
                  <a:off x="4489682" y="3413767"/>
                  <a:ext cx="243841" cy="251557"/>
                </a:xfrm>
                <a:custGeom>
                  <a:avLst/>
                  <a:gdLst>
                    <a:gd name="T0" fmla="*/ 0 w 174"/>
                    <a:gd name="T1" fmla="*/ 3199 h 170"/>
                    <a:gd name="T2" fmla="*/ 0 w 174"/>
                    <a:gd name="T3" fmla="*/ 3199 h 170"/>
                    <a:gd name="T4" fmla="*/ 21 w 174"/>
                    <a:gd name="T5" fmla="*/ 3063 h 170"/>
                    <a:gd name="T6" fmla="*/ 51 w 174"/>
                    <a:gd name="T7" fmla="*/ 3421 h 170"/>
                    <a:gd name="T8" fmla="*/ 58 w 174"/>
                    <a:gd name="T9" fmla="*/ 3251 h 170"/>
                    <a:gd name="T10" fmla="*/ 53 w 174"/>
                    <a:gd name="T11" fmla="*/ 2991 h 170"/>
                    <a:gd name="T12" fmla="*/ 53 w 174"/>
                    <a:gd name="T13" fmla="*/ 1971 h 170"/>
                    <a:gd name="T14" fmla="*/ 62 w 174"/>
                    <a:gd name="T15" fmla="*/ 1971 h 170"/>
                    <a:gd name="T16" fmla="*/ 61 w 174"/>
                    <a:gd name="T17" fmla="*/ 1402 h 170"/>
                    <a:gd name="T18" fmla="*/ 53 w 174"/>
                    <a:gd name="T19" fmla="*/ 1472 h 170"/>
                    <a:gd name="T20" fmla="*/ 52 w 174"/>
                    <a:gd name="T21" fmla="*/ 484 h 170"/>
                    <a:gd name="T22" fmla="*/ 48 w 174"/>
                    <a:gd name="T23" fmla="*/ 280 h 170"/>
                    <a:gd name="T24" fmla="*/ 42 w 174"/>
                    <a:gd name="T25" fmla="*/ 300 h 170"/>
                    <a:gd name="T26" fmla="*/ 41 w 174"/>
                    <a:gd name="T27" fmla="*/ 594 h 170"/>
                    <a:gd name="T28" fmla="*/ 31 w 174"/>
                    <a:gd name="T29" fmla="*/ 636 h 170"/>
                    <a:gd name="T30" fmla="*/ 21 w 174"/>
                    <a:gd name="T31" fmla="*/ 0 h 170"/>
                    <a:gd name="T32" fmla="*/ 11 w 174"/>
                    <a:gd name="T33" fmla="*/ 7 h 170"/>
                    <a:gd name="T34" fmla="*/ 21 w 174"/>
                    <a:gd name="T35" fmla="*/ 1436 h 170"/>
                    <a:gd name="T36" fmla="*/ 0 w 174"/>
                    <a:gd name="T37" fmla="*/ 3199 h 170"/>
                    <a:gd name="T38" fmla="*/ 0 w 174"/>
                    <a:gd name="T39" fmla="*/ 3199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70"/>
                    <a:gd name="T62" fmla="*/ 174 w 17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70">
                      <a:moveTo>
                        <a:pt x="0" y="159"/>
                      </a:moveTo>
                      <a:lnTo>
                        <a:pt x="0" y="159"/>
                      </a:lnTo>
                      <a:lnTo>
                        <a:pt x="23" y="153"/>
                      </a:lnTo>
                      <a:lnTo>
                        <a:pt x="134" y="169"/>
                      </a:lnTo>
                      <a:lnTo>
                        <a:pt x="159" y="162"/>
                      </a:lnTo>
                      <a:lnTo>
                        <a:pt x="142" y="149"/>
                      </a:lnTo>
                      <a:lnTo>
                        <a:pt x="142" y="98"/>
                      </a:lnTo>
                      <a:lnTo>
                        <a:pt x="173" y="98"/>
                      </a:lnTo>
                      <a:lnTo>
                        <a:pt x="170" y="70"/>
                      </a:lnTo>
                      <a:lnTo>
                        <a:pt x="142" y="73"/>
                      </a:lnTo>
                      <a:lnTo>
                        <a:pt x="139" y="24"/>
                      </a:lnTo>
                      <a:lnTo>
                        <a:pt x="127" y="15"/>
                      </a:lnTo>
                      <a:lnTo>
                        <a:pt x="109" y="16"/>
                      </a:lnTo>
                      <a:lnTo>
                        <a:pt x="105" y="30"/>
                      </a:lnTo>
                      <a:lnTo>
                        <a:pt x="86" y="32"/>
                      </a:lnTo>
                      <a:lnTo>
                        <a:pt x="63" y="0"/>
                      </a:lnTo>
                      <a:lnTo>
                        <a:pt x="11" y="7"/>
                      </a:lnTo>
                      <a:lnTo>
                        <a:pt x="30" y="71"/>
                      </a:lnTo>
                      <a:lnTo>
                        <a:pt x="0" y="15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3" name="Freeform 201"/>
                <p:cNvSpPr>
                  <a:spLocks noChangeAspect="1"/>
                </p:cNvSpPr>
                <p:nvPr/>
              </p:nvSpPr>
              <p:spPr bwMode="gray">
                <a:xfrm>
                  <a:off x="4496854" y="3394417"/>
                  <a:ext cx="20081" cy="20733"/>
                </a:xfrm>
                <a:custGeom>
                  <a:avLst/>
                  <a:gdLst>
                    <a:gd name="T0" fmla="*/ 0 w 15"/>
                    <a:gd name="T1" fmla="*/ 4 h 15"/>
                    <a:gd name="T2" fmla="*/ 0 w 15"/>
                    <a:gd name="T3" fmla="*/ 4 h 15"/>
                    <a:gd name="T4" fmla="*/ 5 w 15"/>
                    <a:gd name="T5" fmla="*/ 14 h 15"/>
                    <a:gd name="T6" fmla="*/ 7 w 15"/>
                    <a:gd name="T7" fmla="*/ 0 h 15"/>
                    <a:gd name="T8" fmla="*/ 0 w 15"/>
                    <a:gd name="T9" fmla="*/ 4 h 15"/>
                    <a:gd name="T10" fmla="*/ 0 w 15"/>
                    <a:gd name="T11" fmla="*/ 4 h 15"/>
                    <a:gd name="T12" fmla="*/ 0 60000 65536"/>
                    <a:gd name="T13" fmla="*/ 0 60000 65536"/>
                    <a:gd name="T14" fmla="*/ 0 60000 65536"/>
                    <a:gd name="T15" fmla="*/ 0 60000 65536"/>
                    <a:gd name="T16" fmla="*/ 0 60000 65536"/>
                    <a:gd name="T17" fmla="*/ 0 60000 65536"/>
                    <a:gd name="T18" fmla="*/ 0 w 15"/>
                    <a:gd name="T19" fmla="*/ 0 h 15"/>
                    <a:gd name="T20" fmla="*/ 15 w 15"/>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5" h="15">
                      <a:moveTo>
                        <a:pt x="0" y="4"/>
                      </a:moveTo>
                      <a:lnTo>
                        <a:pt x="0" y="4"/>
                      </a:lnTo>
                      <a:lnTo>
                        <a:pt x="5" y="14"/>
                      </a:lnTo>
                      <a:lnTo>
                        <a:pt x="14"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4" name="Freeform 202"/>
                <p:cNvSpPr>
                  <a:spLocks noChangeAspect="1"/>
                </p:cNvSpPr>
                <p:nvPr/>
              </p:nvSpPr>
              <p:spPr bwMode="gray">
                <a:xfrm>
                  <a:off x="4648896" y="3658414"/>
                  <a:ext cx="180729" cy="189359"/>
                </a:xfrm>
                <a:custGeom>
                  <a:avLst/>
                  <a:gdLst>
                    <a:gd name="T0" fmla="*/ 0 w 128"/>
                    <a:gd name="T1" fmla="*/ 1960 h 128"/>
                    <a:gd name="T2" fmla="*/ 0 w 128"/>
                    <a:gd name="T3" fmla="*/ 1960 h 128"/>
                    <a:gd name="T4" fmla="*/ 0 w 128"/>
                    <a:gd name="T5" fmla="*/ 1169 h 128"/>
                    <a:gd name="T6" fmla="*/ 14 w 128"/>
                    <a:gd name="T7" fmla="*/ 1169 h 128"/>
                    <a:gd name="T8" fmla="*/ 14 w 128"/>
                    <a:gd name="T9" fmla="*/ 199 h 128"/>
                    <a:gd name="T10" fmla="*/ 32 w 128"/>
                    <a:gd name="T11" fmla="*/ 4 h 128"/>
                    <a:gd name="T12" fmla="*/ 32 w 128"/>
                    <a:gd name="T13" fmla="*/ 244 h 128"/>
                    <a:gd name="T14" fmla="*/ 32 w 128"/>
                    <a:gd name="T15" fmla="*/ 0 h 128"/>
                    <a:gd name="T16" fmla="*/ 58 w 128"/>
                    <a:gd name="T17" fmla="*/ 1063 h 128"/>
                    <a:gd name="T18" fmla="*/ 67 w 128"/>
                    <a:gd name="T19" fmla="*/ 1238 h 128"/>
                    <a:gd name="T20" fmla="*/ 32 w 128"/>
                    <a:gd name="T21" fmla="*/ 2161 h 128"/>
                    <a:gd name="T22" fmla="*/ 32 w 128"/>
                    <a:gd name="T23" fmla="*/ 2161 h 128"/>
                    <a:gd name="T24" fmla="*/ 30 w 128"/>
                    <a:gd name="T25" fmla="*/ 2483 h 128"/>
                    <a:gd name="T26" fmla="*/ 11 w 128"/>
                    <a:gd name="T27" fmla="*/ 2525 h 128"/>
                    <a:gd name="T28" fmla="*/ 11 w 128"/>
                    <a:gd name="T29" fmla="*/ 2246 h 128"/>
                    <a:gd name="T30" fmla="*/ 0 w 128"/>
                    <a:gd name="T31" fmla="*/ 1960 h 128"/>
                    <a:gd name="T32" fmla="*/ 0 w 128"/>
                    <a:gd name="T33" fmla="*/ 1960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28"/>
                    <a:gd name="T53" fmla="*/ 128 w 128"/>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28">
                      <a:moveTo>
                        <a:pt x="0" y="98"/>
                      </a:moveTo>
                      <a:lnTo>
                        <a:pt x="0" y="98"/>
                      </a:lnTo>
                      <a:lnTo>
                        <a:pt x="0" y="59"/>
                      </a:lnTo>
                      <a:lnTo>
                        <a:pt x="14" y="59"/>
                      </a:lnTo>
                      <a:lnTo>
                        <a:pt x="14" y="10"/>
                      </a:lnTo>
                      <a:lnTo>
                        <a:pt x="40" y="4"/>
                      </a:lnTo>
                      <a:lnTo>
                        <a:pt x="48" y="13"/>
                      </a:lnTo>
                      <a:lnTo>
                        <a:pt x="71" y="0"/>
                      </a:lnTo>
                      <a:lnTo>
                        <a:pt x="109" y="53"/>
                      </a:lnTo>
                      <a:lnTo>
                        <a:pt x="127" y="62"/>
                      </a:lnTo>
                      <a:lnTo>
                        <a:pt x="76" y="109"/>
                      </a:lnTo>
                      <a:lnTo>
                        <a:pt x="46" y="109"/>
                      </a:lnTo>
                      <a:lnTo>
                        <a:pt x="30" y="126"/>
                      </a:lnTo>
                      <a:lnTo>
                        <a:pt x="11" y="127"/>
                      </a:lnTo>
                      <a:lnTo>
                        <a:pt x="11" y="112"/>
                      </a:lnTo>
                      <a:lnTo>
                        <a:pt x="0" y="9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5" name="Freeform 203"/>
                <p:cNvSpPr>
                  <a:spLocks noChangeAspect="1"/>
                </p:cNvSpPr>
                <p:nvPr/>
              </p:nvSpPr>
              <p:spPr bwMode="gray">
                <a:xfrm>
                  <a:off x="4825322" y="3347422"/>
                  <a:ext cx="34425" cy="41465"/>
                </a:xfrm>
                <a:custGeom>
                  <a:avLst/>
                  <a:gdLst>
                    <a:gd name="T0" fmla="*/ 0 w 25"/>
                    <a:gd name="T1" fmla="*/ 4 h 28"/>
                    <a:gd name="T2" fmla="*/ 0 w 25"/>
                    <a:gd name="T3" fmla="*/ 4 h 28"/>
                    <a:gd name="T4" fmla="*/ 3 w 25"/>
                    <a:gd name="T5" fmla="*/ 280 h 28"/>
                    <a:gd name="T6" fmla="*/ 9 w 25"/>
                    <a:gd name="T7" fmla="*/ 557 h 28"/>
                    <a:gd name="T8" fmla="*/ 12 w 25"/>
                    <a:gd name="T9" fmla="*/ 228 h 28"/>
                    <a:gd name="T10" fmla="*/ 12 w 25"/>
                    <a:gd name="T11" fmla="*/ 0 h 28"/>
                    <a:gd name="T12" fmla="*/ 0 w 25"/>
                    <a:gd name="T13" fmla="*/ 4 h 28"/>
                    <a:gd name="T14" fmla="*/ 0 w 25"/>
                    <a:gd name="T15" fmla="*/ 4 h 2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8"/>
                    <a:gd name="T26" fmla="*/ 25 w 2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8">
                      <a:moveTo>
                        <a:pt x="0" y="4"/>
                      </a:moveTo>
                      <a:lnTo>
                        <a:pt x="0" y="4"/>
                      </a:lnTo>
                      <a:lnTo>
                        <a:pt x="3" y="14"/>
                      </a:lnTo>
                      <a:lnTo>
                        <a:pt x="9" y="27"/>
                      </a:lnTo>
                      <a:lnTo>
                        <a:pt x="24" y="11"/>
                      </a:lnTo>
                      <a:lnTo>
                        <a:pt x="23" y="0"/>
                      </a:lnTo>
                      <a:lnTo>
                        <a:pt x="0" y="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6" name="Freeform 204"/>
                <p:cNvSpPr>
                  <a:spLocks noChangeAspect="1"/>
                </p:cNvSpPr>
                <p:nvPr/>
              </p:nvSpPr>
              <p:spPr bwMode="gray">
                <a:xfrm>
                  <a:off x="4429439" y="3044725"/>
                  <a:ext cx="149173" cy="226678"/>
                </a:xfrm>
                <a:custGeom>
                  <a:avLst/>
                  <a:gdLst>
                    <a:gd name="T0" fmla="*/ 0 w 106"/>
                    <a:gd name="T1" fmla="*/ 2322 h 153"/>
                    <a:gd name="T2" fmla="*/ 0 w 106"/>
                    <a:gd name="T3" fmla="*/ 2322 h 153"/>
                    <a:gd name="T4" fmla="*/ 14 w 106"/>
                    <a:gd name="T5" fmla="*/ 1691 h 153"/>
                    <a:gd name="T6" fmla="*/ 26 w 106"/>
                    <a:gd name="T7" fmla="*/ 1768 h 153"/>
                    <a:gd name="T8" fmla="*/ 26 w 106"/>
                    <a:gd name="T9" fmla="*/ 527 h 153"/>
                    <a:gd name="T10" fmla="*/ 36 w 106"/>
                    <a:gd name="T11" fmla="*/ 282 h 153"/>
                    <a:gd name="T12" fmla="*/ 33 w 106"/>
                    <a:gd name="T13" fmla="*/ 2 h 153"/>
                    <a:gd name="T14" fmla="*/ 37 w 106"/>
                    <a:gd name="T15" fmla="*/ 0 h 153"/>
                    <a:gd name="T16" fmla="*/ 42 w 106"/>
                    <a:gd name="T17" fmla="*/ 787 h 153"/>
                    <a:gd name="T18" fmla="*/ 33 w 106"/>
                    <a:gd name="T19" fmla="*/ 921 h 153"/>
                    <a:gd name="T20" fmla="*/ 43 w 106"/>
                    <a:gd name="T21" fmla="*/ 1538 h 153"/>
                    <a:gd name="T22" fmla="*/ 37 w 106"/>
                    <a:gd name="T23" fmla="*/ 2271 h 153"/>
                    <a:gd name="T24" fmla="*/ 48 w 106"/>
                    <a:gd name="T25" fmla="*/ 2860 h 153"/>
                    <a:gd name="T26" fmla="*/ 47 w 106"/>
                    <a:gd name="T27" fmla="*/ 3255 h 153"/>
                    <a:gd name="T28" fmla="*/ 26 w 106"/>
                    <a:gd name="T29" fmla="*/ 3066 h 153"/>
                    <a:gd name="T30" fmla="*/ 26 w 106"/>
                    <a:gd name="T31" fmla="*/ 3050 h 153"/>
                    <a:gd name="T32" fmla="*/ 17 w 106"/>
                    <a:gd name="T33" fmla="*/ 3066 h 153"/>
                    <a:gd name="T34" fmla="*/ 16 w 106"/>
                    <a:gd name="T35" fmla="*/ 2529 h 153"/>
                    <a:gd name="T36" fmla="*/ 0 w 106"/>
                    <a:gd name="T37" fmla="*/ 2322 h 153"/>
                    <a:gd name="T38" fmla="*/ 0 w 106"/>
                    <a:gd name="T39" fmla="*/ 2322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153"/>
                    <a:gd name="T62" fmla="*/ 106 w 106"/>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153">
                      <a:moveTo>
                        <a:pt x="0" y="109"/>
                      </a:moveTo>
                      <a:lnTo>
                        <a:pt x="0" y="109"/>
                      </a:lnTo>
                      <a:lnTo>
                        <a:pt x="14" y="80"/>
                      </a:lnTo>
                      <a:lnTo>
                        <a:pt x="40" y="84"/>
                      </a:lnTo>
                      <a:lnTo>
                        <a:pt x="68" y="25"/>
                      </a:lnTo>
                      <a:lnTo>
                        <a:pt x="82" y="14"/>
                      </a:lnTo>
                      <a:lnTo>
                        <a:pt x="77" y="2"/>
                      </a:lnTo>
                      <a:lnTo>
                        <a:pt x="84" y="0"/>
                      </a:lnTo>
                      <a:lnTo>
                        <a:pt x="94" y="37"/>
                      </a:lnTo>
                      <a:lnTo>
                        <a:pt x="77" y="44"/>
                      </a:lnTo>
                      <a:lnTo>
                        <a:pt x="96" y="73"/>
                      </a:lnTo>
                      <a:lnTo>
                        <a:pt x="84" y="107"/>
                      </a:lnTo>
                      <a:lnTo>
                        <a:pt x="105" y="134"/>
                      </a:lnTo>
                      <a:lnTo>
                        <a:pt x="103" y="152"/>
                      </a:lnTo>
                      <a:lnTo>
                        <a:pt x="67" y="144"/>
                      </a:lnTo>
                      <a:lnTo>
                        <a:pt x="39" y="143"/>
                      </a:lnTo>
                      <a:lnTo>
                        <a:pt x="17" y="144"/>
                      </a:lnTo>
                      <a:lnTo>
                        <a:pt x="16" y="119"/>
                      </a:lnTo>
                      <a:lnTo>
                        <a:pt x="0" y="10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7" name="Freeform 205"/>
                <p:cNvSpPr>
                  <a:spLocks noChangeAspect="1"/>
                </p:cNvSpPr>
                <p:nvPr/>
              </p:nvSpPr>
              <p:spPr bwMode="gray">
                <a:xfrm>
                  <a:off x="4547057" y="3080661"/>
                  <a:ext cx="249578" cy="163097"/>
                </a:xfrm>
                <a:custGeom>
                  <a:avLst/>
                  <a:gdLst>
                    <a:gd name="T0" fmla="*/ 0 w 178"/>
                    <a:gd name="T1" fmla="*/ 1233 h 111"/>
                    <a:gd name="T2" fmla="*/ 0 w 178"/>
                    <a:gd name="T3" fmla="*/ 1233 h 111"/>
                    <a:gd name="T4" fmla="*/ 12 w 178"/>
                    <a:gd name="T5" fmla="*/ 712 h 111"/>
                    <a:gd name="T6" fmla="*/ 22 w 178"/>
                    <a:gd name="T7" fmla="*/ 593 h 111"/>
                    <a:gd name="T8" fmla="*/ 22 w 178"/>
                    <a:gd name="T9" fmla="*/ 423 h 111"/>
                    <a:gd name="T10" fmla="*/ 29 w 178"/>
                    <a:gd name="T11" fmla="*/ 374 h 111"/>
                    <a:gd name="T12" fmla="*/ 44 w 178"/>
                    <a:gd name="T13" fmla="*/ 0 h 111"/>
                    <a:gd name="T14" fmla="*/ 47 w 178"/>
                    <a:gd name="T15" fmla="*/ 423 h 111"/>
                    <a:gd name="T16" fmla="*/ 55 w 178"/>
                    <a:gd name="T17" fmla="*/ 593 h 111"/>
                    <a:gd name="T18" fmla="*/ 64 w 178"/>
                    <a:gd name="T19" fmla="*/ 1169 h 111"/>
                    <a:gd name="T20" fmla="*/ 36 w 178"/>
                    <a:gd name="T21" fmla="*/ 1336 h 111"/>
                    <a:gd name="T22" fmla="*/ 23 w 178"/>
                    <a:gd name="T23" fmla="*/ 1169 h 111"/>
                    <a:gd name="T24" fmla="*/ 22 w 178"/>
                    <a:gd name="T25" fmla="*/ 1472 h 111"/>
                    <a:gd name="T26" fmla="*/ 22 w 178"/>
                    <a:gd name="T27" fmla="*/ 1472 h 111"/>
                    <a:gd name="T28" fmla="*/ 21 w 178"/>
                    <a:gd name="T29" fmla="*/ 1612 h 111"/>
                    <a:gd name="T30" fmla="*/ 0 w 178"/>
                    <a:gd name="T31" fmla="*/ 1233 h 111"/>
                    <a:gd name="T32" fmla="*/ 0 w 178"/>
                    <a:gd name="T33" fmla="*/ 123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8"/>
                    <a:gd name="T52" fmla="*/ 0 h 111"/>
                    <a:gd name="T53" fmla="*/ 178 w 17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8" h="111">
                      <a:moveTo>
                        <a:pt x="0" y="83"/>
                      </a:moveTo>
                      <a:lnTo>
                        <a:pt x="0" y="83"/>
                      </a:lnTo>
                      <a:lnTo>
                        <a:pt x="12" y="49"/>
                      </a:lnTo>
                      <a:lnTo>
                        <a:pt x="56" y="40"/>
                      </a:lnTo>
                      <a:lnTo>
                        <a:pt x="61" y="29"/>
                      </a:lnTo>
                      <a:lnTo>
                        <a:pt x="81" y="25"/>
                      </a:lnTo>
                      <a:lnTo>
                        <a:pt x="111" y="0"/>
                      </a:lnTo>
                      <a:lnTo>
                        <a:pt x="121" y="29"/>
                      </a:lnTo>
                      <a:lnTo>
                        <a:pt x="144" y="40"/>
                      </a:lnTo>
                      <a:lnTo>
                        <a:pt x="177" y="80"/>
                      </a:lnTo>
                      <a:lnTo>
                        <a:pt x="95" y="91"/>
                      </a:lnTo>
                      <a:lnTo>
                        <a:pt x="68" y="80"/>
                      </a:lnTo>
                      <a:lnTo>
                        <a:pt x="56" y="99"/>
                      </a:lnTo>
                      <a:lnTo>
                        <a:pt x="33" y="99"/>
                      </a:lnTo>
                      <a:lnTo>
                        <a:pt x="21" y="110"/>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8" name="Freeform 206"/>
                <p:cNvSpPr>
                  <a:spLocks noChangeAspect="1"/>
                </p:cNvSpPr>
                <p:nvPr/>
              </p:nvSpPr>
              <p:spPr bwMode="gray">
                <a:xfrm>
                  <a:off x="4524107" y="2823575"/>
                  <a:ext cx="206548" cy="330341"/>
                </a:xfrm>
                <a:custGeom>
                  <a:avLst/>
                  <a:gdLst>
                    <a:gd name="T0" fmla="*/ 0 w 147"/>
                    <a:gd name="T1" fmla="*/ 2216 h 224"/>
                    <a:gd name="T2" fmla="*/ 0 w 147"/>
                    <a:gd name="T3" fmla="*/ 2216 h 224"/>
                    <a:gd name="T4" fmla="*/ 21 w 147"/>
                    <a:gd name="T5" fmla="*/ 2411 h 224"/>
                    <a:gd name="T6" fmla="*/ 16 w 147"/>
                    <a:gd name="T7" fmla="*/ 2599 h 224"/>
                    <a:gd name="T8" fmla="*/ 24 w 147"/>
                    <a:gd name="T9" fmla="*/ 3229 h 224"/>
                    <a:gd name="T10" fmla="*/ 9 w 147"/>
                    <a:gd name="T11" fmla="*/ 3368 h 224"/>
                    <a:gd name="T12" fmla="*/ 24 w 147"/>
                    <a:gd name="T13" fmla="*/ 3875 h 224"/>
                    <a:gd name="T14" fmla="*/ 28 w 147"/>
                    <a:gd name="T15" fmla="*/ 3683 h 224"/>
                    <a:gd name="T16" fmla="*/ 31 w 147"/>
                    <a:gd name="T17" fmla="*/ 3548 h 224"/>
                    <a:gd name="T18" fmla="*/ 41 w 147"/>
                    <a:gd name="T19" fmla="*/ 3431 h 224"/>
                    <a:gd name="T20" fmla="*/ 55 w 147"/>
                    <a:gd name="T21" fmla="*/ 3001 h 224"/>
                    <a:gd name="T22" fmla="*/ 51 w 147"/>
                    <a:gd name="T23" fmla="*/ 2568 h 224"/>
                    <a:gd name="T24" fmla="*/ 56 w 147"/>
                    <a:gd name="T25" fmla="*/ 1907 h 224"/>
                    <a:gd name="T26" fmla="*/ 61 w 147"/>
                    <a:gd name="T27" fmla="*/ 1864 h 224"/>
                    <a:gd name="T28" fmla="*/ 61 w 147"/>
                    <a:gd name="T29" fmla="*/ 975 h 224"/>
                    <a:gd name="T30" fmla="*/ 24 w 147"/>
                    <a:gd name="T31" fmla="*/ 0 h 224"/>
                    <a:gd name="T32" fmla="*/ 22 w 147"/>
                    <a:gd name="T33" fmla="*/ 5 h 224"/>
                    <a:gd name="T34" fmla="*/ 22 w 147"/>
                    <a:gd name="T35" fmla="*/ 457 h 224"/>
                    <a:gd name="T36" fmla="*/ 24 w 147"/>
                    <a:gd name="T37" fmla="*/ 736 h 224"/>
                    <a:gd name="T38" fmla="*/ 24 w 147"/>
                    <a:gd name="T39" fmla="*/ 1603 h 224"/>
                    <a:gd name="T40" fmla="*/ 0 w 147"/>
                    <a:gd name="T41" fmla="*/ 2216 h 224"/>
                    <a:gd name="T42" fmla="*/ 0 w 147"/>
                    <a:gd name="T43" fmla="*/ 2216 h 2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7"/>
                    <a:gd name="T67" fmla="*/ 0 h 224"/>
                    <a:gd name="T68" fmla="*/ 147 w 147"/>
                    <a:gd name="T69" fmla="*/ 224 h 2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7" h="224">
                      <a:moveTo>
                        <a:pt x="0" y="128"/>
                      </a:moveTo>
                      <a:lnTo>
                        <a:pt x="0" y="128"/>
                      </a:lnTo>
                      <a:lnTo>
                        <a:pt x="21" y="139"/>
                      </a:lnTo>
                      <a:lnTo>
                        <a:pt x="16" y="150"/>
                      </a:lnTo>
                      <a:lnTo>
                        <a:pt x="26" y="187"/>
                      </a:lnTo>
                      <a:lnTo>
                        <a:pt x="9" y="194"/>
                      </a:lnTo>
                      <a:lnTo>
                        <a:pt x="28" y="223"/>
                      </a:lnTo>
                      <a:lnTo>
                        <a:pt x="72" y="214"/>
                      </a:lnTo>
                      <a:lnTo>
                        <a:pt x="77" y="203"/>
                      </a:lnTo>
                      <a:lnTo>
                        <a:pt x="97" y="199"/>
                      </a:lnTo>
                      <a:lnTo>
                        <a:pt x="127" y="174"/>
                      </a:lnTo>
                      <a:lnTo>
                        <a:pt x="117" y="147"/>
                      </a:lnTo>
                      <a:lnTo>
                        <a:pt x="131" y="111"/>
                      </a:lnTo>
                      <a:lnTo>
                        <a:pt x="145" y="108"/>
                      </a:lnTo>
                      <a:lnTo>
                        <a:pt x="146" y="56"/>
                      </a:lnTo>
                      <a:lnTo>
                        <a:pt x="36" y="0"/>
                      </a:lnTo>
                      <a:lnTo>
                        <a:pt x="22" y="5"/>
                      </a:lnTo>
                      <a:lnTo>
                        <a:pt x="22" y="27"/>
                      </a:lnTo>
                      <a:lnTo>
                        <a:pt x="36" y="43"/>
                      </a:lnTo>
                      <a:lnTo>
                        <a:pt x="28" y="92"/>
                      </a:lnTo>
                      <a:lnTo>
                        <a:pt x="0" y="1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49" name="Freeform 207"/>
                <p:cNvSpPr>
                  <a:spLocks noChangeAspect="1"/>
                </p:cNvSpPr>
                <p:nvPr/>
              </p:nvSpPr>
              <p:spPr bwMode="gray">
                <a:xfrm>
                  <a:off x="4481076" y="3225790"/>
                  <a:ext cx="144870" cy="175537"/>
                </a:xfrm>
                <a:custGeom>
                  <a:avLst/>
                  <a:gdLst>
                    <a:gd name="T0" fmla="*/ 0 w 104"/>
                    <a:gd name="T1" fmla="*/ 1807 h 119"/>
                    <a:gd name="T2" fmla="*/ 0 w 104"/>
                    <a:gd name="T3" fmla="*/ 1807 h 119"/>
                    <a:gd name="T4" fmla="*/ 11 w 104"/>
                    <a:gd name="T5" fmla="*/ 2058 h 119"/>
                    <a:gd name="T6" fmla="*/ 17 w 104"/>
                    <a:gd name="T7" fmla="*/ 2003 h 119"/>
                    <a:gd name="T8" fmla="*/ 17 w 104"/>
                    <a:gd name="T9" fmla="*/ 2011 h 119"/>
                    <a:gd name="T10" fmla="*/ 17 w 104"/>
                    <a:gd name="T11" fmla="*/ 1793 h 119"/>
                    <a:gd name="T12" fmla="*/ 17 w 104"/>
                    <a:gd name="T13" fmla="*/ 1367 h 119"/>
                    <a:gd name="T14" fmla="*/ 26 w 104"/>
                    <a:gd name="T15" fmla="*/ 1046 h 119"/>
                    <a:gd name="T16" fmla="*/ 30 w 104"/>
                    <a:gd name="T17" fmla="*/ 0 h 119"/>
                    <a:gd name="T18" fmla="*/ 22 w 104"/>
                    <a:gd name="T19" fmla="*/ 0 h 119"/>
                    <a:gd name="T20" fmla="*/ 17 w 104"/>
                    <a:gd name="T21" fmla="*/ 186 h 119"/>
                    <a:gd name="T22" fmla="*/ 17 w 104"/>
                    <a:gd name="T23" fmla="*/ 491 h 119"/>
                    <a:gd name="T24" fmla="*/ 17 w 104"/>
                    <a:gd name="T25" fmla="*/ 355 h 119"/>
                    <a:gd name="T26" fmla="*/ 17 w 104"/>
                    <a:gd name="T27" fmla="*/ 559 h 119"/>
                    <a:gd name="T28" fmla="*/ 17 w 104"/>
                    <a:gd name="T29" fmla="*/ 597 h 119"/>
                    <a:gd name="T30" fmla="*/ 17 w 104"/>
                    <a:gd name="T31" fmla="*/ 1433 h 119"/>
                    <a:gd name="T32" fmla="*/ 17 w 104"/>
                    <a:gd name="T33" fmla="*/ 1343 h 119"/>
                    <a:gd name="T34" fmla="*/ 0 w 104"/>
                    <a:gd name="T35" fmla="*/ 1807 h 119"/>
                    <a:gd name="T36" fmla="*/ 0 w 104"/>
                    <a:gd name="T37" fmla="*/ 180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19"/>
                    <a:gd name="T59" fmla="*/ 104 w 104"/>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19">
                      <a:moveTo>
                        <a:pt x="0" y="104"/>
                      </a:moveTo>
                      <a:lnTo>
                        <a:pt x="0" y="104"/>
                      </a:lnTo>
                      <a:lnTo>
                        <a:pt x="11" y="118"/>
                      </a:lnTo>
                      <a:lnTo>
                        <a:pt x="25" y="114"/>
                      </a:lnTo>
                      <a:lnTo>
                        <a:pt x="46" y="115"/>
                      </a:lnTo>
                      <a:lnTo>
                        <a:pt x="65" y="103"/>
                      </a:lnTo>
                      <a:lnTo>
                        <a:pt x="70" y="79"/>
                      </a:lnTo>
                      <a:lnTo>
                        <a:pt x="90" y="59"/>
                      </a:lnTo>
                      <a:lnTo>
                        <a:pt x="103" y="0"/>
                      </a:lnTo>
                      <a:lnTo>
                        <a:pt x="80" y="0"/>
                      </a:lnTo>
                      <a:lnTo>
                        <a:pt x="68" y="11"/>
                      </a:lnTo>
                      <a:lnTo>
                        <a:pt x="66" y="29"/>
                      </a:lnTo>
                      <a:lnTo>
                        <a:pt x="30" y="21"/>
                      </a:lnTo>
                      <a:lnTo>
                        <a:pt x="29" y="33"/>
                      </a:lnTo>
                      <a:lnTo>
                        <a:pt x="43" y="35"/>
                      </a:lnTo>
                      <a:lnTo>
                        <a:pt x="39" y="81"/>
                      </a:lnTo>
                      <a:lnTo>
                        <a:pt x="21" y="76"/>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0" name="Freeform 208"/>
                <p:cNvSpPr>
                  <a:spLocks noChangeAspect="1"/>
                </p:cNvSpPr>
                <p:nvPr/>
              </p:nvSpPr>
              <p:spPr bwMode="gray">
                <a:xfrm>
                  <a:off x="4504025" y="3198147"/>
                  <a:ext cx="364327" cy="367661"/>
                </a:xfrm>
                <a:custGeom>
                  <a:avLst/>
                  <a:gdLst>
                    <a:gd name="T0" fmla="*/ 0 w 260"/>
                    <a:gd name="T1" fmla="*/ 2248 h 250"/>
                    <a:gd name="T2" fmla="*/ 0 w 260"/>
                    <a:gd name="T3" fmla="*/ 2248 h 250"/>
                    <a:gd name="T4" fmla="*/ 1 w 260"/>
                    <a:gd name="T5" fmla="*/ 2342 h 250"/>
                    <a:gd name="T6" fmla="*/ 21 w 260"/>
                    <a:gd name="T7" fmla="*/ 2248 h 250"/>
                    <a:gd name="T8" fmla="*/ 26 w 260"/>
                    <a:gd name="T9" fmla="*/ 2749 h 250"/>
                    <a:gd name="T10" fmla="*/ 36 w 260"/>
                    <a:gd name="T11" fmla="*/ 2708 h 250"/>
                    <a:gd name="T12" fmla="*/ 38 w 260"/>
                    <a:gd name="T13" fmla="*/ 2490 h 250"/>
                    <a:gd name="T14" fmla="*/ 45 w 260"/>
                    <a:gd name="T15" fmla="*/ 2480 h 250"/>
                    <a:gd name="T16" fmla="*/ 49 w 260"/>
                    <a:gd name="T17" fmla="*/ 2626 h 250"/>
                    <a:gd name="T18" fmla="*/ 50 w 260"/>
                    <a:gd name="T19" fmla="*/ 3382 h 250"/>
                    <a:gd name="T20" fmla="*/ 58 w 260"/>
                    <a:gd name="T21" fmla="*/ 3337 h 250"/>
                    <a:gd name="T22" fmla="*/ 87 w 260"/>
                    <a:gd name="T23" fmla="*/ 3828 h 250"/>
                    <a:gd name="T24" fmla="*/ 87 w 260"/>
                    <a:gd name="T25" fmla="*/ 3608 h 250"/>
                    <a:gd name="T26" fmla="*/ 80 w 260"/>
                    <a:gd name="T27" fmla="*/ 3518 h 250"/>
                    <a:gd name="T28" fmla="*/ 82 w 260"/>
                    <a:gd name="T29" fmla="*/ 2947 h 250"/>
                    <a:gd name="T30" fmla="*/ 91 w 260"/>
                    <a:gd name="T31" fmla="*/ 2770 h 250"/>
                    <a:gd name="T32" fmla="*/ 86 w 260"/>
                    <a:gd name="T33" fmla="*/ 2392 h 250"/>
                    <a:gd name="T34" fmla="*/ 84 w 260"/>
                    <a:gd name="T35" fmla="*/ 1755 h 250"/>
                    <a:gd name="T36" fmla="*/ 84 w 260"/>
                    <a:gd name="T37" fmla="*/ 1613 h 250"/>
                    <a:gd name="T38" fmla="*/ 87 w 260"/>
                    <a:gd name="T39" fmla="*/ 1339 h 250"/>
                    <a:gd name="T40" fmla="*/ 91 w 260"/>
                    <a:gd name="T41" fmla="*/ 812 h 250"/>
                    <a:gd name="T42" fmla="*/ 94 w 260"/>
                    <a:gd name="T43" fmla="*/ 598 h 250"/>
                    <a:gd name="T44" fmla="*/ 92 w 260"/>
                    <a:gd name="T45" fmla="*/ 300 h 250"/>
                    <a:gd name="T46" fmla="*/ 75 w 260"/>
                    <a:gd name="T47" fmla="*/ 0 h 250"/>
                    <a:gd name="T48" fmla="*/ 48 w 260"/>
                    <a:gd name="T49" fmla="*/ 172 h 250"/>
                    <a:gd name="T50" fmla="*/ 38 w 260"/>
                    <a:gd name="T51" fmla="*/ 0 h 250"/>
                    <a:gd name="T52" fmla="*/ 32 w 260"/>
                    <a:gd name="T53" fmla="*/ 282 h 250"/>
                    <a:gd name="T54" fmla="*/ 25 w 260"/>
                    <a:gd name="T55" fmla="*/ 1184 h 250"/>
                    <a:gd name="T56" fmla="*/ 21 w 260"/>
                    <a:gd name="T57" fmla="*/ 1510 h 250"/>
                    <a:gd name="T58" fmla="*/ 21 w 260"/>
                    <a:gd name="T59" fmla="*/ 1867 h 250"/>
                    <a:gd name="T60" fmla="*/ 21 w 260"/>
                    <a:gd name="T61" fmla="*/ 2059 h 250"/>
                    <a:gd name="T62" fmla="*/ 9 w 260"/>
                    <a:gd name="T63" fmla="*/ 2049 h 250"/>
                    <a:gd name="T64" fmla="*/ 0 w 260"/>
                    <a:gd name="T65" fmla="*/ 2248 h 250"/>
                    <a:gd name="T66" fmla="*/ 0 w 260"/>
                    <a:gd name="T67" fmla="*/ 2248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0"/>
                    <a:gd name="T103" fmla="*/ 0 h 250"/>
                    <a:gd name="T104" fmla="*/ 260 w 260"/>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0" h="250">
                      <a:moveTo>
                        <a:pt x="0" y="147"/>
                      </a:moveTo>
                      <a:lnTo>
                        <a:pt x="0" y="147"/>
                      </a:lnTo>
                      <a:lnTo>
                        <a:pt x="1" y="154"/>
                      </a:lnTo>
                      <a:lnTo>
                        <a:pt x="53" y="147"/>
                      </a:lnTo>
                      <a:lnTo>
                        <a:pt x="76" y="179"/>
                      </a:lnTo>
                      <a:lnTo>
                        <a:pt x="95" y="177"/>
                      </a:lnTo>
                      <a:lnTo>
                        <a:pt x="99" y="163"/>
                      </a:lnTo>
                      <a:lnTo>
                        <a:pt x="117" y="162"/>
                      </a:lnTo>
                      <a:lnTo>
                        <a:pt x="129" y="171"/>
                      </a:lnTo>
                      <a:lnTo>
                        <a:pt x="132" y="220"/>
                      </a:lnTo>
                      <a:lnTo>
                        <a:pt x="160" y="217"/>
                      </a:lnTo>
                      <a:lnTo>
                        <a:pt x="238" y="249"/>
                      </a:lnTo>
                      <a:lnTo>
                        <a:pt x="238" y="235"/>
                      </a:lnTo>
                      <a:lnTo>
                        <a:pt x="222" y="228"/>
                      </a:lnTo>
                      <a:lnTo>
                        <a:pt x="225" y="192"/>
                      </a:lnTo>
                      <a:lnTo>
                        <a:pt x="250" y="180"/>
                      </a:lnTo>
                      <a:lnTo>
                        <a:pt x="234" y="156"/>
                      </a:lnTo>
                      <a:lnTo>
                        <a:pt x="232" y="115"/>
                      </a:lnTo>
                      <a:lnTo>
                        <a:pt x="229" y="105"/>
                      </a:lnTo>
                      <a:lnTo>
                        <a:pt x="238" y="87"/>
                      </a:lnTo>
                      <a:lnTo>
                        <a:pt x="250" y="52"/>
                      </a:lnTo>
                      <a:lnTo>
                        <a:pt x="259" y="39"/>
                      </a:lnTo>
                      <a:lnTo>
                        <a:pt x="254" y="20"/>
                      </a:lnTo>
                      <a:lnTo>
                        <a:pt x="208" y="0"/>
                      </a:lnTo>
                      <a:lnTo>
                        <a:pt x="126" y="11"/>
                      </a:lnTo>
                      <a:lnTo>
                        <a:pt x="99" y="0"/>
                      </a:lnTo>
                      <a:lnTo>
                        <a:pt x="87" y="19"/>
                      </a:lnTo>
                      <a:lnTo>
                        <a:pt x="74" y="78"/>
                      </a:lnTo>
                      <a:lnTo>
                        <a:pt x="54" y="98"/>
                      </a:lnTo>
                      <a:lnTo>
                        <a:pt x="49" y="122"/>
                      </a:lnTo>
                      <a:lnTo>
                        <a:pt x="30" y="134"/>
                      </a:lnTo>
                      <a:lnTo>
                        <a:pt x="9" y="133"/>
                      </a:lnTo>
                      <a:lnTo>
                        <a:pt x="0" y="1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1" name="Freeform 209"/>
                <p:cNvSpPr>
                  <a:spLocks noChangeAspect="1"/>
                </p:cNvSpPr>
                <p:nvPr/>
              </p:nvSpPr>
              <p:spPr bwMode="gray">
                <a:xfrm>
                  <a:off x="4886999" y="2555432"/>
                  <a:ext cx="47334" cy="27644"/>
                </a:xfrm>
                <a:custGeom>
                  <a:avLst/>
                  <a:gdLst>
                    <a:gd name="T0" fmla="*/ 0 w 33"/>
                    <a:gd name="T1" fmla="*/ 881 h 18"/>
                    <a:gd name="T2" fmla="*/ 0 w 33"/>
                    <a:gd name="T3" fmla="*/ 881 h 18"/>
                    <a:gd name="T4" fmla="*/ 11 w 33"/>
                    <a:gd name="T5" fmla="*/ 1729 h 18"/>
                    <a:gd name="T6" fmla="*/ 32 w 33"/>
                    <a:gd name="T7" fmla="*/ 0 h 18"/>
                    <a:gd name="T8" fmla="*/ 0 w 33"/>
                    <a:gd name="T9" fmla="*/ 881 h 18"/>
                    <a:gd name="T10" fmla="*/ 0 w 33"/>
                    <a:gd name="T11" fmla="*/ 881 h 18"/>
                    <a:gd name="T12" fmla="*/ 0 60000 65536"/>
                    <a:gd name="T13" fmla="*/ 0 60000 65536"/>
                    <a:gd name="T14" fmla="*/ 0 60000 65536"/>
                    <a:gd name="T15" fmla="*/ 0 60000 65536"/>
                    <a:gd name="T16" fmla="*/ 0 60000 65536"/>
                    <a:gd name="T17" fmla="*/ 0 60000 65536"/>
                    <a:gd name="T18" fmla="*/ 0 w 33"/>
                    <a:gd name="T19" fmla="*/ 0 h 18"/>
                    <a:gd name="T20" fmla="*/ 33 w 3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3" h="18">
                      <a:moveTo>
                        <a:pt x="0" y="9"/>
                      </a:moveTo>
                      <a:lnTo>
                        <a:pt x="0" y="9"/>
                      </a:lnTo>
                      <a:lnTo>
                        <a:pt x="11" y="17"/>
                      </a:lnTo>
                      <a:lnTo>
                        <a:pt x="32" y="0"/>
                      </a:lnTo>
                      <a:lnTo>
                        <a:pt x="0"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2" name="Freeform 210"/>
                <p:cNvSpPr>
                  <a:spLocks noChangeAspect="1"/>
                </p:cNvSpPr>
                <p:nvPr/>
              </p:nvSpPr>
              <p:spPr bwMode="gray">
                <a:xfrm>
                  <a:off x="4286003" y="3050254"/>
                  <a:ext cx="53071" cy="125779"/>
                </a:xfrm>
                <a:custGeom>
                  <a:avLst/>
                  <a:gdLst>
                    <a:gd name="T0" fmla="*/ 0 w 38"/>
                    <a:gd name="T1" fmla="*/ 422 h 85"/>
                    <a:gd name="T2" fmla="*/ 0 w 38"/>
                    <a:gd name="T3" fmla="*/ 422 h 85"/>
                    <a:gd name="T4" fmla="*/ 14 w 38"/>
                    <a:gd name="T5" fmla="*/ 1687 h 85"/>
                    <a:gd name="T6" fmla="*/ 19 w 38"/>
                    <a:gd name="T7" fmla="*/ 1657 h 85"/>
                    <a:gd name="T8" fmla="*/ 19 w 38"/>
                    <a:gd name="T9" fmla="*/ 200 h 85"/>
                    <a:gd name="T10" fmla="*/ 19 w 38"/>
                    <a:gd name="T11" fmla="*/ 0 h 85"/>
                    <a:gd name="T12" fmla="*/ 19 w 38"/>
                    <a:gd name="T13" fmla="*/ 7 h 85"/>
                    <a:gd name="T14" fmla="*/ 0 w 38"/>
                    <a:gd name="T15" fmla="*/ 422 h 85"/>
                    <a:gd name="T16" fmla="*/ 0 w 38"/>
                    <a:gd name="T17" fmla="*/ 422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85"/>
                    <a:gd name="T29" fmla="*/ 38 w 38"/>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85">
                      <a:moveTo>
                        <a:pt x="0" y="21"/>
                      </a:moveTo>
                      <a:lnTo>
                        <a:pt x="0" y="21"/>
                      </a:lnTo>
                      <a:lnTo>
                        <a:pt x="14" y="84"/>
                      </a:lnTo>
                      <a:lnTo>
                        <a:pt x="26" y="83"/>
                      </a:lnTo>
                      <a:lnTo>
                        <a:pt x="37" y="10"/>
                      </a:lnTo>
                      <a:lnTo>
                        <a:pt x="26" y="0"/>
                      </a:lnTo>
                      <a:lnTo>
                        <a:pt x="19" y="7"/>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3" name="Freeform 211"/>
                <p:cNvSpPr>
                  <a:spLocks noChangeAspect="1"/>
                </p:cNvSpPr>
                <p:nvPr/>
              </p:nvSpPr>
              <p:spPr bwMode="gray">
                <a:xfrm>
                  <a:off x="4448086" y="3254816"/>
                  <a:ext cx="37293" cy="27644"/>
                </a:xfrm>
                <a:custGeom>
                  <a:avLst/>
                  <a:gdLst>
                    <a:gd name="T0" fmla="*/ 0 w 26"/>
                    <a:gd name="T1" fmla="*/ 1729 h 18"/>
                    <a:gd name="T2" fmla="*/ 0 w 26"/>
                    <a:gd name="T3" fmla="*/ 1729 h 18"/>
                    <a:gd name="T4" fmla="*/ 3 w 26"/>
                    <a:gd name="T5" fmla="*/ 1 h 18"/>
                    <a:gd name="T6" fmla="*/ 25 w 26"/>
                    <a:gd name="T7" fmla="*/ 0 h 18"/>
                    <a:gd name="T8" fmla="*/ 25 w 26"/>
                    <a:gd name="T9" fmla="*/ 1556 h 18"/>
                    <a:gd name="T10" fmla="*/ 0 w 26"/>
                    <a:gd name="T11" fmla="*/ 1729 h 18"/>
                    <a:gd name="T12" fmla="*/ 0 w 26"/>
                    <a:gd name="T13" fmla="*/ 1729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7"/>
                      </a:moveTo>
                      <a:lnTo>
                        <a:pt x="0" y="17"/>
                      </a:lnTo>
                      <a:lnTo>
                        <a:pt x="3" y="1"/>
                      </a:lnTo>
                      <a:lnTo>
                        <a:pt x="25" y="0"/>
                      </a:lnTo>
                      <a:lnTo>
                        <a:pt x="25" y="15"/>
                      </a:lnTo>
                      <a:lnTo>
                        <a:pt x="0" y="1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4" name="Freeform 212"/>
                <p:cNvSpPr>
                  <a:spLocks noChangeAspect="1"/>
                </p:cNvSpPr>
                <p:nvPr/>
              </p:nvSpPr>
              <p:spPr bwMode="gray">
                <a:xfrm>
                  <a:off x="4899909" y="2935532"/>
                  <a:ext cx="289740" cy="297170"/>
                </a:xfrm>
                <a:custGeom>
                  <a:avLst/>
                  <a:gdLst>
                    <a:gd name="T0" fmla="*/ 0 w 207"/>
                    <a:gd name="T1" fmla="*/ 2725 h 201"/>
                    <a:gd name="T2" fmla="*/ 0 w 207"/>
                    <a:gd name="T3" fmla="*/ 2725 h 201"/>
                    <a:gd name="T4" fmla="*/ 16 w 207"/>
                    <a:gd name="T5" fmla="*/ 2508 h 201"/>
                    <a:gd name="T6" fmla="*/ 17 w 207"/>
                    <a:gd name="T7" fmla="*/ 2023 h 201"/>
                    <a:gd name="T8" fmla="*/ 20 w 207"/>
                    <a:gd name="T9" fmla="*/ 1403 h 201"/>
                    <a:gd name="T10" fmla="*/ 20 w 207"/>
                    <a:gd name="T11" fmla="*/ 244 h 201"/>
                    <a:gd name="T12" fmla="*/ 25 w 207"/>
                    <a:gd name="T13" fmla="*/ 0 h 201"/>
                    <a:gd name="T14" fmla="*/ 33 w 207"/>
                    <a:gd name="T15" fmla="*/ 769 h 201"/>
                    <a:gd name="T16" fmla="*/ 49 w 207"/>
                    <a:gd name="T17" fmla="*/ 1430 h 201"/>
                    <a:gd name="T18" fmla="*/ 44 w 207"/>
                    <a:gd name="T19" fmla="*/ 1845 h 201"/>
                    <a:gd name="T20" fmla="*/ 49 w 207"/>
                    <a:gd name="T21" fmla="*/ 1937 h 201"/>
                    <a:gd name="T22" fmla="*/ 54 w 207"/>
                    <a:gd name="T23" fmla="*/ 2406 h 201"/>
                    <a:gd name="T24" fmla="*/ 71 w 207"/>
                    <a:gd name="T25" fmla="*/ 2683 h 201"/>
                    <a:gd name="T26" fmla="*/ 57 w 207"/>
                    <a:gd name="T27" fmla="*/ 3443 h 201"/>
                    <a:gd name="T28" fmla="*/ 44 w 207"/>
                    <a:gd name="T29" fmla="*/ 3758 h 201"/>
                    <a:gd name="T30" fmla="*/ 28 w 207"/>
                    <a:gd name="T31" fmla="*/ 3868 h 201"/>
                    <a:gd name="T32" fmla="*/ 20 w 207"/>
                    <a:gd name="T33" fmla="*/ 3585 h 201"/>
                    <a:gd name="T34" fmla="*/ 20 w 207"/>
                    <a:gd name="T35" fmla="*/ 3009 h 201"/>
                    <a:gd name="T36" fmla="*/ 0 w 207"/>
                    <a:gd name="T37" fmla="*/ 2725 h 201"/>
                    <a:gd name="T38" fmla="*/ 0 w 207"/>
                    <a:gd name="T39" fmla="*/ 2725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7"/>
                    <a:gd name="T61" fmla="*/ 0 h 201"/>
                    <a:gd name="T62" fmla="*/ 207 w 207"/>
                    <a:gd name="T63" fmla="*/ 201 h 2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7" h="201">
                      <a:moveTo>
                        <a:pt x="0" y="140"/>
                      </a:moveTo>
                      <a:lnTo>
                        <a:pt x="0" y="140"/>
                      </a:lnTo>
                      <a:lnTo>
                        <a:pt x="16" y="129"/>
                      </a:lnTo>
                      <a:lnTo>
                        <a:pt x="17" y="105"/>
                      </a:lnTo>
                      <a:lnTo>
                        <a:pt x="44" y="72"/>
                      </a:lnTo>
                      <a:lnTo>
                        <a:pt x="55" y="13"/>
                      </a:lnTo>
                      <a:lnTo>
                        <a:pt x="76" y="0"/>
                      </a:lnTo>
                      <a:lnTo>
                        <a:pt x="92" y="40"/>
                      </a:lnTo>
                      <a:lnTo>
                        <a:pt x="137" y="74"/>
                      </a:lnTo>
                      <a:lnTo>
                        <a:pt x="121" y="95"/>
                      </a:lnTo>
                      <a:lnTo>
                        <a:pt x="136" y="100"/>
                      </a:lnTo>
                      <a:lnTo>
                        <a:pt x="152" y="124"/>
                      </a:lnTo>
                      <a:lnTo>
                        <a:pt x="206" y="138"/>
                      </a:lnTo>
                      <a:lnTo>
                        <a:pt x="165" y="179"/>
                      </a:lnTo>
                      <a:lnTo>
                        <a:pt x="122" y="194"/>
                      </a:lnTo>
                      <a:lnTo>
                        <a:pt x="83" y="200"/>
                      </a:lnTo>
                      <a:lnTo>
                        <a:pt x="39" y="185"/>
                      </a:lnTo>
                      <a:lnTo>
                        <a:pt x="24" y="156"/>
                      </a:lnTo>
                      <a:lnTo>
                        <a:pt x="0" y="1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5" name="Freeform 213"/>
                <p:cNvSpPr>
                  <a:spLocks noChangeAspect="1"/>
                </p:cNvSpPr>
                <p:nvPr/>
              </p:nvSpPr>
              <p:spPr bwMode="gray">
                <a:xfrm>
                  <a:off x="5067728" y="3044725"/>
                  <a:ext cx="31556" cy="40083"/>
                </a:xfrm>
                <a:custGeom>
                  <a:avLst/>
                  <a:gdLst>
                    <a:gd name="T0" fmla="*/ 0 w 22"/>
                    <a:gd name="T1" fmla="*/ 499 h 27"/>
                    <a:gd name="T2" fmla="*/ 0 w 22"/>
                    <a:gd name="T3" fmla="*/ 499 h 27"/>
                    <a:gd name="T4" fmla="*/ 15 w 22"/>
                    <a:gd name="T5" fmla="*/ 611 h 27"/>
                    <a:gd name="T6" fmla="*/ 21 w 22"/>
                    <a:gd name="T7" fmla="*/ 403 h 27"/>
                    <a:gd name="T8" fmla="*/ 10 w 22"/>
                    <a:gd name="T9" fmla="*/ 349 h 27"/>
                    <a:gd name="T10" fmla="*/ 21 w 22"/>
                    <a:gd name="T11" fmla="*/ 228 h 27"/>
                    <a:gd name="T12" fmla="*/ 16 w 22"/>
                    <a:gd name="T13" fmla="*/ 0 h 27"/>
                    <a:gd name="T14" fmla="*/ 0 w 22"/>
                    <a:gd name="T15" fmla="*/ 499 h 27"/>
                    <a:gd name="T16" fmla="*/ 0 w 22"/>
                    <a:gd name="T17" fmla="*/ 499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0" y="21"/>
                      </a:moveTo>
                      <a:lnTo>
                        <a:pt x="0" y="21"/>
                      </a:lnTo>
                      <a:lnTo>
                        <a:pt x="15" y="26"/>
                      </a:lnTo>
                      <a:lnTo>
                        <a:pt x="21" y="18"/>
                      </a:lnTo>
                      <a:lnTo>
                        <a:pt x="10" y="16"/>
                      </a:lnTo>
                      <a:lnTo>
                        <a:pt x="21" y="10"/>
                      </a:lnTo>
                      <a:lnTo>
                        <a:pt x="16" y="0"/>
                      </a:lnTo>
                      <a:lnTo>
                        <a:pt x="0" y="2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6" name="Freeform 214"/>
                <p:cNvSpPr>
                  <a:spLocks noChangeAspect="1"/>
                </p:cNvSpPr>
                <p:nvPr/>
              </p:nvSpPr>
              <p:spPr bwMode="gray">
                <a:xfrm>
                  <a:off x="4435176" y="3254816"/>
                  <a:ext cx="107577" cy="125779"/>
                </a:xfrm>
                <a:custGeom>
                  <a:avLst/>
                  <a:gdLst>
                    <a:gd name="T0" fmla="*/ 0 w 77"/>
                    <a:gd name="T1" fmla="*/ 813 h 85"/>
                    <a:gd name="T2" fmla="*/ 0 w 77"/>
                    <a:gd name="T3" fmla="*/ 813 h 85"/>
                    <a:gd name="T4" fmla="*/ 9 w 77"/>
                    <a:gd name="T5" fmla="*/ 539 h 85"/>
                    <a:gd name="T6" fmla="*/ 14 w 77"/>
                    <a:gd name="T7" fmla="*/ 555 h 85"/>
                    <a:gd name="T8" fmla="*/ 10 w 77"/>
                    <a:gd name="T9" fmla="*/ 321 h 85"/>
                    <a:gd name="T10" fmla="*/ 19 w 77"/>
                    <a:gd name="T11" fmla="*/ 280 h 85"/>
                    <a:gd name="T12" fmla="*/ 19 w 77"/>
                    <a:gd name="T13" fmla="*/ 0 h 85"/>
                    <a:gd name="T14" fmla="*/ 19 w 77"/>
                    <a:gd name="T15" fmla="*/ 1 h 85"/>
                    <a:gd name="T16" fmla="*/ 19 w 77"/>
                    <a:gd name="T17" fmla="*/ 245 h 85"/>
                    <a:gd name="T18" fmla="*/ 22 w 77"/>
                    <a:gd name="T19" fmla="*/ 280 h 85"/>
                    <a:gd name="T20" fmla="*/ 20 w 77"/>
                    <a:gd name="T21" fmla="*/ 1224 h 85"/>
                    <a:gd name="T22" fmla="*/ 19 w 77"/>
                    <a:gd name="T23" fmla="*/ 1142 h 85"/>
                    <a:gd name="T24" fmla="*/ 19 w 77"/>
                    <a:gd name="T25" fmla="*/ 1687 h 85"/>
                    <a:gd name="T26" fmla="*/ 0 w 77"/>
                    <a:gd name="T27" fmla="*/ 813 h 85"/>
                    <a:gd name="T28" fmla="*/ 0 w 77"/>
                    <a:gd name="T29" fmla="*/ 813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5"/>
                    <a:gd name="T47" fmla="*/ 77 w 77"/>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5">
                      <a:moveTo>
                        <a:pt x="0" y="40"/>
                      </a:moveTo>
                      <a:lnTo>
                        <a:pt x="0" y="40"/>
                      </a:lnTo>
                      <a:lnTo>
                        <a:pt x="9" y="27"/>
                      </a:lnTo>
                      <a:lnTo>
                        <a:pt x="14" y="28"/>
                      </a:lnTo>
                      <a:lnTo>
                        <a:pt x="10" y="17"/>
                      </a:lnTo>
                      <a:lnTo>
                        <a:pt x="35" y="15"/>
                      </a:lnTo>
                      <a:lnTo>
                        <a:pt x="35" y="0"/>
                      </a:lnTo>
                      <a:lnTo>
                        <a:pt x="63" y="1"/>
                      </a:lnTo>
                      <a:lnTo>
                        <a:pt x="62" y="13"/>
                      </a:lnTo>
                      <a:lnTo>
                        <a:pt x="76" y="15"/>
                      </a:lnTo>
                      <a:lnTo>
                        <a:pt x="72" y="61"/>
                      </a:lnTo>
                      <a:lnTo>
                        <a:pt x="54" y="56"/>
                      </a:lnTo>
                      <a:lnTo>
                        <a:pt x="33" y="84"/>
                      </a:lnTo>
                      <a:lnTo>
                        <a:pt x="0" y="4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7" name="Freeform 215"/>
                <p:cNvSpPr>
                  <a:spLocks noChangeAspect="1"/>
                </p:cNvSpPr>
                <p:nvPr/>
              </p:nvSpPr>
              <p:spPr bwMode="gray">
                <a:xfrm>
                  <a:off x="3947495" y="3026757"/>
                  <a:ext cx="60243" cy="12439"/>
                </a:xfrm>
                <a:custGeom>
                  <a:avLst/>
                  <a:gdLst>
                    <a:gd name="T0" fmla="*/ 0 w 42"/>
                    <a:gd name="T1" fmla="*/ 1172 h 8"/>
                    <a:gd name="T2" fmla="*/ 0 w 42"/>
                    <a:gd name="T3" fmla="*/ 1172 h 8"/>
                    <a:gd name="T4" fmla="*/ 2 w 42"/>
                    <a:gd name="T5" fmla="*/ 0 h 8"/>
                    <a:gd name="T6" fmla="*/ 41 w 42"/>
                    <a:gd name="T7" fmla="*/ 2 h 8"/>
                    <a:gd name="T8" fmla="*/ 0 w 42"/>
                    <a:gd name="T9" fmla="*/ 1172 h 8"/>
                    <a:gd name="T10" fmla="*/ 0 w 42"/>
                    <a:gd name="T11" fmla="*/ 1172 h 8"/>
                    <a:gd name="T12" fmla="*/ 0 60000 65536"/>
                    <a:gd name="T13" fmla="*/ 0 60000 65536"/>
                    <a:gd name="T14" fmla="*/ 0 60000 65536"/>
                    <a:gd name="T15" fmla="*/ 0 60000 65536"/>
                    <a:gd name="T16" fmla="*/ 0 60000 65536"/>
                    <a:gd name="T17" fmla="*/ 0 60000 65536"/>
                    <a:gd name="T18" fmla="*/ 0 w 42"/>
                    <a:gd name="T19" fmla="*/ 0 h 8"/>
                    <a:gd name="T20" fmla="*/ 42 w 42"/>
                    <a:gd name="T21" fmla="*/ 8 h 8"/>
                  </a:gdLst>
                  <a:ahLst/>
                  <a:cxnLst>
                    <a:cxn ang="T12">
                      <a:pos x="T0" y="T1"/>
                    </a:cxn>
                    <a:cxn ang="T13">
                      <a:pos x="T2" y="T3"/>
                    </a:cxn>
                    <a:cxn ang="T14">
                      <a:pos x="T4" y="T5"/>
                    </a:cxn>
                    <a:cxn ang="T15">
                      <a:pos x="T6" y="T7"/>
                    </a:cxn>
                    <a:cxn ang="T16">
                      <a:pos x="T8" y="T9"/>
                    </a:cxn>
                    <a:cxn ang="T17">
                      <a:pos x="T10" y="T11"/>
                    </a:cxn>
                  </a:cxnLst>
                  <a:rect l="T18" t="T19" r="T20" b="T21"/>
                  <a:pathLst>
                    <a:path w="42" h="8">
                      <a:moveTo>
                        <a:pt x="0" y="7"/>
                      </a:moveTo>
                      <a:lnTo>
                        <a:pt x="0" y="7"/>
                      </a:lnTo>
                      <a:lnTo>
                        <a:pt x="2" y="0"/>
                      </a:lnTo>
                      <a:lnTo>
                        <a:pt x="41" y="2"/>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8" name="Freeform 216"/>
                <p:cNvSpPr>
                  <a:spLocks noChangeAspect="1"/>
                </p:cNvSpPr>
                <p:nvPr/>
              </p:nvSpPr>
              <p:spPr bwMode="gray">
                <a:xfrm>
                  <a:off x="4211416" y="3076515"/>
                  <a:ext cx="81758" cy="129926"/>
                </a:xfrm>
                <a:custGeom>
                  <a:avLst/>
                  <a:gdLst>
                    <a:gd name="T0" fmla="*/ 0 w 59"/>
                    <a:gd name="T1" fmla="*/ 936 h 89"/>
                    <a:gd name="T2" fmla="*/ 0 w 59"/>
                    <a:gd name="T3" fmla="*/ 936 h 89"/>
                    <a:gd name="T4" fmla="*/ 5 w 59"/>
                    <a:gd name="T5" fmla="*/ 251 h 89"/>
                    <a:gd name="T6" fmla="*/ 3 w 59"/>
                    <a:gd name="T7" fmla="*/ 4 h 89"/>
                    <a:gd name="T8" fmla="*/ 14 w 59"/>
                    <a:gd name="T9" fmla="*/ 0 h 89"/>
                    <a:gd name="T10" fmla="*/ 14 w 59"/>
                    <a:gd name="T11" fmla="*/ 768 h 89"/>
                    <a:gd name="T12" fmla="*/ 14 w 59"/>
                    <a:gd name="T13" fmla="*/ 989 h 89"/>
                    <a:gd name="T14" fmla="*/ 0 w 59"/>
                    <a:gd name="T15" fmla="*/ 936 h 89"/>
                    <a:gd name="T16" fmla="*/ 0 w 59"/>
                    <a:gd name="T17" fmla="*/ 936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89"/>
                    <a:gd name="T29" fmla="*/ 59 w 5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89">
                      <a:moveTo>
                        <a:pt x="0" y="83"/>
                      </a:moveTo>
                      <a:lnTo>
                        <a:pt x="0" y="83"/>
                      </a:lnTo>
                      <a:lnTo>
                        <a:pt x="5" y="23"/>
                      </a:lnTo>
                      <a:lnTo>
                        <a:pt x="3" y="4"/>
                      </a:lnTo>
                      <a:lnTo>
                        <a:pt x="39" y="0"/>
                      </a:lnTo>
                      <a:lnTo>
                        <a:pt x="58" y="70"/>
                      </a:lnTo>
                      <a:lnTo>
                        <a:pt x="15" y="88"/>
                      </a:lnTo>
                      <a:lnTo>
                        <a:pt x="0" y="8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59" name="Freeform 217"/>
                <p:cNvSpPr>
                  <a:spLocks noChangeAspect="1"/>
                </p:cNvSpPr>
                <p:nvPr/>
              </p:nvSpPr>
              <p:spPr bwMode="gray">
                <a:xfrm>
                  <a:off x="3981920" y="3044725"/>
                  <a:ext cx="142002" cy="109192"/>
                </a:xfrm>
                <a:custGeom>
                  <a:avLst/>
                  <a:gdLst>
                    <a:gd name="T0" fmla="*/ 0 w 101"/>
                    <a:gd name="T1" fmla="*/ 453 h 74"/>
                    <a:gd name="T2" fmla="*/ 0 w 101"/>
                    <a:gd name="T3" fmla="*/ 453 h 74"/>
                    <a:gd name="T4" fmla="*/ 17 w 101"/>
                    <a:gd name="T5" fmla="*/ 235 h 74"/>
                    <a:gd name="T6" fmla="*/ 17 w 101"/>
                    <a:gd name="T7" fmla="*/ 0 h 74"/>
                    <a:gd name="T8" fmla="*/ 25 w 101"/>
                    <a:gd name="T9" fmla="*/ 3 h 74"/>
                    <a:gd name="T10" fmla="*/ 25 w 101"/>
                    <a:gd name="T11" fmla="*/ 181 h 74"/>
                    <a:gd name="T12" fmla="*/ 34 w 101"/>
                    <a:gd name="T13" fmla="*/ 2 h 74"/>
                    <a:gd name="T14" fmla="*/ 41 w 101"/>
                    <a:gd name="T15" fmla="*/ 629 h 74"/>
                    <a:gd name="T16" fmla="*/ 43 w 101"/>
                    <a:gd name="T17" fmla="*/ 1054 h 74"/>
                    <a:gd name="T18" fmla="*/ 39 w 101"/>
                    <a:gd name="T19" fmla="*/ 1027 h 74"/>
                    <a:gd name="T20" fmla="*/ 38 w 101"/>
                    <a:gd name="T21" fmla="*/ 1270 h 74"/>
                    <a:gd name="T22" fmla="*/ 31 w 101"/>
                    <a:gd name="T23" fmla="*/ 1290 h 74"/>
                    <a:gd name="T24" fmla="*/ 30 w 101"/>
                    <a:gd name="T25" fmla="*/ 1054 h 74"/>
                    <a:gd name="T26" fmla="*/ 25 w 101"/>
                    <a:gd name="T27" fmla="*/ 1054 h 74"/>
                    <a:gd name="T28" fmla="*/ 25 w 101"/>
                    <a:gd name="T29" fmla="*/ 677 h 74"/>
                    <a:gd name="T30" fmla="*/ 23 w 101"/>
                    <a:gd name="T31" fmla="*/ 880 h 74"/>
                    <a:gd name="T32" fmla="*/ 0 w 101"/>
                    <a:gd name="T33" fmla="*/ 453 h 74"/>
                    <a:gd name="T34" fmla="*/ 0 w 101"/>
                    <a:gd name="T35" fmla="*/ 453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74"/>
                    <a:gd name="T56" fmla="*/ 101 w 101"/>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74">
                      <a:moveTo>
                        <a:pt x="0" y="25"/>
                      </a:moveTo>
                      <a:lnTo>
                        <a:pt x="0" y="25"/>
                      </a:lnTo>
                      <a:lnTo>
                        <a:pt x="17" y="14"/>
                      </a:lnTo>
                      <a:lnTo>
                        <a:pt x="17" y="0"/>
                      </a:lnTo>
                      <a:lnTo>
                        <a:pt x="50" y="3"/>
                      </a:lnTo>
                      <a:lnTo>
                        <a:pt x="59" y="10"/>
                      </a:lnTo>
                      <a:lnTo>
                        <a:pt x="82" y="2"/>
                      </a:lnTo>
                      <a:lnTo>
                        <a:pt x="96" y="35"/>
                      </a:lnTo>
                      <a:lnTo>
                        <a:pt x="100" y="59"/>
                      </a:lnTo>
                      <a:lnTo>
                        <a:pt x="91" y="58"/>
                      </a:lnTo>
                      <a:lnTo>
                        <a:pt x="89" y="71"/>
                      </a:lnTo>
                      <a:lnTo>
                        <a:pt x="75" y="73"/>
                      </a:lnTo>
                      <a:lnTo>
                        <a:pt x="74" y="59"/>
                      </a:lnTo>
                      <a:lnTo>
                        <a:pt x="66" y="59"/>
                      </a:lnTo>
                      <a:lnTo>
                        <a:pt x="52" y="38"/>
                      </a:lnTo>
                      <a:lnTo>
                        <a:pt x="23" y="50"/>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0" name="Freeform 218"/>
                <p:cNvSpPr>
                  <a:spLocks noChangeAspect="1"/>
                </p:cNvSpPr>
                <p:nvPr/>
              </p:nvSpPr>
              <p:spPr bwMode="gray">
                <a:xfrm>
                  <a:off x="5125103" y="2699179"/>
                  <a:ext cx="35859" cy="11058"/>
                </a:xfrm>
                <a:custGeom>
                  <a:avLst/>
                  <a:gdLst>
                    <a:gd name="T0" fmla="*/ 0 w 26"/>
                    <a:gd name="T1" fmla="*/ 0 h 8"/>
                    <a:gd name="T2" fmla="*/ 0 w 26"/>
                    <a:gd name="T3" fmla="*/ 0 h 8"/>
                    <a:gd name="T4" fmla="*/ 13 w 26"/>
                    <a:gd name="T5" fmla="*/ 7 h 8"/>
                    <a:gd name="T6" fmla="*/ 13 w 26"/>
                    <a:gd name="T7" fmla="*/ 2 h 8"/>
                    <a:gd name="T8" fmla="*/ 0 w 26"/>
                    <a:gd name="T9" fmla="*/ 0 h 8"/>
                    <a:gd name="T10" fmla="*/ 0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0" y="0"/>
                      </a:lnTo>
                      <a:lnTo>
                        <a:pt x="13" y="7"/>
                      </a:lnTo>
                      <a:lnTo>
                        <a:pt x="25" y="2"/>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1" name="Freeform 219"/>
                <p:cNvSpPr>
                  <a:spLocks noChangeAspect="1"/>
                </p:cNvSpPr>
                <p:nvPr/>
              </p:nvSpPr>
              <p:spPr bwMode="gray">
                <a:xfrm>
                  <a:off x="4918555" y="2610719"/>
                  <a:ext cx="30122" cy="87077"/>
                </a:xfrm>
                <a:custGeom>
                  <a:avLst/>
                  <a:gdLst>
                    <a:gd name="T0" fmla="*/ 0 w 22"/>
                    <a:gd name="T1" fmla="*/ 1079 h 58"/>
                    <a:gd name="T2" fmla="*/ 0 w 22"/>
                    <a:gd name="T3" fmla="*/ 1079 h 58"/>
                    <a:gd name="T4" fmla="*/ 11 w 22"/>
                    <a:gd name="T5" fmla="*/ 2129 h 58"/>
                    <a:gd name="T6" fmla="*/ 11 w 22"/>
                    <a:gd name="T7" fmla="*/ 2127 h 58"/>
                    <a:gd name="T8" fmla="*/ 11 w 22"/>
                    <a:gd name="T9" fmla="*/ 958 h 58"/>
                    <a:gd name="T10" fmla="*/ 11 w 22"/>
                    <a:gd name="T11" fmla="*/ 1079 h 58"/>
                    <a:gd name="T12" fmla="*/ 11 w 22"/>
                    <a:gd name="T13" fmla="*/ 512 h 58"/>
                    <a:gd name="T14" fmla="*/ 11 w 22"/>
                    <a:gd name="T15" fmla="*/ 287 h 58"/>
                    <a:gd name="T16" fmla="*/ 11 w 22"/>
                    <a:gd name="T17" fmla="*/ 0 h 58"/>
                    <a:gd name="T18" fmla="*/ 11 w 22"/>
                    <a:gd name="T19" fmla="*/ 1 h 58"/>
                    <a:gd name="T20" fmla="*/ 0 w 22"/>
                    <a:gd name="T21" fmla="*/ 1079 h 58"/>
                    <a:gd name="T22" fmla="*/ 0 w 22"/>
                    <a:gd name="T23" fmla="*/ 1079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8"/>
                    <a:gd name="T38" fmla="*/ 22 w 22"/>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8">
                      <a:moveTo>
                        <a:pt x="0" y="28"/>
                      </a:moveTo>
                      <a:lnTo>
                        <a:pt x="0" y="28"/>
                      </a:lnTo>
                      <a:lnTo>
                        <a:pt x="11" y="57"/>
                      </a:lnTo>
                      <a:lnTo>
                        <a:pt x="13" y="56"/>
                      </a:lnTo>
                      <a:lnTo>
                        <a:pt x="19" y="25"/>
                      </a:lnTo>
                      <a:lnTo>
                        <a:pt x="11" y="28"/>
                      </a:lnTo>
                      <a:lnTo>
                        <a:pt x="13" y="14"/>
                      </a:lnTo>
                      <a:lnTo>
                        <a:pt x="20" y="7"/>
                      </a:lnTo>
                      <a:lnTo>
                        <a:pt x="21" y="0"/>
                      </a:lnTo>
                      <a:lnTo>
                        <a:pt x="14" y="1"/>
                      </a:lnTo>
                      <a:lnTo>
                        <a:pt x="0" y="2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2" name="Freeform 220"/>
                <p:cNvSpPr>
                  <a:spLocks noChangeAspect="1"/>
                </p:cNvSpPr>
                <p:nvPr/>
              </p:nvSpPr>
              <p:spPr bwMode="gray">
                <a:xfrm>
                  <a:off x="4105274" y="3084808"/>
                  <a:ext cx="113314" cy="127161"/>
                </a:xfrm>
                <a:custGeom>
                  <a:avLst/>
                  <a:gdLst>
                    <a:gd name="T0" fmla="*/ 0 w 81"/>
                    <a:gd name="T1" fmla="*/ 661 h 87"/>
                    <a:gd name="T2" fmla="*/ 0 w 81"/>
                    <a:gd name="T3" fmla="*/ 661 h 87"/>
                    <a:gd name="T4" fmla="*/ 1 w 81"/>
                    <a:gd name="T5" fmla="*/ 519 h 87"/>
                    <a:gd name="T6" fmla="*/ 3 w 81"/>
                    <a:gd name="T7" fmla="*/ 357 h 87"/>
                    <a:gd name="T8" fmla="*/ 12 w 81"/>
                    <a:gd name="T9" fmla="*/ 371 h 87"/>
                    <a:gd name="T10" fmla="*/ 8 w 81"/>
                    <a:gd name="T11" fmla="*/ 8 h 87"/>
                    <a:gd name="T12" fmla="*/ 20 w 81"/>
                    <a:gd name="T13" fmla="*/ 0 h 87"/>
                    <a:gd name="T14" fmla="*/ 20 w 81"/>
                    <a:gd name="T15" fmla="*/ 5 h 87"/>
                    <a:gd name="T16" fmla="*/ 20 w 81"/>
                    <a:gd name="T17" fmla="*/ 155 h 87"/>
                    <a:gd name="T18" fmla="*/ 26 w 81"/>
                    <a:gd name="T19" fmla="*/ 183 h 87"/>
                    <a:gd name="T20" fmla="*/ 23 w 81"/>
                    <a:gd name="T21" fmla="*/ 900 h 87"/>
                    <a:gd name="T22" fmla="*/ 13 w 81"/>
                    <a:gd name="T23" fmla="*/ 1007 h 87"/>
                    <a:gd name="T24" fmla="*/ 15 w 81"/>
                    <a:gd name="T25" fmla="*/ 767 h 87"/>
                    <a:gd name="T26" fmla="*/ 0 w 81"/>
                    <a:gd name="T27" fmla="*/ 661 h 87"/>
                    <a:gd name="T28" fmla="*/ 0 w 81"/>
                    <a:gd name="T29" fmla="*/ 661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87"/>
                    <a:gd name="T47" fmla="*/ 81 w 81"/>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87">
                      <a:moveTo>
                        <a:pt x="0" y="57"/>
                      </a:moveTo>
                      <a:lnTo>
                        <a:pt x="0" y="57"/>
                      </a:lnTo>
                      <a:lnTo>
                        <a:pt x="1" y="44"/>
                      </a:lnTo>
                      <a:lnTo>
                        <a:pt x="3" y="31"/>
                      </a:lnTo>
                      <a:lnTo>
                        <a:pt x="12" y="32"/>
                      </a:lnTo>
                      <a:lnTo>
                        <a:pt x="8" y="8"/>
                      </a:lnTo>
                      <a:lnTo>
                        <a:pt x="32" y="0"/>
                      </a:lnTo>
                      <a:lnTo>
                        <a:pt x="46" y="5"/>
                      </a:lnTo>
                      <a:lnTo>
                        <a:pt x="53" y="14"/>
                      </a:lnTo>
                      <a:lnTo>
                        <a:pt x="80" y="17"/>
                      </a:lnTo>
                      <a:lnTo>
                        <a:pt x="75" y="77"/>
                      </a:lnTo>
                      <a:lnTo>
                        <a:pt x="13" y="86"/>
                      </a:lnTo>
                      <a:lnTo>
                        <a:pt x="15" y="66"/>
                      </a:lnTo>
                      <a:lnTo>
                        <a:pt x="0" y="5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3" name="Freeform 221"/>
                <p:cNvSpPr>
                  <a:spLocks noChangeAspect="1"/>
                </p:cNvSpPr>
                <p:nvPr/>
              </p:nvSpPr>
              <p:spPr bwMode="gray">
                <a:xfrm>
                  <a:off x="4934334" y="2606573"/>
                  <a:ext cx="83192" cy="96753"/>
                </a:xfrm>
                <a:custGeom>
                  <a:avLst/>
                  <a:gdLst>
                    <a:gd name="T0" fmla="*/ 0 w 60"/>
                    <a:gd name="T1" fmla="*/ 795 h 65"/>
                    <a:gd name="T2" fmla="*/ 0 w 60"/>
                    <a:gd name="T3" fmla="*/ 795 h 65"/>
                    <a:gd name="T4" fmla="*/ 2 w 60"/>
                    <a:gd name="T5" fmla="*/ 432 h 65"/>
                    <a:gd name="T6" fmla="*/ 9 w 60"/>
                    <a:gd name="T7" fmla="*/ 256 h 65"/>
                    <a:gd name="T8" fmla="*/ 15 w 60"/>
                    <a:gd name="T9" fmla="*/ 401 h 65"/>
                    <a:gd name="T10" fmla="*/ 15 w 60"/>
                    <a:gd name="T11" fmla="*/ 0 h 65"/>
                    <a:gd name="T12" fmla="*/ 15 w 60"/>
                    <a:gd name="T13" fmla="*/ 465 h 65"/>
                    <a:gd name="T14" fmla="*/ 15 w 60"/>
                    <a:gd name="T15" fmla="*/ 727 h 65"/>
                    <a:gd name="T16" fmla="*/ 15 w 60"/>
                    <a:gd name="T17" fmla="*/ 1069 h 65"/>
                    <a:gd name="T18" fmla="*/ 15 w 60"/>
                    <a:gd name="T19" fmla="*/ 1333 h 65"/>
                    <a:gd name="T20" fmla="*/ 15 w 60"/>
                    <a:gd name="T21" fmla="*/ 1665 h 65"/>
                    <a:gd name="T22" fmla="*/ 2 w 60"/>
                    <a:gd name="T23" fmla="*/ 1546 h 65"/>
                    <a:gd name="T24" fmla="*/ 2 w 60"/>
                    <a:gd name="T25" fmla="*/ 1546 h 65"/>
                    <a:gd name="T26" fmla="*/ 8 w 60"/>
                    <a:gd name="T27" fmla="*/ 727 h 65"/>
                    <a:gd name="T28" fmla="*/ 0 w 60"/>
                    <a:gd name="T29" fmla="*/ 795 h 65"/>
                    <a:gd name="T30" fmla="*/ 0 w 60"/>
                    <a:gd name="T31" fmla="*/ 795 h 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
                    <a:gd name="T49" fmla="*/ 0 h 65"/>
                    <a:gd name="T50" fmla="*/ 60 w 60"/>
                    <a:gd name="T51" fmla="*/ 65 h 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 h="65">
                      <a:moveTo>
                        <a:pt x="0" y="31"/>
                      </a:moveTo>
                      <a:lnTo>
                        <a:pt x="0" y="31"/>
                      </a:lnTo>
                      <a:lnTo>
                        <a:pt x="2" y="17"/>
                      </a:lnTo>
                      <a:lnTo>
                        <a:pt x="9" y="10"/>
                      </a:lnTo>
                      <a:lnTo>
                        <a:pt x="23" y="16"/>
                      </a:lnTo>
                      <a:lnTo>
                        <a:pt x="53" y="0"/>
                      </a:lnTo>
                      <a:lnTo>
                        <a:pt x="59" y="18"/>
                      </a:lnTo>
                      <a:lnTo>
                        <a:pt x="28" y="28"/>
                      </a:lnTo>
                      <a:lnTo>
                        <a:pt x="44" y="42"/>
                      </a:lnTo>
                      <a:lnTo>
                        <a:pt x="36" y="51"/>
                      </a:lnTo>
                      <a:lnTo>
                        <a:pt x="17" y="64"/>
                      </a:lnTo>
                      <a:lnTo>
                        <a:pt x="2" y="59"/>
                      </a:lnTo>
                      <a:lnTo>
                        <a:pt x="8" y="28"/>
                      </a:lnTo>
                      <a:lnTo>
                        <a:pt x="0" y="31"/>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4" name="Freeform 223"/>
                <p:cNvSpPr>
                  <a:spLocks noChangeAspect="1"/>
                </p:cNvSpPr>
                <p:nvPr/>
              </p:nvSpPr>
              <p:spPr bwMode="gray">
                <a:xfrm>
                  <a:off x="5159528" y="2682593"/>
                  <a:ext cx="35859" cy="33173"/>
                </a:xfrm>
                <a:custGeom>
                  <a:avLst/>
                  <a:gdLst>
                    <a:gd name="T0" fmla="*/ 0 w 25"/>
                    <a:gd name="T1" fmla="*/ 560 h 22"/>
                    <a:gd name="T2" fmla="*/ 0 w 25"/>
                    <a:gd name="T3" fmla="*/ 560 h 22"/>
                    <a:gd name="T4" fmla="*/ 20 w 25"/>
                    <a:gd name="T5" fmla="*/ 0 h 22"/>
                    <a:gd name="T6" fmla="*/ 24 w 25"/>
                    <a:gd name="T7" fmla="*/ 945 h 22"/>
                    <a:gd name="T8" fmla="*/ 0 w 25"/>
                    <a:gd name="T9" fmla="*/ 560 h 22"/>
                    <a:gd name="T10" fmla="*/ 0 w 25"/>
                    <a:gd name="T11" fmla="*/ 560 h 22"/>
                    <a:gd name="T12" fmla="*/ 0 60000 65536"/>
                    <a:gd name="T13" fmla="*/ 0 60000 65536"/>
                    <a:gd name="T14" fmla="*/ 0 60000 65536"/>
                    <a:gd name="T15" fmla="*/ 0 60000 65536"/>
                    <a:gd name="T16" fmla="*/ 0 60000 65536"/>
                    <a:gd name="T17" fmla="*/ 0 60000 65536"/>
                    <a:gd name="T18" fmla="*/ 0 w 25"/>
                    <a:gd name="T19" fmla="*/ 0 h 22"/>
                    <a:gd name="T20" fmla="*/ 25 w 25"/>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5" h="22">
                      <a:moveTo>
                        <a:pt x="0" y="13"/>
                      </a:moveTo>
                      <a:lnTo>
                        <a:pt x="0" y="13"/>
                      </a:lnTo>
                      <a:lnTo>
                        <a:pt x="20" y="0"/>
                      </a:lnTo>
                      <a:lnTo>
                        <a:pt x="24" y="21"/>
                      </a:lnTo>
                      <a:lnTo>
                        <a:pt x="0" y="1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5" name="Freeform 224"/>
                <p:cNvSpPr>
                  <a:spLocks noChangeAspect="1"/>
                </p:cNvSpPr>
                <p:nvPr/>
              </p:nvSpPr>
              <p:spPr bwMode="gray">
                <a:xfrm>
                  <a:off x="4938637" y="2578929"/>
                  <a:ext cx="30122" cy="37319"/>
                </a:xfrm>
                <a:custGeom>
                  <a:avLst/>
                  <a:gdLst>
                    <a:gd name="T0" fmla="*/ 0 w 22"/>
                    <a:gd name="T1" fmla="*/ 702 h 25"/>
                    <a:gd name="T2" fmla="*/ 0 w 22"/>
                    <a:gd name="T3" fmla="*/ 702 h 25"/>
                    <a:gd name="T4" fmla="*/ 7 w 22"/>
                    <a:gd name="T5" fmla="*/ 669 h 25"/>
                    <a:gd name="T6" fmla="*/ 11 w 22"/>
                    <a:gd name="T7" fmla="*/ 228 h 25"/>
                    <a:gd name="T8" fmla="*/ 11 w 22"/>
                    <a:gd name="T9" fmla="*/ 0 h 25"/>
                    <a:gd name="T10" fmla="*/ 0 w 22"/>
                    <a:gd name="T11" fmla="*/ 702 h 25"/>
                    <a:gd name="T12" fmla="*/ 0 w 22"/>
                    <a:gd name="T13" fmla="*/ 702 h 25"/>
                    <a:gd name="T14" fmla="*/ 0 60000 65536"/>
                    <a:gd name="T15" fmla="*/ 0 60000 65536"/>
                    <a:gd name="T16" fmla="*/ 0 60000 65536"/>
                    <a:gd name="T17" fmla="*/ 0 60000 65536"/>
                    <a:gd name="T18" fmla="*/ 0 60000 65536"/>
                    <a:gd name="T19" fmla="*/ 0 60000 65536"/>
                    <a:gd name="T20" fmla="*/ 0 60000 65536"/>
                    <a:gd name="T21" fmla="*/ 0 w 22"/>
                    <a:gd name="T22" fmla="*/ 0 h 25"/>
                    <a:gd name="T23" fmla="*/ 22 w 2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5">
                      <a:moveTo>
                        <a:pt x="0" y="24"/>
                      </a:moveTo>
                      <a:lnTo>
                        <a:pt x="0" y="24"/>
                      </a:lnTo>
                      <a:lnTo>
                        <a:pt x="7" y="23"/>
                      </a:lnTo>
                      <a:lnTo>
                        <a:pt x="21" y="7"/>
                      </a:lnTo>
                      <a:lnTo>
                        <a:pt x="14" y="0"/>
                      </a:lnTo>
                      <a:lnTo>
                        <a:pt x="0" y="2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6" name="Freeform 225"/>
                <p:cNvSpPr>
                  <a:spLocks noChangeAspect="1"/>
                </p:cNvSpPr>
                <p:nvPr/>
              </p:nvSpPr>
              <p:spPr bwMode="gray">
                <a:xfrm>
                  <a:off x="4050769" y="3131802"/>
                  <a:ext cx="76021" cy="80167"/>
                </a:xfrm>
                <a:custGeom>
                  <a:avLst/>
                  <a:gdLst>
                    <a:gd name="T0" fmla="*/ 0 w 55"/>
                    <a:gd name="T1" fmla="*/ 196 h 55"/>
                    <a:gd name="T2" fmla="*/ 0 w 55"/>
                    <a:gd name="T3" fmla="*/ 196 h 55"/>
                    <a:gd name="T4" fmla="*/ 13 w 55"/>
                    <a:gd name="T5" fmla="*/ 0 h 55"/>
                    <a:gd name="T6" fmla="*/ 13 w 55"/>
                    <a:gd name="T7" fmla="*/ 0 h 55"/>
                    <a:gd name="T8" fmla="*/ 13 w 55"/>
                    <a:gd name="T9" fmla="*/ 142 h 55"/>
                    <a:gd name="T10" fmla="*/ 13 w 55"/>
                    <a:gd name="T11" fmla="*/ 128 h 55"/>
                    <a:gd name="T12" fmla="*/ 13 w 55"/>
                    <a:gd name="T13" fmla="*/ 256 h 55"/>
                    <a:gd name="T14" fmla="*/ 13 w 55"/>
                    <a:gd name="T15" fmla="*/ 352 h 55"/>
                    <a:gd name="T16" fmla="*/ 13 w 55"/>
                    <a:gd name="T17" fmla="*/ 554 h 55"/>
                    <a:gd name="T18" fmla="*/ 0 w 55"/>
                    <a:gd name="T19" fmla="*/ 196 h 55"/>
                    <a:gd name="T20" fmla="*/ 0 w 55"/>
                    <a:gd name="T21" fmla="*/ 19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5"/>
                    <a:gd name="T35" fmla="*/ 55 w 5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5">
                      <a:moveTo>
                        <a:pt x="0" y="20"/>
                      </a:moveTo>
                      <a:lnTo>
                        <a:pt x="0" y="20"/>
                      </a:lnTo>
                      <a:lnTo>
                        <a:pt x="17" y="0"/>
                      </a:lnTo>
                      <a:lnTo>
                        <a:pt x="25" y="0"/>
                      </a:lnTo>
                      <a:lnTo>
                        <a:pt x="26" y="14"/>
                      </a:lnTo>
                      <a:lnTo>
                        <a:pt x="40" y="12"/>
                      </a:lnTo>
                      <a:lnTo>
                        <a:pt x="39" y="25"/>
                      </a:lnTo>
                      <a:lnTo>
                        <a:pt x="54" y="34"/>
                      </a:lnTo>
                      <a:lnTo>
                        <a:pt x="52" y="54"/>
                      </a:lnTo>
                      <a:lnTo>
                        <a:pt x="0" y="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7" name="Freeform 226"/>
                <p:cNvSpPr>
                  <a:spLocks noChangeAspect="1"/>
                </p:cNvSpPr>
                <p:nvPr/>
              </p:nvSpPr>
              <p:spPr bwMode="gray">
                <a:xfrm>
                  <a:off x="4446652" y="2612102"/>
                  <a:ext cx="299781" cy="294405"/>
                </a:xfrm>
                <a:custGeom>
                  <a:avLst/>
                  <a:gdLst>
                    <a:gd name="T0" fmla="*/ 0 w 214"/>
                    <a:gd name="T1" fmla="*/ 2029 h 199"/>
                    <a:gd name="T2" fmla="*/ 0 w 214"/>
                    <a:gd name="T3" fmla="*/ 2029 h 199"/>
                    <a:gd name="T4" fmla="*/ 0 w 214"/>
                    <a:gd name="T5" fmla="*/ 833 h 199"/>
                    <a:gd name="T6" fmla="*/ 21 w 214"/>
                    <a:gd name="T7" fmla="*/ 0 h 199"/>
                    <a:gd name="T8" fmla="*/ 27 w 214"/>
                    <a:gd name="T9" fmla="*/ 228 h 199"/>
                    <a:gd name="T10" fmla="*/ 31 w 214"/>
                    <a:gd name="T11" fmla="*/ 534 h 199"/>
                    <a:gd name="T12" fmla="*/ 48 w 214"/>
                    <a:gd name="T13" fmla="*/ 833 h 199"/>
                    <a:gd name="T14" fmla="*/ 53 w 214"/>
                    <a:gd name="T15" fmla="*/ 750 h 199"/>
                    <a:gd name="T16" fmla="*/ 53 w 214"/>
                    <a:gd name="T17" fmla="*/ 279 h 199"/>
                    <a:gd name="T18" fmla="*/ 57 w 214"/>
                    <a:gd name="T19" fmla="*/ 5 h 199"/>
                    <a:gd name="T20" fmla="*/ 76 w 214"/>
                    <a:gd name="T21" fmla="*/ 451 h 199"/>
                    <a:gd name="T22" fmla="*/ 74 w 214"/>
                    <a:gd name="T23" fmla="*/ 919 h 199"/>
                    <a:gd name="T24" fmla="*/ 76 w 214"/>
                    <a:gd name="T25" fmla="*/ 3214 h 199"/>
                    <a:gd name="T26" fmla="*/ 76 w 214"/>
                    <a:gd name="T27" fmla="*/ 3749 h 199"/>
                    <a:gd name="T28" fmla="*/ 71 w 214"/>
                    <a:gd name="T29" fmla="*/ 3749 h 199"/>
                    <a:gd name="T30" fmla="*/ 71 w 214"/>
                    <a:gd name="T31" fmla="*/ 3941 h 199"/>
                    <a:gd name="T32" fmla="*/ 33 w 214"/>
                    <a:gd name="T33" fmla="*/ 2834 h 199"/>
                    <a:gd name="T34" fmla="*/ 26 w 214"/>
                    <a:gd name="T35" fmla="*/ 2951 h 199"/>
                    <a:gd name="T36" fmla="*/ 21 w 214"/>
                    <a:gd name="T37" fmla="*/ 2806 h 199"/>
                    <a:gd name="T38" fmla="*/ 0 w 214"/>
                    <a:gd name="T39" fmla="*/ 2029 h 199"/>
                    <a:gd name="T40" fmla="*/ 0 w 214"/>
                    <a:gd name="T41" fmla="*/ 2029 h 1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4"/>
                    <a:gd name="T64" fmla="*/ 0 h 199"/>
                    <a:gd name="T65" fmla="*/ 214 w 214"/>
                    <a:gd name="T66" fmla="*/ 199 h 1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4" h="199">
                      <a:moveTo>
                        <a:pt x="0" y="103"/>
                      </a:moveTo>
                      <a:lnTo>
                        <a:pt x="0" y="103"/>
                      </a:lnTo>
                      <a:lnTo>
                        <a:pt x="0" y="42"/>
                      </a:lnTo>
                      <a:lnTo>
                        <a:pt x="27" y="0"/>
                      </a:lnTo>
                      <a:lnTo>
                        <a:pt x="78" y="12"/>
                      </a:lnTo>
                      <a:lnTo>
                        <a:pt x="87" y="27"/>
                      </a:lnTo>
                      <a:lnTo>
                        <a:pt x="129" y="42"/>
                      </a:lnTo>
                      <a:lnTo>
                        <a:pt x="143" y="37"/>
                      </a:lnTo>
                      <a:lnTo>
                        <a:pt x="144" y="15"/>
                      </a:lnTo>
                      <a:lnTo>
                        <a:pt x="157" y="5"/>
                      </a:lnTo>
                      <a:lnTo>
                        <a:pt x="213" y="22"/>
                      </a:lnTo>
                      <a:lnTo>
                        <a:pt x="207" y="46"/>
                      </a:lnTo>
                      <a:lnTo>
                        <a:pt x="213" y="162"/>
                      </a:lnTo>
                      <a:lnTo>
                        <a:pt x="213" y="190"/>
                      </a:lnTo>
                      <a:lnTo>
                        <a:pt x="201" y="190"/>
                      </a:lnTo>
                      <a:lnTo>
                        <a:pt x="201" y="198"/>
                      </a:lnTo>
                      <a:lnTo>
                        <a:pt x="91" y="142"/>
                      </a:lnTo>
                      <a:lnTo>
                        <a:pt x="77" y="147"/>
                      </a:lnTo>
                      <a:lnTo>
                        <a:pt x="32" y="141"/>
                      </a:lnTo>
                      <a:lnTo>
                        <a:pt x="0" y="10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8" name="Freeform 228"/>
                <p:cNvSpPr>
                  <a:spLocks noChangeAspect="1"/>
                </p:cNvSpPr>
                <p:nvPr/>
              </p:nvSpPr>
              <p:spPr bwMode="gray">
                <a:xfrm>
                  <a:off x="4895606" y="3488405"/>
                  <a:ext cx="61678" cy="157568"/>
                </a:xfrm>
                <a:custGeom>
                  <a:avLst/>
                  <a:gdLst>
                    <a:gd name="T0" fmla="*/ 0 w 45"/>
                    <a:gd name="T1" fmla="*/ 959 h 107"/>
                    <a:gd name="T2" fmla="*/ 0 w 45"/>
                    <a:gd name="T3" fmla="*/ 959 h 107"/>
                    <a:gd name="T4" fmla="*/ 6 w 45"/>
                    <a:gd name="T5" fmla="*/ 1031 h 107"/>
                    <a:gd name="T6" fmla="*/ 11 w 45"/>
                    <a:gd name="T7" fmla="*/ 1160 h 107"/>
                    <a:gd name="T8" fmla="*/ 11 w 45"/>
                    <a:gd name="T9" fmla="*/ 1463 h 107"/>
                    <a:gd name="T10" fmla="*/ 11 w 45"/>
                    <a:gd name="T11" fmla="*/ 1721 h 107"/>
                    <a:gd name="T12" fmla="*/ 11 w 45"/>
                    <a:gd name="T13" fmla="*/ 1238 h 107"/>
                    <a:gd name="T14" fmla="*/ 11 w 45"/>
                    <a:gd name="T15" fmla="*/ 909 h 107"/>
                    <a:gd name="T16" fmla="*/ 11 w 45"/>
                    <a:gd name="T17" fmla="*/ 1091 h 107"/>
                    <a:gd name="T18" fmla="*/ 11 w 45"/>
                    <a:gd name="T19" fmla="*/ 1091 h 107"/>
                    <a:gd name="T20" fmla="*/ 11 w 45"/>
                    <a:gd name="T21" fmla="*/ 655 h 107"/>
                    <a:gd name="T22" fmla="*/ 11 w 45"/>
                    <a:gd name="T23" fmla="*/ 3 h 107"/>
                    <a:gd name="T24" fmla="*/ 3 w 45"/>
                    <a:gd name="T25" fmla="*/ 0 h 107"/>
                    <a:gd name="T26" fmla="*/ 11 w 45"/>
                    <a:gd name="T27" fmla="*/ 270 h 107"/>
                    <a:gd name="T28" fmla="*/ 0 w 45"/>
                    <a:gd name="T29" fmla="*/ 959 h 107"/>
                    <a:gd name="T30" fmla="*/ 0 w 45"/>
                    <a:gd name="T31" fmla="*/ 959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
                    <a:gd name="T49" fmla="*/ 0 h 107"/>
                    <a:gd name="T50" fmla="*/ 45 w 45"/>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 h="107">
                      <a:moveTo>
                        <a:pt x="0" y="58"/>
                      </a:moveTo>
                      <a:lnTo>
                        <a:pt x="0" y="58"/>
                      </a:lnTo>
                      <a:lnTo>
                        <a:pt x="6" y="64"/>
                      </a:lnTo>
                      <a:lnTo>
                        <a:pt x="23" y="70"/>
                      </a:lnTo>
                      <a:lnTo>
                        <a:pt x="21" y="90"/>
                      </a:lnTo>
                      <a:lnTo>
                        <a:pt x="36" y="106"/>
                      </a:lnTo>
                      <a:lnTo>
                        <a:pt x="44" y="76"/>
                      </a:lnTo>
                      <a:lnTo>
                        <a:pt x="30" y="56"/>
                      </a:lnTo>
                      <a:lnTo>
                        <a:pt x="34" y="67"/>
                      </a:lnTo>
                      <a:lnTo>
                        <a:pt x="26" y="67"/>
                      </a:lnTo>
                      <a:lnTo>
                        <a:pt x="17" y="39"/>
                      </a:lnTo>
                      <a:lnTo>
                        <a:pt x="16" y="3"/>
                      </a:lnTo>
                      <a:lnTo>
                        <a:pt x="3" y="0"/>
                      </a:lnTo>
                      <a:lnTo>
                        <a:pt x="14" y="17"/>
                      </a:lnTo>
                      <a:lnTo>
                        <a:pt x="0" y="5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69" name="Freeform 229"/>
                <p:cNvSpPr>
                  <a:spLocks noChangeAspect="1"/>
                </p:cNvSpPr>
                <p:nvPr/>
              </p:nvSpPr>
              <p:spPr bwMode="gray">
                <a:xfrm>
                  <a:off x="4037859" y="2790403"/>
                  <a:ext cx="309822" cy="306844"/>
                </a:xfrm>
                <a:custGeom>
                  <a:avLst/>
                  <a:gdLst>
                    <a:gd name="T0" fmla="*/ 0 w 221"/>
                    <a:gd name="T1" fmla="*/ 2505 h 208"/>
                    <a:gd name="T2" fmla="*/ 0 w 221"/>
                    <a:gd name="T3" fmla="*/ 2505 h 208"/>
                    <a:gd name="T4" fmla="*/ 9 w 221"/>
                    <a:gd name="T5" fmla="*/ 2279 h 208"/>
                    <a:gd name="T6" fmla="*/ 20 w 221"/>
                    <a:gd name="T7" fmla="*/ 2432 h 208"/>
                    <a:gd name="T8" fmla="*/ 33 w 221"/>
                    <a:gd name="T9" fmla="*/ 2347 h 208"/>
                    <a:gd name="T10" fmla="*/ 26 w 221"/>
                    <a:gd name="T11" fmla="*/ 0 h 208"/>
                    <a:gd name="T12" fmla="*/ 38 w 221"/>
                    <a:gd name="T13" fmla="*/ 0 h 208"/>
                    <a:gd name="T14" fmla="*/ 77 w 221"/>
                    <a:gd name="T15" fmla="*/ 1272 h 208"/>
                    <a:gd name="T16" fmla="*/ 77 w 221"/>
                    <a:gd name="T17" fmla="*/ 1487 h 208"/>
                    <a:gd name="T18" fmla="*/ 81 w 221"/>
                    <a:gd name="T19" fmla="*/ 1457 h 208"/>
                    <a:gd name="T20" fmla="*/ 81 w 221"/>
                    <a:gd name="T21" fmla="*/ 2199 h 208"/>
                    <a:gd name="T22" fmla="*/ 78 w 221"/>
                    <a:gd name="T23" fmla="*/ 2367 h 208"/>
                    <a:gd name="T24" fmla="*/ 61 w 221"/>
                    <a:gd name="T25" fmla="*/ 2475 h 208"/>
                    <a:gd name="T26" fmla="*/ 44 w 221"/>
                    <a:gd name="T27" fmla="*/ 2913 h 208"/>
                    <a:gd name="T28" fmla="*/ 36 w 221"/>
                    <a:gd name="T29" fmla="*/ 3596 h 208"/>
                    <a:gd name="T30" fmla="*/ 29 w 221"/>
                    <a:gd name="T31" fmla="*/ 3470 h 208"/>
                    <a:gd name="T32" fmla="*/ 22 w 221"/>
                    <a:gd name="T33" fmla="*/ 3638 h 208"/>
                    <a:gd name="T34" fmla="*/ 22 w 221"/>
                    <a:gd name="T35" fmla="*/ 3046 h 208"/>
                    <a:gd name="T36" fmla="*/ 19 w 221"/>
                    <a:gd name="T37" fmla="*/ 3194 h 208"/>
                    <a:gd name="T38" fmla="*/ 10 w 221"/>
                    <a:gd name="T39" fmla="*/ 3071 h 208"/>
                    <a:gd name="T40" fmla="*/ 0 w 221"/>
                    <a:gd name="T41" fmla="*/ 2505 h 208"/>
                    <a:gd name="T42" fmla="*/ 0 w 221"/>
                    <a:gd name="T43" fmla="*/ 2505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1"/>
                    <a:gd name="T67" fmla="*/ 0 h 208"/>
                    <a:gd name="T68" fmla="*/ 221 w 221"/>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1" h="208">
                      <a:moveTo>
                        <a:pt x="0" y="143"/>
                      </a:moveTo>
                      <a:lnTo>
                        <a:pt x="0" y="143"/>
                      </a:lnTo>
                      <a:lnTo>
                        <a:pt x="9" y="129"/>
                      </a:lnTo>
                      <a:lnTo>
                        <a:pt x="20" y="138"/>
                      </a:lnTo>
                      <a:lnTo>
                        <a:pt x="89" y="134"/>
                      </a:lnTo>
                      <a:lnTo>
                        <a:pt x="75" y="0"/>
                      </a:lnTo>
                      <a:lnTo>
                        <a:pt x="99" y="0"/>
                      </a:lnTo>
                      <a:lnTo>
                        <a:pt x="208" y="72"/>
                      </a:lnTo>
                      <a:lnTo>
                        <a:pt x="209" y="85"/>
                      </a:lnTo>
                      <a:lnTo>
                        <a:pt x="220" y="83"/>
                      </a:lnTo>
                      <a:lnTo>
                        <a:pt x="220" y="126"/>
                      </a:lnTo>
                      <a:lnTo>
                        <a:pt x="211" y="135"/>
                      </a:lnTo>
                      <a:lnTo>
                        <a:pt x="167" y="141"/>
                      </a:lnTo>
                      <a:lnTo>
                        <a:pt x="111" y="165"/>
                      </a:lnTo>
                      <a:lnTo>
                        <a:pt x="94" y="204"/>
                      </a:lnTo>
                      <a:lnTo>
                        <a:pt x="80" y="199"/>
                      </a:lnTo>
                      <a:lnTo>
                        <a:pt x="56" y="207"/>
                      </a:lnTo>
                      <a:lnTo>
                        <a:pt x="42" y="174"/>
                      </a:lnTo>
                      <a:lnTo>
                        <a:pt x="19" y="182"/>
                      </a:lnTo>
                      <a:lnTo>
                        <a:pt x="10" y="175"/>
                      </a:lnTo>
                      <a:lnTo>
                        <a:pt x="0" y="14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0" name="Freeform 230"/>
                <p:cNvSpPr>
                  <a:spLocks noChangeAspect="1"/>
                </p:cNvSpPr>
                <p:nvPr/>
              </p:nvSpPr>
              <p:spPr bwMode="gray">
                <a:xfrm>
                  <a:off x="3943192" y="2742026"/>
                  <a:ext cx="235235" cy="261232"/>
                </a:xfrm>
                <a:custGeom>
                  <a:avLst/>
                  <a:gdLst>
                    <a:gd name="T0" fmla="*/ 0 w 167"/>
                    <a:gd name="T1" fmla="*/ 1579 h 177"/>
                    <a:gd name="T2" fmla="*/ 0 w 167"/>
                    <a:gd name="T3" fmla="*/ 1579 h 177"/>
                    <a:gd name="T4" fmla="*/ 10 w 167"/>
                    <a:gd name="T5" fmla="*/ 1787 h 177"/>
                    <a:gd name="T6" fmla="*/ 13 w 167"/>
                    <a:gd name="T7" fmla="*/ 2239 h 177"/>
                    <a:gd name="T8" fmla="*/ 5 w 167"/>
                    <a:gd name="T9" fmla="*/ 2841 h 177"/>
                    <a:gd name="T10" fmla="*/ 27 w 167"/>
                    <a:gd name="T11" fmla="*/ 2689 h 177"/>
                    <a:gd name="T12" fmla="*/ 27 w 167"/>
                    <a:gd name="T13" fmla="*/ 3179 h 177"/>
                    <a:gd name="T14" fmla="*/ 32 w 167"/>
                    <a:gd name="T15" fmla="*/ 2911 h 177"/>
                    <a:gd name="T16" fmla="*/ 41 w 167"/>
                    <a:gd name="T17" fmla="*/ 3060 h 177"/>
                    <a:gd name="T18" fmla="*/ 72 w 167"/>
                    <a:gd name="T19" fmla="*/ 2993 h 177"/>
                    <a:gd name="T20" fmla="*/ 68 w 167"/>
                    <a:gd name="T21" fmla="*/ 590 h 177"/>
                    <a:gd name="T22" fmla="*/ 76 w 167"/>
                    <a:gd name="T23" fmla="*/ 590 h 177"/>
                    <a:gd name="T24" fmla="*/ 55 w 167"/>
                    <a:gd name="T25" fmla="*/ 0 h 177"/>
                    <a:gd name="T26" fmla="*/ 54 w 167"/>
                    <a:gd name="T27" fmla="*/ 306 h 177"/>
                    <a:gd name="T28" fmla="*/ 27 w 167"/>
                    <a:gd name="T29" fmla="*/ 287 h 177"/>
                    <a:gd name="T30" fmla="*/ 27 w 167"/>
                    <a:gd name="T31" fmla="*/ 979 h 177"/>
                    <a:gd name="T32" fmla="*/ 27 w 167"/>
                    <a:gd name="T33" fmla="*/ 1066 h 177"/>
                    <a:gd name="T34" fmla="*/ 27 w 167"/>
                    <a:gd name="T35" fmla="*/ 1479 h 177"/>
                    <a:gd name="T36" fmla="*/ 0 w 167"/>
                    <a:gd name="T37" fmla="*/ 1579 h 177"/>
                    <a:gd name="T38" fmla="*/ 0 w 167"/>
                    <a:gd name="T39" fmla="*/ 1579 h 1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7"/>
                    <a:gd name="T61" fmla="*/ 0 h 177"/>
                    <a:gd name="T62" fmla="*/ 167 w 167"/>
                    <a:gd name="T63" fmla="*/ 177 h 1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7" h="177">
                      <a:moveTo>
                        <a:pt x="0" y="89"/>
                      </a:moveTo>
                      <a:lnTo>
                        <a:pt x="0" y="89"/>
                      </a:lnTo>
                      <a:lnTo>
                        <a:pt x="10" y="99"/>
                      </a:lnTo>
                      <a:lnTo>
                        <a:pt x="13" y="125"/>
                      </a:lnTo>
                      <a:lnTo>
                        <a:pt x="5" y="158"/>
                      </a:lnTo>
                      <a:lnTo>
                        <a:pt x="36" y="151"/>
                      </a:lnTo>
                      <a:lnTo>
                        <a:pt x="67" y="176"/>
                      </a:lnTo>
                      <a:lnTo>
                        <a:pt x="76" y="162"/>
                      </a:lnTo>
                      <a:lnTo>
                        <a:pt x="87" y="171"/>
                      </a:lnTo>
                      <a:lnTo>
                        <a:pt x="156" y="167"/>
                      </a:lnTo>
                      <a:lnTo>
                        <a:pt x="142" y="33"/>
                      </a:lnTo>
                      <a:lnTo>
                        <a:pt x="166" y="33"/>
                      </a:lnTo>
                      <a:lnTo>
                        <a:pt x="115" y="0"/>
                      </a:lnTo>
                      <a:lnTo>
                        <a:pt x="114" y="18"/>
                      </a:lnTo>
                      <a:lnTo>
                        <a:pt x="70" y="17"/>
                      </a:lnTo>
                      <a:lnTo>
                        <a:pt x="70" y="54"/>
                      </a:lnTo>
                      <a:lnTo>
                        <a:pt x="54" y="60"/>
                      </a:lnTo>
                      <a:lnTo>
                        <a:pt x="55" y="83"/>
                      </a:lnTo>
                      <a:lnTo>
                        <a:pt x="0" y="8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1" name="Freeform 231"/>
                <p:cNvSpPr>
                  <a:spLocks noChangeAspect="1"/>
                </p:cNvSpPr>
                <p:nvPr/>
              </p:nvSpPr>
              <p:spPr bwMode="gray">
                <a:xfrm>
                  <a:off x="4019213" y="2555432"/>
                  <a:ext cx="226628" cy="181066"/>
                </a:xfrm>
                <a:custGeom>
                  <a:avLst/>
                  <a:gdLst>
                    <a:gd name="T0" fmla="*/ 0 w 161"/>
                    <a:gd name="T1" fmla="*/ 2762 h 122"/>
                    <a:gd name="T2" fmla="*/ 0 w 161"/>
                    <a:gd name="T3" fmla="*/ 2762 h 122"/>
                    <a:gd name="T4" fmla="*/ 26 w 161"/>
                    <a:gd name="T5" fmla="*/ 2230 h 122"/>
                    <a:gd name="T6" fmla="*/ 26 w 161"/>
                    <a:gd name="T7" fmla="*/ 1105 h 122"/>
                    <a:gd name="T8" fmla="*/ 40 w 161"/>
                    <a:gd name="T9" fmla="*/ 556 h 122"/>
                    <a:gd name="T10" fmla="*/ 45 w 161"/>
                    <a:gd name="T11" fmla="*/ 0 h 122"/>
                    <a:gd name="T12" fmla="*/ 67 w 161"/>
                    <a:gd name="T13" fmla="*/ 197 h 122"/>
                    <a:gd name="T14" fmla="*/ 71 w 161"/>
                    <a:gd name="T15" fmla="*/ 1219 h 122"/>
                    <a:gd name="T16" fmla="*/ 64 w 161"/>
                    <a:gd name="T17" fmla="*/ 1262 h 122"/>
                    <a:gd name="T18" fmla="*/ 59 w 161"/>
                    <a:gd name="T19" fmla="*/ 1365 h 122"/>
                    <a:gd name="T20" fmla="*/ 60 w 161"/>
                    <a:gd name="T21" fmla="*/ 1621 h 122"/>
                    <a:gd name="T22" fmla="*/ 26 w 161"/>
                    <a:gd name="T23" fmla="*/ 2252 h 122"/>
                    <a:gd name="T24" fmla="*/ 26 w 161"/>
                    <a:gd name="T25" fmla="*/ 2788 h 122"/>
                    <a:gd name="T26" fmla="*/ 0 w 161"/>
                    <a:gd name="T27" fmla="*/ 2762 h 122"/>
                    <a:gd name="T28" fmla="*/ 0 w 161"/>
                    <a:gd name="T29" fmla="*/ 2762 h 1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1"/>
                    <a:gd name="T46" fmla="*/ 0 h 122"/>
                    <a:gd name="T47" fmla="*/ 161 w 161"/>
                    <a:gd name="T48" fmla="*/ 122 h 1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1" h="122">
                      <a:moveTo>
                        <a:pt x="0" y="119"/>
                      </a:moveTo>
                      <a:lnTo>
                        <a:pt x="0" y="119"/>
                      </a:lnTo>
                      <a:lnTo>
                        <a:pt x="40" y="96"/>
                      </a:lnTo>
                      <a:lnTo>
                        <a:pt x="54" y="48"/>
                      </a:lnTo>
                      <a:lnTo>
                        <a:pt x="88" y="24"/>
                      </a:lnTo>
                      <a:lnTo>
                        <a:pt x="99" y="0"/>
                      </a:lnTo>
                      <a:lnTo>
                        <a:pt x="148" y="8"/>
                      </a:lnTo>
                      <a:lnTo>
                        <a:pt x="160" y="53"/>
                      </a:lnTo>
                      <a:lnTo>
                        <a:pt x="139" y="54"/>
                      </a:lnTo>
                      <a:lnTo>
                        <a:pt x="127" y="59"/>
                      </a:lnTo>
                      <a:lnTo>
                        <a:pt x="129" y="71"/>
                      </a:lnTo>
                      <a:lnTo>
                        <a:pt x="67" y="98"/>
                      </a:lnTo>
                      <a:lnTo>
                        <a:pt x="60" y="121"/>
                      </a:lnTo>
                      <a:lnTo>
                        <a:pt x="0" y="11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2" name="Freeform 232"/>
                <p:cNvSpPr>
                  <a:spLocks noChangeAspect="1"/>
                </p:cNvSpPr>
                <p:nvPr/>
              </p:nvSpPr>
              <p:spPr bwMode="gray">
                <a:xfrm>
                  <a:off x="4841100" y="3510520"/>
                  <a:ext cx="203679" cy="337253"/>
                </a:xfrm>
                <a:custGeom>
                  <a:avLst/>
                  <a:gdLst>
                    <a:gd name="T0" fmla="*/ 0 w 145"/>
                    <a:gd name="T1" fmla="*/ 1241 h 228"/>
                    <a:gd name="T2" fmla="*/ 0 w 145"/>
                    <a:gd name="T3" fmla="*/ 1241 h 228"/>
                    <a:gd name="T4" fmla="*/ 4 w 145"/>
                    <a:gd name="T5" fmla="*/ 1387 h 228"/>
                    <a:gd name="T6" fmla="*/ 24 w 145"/>
                    <a:gd name="T7" fmla="*/ 1621 h 228"/>
                    <a:gd name="T8" fmla="*/ 24 w 145"/>
                    <a:gd name="T9" fmla="*/ 1886 h 228"/>
                    <a:gd name="T10" fmla="*/ 24 w 145"/>
                    <a:gd name="T11" fmla="*/ 2588 h 228"/>
                    <a:gd name="T12" fmla="*/ 21 w 145"/>
                    <a:gd name="T13" fmla="*/ 3348 h 228"/>
                    <a:gd name="T14" fmla="*/ 24 w 145"/>
                    <a:gd name="T15" fmla="*/ 4208 h 228"/>
                    <a:gd name="T16" fmla="*/ 24 w 145"/>
                    <a:gd name="T17" fmla="*/ 4484 h 228"/>
                    <a:gd name="T18" fmla="*/ 24 w 145"/>
                    <a:gd name="T19" fmla="*/ 4484 h 228"/>
                    <a:gd name="T20" fmla="*/ 24 w 145"/>
                    <a:gd name="T21" fmla="*/ 4190 h 228"/>
                    <a:gd name="T22" fmla="*/ 29 w 145"/>
                    <a:gd name="T23" fmla="*/ 3740 h 228"/>
                    <a:gd name="T24" fmla="*/ 24 w 145"/>
                    <a:gd name="T25" fmla="*/ 2588 h 228"/>
                    <a:gd name="T26" fmla="*/ 59 w 145"/>
                    <a:gd name="T27" fmla="*/ 1387 h 228"/>
                    <a:gd name="T28" fmla="*/ 60 w 145"/>
                    <a:gd name="T29" fmla="*/ 0 h 228"/>
                    <a:gd name="T30" fmla="*/ 53 w 145"/>
                    <a:gd name="T31" fmla="*/ 228 h 228"/>
                    <a:gd name="T32" fmla="*/ 25 w 145"/>
                    <a:gd name="T33" fmla="*/ 279 h 228"/>
                    <a:gd name="T34" fmla="*/ 24 w 145"/>
                    <a:gd name="T35" fmla="*/ 822 h 228"/>
                    <a:gd name="T36" fmla="*/ 33 w 145"/>
                    <a:gd name="T37" fmla="*/ 1211 h 228"/>
                    <a:gd name="T38" fmla="*/ 29 w 145"/>
                    <a:gd name="T39" fmla="*/ 1793 h 228"/>
                    <a:gd name="T40" fmla="*/ 24 w 145"/>
                    <a:gd name="T41" fmla="*/ 1484 h 228"/>
                    <a:gd name="T42" fmla="*/ 24 w 145"/>
                    <a:gd name="T43" fmla="*/ 1084 h 228"/>
                    <a:gd name="T44" fmla="*/ 24 w 145"/>
                    <a:gd name="T45" fmla="*/ 957 h 228"/>
                    <a:gd name="T46" fmla="*/ 0 w 145"/>
                    <a:gd name="T47" fmla="*/ 1241 h 228"/>
                    <a:gd name="T48" fmla="*/ 0 w 145"/>
                    <a:gd name="T49" fmla="*/ 1241 h 2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228"/>
                    <a:gd name="T77" fmla="*/ 145 w 145"/>
                    <a:gd name="T78" fmla="*/ 228 h 2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228">
                      <a:moveTo>
                        <a:pt x="0" y="63"/>
                      </a:moveTo>
                      <a:lnTo>
                        <a:pt x="0" y="63"/>
                      </a:lnTo>
                      <a:lnTo>
                        <a:pt x="4" y="70"/>
                      </a:lnTo>
                      <a:lnTo>
                        <a:pt x="38" y="81"/>
                      </a:lnTo>
                      <a:lnTo>
                        <a:pt x="41" y="95"/>
                      </a:lnTo>
                      <a:lnTo>
                        <a:pt x="39" y="131"/>
                      </a:lnTo>
                      <a:lnTo>
                        <a:pt x="21" y="168"/>
                      </a:lnTo>
                      <a:lnTo>
                        <a:pt x="26" y="213"/>
                      </a:lnTo>
                      <a:lnTo>
                        <a:pt x="28" y="227"/>
                      </a:lnTo>
                      <a:lnTo>
                        <a:pt x="39" y="227"/>
                      </a:lnTo>
                      <a:lnTo>
                        <a:pt x="39" y="212"/>
                      </a:lnTo>
                      <a:lnTo>
                        <a:pt x="74" y="191"/>
                      </a:lnTo>
                      <a:lnTo>
                        <a:pt x="64" y="131"/>
                      </a:lnTo>
                      <a:lnTo>
                        <a:pt x="143" y="70"/>
                      </a:lnTo>
                      <a:lnTo>
                        <a:pt x="144" y="0"/>
                      </a:lnTo>
                      <a:lnTo>
                        <a:pt x="124" y="12"/>
                      </a:lnTo>
                      <a:lnTo>
                        <a:pt x="69" y="15"/>
                      </a:lnTo>
                      <a:lnTo>
                        <a:pt x="68" y="41"/>
                      </a:lnTo>
                      <a:lnTo>
                        <a:pt x="82" y="61"/>
                      </a:lnTo>
                      <a:lnTo>
                        <a:pt x="74" y="91"/>
                      </a:lnTo>
                      <a:lnTo>
                        <a:pt x="59" y="75"/>
                      </a:lnTo>
                      <a:lnTo>
                        <a:pt x="61" y="55"/>
                      </a:lnTo>
                      <a:lnTo>
                        <a:pt x="44" y="49"/>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3" name="Freeform 233"/>
                <p:cNvSpPr>
                  <a:spLocks noChangeAspect="1"/>
                </p:cNvSpPr>
                <p:nvPr/>
              </p:nvSpPr>
              <p:spPr bwMode="gray">
                <a:xfrm>
                  <a:off x="4271660" y="2822193"/>
                  <a:ext cx="305519" cy="244647"/>
                </a:xfrm>
                <a:custGeom>
                  <a:avLst/>
                  <a:gdLst>
                    <a:gd name="T0" fmla="*/ 0 w 217"/>
                    <a:gd name="T1" fmla="*/ 2012 h 166"/>
                    <a:gd name="T2" fmla="*/ 0 w 217"/>
                    <a:gd name="T3" fmla="*/ 2012 h 166"/>
                    <a:gd name="T4" fmla="*/ 3 w 217"/>
                    <a:gd name="T5" fmla="*/ 2244 h 166"/>
                    <a:gd name="T6" fmla="*/ 27 w 217"/>
                    <a:gd name="T7" fmla="*/ 2725 h 166"/>
                    <a:gd name="T8" fmla="*/ 27 w 217"/>
                    <a:gd name="T9" fmla="*/ 2601 h 166"/>
                    <a:gd name="T10" fmla="*/ 27 w 217"/>
                    <a:gd name="T11" fmla="*/ 2773 h 166"/>
                    <a:gd name="T12" fmla="*/ 27 w 217"/>
                    <a:gd name="T13" fmla="*/ 2287 h 166"/>
                    <a:gd name="T14" fmla="*/ 59 w 217"/>
                    <a:gd name="T15" fmla="*/ 2552 h 166"/>
                    <a:gd name="T16" fmla="*/ 78 w 217"/>
                    <a:gd name="T17" fmla="*/ 2287 h 166"/>
                    <a:gd name="T18" fmla="*/ 79 w 217"/>
                    <a:gd name="T19" fmla="*/ 2160 h 166"/>
                    <a:gd name="T20" fmla="*/ 92 w 217"/>
                    <a:gd name="T21" fmla="*/ 1557 h 166"/>
                    <a:gd name="T22" fmla="*/ 96 w 217"/>
                    <a:gd name="T23" fmla="*/ 753 h 166"/>
                    <a:gd name="T24" fmla="*/ 89 w 217"/>
                    <a:gd name="T25" fmla="*/ 480 h 166"/>
                    <a:gd name="T26" fmla="*/ 89 w 217"/>
                    <a:gd name="T27" fmla="*/ 6 h 166"/>
                    <a:gd name="T28" fmla="*/ 71 w 217"/>
                    <a:gd name="T29" fmla="*/ 0 h 166"/>
                    <a:gd name="T30" fmla="*/ 30 w 217"/>
                    <a:gd name="T31" fmla="*/ 973 h 166"/>
                    <a:gd name="T32" fmla="*/ 27 w 217"/>
                    <a:gd name="T33" fmla="*/ 1040 h 166"/>
                    <a:gd name="T34" fmla="*/ 27 w 217"/>
                    <a:gd name="T35" fmla="*/ 1753 h 166"/>
                    <a:gd name="T36" fmla="*/ 27 w 217"/>
                    <a:gd name="T37" fmla="*/ 1925 h 166"/>
                    <a:gd name="T38" fmla="*/ 0 w 217"/>
                    <a:gd name="T39" fmla="*/ 2012 h 166"/>
                    <a:gd name="T40" fmla="*/ 0 w 217"/>
                    <a:gd name="T41" fmla="*/ 2012 h 1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66"/>
                    <a:gd name="T65" fmla="*/ 217 w 217"/>
                    <a:gd name="T66" fmla="*/ 166 h 1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66">
                      <a:moveTo>
                        <a:pt x="0" y="120"/>
                      </a:moveTo>
                      <a:lnTo>
                        <a:pt x="0" y="120"/>
                      </a:lnTo>
                      <a:lnTo>
                        <a:pt x="3" y="133"/>
                      </a:lnTo>
                      <a:lnTo>
                        <a:pt x="29" y="162"/>
                      </a:lnTo>
                      <a:lnTo>
                        <a:pt x="36" y="155"/>
                      </a:lnTo>
                      <a:lnTo>
                        <a:pt x="47" y="165"/>
                      </a:lnTo>
                      <a:lnTo>
                        <a:pt x="63" y="136"/>
                      </a:lnTo>
                      <a:lnTo>
                        <a:pt x="125" y="151"/>
                      </a:lnTo>
                      <a:lnTo>
                        <a:pt x="178" y="136"/>
                      </a:lnTo>
                      <a:lnTo>
                        <a:pt x="180" y="129"/>
                      </a:lnTo>
                      <a:lnTo>
                        <a:pt x="208" y="93"/>
                      </a:lnTo>
                      <a:lnTo>
                        <a:pt x="216" y="44"/>
                      </a:lnTo>
                      <a:lnTo>
                        <a:pt x="202" y="28"/>
                      </a:lnTo>
                      <a:lnTo>
                        <a:pt x="202" y="6"/>
                      </a:lnTo>
                      <a:lnTo>
                        <a:pt x="157" y="0"/>
                      </a:lnTo>
                      <a:lnTo>
                        <a:pt x="74" y="57"/>
                      </a:lnTo>
                      <a:lnTo>
                        <a:pt x="53" y="62"/>
                      </a:lnTo>
                      <a:lnTo>
                        <a:pt x="53" y="105"/>
                      </a:lnTo>
                      <a:lnTo>
                        <a:pt x="44" y="114"/>
                      </a:lnTo>
                      <a:lnTo>
                        <a:pt x="0" y="12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4" name="Freeform 235"/>
                <p:cNvSpPr>
                  <a:spLocks noChangeAspect="1"/>
                </p:cNvSpPr>
                <p:nvPr/>
              </p:nvSpPr>
              <p:spPr bwMode="gray">
                <a:xfrm>
                  <a:off x="3947495" y="3044725"/>
                  <a:ext cx="60243" cy="38701"/>
                </a:xfrm>
                <a:custGeom>
                  <a:avLst/>
                  <a:gdLst>
                    <a:gd name="T0" fmla="*/ 0 w 42"/>
                    <a:gd name="T1" fmla="*/ 3 h 26"/>
                    <a:gd name="T2" fmla="*/ 0 w 42"/>
                    <a:gd name="T3" fmla="*/ 3 h 26"/>
                    <a:gd name="T4" fmla="*/ 12 w 42"/>
                    <a:gd name="T5" fmla="*/ 345 h 26"/>
                    <a:gd name="T6" fmla="*/ 25 w 42"/>
                    <a:gd name="T7" fmla="*/ 276 h 26"/>
                    <a:gd name="T8" fmla="*/ 18 w 42"/>
                    <a:gd name="T9" fmla="*/ 345 h 26"/>
                    <a:gd name="T10" fmla="*/ 24 w 42"/>
                    <a:gd name="T11" fmla="*/ 636 h 26"/>
                    <a:gd name="T12" fmla="*/ 41 w 42"/>
                    <a:gd name="T13" fmla="*/ 345 h 26"/>
                    <a:gd name="T14" fmla="*/ 41 w 42"/>
                    <a:gd name="T15" fmla="*/ 0 h 26"/>
                    <a:gd name="T16" fmla="*/ 0 w 42"/>
                    <a:gd name="T17" fmla="*/ 3 h 26"/>
                    <a:gd name="T18" fmla="*/ 0 w 4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26"/>
                    <a:gd name="T32" fmla="*/ 42 w 4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26">
                      <a:moveTo>
                        <a:pt x="0" y="3"/>
                      </a:moveTo>
                      <a:lnTo>
                        <a:pt x="0" y="3"/>
                      </a:lnTo>
                      <a:lnTo>
                        <a:pt x="12" y="14"/>
                      </a:lnTo>
                      <a:lnTo>
                        <a:pt x="25" y="11"/>
                      </a:lnTo>
                      <a:lnTo>
                        <a:pt x="18" y="14"/>
                      </a:lnTo>
                      <a:lnTo>
                        <a:pt x="24" y="25"/>
                      </a:lnTo>
                      <a:lnTo>
                        <a:pt x="41" y="14"/>
                      </a:lnTo>
                      <a:lnTo>
                        <a:pt x="41" y="0"/>
                      </a:lnTo>
                      <a:lnTo>
                        <a:pt x="0" y="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5" name="Freeform 236"/>
                <p:cNvSpPr>
                  <a:spLocks noChangeAspect="1"/>
                </p:cNvSpPr>
                <p:nvPr/>
              </p:nvSpPr>
              <p:spPr bwMode="gray">
                <a:xfrm>
                  <a:off x="5239852" y="2766906"/>
                  <a:ext cx="11475" cy="33173"/>
                </a:xfrm>
                <a:custGeom>
                  <a:avLst/>
                  <a:gdLst>
                    <a:gd name="T0" fmla="*/ 0 w 9"/>
                    <a:gd name="T1" fmla="*/ 112 h 23"/>
                    <a:gd name="T2" fmla="*/ 0 w 9"/>
                    <a:gd name="T3" fmla="*/ 112 h 23"/>
                    <a:gd name="T4" fmla="*/ 4 w 9"/>
                    <a:gd name="T5" fmla="*/ 133 h 23"/>
                    <a:gd name="T6" fmla="*/ 4 w 9"/>
                    <a:gd name="T7" fmla="*/ 127 h 23"/>
                    <a:gd name="T8" fmla="*/ 4 w 9"/>
                    <a:gd name="T9" fmla="*/ 0 h 23"/>
                    <a:gd name="T10" fmla="*/ 0 w 9"/>
                    <a:gd name="T11" fmla="*/ 112 h 23"/>
                    <a:gd name="T12" fmla="*/ 0 w 9"/>
                    <a:gd name="T13" fmla="*/ 112 h 23"/>
                    <a:gd name="T14" fmla="*/ 0 60000 65536"/>
                    <a:gd name="T15" fmla="*/ 0 60000 65536"/>
                    <a:gd name="T16" fmla="*/ 0 60000 65536"/>
                    <a:gd name="T17" fmla="*/ 0 60000 65536"/>
                    <a:gd name="T18" fmla="*/ 0 60000 65536"/>
                    <a:gd name="T19" fmla="*/ 0 60000 65536"/>
                    <a:gd name="T20" fmla="*/ 0 60000 65536"/>
                    <a:gd name="T21" fmla="*/ 0 w 9"/>
                    <a:gd name="T22" fmla="*/ 0 h 23"/>
                    <a:gd name="T23" fmla="*/ 9 w 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3">
                      <a:moveTo>
                        <a:pt x="0" y="18"/>
                      </a:moveTo>
                      <a:lnTo>
                        <a:pt x="0" y="18"/>
                      </a:lnTo>
                      <a:lnTo>
                        <a:pt x="4" y="22"/>
                      </a:lnTo>
                      <a:lnTo>
                        <a:pt x="8" y="21"/>
                      </a:lnTo>
                      <a:lnTo>
                        <a:pt x="5" y="0"/>
                      </a:lnTo>
                      <a:lnTo>
                        <a:pt x="0" y="18"/>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6" name="Freeform 237"/>
                <p:cNvSpPr>
                  <a:spLocks noChangeAspect="1"/>
                </p:cNvSpPr>
                <p:nvPr/>
              </p:nvSpPr>
              <p:spPr bwMode="gray">
                <a:xfrm>
                  <a:off x="4825322" y="3321161"/>
                  <a:ext cx="32990" cy="33173"/>
                </a:xfrm>
                <a:custGeom>
                  <a:avLst/>
                  <a:gdLst>
                    <a:gd name="T0" fmla="*/ 0 w 24"/>
                    <a:gd name="T1" fmla="*/ 133 h 23"/>
                    <a:gd name="T2" fmla="*/ 0 w 24"/>
                    <a:gd name="T3" fmla="*/ 133 h 23"/>
                    <a:gd name="T4" fmla="*/ 9 w 24"/>
                    <a:gd name="T5" fmla="*/ 4 h 23"/>
                    <a:gd name="T6" fmla="*/ 12 w 24"/>
                    <a:gd name="T7" fmla="*/ 0 h 23"/>
                    <a:gd name="T8" fmla="*/ 12 w 24"/>
                    <a:gd name="T9" fmla="*/ 112 h 23"/>
                    <a:gd name="T10" fmla="*/ 0 w 24"/>
                    <a:gd name="T11" fmla="*/ 133 h 23"/>
                    <a:gd name="T12" fmla="*/ 0 w 24"/>
                    <a:gd name="T13" fmla="*/ 133 h 23"/>
                    <a:gd name="T14" fmla="*/ 0 60000 65536"/>
                    <a:gd name="T15" fmla="*/ 0 60000 65536"/>
                    <a:gd name="T16" fmla="*/ 0 60000 65536"/>
                    <a:gd name="T17" fmla="*/ 0 60000 65536"/>
                    <a:gd name="T18" fmla="*/ 0 60000 65536"/>
                    <a:gd name="T19" fmla="*/ 0 60000 65536"/>
                    <a:gd name="T20" fmla="*/ 0 60000 65536"/>
                    <a:gd name="T21" fmla="*/ 0 w 24"/>
                    <a:gd name="T22" fmla="*/ 0 h 23"/>
                    <a:gd name="T23" fmla="*/ 24 w 2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3">
                      <a:moveTo>
                        <a:pt x="0" y="22"/>
                      </a:moveTo>
                      <a:lnTo>
                        <a:pt x="0" y="22"/>
                      </a:lnTo>
                      <a:lnTo>
                        <a:pt x="9" y="4"/>
                      </a:lnTo>
                      <a:lnTo>
                        <a:pt x="20" y="0"/>
                      </a:lnTo>
                      <a:lnTo>
                        <a:pt x="23" y="18"/>
                      </a:lnTo>
                      <a:lnTo>
                        <a:pt x="0" y="2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7" name="Freeform 238"/>
                <p:cNvSpPr>
                  <a:spLocks noChangeAspect="1"/>
                </p:cNvSpPr>
                <p:nvPr/>
              </p:nvSpPr>
              <p:spPr bwMode="gray">
                <a:xfrm>
                  <a:off x="3933151" y="2964558"/>
                  <a:ext cx="120486" cy="85695"/>
                </a:xfrm>
                <a:custGeom>
                  <a:avLst/>
                  <a:gdLst>
                    <a:gd name="T0" fmla="*/ 0 w 86"/>
                    <a:gd name="T1" fmla="*/ 478 h 58"/>
                    <a:gd name="T2" fmla="*/ 0 w 86"/>
                    <a:gd name="T3" fmla="*/ 478 h 58"/>
                    <a:gd name="T4" fmla="*/ 13 w 86"/>
                    <a:gd name="T5" fmla="*/ 786 h 58"/>
                    <a:gd name="T6" fmla="*/ 21 w 86"/>
                    <a:gd name="T7" fmla="*/ 816 h 58"/>
                    <a:gd name="T8" fmla="*/ 11 w 86"/>
                    <a:gd name="T9" fmla="*/ 931 h 58"/>
                    <a:gd name="T10" fmla="*/ 11 w 86"/>
                    <a:gd name="T11" fmla="*/ 1065 h 58"/>
                    <a:gd name="T12" fmla="*/ 21 w 86"/>
                    <a:gd name="T13" fmla="*/ 1021 h 58"/>
                    <a:gd name="T14" fmla="*/ 30 w 86"/>
                    <a:gd name="T15" fmla="*/ 1065 h 58"/>
                    <a:gd name="T16" fmla="*/ 25 w 86"/>
                    <a:gd name="T17" fmla="*/ 478 h 58"/>
                    <a:gd name="T18" fmla="*/ 21 w 86"/>
                    <a:gd name="T19" fmla="*/ 0 h 58"/>
                    <a:gd name="T20" fmla="*/ 13 w 86"/>
                    <a:gd name="T21" fmla="*/ 7 h 58"/>
                    <a:gd name="T22" fmla="*/ 0 w 86"/>
                    <a:gd name="T23" fmla="*/ 478 h 58"/>
                    <a:gd name="T24" fmla="*/ 0 w 86"/>
                    <a:gd name="T25" fmla="*/ 478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58"/>
                    <a:gd name="T41" fmla="*/ 86 w 8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58">
                      <a:moveTo>
                        <a:pt x="0" y="25"/>
                      </a:moveTo>
                      <a:lnTo>
                        <a:pt x="0" y="25"/>
                      </a:lnTo>
                      <a:lnTo>
                        <a:pt x="13" y="42"/>
                      </a:lnTo>
                      <a:lnTo>
                        <a:pt x="52" y="44"/>
                      </a:lnTo>
                      <a:lnTo>
                        <a:pt x="11" y="49"/>
                      </a:lnTo>
                      <a:lnTo>
                        <a:pt x="11" y="57"/>
                      </a:lnTo>
                      <a:lnTo>
                        <a:pt x="52" y="54"/>
                      </a:lnTo>
                      <a:lnTo>
                        <a:pt x="85" y="57"/>
                      </a:lnTo>
                      <a:lnTo>
                        <a:pt x="75" y="25"/>
                      </a:lnTo>
                      <a:lnTo>
                        <a:pt x="44" y="0"/>
                      </a:lnTo>
                      <a:lnTo>
                        <a:pt x="13" y="7"/>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8" name="Freeform 239"/>
                <p:cNvSpPr>
                  <a:spLocks noChangeAspect="1"/>
                </p:cNvSpPr>
                <p:nvPr/>
              </p:nvSpPr>
              <p:spPr bwMode="gray">
                <a:xfrm>
                  <a:off x="4013476" y="3100012"/>
                  <a:ext cx="63112" cy="62198"/>
                </a:xfrm>
                <a:custGeom>
                  <a:avLst/>
                  <a:gdLst>
                    <a:gd name="T0" fmla="*/ 0 w 44"/>
                    <a:gd name="T1" fmla="*/ 244 h 42"/>
                    <a:gd name="T2" fmla="*/ 0 w 44"/>
                    <a:gd name="T3" fmla="*/ 244 h 42"/>
                    <a:gd name="T4" fmla="*/ 5 w 44"/>
                    <a:gd name="T5" fmla="*/ 575 h 42"/>
                    <a:gd name="T6" fmla="*/ 26 w 44"/>
                    <a:gd name="T7" fmla="*/ 843 h 42"/>
                    <a:gd name="T8" fmla="*/ 43 w 44"/>
                    <a:gd name="T9" fmla="*/ 453 h 42"/>
                    <a:gd name="T10" fmla="*/ 29 w 44"/>
                    <a:gd name="T11" fmla="*/ 0 h 42"/>
                    <a:gd name="T12" fmla="*/ 0 w 44"/>
                    <a:gd name="T13" fmla="*/ 244 h 42"/>
                    <a:gd name="T14" fmla="*/ 0 w 44"/>
                    <a:gd name="T15" fmla="*/ 244 h 4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2"/>
                    <a:gd name="T26" fmla="*/ 44 w 44"/>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2">
                      <a:moveTo>
                        <a:pt x="0" y="12"/>
                      </a:moveTo>
                      <a:lnTo>
                        <a:pt x="0" y="12"/>
                      </a:lnTo>
                      <a:lnTo>
                        <a:pt x="5" y="28"/>
                      </a:lnTo>
                      <a:lnTo>
                        <a:pt x="26" y="41"/>
                      </a:lnTo>
                      <a:lnTo>
                        <a:pt x="43" y="21"/>
                      </a:lnTo>
                      <a:lnTo>
                        <a:pt x="29"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79" name="Freeform 241"/>
                <p:cNvSpPr>
                  <a:spLocks noChangeAspect="1"/>
                </p:cNvSpPr>
                <p:nvPr/>
              </p:nvSpPr>
              <p:spPr bwMode="gray">
                <a:xfrm>
                  <a:off x="4749301" y="3614184"/>
                  <a:ext cx="150607" cy="145129"/>
                </a:xfrm>
                <a:custGeom>
                  <a:avLst/>
                  <a:gdLst>
                    <a:gd name="T0" fmla="*/ 0 w 108"/>
                    <a:gd name="T1" fmla="*/ 397 h 99"/>
                    <a:gd name="T2" fmla="*/ 0 w 108"/>
                    <a:gd name="T3" fmla="*/ 397 h 99"/>
                    <a:gd name="T4" fmla="*/ 0 w 108"/>
                    <a:gd name="T5" fmla="*/ 397 h 99"/>
                    <a:gd name="T6" fmla="*/ 18 w 108"/>
                    <a:gd name="T7" fmla="*/ 409 h 99"/>
                    <a:gd name="T8" fmla="*/ 18 w 108"/>
                    <a:gd name="T9" fmla="*/ 169 h 99"/>
                    <a:gd name="T10" fmla="*/ 18 w 108"/>
                    <a:gd name="T11" fmla="*/ 5 h 99"/>
                    <a:gd name="T12" fmla="*/ 18 w 108"/>
                    <a:gd name="T13" fmla="*/ 0 h 99"/>
                    <a:gd name="T14" fmla="*/ 32 w 108"/>
                    <a:gd name="T15" fmla="*/ 150 h 99"/>
                    <a:gd name="T16" fmla="*/ 33 w 108"/>
                    <a:gd name="T17" fmla="*/ 343 h 99"/>
                    <a:gd name="T18" fmla="*/ 33 w 108"/>
                    <a:gd name="T19" fmla="*/ 815 h 99"/>
                    <a:gd name="T20" fmla="*/ 26 w 108"/>
                    <a:gd name="T21" fmla="*/ 1303 h 99"/>
                    <a:gd name="T22" fmla="*/ 18 w 108"/>
                    <a:gd name="T23" fmla="*/ 1229 h 99"/>
                    <a:gd name="T24" fmla="*/ 18 w 108"/>
                    <a:gd name="T25" fmla="*/ 1110 h 99"/>
                    <a:gd name="T26" fmla="*/ 0 w 108"/>
                    <a:gd name="T27" fmla="*/ 397 h 99"/>
                    <a:gd name="T28" fmla="*/ 0 w 108"/>
                    <a:gd name="T29" fmla="*/ 397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99"/>
                    <a:gd name="T47" fmla="*/ 108 w 108"/>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99">
                      <a:moveTo>
                        <a:pt x="0" y="30"/>
                      </a:moveTo>
                      <a:lnTo>
                        <a:pt x="0" y="30"/>
                      </a:lnTo>
                      <a:lnTo>
                        <a:pt x="24" y="31"/>
                      </a:lnTo>
                      <a:lnTo>
                        <a:pt x="48" y="13"/>
                      </a:lnTo>
                      <a:lnTo>
                        <a:pt x="49" y="5"/>
                      </a:lnTo>
                      <a:lnTo>
                        <a:pt x="70" y="0"/>
                      </a:lnTo>
                      <a:lnTo>
                        <a:pt x="104" y="11"/>
                      </a:lnTo>
                      <a:lnTo>
                        <a:pt x="107" y="25"/>
                      </a:lnTo>
                      <a:lnTo>
                        <a:pt x="105" y="61"/>
                      </a:lnTo>
                      <a:lnTo>
                        <a:pt x="87" y="98"/>
                      </a:lnTo>
                      <a:lnTo>
                        <a:pt x="56" y="92"/>
                      </a:lnTo>
                      <a:lnTo>
                        <a:pt x="38" y="83"/>
                      </a:lnTo>
                      <a:lnTo>
                        <a:pt x="0" y="3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0" name="Freeform 242"/>
                <p:cNvSpPr>
                  <a:spLocks noChangeAspect="1"/>
                </p:cNvSpPr>
                <p:nvPr/>
              </p:nvSpPr>
              <p:spPr bwMode="gray">
                <a:xfrm>
                  <a:off x="4489682" y="3640445"/>
                  <a:ext cx="261053" cy="258468"/>
                </a:xfrm>
                <a:custGeom>
                  <a:avLst/>
                  <a:gdLst>
                    <a:gd name="T0" fmla="*/ 0 w 186"/>
                    <a:gd name="T1" fmla="*/ 6 h 175"/>
                    <a:gd name="T2" fmla="*/ 0 w 186"/>
                    <a:gd name="T3" fmla="*/ 6 h 175"/>
                    <a:gd name="T4" fmla="*/ 23 w 186"/>
                    <a:gd name="T5" fmla="*/ 0 h 175"/>
                    <a:gd name="T6" fmla="*/ 54 w 186"/>
                    <a:gd name="T7" fmla="*/ 281 h 175"/>
                    <a:gd name="T8" fmla="*/ 62 w 186"/>
                    <a:gd name="T9" fmla="*/ 176 h 175"/>
                    <a:gd name="T10" fmla="*/ 70 w 186"/>
                    <a:gd name="T11" fmla="*/ 215 h 175"/>
                    <a:gd name="T12" fmla="*/ 70 w 186"/>
                    <a:gd name="T13" fmla="*/ 215 h 175"/>
                    <a:gd name="T14" fmla="*/ 63 w 186"/>
                    <a:gd name="T15" fmla="*/ 472 h 175"/>
                    <a:gd name="T16" fmla="*/ 61 w 186"/>
                    <a:gd name="T17" fmla="*/ 281 h 175"/>
                    <a:gd name="T18" fmla="*/ 52 w 186"/>
                    <a:gd name="T19" fmla="*/ 419 h 175"/>
                    <a:gd name="T20" fmla="*/ 52 w 186"/>
                    <a:gd name="T21" fmla="*/ 1313 h 175"/>
                    <a:gd name="T22" fmla="*/ 47 w 186"/>
                    <a:gd name="T23" fmla="*/ 1313 h 175"/>
                    <a:gd name="T24" fmla="*/ 47 w 186"/>
                    <a:gd name="T25" fmla="*/ 2064 h 175"/>
                    <a:gd name="T26" fmla="*/ 47 w 186"/>
                    <a:gd name="T27" fmla="*/ 3074 h 175"/>
                    <a:gd name="T28" fmla="*/ 41 w 186"/>
                    <a:gd name="T29" fmla="*/ 3237 h 175"/>
                    <a:gd name="T30" fmla="*/ 32 w 186"/>
                    <a:gd name="T31" fmla="*/ 3237 h 175"/>
                    <a:gd name="T32" fmla="*/ 28 w 186"/>
                    <a:gd name="T33" fmla="*/ 3021 h 175"/>
                    <a:gd name="T34" fmla="*/ 23 w 186"/>
                    <a:gd name="T35" fmla="*/ 3108 h 175"/>
                    <a:gd name="T36" fmla="*/ 23 w 186"/>
                    <a:gd name="T37" fmla="*/ 2736 h 175"/>
                    <a:gd name="T38" fmla="*/ 23 w 186"/>
                    <a:gd name="T39" fmla="*/ 1609 h 175"/>
                    <a:gd name="T40" fmla="*/ 23 w 186"/>
                    <a:gd name="T41" fmla="*/ 1499 h 175"/>
                    <a:gd name="T42" fmla="*/ 0 w 186"/>
                    <a:gd name="T43" fmla="*/ 6 h 175"/>
                    <a:gd name="T44" fmla="*/ 0 w 186"/>
                    <a:gd name="T45" fmla="*/ 6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6"/>
                    <a:gd name="T70" fmla="*/ 0 h 175"/>
                    <a:gd name="T71" fmla="*/ 186 w 18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6" h="175">
                      <a:moveTo>
                        <a:pt x="0" y="6"/>
                      </a:moveTo>
                      <a:lnTo>
                        <a:pt x="0" y="6"/>
                      </a:lnTo>
                      <a:lnTo>
                        <a:pt x="23" y="0"/>
                      </a:lnTo>
                      <a:lnTo>
                        <a:pt x="134" y="16"/>
                      </a:lnTo>
                      <a:lnTo>
                        <a:pt x="159" y="9"/>
                      </a:lnTo>
                      <a:lnTo>
                        <a:pt x="185" y="12"/>
                      </a:lnTo>
                      <a:lnTo>
                        <a:pt x="162" y="25"/>
                      </a:lnTo>
                      <a:lnTo>
                        <a:pt x="154" y="16"/>
                      </a:lnTo>
                      <a:lnTo>
                        <a:pt x="128" y="22"/>
                      </a:lnTo>
                      <a:lnTo>
                        <a:pt x="128" y="71"/>
                      </a:lnTo>
                      <a:lnTo>
                        <a:pt x="114" y="71"/>
                      </a:lnTo>
                      <a:lnTo>
                        <a:pt x="114" y="110"/>
                      </a:lnTo>
                      <a:lnTo>
                        <a:pt x="114" y="165"/>
                      </a:lnTo>
                      <a:lnTo>
                        <a:pt x="102" y="174"/>
                      </a:lnTo>
                      <a:lnTo>
                        <a:pt x="84" y="174"/>
                      </a:lnTo>
                      <a:lnTo>
                        <a:pt x="75" y="162"/>
                      </a:lnTo>
                      <a:lnTo>
                        <a:pt x="67" y="168"/>
                      </a:lnTo>
                      <a:lnTo>
                        <a:pt x="49" y="149"/>
                      </a:lnTo>
                      <a:lnTo>
                        <a:pt x="39" y="88"/>
                      </a:lnTo>
                      <a:lnTo>
                        <a:pt x="39" y="81"/>
                      </a:lnTo>
                      <a:lnTo>
                        <a:pt x="0" y="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1" name="Freeform 243"/>
                <p:cNvSpPr>
                  <a:spLocks noChangeAspect="1"/>
                </p:cNvSpPr>
                <p:nvPr/>
              </p:nvSpPr>
              <p:spPr bwMode="gray">
                <a:xfrm>
                  <a:off x="3943192" y="2732352"/>
                  <a:ext cx="163517" cy="142365"/>
                </a:xfrm>
                <a:custGeom>
                  <a:avLst/>
                  <a:gdLst>
                    <a:gd name="T0" fmla="*/ 0 w 116"/>
                    <a:gd name="T1" fmla="*/ 1361 h 97"/>
                    <a:gd name="T2" fmla="*/ 0 w 116"/>
                    <a:gd name="T3" fmla="*/ 1361 h 97"/>
                    <a:gd name="T4" fmla="*/ 29 w 116"/>
                    <a:gd name="T5" fmla="*/ 0 h 97"/>
                    <a:gd name="T6" fmla="*/ 56 w 116"/>
                    <a:gd name="T7" fmla="*/ 2 h 97"/>
                    <a:gd name="T8" fmla="*/ 57 w 116"/>
                    <a:gd name="T9" fmla="*/ 7 h 97"/>
                    <a:gd name="T10" fmla="*/ 56 w 116"/>
                    <a:gd name="T11" fmla="*/ 364 h 97"/>
                    <a:gd name="T12" fmla="*/ 29 w 116"/>
                    <a:gd name="T13" fmla="*/ 343 h 97"/>
                    <a:gd name="T14" fmla="*/ 29 w 116"/>
                    <a:gd name="T15" fmla="*/ 854 h 97"/>
                    <a:gd name="T16" fmla="*/ 29 w 116"/>
                    <a:gd name="T17" fmla="*/ 950 h 97"/>
                    <a:gd name="T18" fmla="*/ 29 w 116"/>
                    <a:gd name="T19" fmla="*/ 1282 h 97"/>
                    <a:gd name="T20" fmla="*/ 0 w 116"/>
                    <a:gd name="T21" fmla="*/ 1361 h 97"/>
                    <a:gd name="T22" fmla="*/ 0 w 116"/>
                    <a:gd name="T23" fmla="*/ 1361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6"/>
                    <a:gd name="T37" fmla="*/ 0 h 97"/>
                    <a:gd name="T38" fmla="*/ 116 w 116"/>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6" h="97">
                      <a:moveTo>
                        <a:pt x="0" y="96"/>
                      </a:moveTo>
                      <a:lnTo>
                        <a:pt x="0" y="96"/>
                      </a:lnTo>
                      <a:lnTo>
                        <a:pt x="54" y="0"/>
                      </a:lnTo>
                      <a:lnTo>
                        <a:pt x="114" y="2"/>
                      </a:lnTo>
                      <a:lnTo>
                        <a:pt x="115" y="7"/>
                      </a:lnTo>
                      <a:lnTo>
                        <a:pt x="114" y="25"/>
                      </a:lnTo>
                      <a:lnTo>
                        <a:pt x="70" y="24"/>
                      </a:lnTo>
                      <a:lnTo>
                        <a:pt x="70" y="61"/>
                      </a:lnTo>
                      <a:lnTo>
                        <a:pt x="54" y="67"/>
                      </a:lnTo>
                      <a:lnTo>
                        <a:pt x="55" y="90"/>
                      </a:lnTo>
                      <a:lnTo>
                        <a:pt x="0" y="9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2" name="Freeform 244"/>
                <p:cNvSpPr>
                  <a:spLocks noChangeAspect="1"/>
                </p:cNvSpPr>
                <p:nvPr/>
              </p:nvSpPr>
              <p:spPr bwMode="gray">
                <a:xfrm>
                  <a:off x="4689058" y="2830487"/>
                  <a:ext cx="318428" cy="399450"/>
                </a:xfrm>
                <a:custGeom>
                  <a:avLst/>
                  <a:gdLst>
                    <a:gd name="T0" fmla="*/ 0 w 227"/>
                    <a:gd name="T1" fmla="*/ 2834 h 270"/>
                    <a:gd name="T2" fmla="*/ 0 w 227"/>
                    <a:gd name="T3" fmla="*/ 2834 h 270"/>
                    <a:gd name="T4" fmla="*/ 10 w 227"/>
                    <a:gd name="T5" fmla="*/ 3398 h 270"/>
                    <a:gd name="T6" fmla="*/ 20 w 227"/>
                    <a:gd name="T7" fmla="*/ 3950 h 270"/>
                    <a:gd name="T8" fmla="*/ 22 w 227"/>
                    <a:gd name="T9" fmla="*/ 4168 h 270"/>
                    <a:gd name="T10" fmla="*/ 28 w 227"/>
                    <a:gd name="T11" fmla="*/ 4980 h 270"/>
                    <a:gd name="T12" fmla="*/ 49 w 227"/>
                    <a:gd name="T13" fmla="*/ 5361 h 270"/>
                    <a:gd name="T14" fmla="*/ 62 w 227"/>
                    <a:gd name="T15" fmla="*/ 5264 h 270"/>
                    <a:gd name="T16" fmla="*/ 70 w 227"/>
                    <a:gd name="T17" fmla="*/ 5110 h 270"/>
                    <a:gd name="T18" fmla="*/ 65 w 227"/>
                    <a:gd name="T19" fmla="*/ 4526 h 270"/>
                    <a:gd name="T20" fmla="*/ 58 w 227"/>
                    <a:gd name="T21" fmla="*/ 4192 h 270"/>
                    <a:gd name="T22" fmla="*/ 63 w 227"/>
                    <a:gd name="T23" fmla="*/ 3984 h 270"/>
                    <a:gd name="T24" fmla="*/ 63 w 227"/>
                    <a:gd name="T25" fmla="*/ 3487 h 270"/>
                    <a:gd name="T26" fmla="*/ 73 w 227"/>
                    <a:gd name="T27" fmla="*/ 2844 h 270"/>
                    <a:gd name="T28" fmla="*/ 77 w 227"/>
                    <a:gd name="T29" fmla="*/ 1678 h 270"/>
                    <a:gd name="T30" fmla="*/ 86 w 227"/>
                    <a:gd name="T31" fmla="*/ 1423 h 270"/>
                    <a:gd name="T32" fmla="*/ 79 w 227"/>
                    <a:gd name="T33" fmla="*/ 1171 h 270"/>
                    <a:gd name="T34" fmla="*/ 77 w 227"/>
                    <a:gd name="T35" fmla="*/ 299 h 270"/>
                    <a:gd name="T36" fmla="*/ 68 w 227"/>
                    <a:gd name="T37" fmla="*/ 0 h 270"/>
                    <a:gd name="T38" fmla="*/ 62 w 227"/>
                    <a:gd name="T39" fmla="*/ 343 h 270"/>
                    <a:gd name="T40" fmla="*/ 22 w 227"/>
                    <a:gd name="T41" fmla="*/ 279 h 270"/>
                    <a:gd name="T42" fmla="*/ 22 w 227"/>
                    <a:gd name="T43" fmla="*/ 860 h 270"/>
                    <a:gd name="T44" fmla="*/ 22 w 227"/>
                    <a:gd name="T45" fmla="*/ 860 h 270"/>
                    <a:gd name="T46" fmla="*/ 22 w 227"/>
                    <a:gd name="T47" fmla="*/ 1022 h 270"/>
                    <a:gd name="T48" fmla="*/ 22 w 227"/>
                    <a:gd name="T49" fmla="*/ 2057 h 270"/>
                    <a:gd name="T50" fmla="*/ 14 w 227"/>
                    <a:gd name="T51" fmla="*/ 2112 h 270"/>
                    <a:gd name="T52" fmla="*/ 0 w 227"/>
                    <a:gd name="T53" fmla="*/ 2834 h 270"/>
                    <a:gd name="T54" fmla="*/ 0 w 227"/>
                    <a:gd name="T55" fmla="*/ 2834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7"/>
                    <a:gd name="T85" fmla="*/ 0 h 270"/>
                    <a:gd name="T86" fmla="*/ 227 w 227"/>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7" h="270">
                      <a:moveTo>
                        <a:pt x="0" y="142"/>
                      </a:moveTo>
                      <a:lnTo>
                        <a:pt x="0" y="142"/>
                      </a:lnTo>
                      <a:lnTo>
                        <a:pt x="10" y="169"/>
                      </a:lnTo>
                      <a:lnTo>
                        <a:pt x="20" y="198"/>
                      </a:lnTo>
                      <a:lnTo>
                        <a:pt x="43" y="209"/>
                      </a:lnTo>
                      <a:lnTo>
                        <a:pt x="76" y="249"/>
                      </a:lnTo>
                      <a:lnTo>
                        <a:pt x="122" y="269"/>
                      </a:lnTo>
                      <a:lnTo>
                        <a:pt x="164" y="264"/>
                      </a:lnTo>
                      <a:lnTo>
                        <a:pt x="189" y="256"/>
                      </a:lnTo>
                      <a:lnTo>
                        <a:pt x="174" y="227"/>
                      </a:lnTo>
                      <a:lnTo>
                        <a:pt x="150" y="211"/>
                      </a:lnTo>
                      <a:lnTo>
                        <a:pt x="166" y="200"/>
                      </a:lnTo>
                      <a:lnTo>
                        <a:pt x="167" y="176"/>
                      </a:lnTo>
                      <a:lnTo>
                        <a:pt x="194" y="143"/>
                      </a:lnTo>
                      <a:lnTo>
                        <a:pt x="205" y="84"/>
                      </a:lnTo>
                      <a:lnTo>
                        <a:pt x="226" y="71"/>
                      </a:lnTo>
                      <a:lnTo>
                        <a:pt x="210" y="59"/>
                      </a:lnTo>
                      <a:lnTo>
                        <a:pt x="203" y="16"/>
                      </a:lnTo>
                      <a:lnTo>
                        <a:pt x="185" y="0"/>
                      </a:lnTo>
                      <a:lnTo>
                        <a:pt x="164" y="18"/>
                      </a:lnTo>
                      <a:lnTo>
                        <a:pt x="41" y="15"/>
                      </a:lnTo>
                      <a:lnTo>
                        <a:pt x="41" y="43"/>
                      </a:lnTo>
                      <a:lnTo>
                        <a:pt x="29" y="43"/>
                      </a:lnTo>
                      <a:lnTo>
                        <a:pt x="29" y="51"/>
                      </a:lnTo>
                      <a:lnTo>
                        <a:pt x="28" y="103"/>
                      </a:lnTo>
                      <a:lnTo>
                        <a:pt x="14" y="106"/>
                      </a:lnTo>
                      <a:lnTo>
                        <a:pt x="0" y="14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3" name="Freeform 245"/>
                <p:cNvSpPr>
                  <a:spLocks noChangeAspect="1"/>
                </p:cNvSpPr>
                <p:nvPr/>
              </p:nvSpPr>
              <p:spPr bwMode="gray">
                <a:xfrm>
                  <a:off x="4858312" y="3825658"/>
                  <a:ext cx="22950" cy="33173"/>
                </a:xfrm>
                <a:custGeom>
                  <a:avLst/>
                  <a:gdLst>
                    <a:gd name="T0" fmla="*/ 0 w 17"/>
                    <a:gd name="T1" fmla="*/ 87 h 23"/>
                    <a:gd name="T2" fmla="*/ 0 w 17"/>
                    <a:gd name="T3" fmla="*/ 87 h 23"/>
                    <a:gd name="T4" fmla="*/ 8 w 17"/>
                    <a:gd name="T5" fmla="*/ 133 h 23"/>
                    <a:gd name="T6" fmla="*/ 8 w 17"/>
                    <a:gd name="T7" fmla="*/ 95 h 23"/>
                    <a:gd name="T8" fmla="*/ 8 w 17"/>
                    <a:gd name="T9" fmla="*/ 0 h 23"/>
                    <a:gd name="T10" fmla="*/ 0 w 17"/>
                    <a:gd name="T11" fmla="*/ 87 h 23"/>
                    <a:gd name="T12" fmla="*/ 0 w 17"/>
                    <a:gd name="T13" fmla="*/ 87 h 23"/>
                    <a:gd name="T14" fmla="*/ 0 60000 65536"/>
                    <a:gd name="T15" fmla="*/ 0 60000 65536"/>
                    <a:gd name="T16" fmla="*/ 0 60000 65536"/>
                    <a:gd name="T17" fmla="*/ 0 60000 65536"/>
                    <a:gd name="T18" fmla="*/ 0 60000 65536"/>
                    <a:gd name="T19" fmla="*/ 0 60000 65536"/>
                    <a:gd name="T20" fmla="*/ 0 60000 65536"/>
                    <a:gd name="T21" fmla="*/ 0 w 17"/>
                    <a:gd name="T22" fmla="*/ 0 h 23"/>
                    <a:gd name="T23" fmla="*/ 17 w 17"/>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3">
                      <a:moveTo>
                        <a:pt x="0" y="12"/>
                      </a:moveTo>
                      <a:lnTo>
                        <a:pt x="0" y="12"/>
                      </a:lnTo>
                      <a:lnTo>
                        <a:pt x="9" y="22"/>
                      </a:lnTo>
                      <a:lnTo>
                        <a:pt x="16" y="14"/>
                      </a:lnTo>
                      <a:lnTo>
                        <a:pt x="14" y="0"/>
                      </a:lnTo>
                      <a:lnTo>
                        <a:pt x="0" y="1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4" name="Freeform 246"/>
                <p:cNvSpPr>
                  <a:spLocks noChangeAspect="1"/>
                </p:cNvSpPr>
                <p:nvPr/>
              </p:nvSpPr>
              <p:spPr bwMode="gray">
                <a:xfrm>
                  <a:off x="4836797" y="3319779"/>
                  <a:ext cx="207982" cy="214238"/>
                </a:xfrm>
                <a:custGeom>
                  <a:avLst/>
                  <a:gdLst>
                    <a:gd name="T0" fmla="*/ 0 w 148"/>
                    <a:gd name="T1" fmla="*/ 637 h 146"/>
                    <a:gd name="T2" fmla="*/ 0 w 148"/>
                    <a:gd name="T3" fmla="*/ 637 h 146"/>
                    <a:gd name="T4" fmla="*/ 1 w 148"/>
                    <a:gd name="T5" fmla="*/ 1028 h 146"/>
                    <a:gd name="T6" fmla="*/ 19 w 148"/>
                    <a:gd name="T7" fmla="*/ 1441 h 146"/>
                    <a:gd name="T8" fmla="*/ 24 w 148"/>
                    <a:gd name="T9" fmla="*/ 1622 h 146"/>
                    <a:gd name="T10" fmla="*/ 24 w 148"/>
                    <a:gd name="T11" fmla="*/ 1642 h 146"/>
                    <a:gd name="T12" fmla="*/ 28 w 148"/>
                    <a:gd name="T13" fmla="*/ 2000 h 146"/>
                    <a:gd name="T14" fmla="*/ 55 w 148"/>
                    <a:gd name="T15" fmla="*/ 1975 h 146"/>
                    <a:gd name="T16" fmla="*/ 62 w 148"/>
                    <a:gd name="T17" fmla="*/ 1828 h 146"/>
                    <a:gd name="T18" fmla="*/ 55 w 148"/>
                    <a:gd name="T19" fmla="*/ 1006 h 146"/>
                    <a:gd name="T20" fmla="*/ 57 w 148"/>
                    <a:gd name="T21" fmla="*/ 701 h 146"/>
                    <a:gd name="T22" fmla="*/ 24 w 148"/>
                    <a:gd name="T23" fmla="*/ 0 h 146"/>
                    <a:gd name="T24" fmla="*/ 24 w 148"/>
                    <a:gd name="T25" fmla="*/ 364 h 146"/>
                    <a:gd name="T26" fmla="*/ 24 w 148"/>
                    <a:gd name="T27" fmla="*/ 238 h 146"/>
                    <a:gd name="T28" fmla="*/ 24 w 148"/>
                    <a:gd name="T29" fmla="*/ 343 h 146"/>
                    <a:gd name="T30" fmla="*/ 24 w 148"/>
                    <a:gd name="T31" fmla="*/ 0 h 146"/>
                    <a:gd name="T32" fmla="*/ 11 w 148"/>
                    <a:gd name="T33" fmla="*/ 1 h 146"/>
                    <a:gd name="T34" fmla="*/ 14 w 148"/>
                    <a:gd name="T35" fmla="*/ 253 h 146"/>
                    <a:gd name="T36" fmla="*/ 15 w 148"/>
                    <a:gd name="T37" fmla="*/ 414 h 146"/>
                    <a:gd name="T38" fmla="*/ 0 w 148"/>
                    <a:gd name="T39" fmla="*/ 637 h 146"/>
                    <a:gd name="T40" fmla="*/ 0 w 148"/>
                    <a:gd name="T41" fmla="*/ 637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46"/>
                    <a:gd name="T65" fmla="*/ 148 w 148"/>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46">
                      <a:moveTo>
                        <a:pt x="0" y="46"/>
                      </a:moveTo>
                      <a:lnTo>
                        <a:pt x="0" y="46"/>
                      </a:lnTo>
                      <a:lnTo>
                        <a:pt x="1" y="74"/>
                      </a:lnTo>
                      <a:lnTo>
                        <a:pt x="19" y="103"/>
                      </a:lnTo>
                      <a:lnTo>
                        <a:pt x="44" y="115"/>
                      </a:lnTo>
                      <a:lnTo>
                        <a:pt x="57" y="118"/>
                      </a:lnTo>
                      <a:lnTo>
                        <a:pt x="72" y="145"/>
                      </a:lnTo>
                      <a:lnTo>
                        <a:pt x="127" y="142"/>
                      </a:lnTo>
                      <a:lnTo>
                        <a:pt x="147" y="130"/>
                      </a:lnTo>
                      <a:lnTo>
                        <a:pt x="126" y="72"/>
                      </a:lnTo>
                      <a:lnTo>
                        <a:pt x="132" y="50"/>
                      </a:lnTo>
                      <a:lnTo>
                        <a:pt x="61" y="0"/>
                      </a:lnTo>
                      <a:lnTo>
                        <a:pt x="43" y="25"/>
                      </a:lnTo>
                      <a:lnTo>
                        <a:pt x="35" y="18"/>
                      </a:lnTo>
                      <a:lnTo>
                        <a:pt x="29" y="24"/>
                      </a:lnTo>
                      <a:lnTo>
                        <a:pt x="29" y="0"/>
                      </a:lnTo>
                      <a:lnTo>
                        <a:pt x="11" y="1"/>
                      </a:lnTo>
                      <a:lnTo>
                        <a:pt x="14" y="19"/>
                      </a:lnTo>
                      <a:lnTo>
                        <a:pt x="15" y="30"/>
                      </a:lnTo>
                      <a:lnTo>
                        <a:pt x="0" y="4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5" name="Freeform 247"/>
                <p:cNvSpPr>
                  <a:spLocks noChangeAspect="1"/>
                </p:cNvSpPr>
                <p:nvPr/>
              </p:nvSpPr>
              <p:spPr bwMode="gray">
                <a:xfrm>
                  <a:off x="4264488" y="3076515"/>
                  <a:ext cx="41596" cy="103664"/>
                </a:xfrm>
                <a:custGeom>
                  <a:avLst/>
                  <a:gdLst>
                    <a:gd name="T0" fmla="*/ 0 w 30"/>
                    <a:gd name="T1" fmla="*/ 0 h 71"/>
                    <a:gd name="T2" fmla="*/ 0 w 30"/>
                    <a:gd name="T3" fmla="*/ 0 h 71"/>
                    <a:gd name="T4" fmla="*/ 15 w 30"/>
                    <a:gd name="T5" fmla="*/ 4 h 71"/>
                    <a:gd name="T6" fmla="*/ 15 w 30"/>
                    <a:gd name="T7" fmla="*/ 754 h 71"/>
                    <a:gd name="T8" fmla="*/ 15 w 30"/>
                    <a:gd name="T9" fmla="*/ 770 h 71"/>
                    <a:gd name="T10" fmla="*/ 0 w 30"/>
                    <a:gd name="T11" fmla="*/ 0 h 71"/>
                    <a:gd name="T12" fmla="*/ 0 w 30"/>
                    <a:gd name="T13" fmla="*/ 0 h 71"/>
                    <a:gd name="T14" fmla="*/ 0 60000 65536"/>
                    <a:gd name="T15" fmla="*/ 0 60000 65536"/>
                    <a:gd name="T16" fmla="*/ 0 60000 65536"/>
                    <a:gd name="T17" fmla="*/ 0 60000 65536"/>
                    <a:gd name="T18" fmla="*/ 0 60000 65536"/>
                    <a:gd name="T19" fmla="*/ 0 60000 65536"/>
                    <a:gd name="T20" fmla="*/ 0 60000 65536"/>
                    <a:gd name="T21" fmla="*/ 0 w 30"/>
                    <a:gd name="T22" fmla="*/ 0 h 71"/>
                    <a:gd name="T23" fmla="*/ 30 w 30"/>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71">
                      <a:moveTo>
                        <a:pt x="0" y="0"/>
                      </a:moveTo>
                      <a:lnTo>
                        <a:pt x="0" y="0"/>
                      </a:lnTo>
                      <a:lnTo>
                        <a:pt x="15" y="4"/>
                      </a:lnTo>
                      <a:lnTo>
                        <a:pt x="29" y="67"/>
                      </a:lnTo>
                      <a:lnTo>
                        <a:pt x="19" y="70"/>
                      </a:lnTo>
                      <a:lnTo>
                        <a:pt x="0" y="0"/>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6" name="Freeform 248"/>
                <p:cNvSpPr>
                  <a:spLocks noChangeAspect="1"/>
                </p:cNvSpPr>
                <p:nvPr/>
              </p:nvSpPr>
              <p:spPr bwMode="gray">
                <a:xfrm>
                  <a:off x="4836797" y="3220261"/>
                  <a:ext cx="104708" cy="107810"/>
                </a:xfrm>
                <a:custGeom>
                  <a:avLst/>
                  <a:gdLst>
                    <a:gd name="T0" fmla="*/ 0 w 74"/>
                    <a:gd name="T1" fmla="*/ 1316 h 73"/>
                    <a:gd name="T2" fmla="*/ 0 w 74"/>
                    <a:gd name="T3" fmla="*/ 1316 h 73"/>
                    <a:gd name="T4" fmla="*/ 11 w 74"/>
                    <a:gd name="T5" fmla="*/ 1251 h 73"/>
                    <a:gd name="T6" fmla="*/ 29 w 74"/>
                    <a:gd name="T7" fmla="*/ 1232 h 73"/>
                    <a:gd name="T8" fmla="*/ 29 w 74"/>
                    <a:gd name="T9" fmla="*/ 1061 h 73"/>
                    <a:gd name="T10" fmla="*/ 37 w 74"/>
                    <a:gd name="T11" fmla="*/ 937 h 73"/>
                    <a:gd name="T12" fmla="*/ 37 w 74"/>
                    <a:gd name="T13" fmla="*/ 478 h 73"/>
                    <a:gd name="T14" fmla="*/ 37 w 74"/>
                    <a:gd name="T15" fmla="*/ 0 h 73"/>
                    <a:gd name="T16" fmla="*/ 16 w 74"/>
                    <a:gd name="T17" fmla="*/ 5 h 73"/>
                    <a:gd name="T18" fmla="*/ 21 w 74"/>
                    <a:gd name="T19" fmla="*/ 447 h 73"/>
                    <a:gd name="T20" fmla="*/ 12 w 74"/>
                    <a:gd name="T21" fmla="*/ 689 h 73"/>
                    <a:gd name="T22" fmla="*/ 0 w 74"/>
                    <a:gd name="T23" fmla="*/ 1316 h 73"/>
                    <a:gd name="T24" fmla="*/ 0 w 74"/>
                    <a:gd name="T25" fmla="*/ 131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3"/>
                    <a:gd name="T41" fmla="*/ 74 w 74"/>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3">
                      <a:moveTo>
                        <a:pt x="0" y="72"/>
                      </a:moveTo>
                      <a:lnTo>
                        <a:pt x="0" y="72"/>
                      </a:lnTo>
                      <a:lnTo>
                        <a:pt x="11" y="68"/>
                      </a:lnTo>
                      <a:lnTo>
                        <a:pt x="29" y="67"/>
                      </a:lnTo>
                      <a:lnTo>
                        <a:pt x="29" y="57"/>
                      </a:lnTo>
                      <a:lnTo>
                        <a:pt x="58" y="51"/>
                      </a:lnTo>
                      <a:lnTo>
                        <a:pt x="73" y="26"/>
                      </a:lnTo>
                      <a:lnTo>
                        <a:pt x="58" y="0"/>
                      </a:lnTo>
                      <a:lnTo>
                        <a:pt x="16" y="5"/>
                      </a:lnTo>
                      <a:lnTo>
                        <a:pt x="21" y="24"/>
                      </a:lnTo>
                      <a:lnTo>
                        <a:pt x="12" y="37"/>
                      </a:lnTo>
                      <a:lnTo>
                        <a:pt x="0" y="72"/>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7" name="Freeform 250"/>
                <p:cNvSpPr>
                  <a:spLocks noChangeAspect="1"/>
                </p:cNvSpPr>
                <p:nvPr/>
              </p:nvSpPr>
              <p:spPr bwMode="gray">
                <a:xfrm>
                  <a:off x="4169820" y="2999113"/>
                  <a:ext cx="144870" cy="110574"/>
                </a:xfrm>
                <a:custGeom>
                  <a:avLst/>
                  <a:gdLst>
                    <a:gd name="T0" fmla="*/ 0 w 103"/>
                    <a:gd name="T1" fmla="*/ 594 h 76"/>
                    <a:gd name="T2" fmla="*/ 0 w 103"/>
                    <a:gd name="T3" fmla="*/ 594 h 76"/>
                    <a:gd name="T4" fmla="*/ 7 w 103"/>
                    <a:gd name="T5" fmla="*/ 692 h 76"/>
                    <a:gd name="T6" fmla="*/ 25 w 103"/>
                    <a:gd name="T7" fmla="*/ 717 h 76"/>
                    <a:gd name="T8" fmla="*/ 25 w 103"/>
                    <a:gd name="T9" fmla="*/ 535 h 76"/>
                    <a:gd name="T10" fmla="*/ 25 w 103"/>
                    <a:gd name="T11" fmla="*/ 501 h 76"/>
                    <a:gd name="T12" fmla="*/ 36 w 103"/>
                    <a:gd name="T13" fmla="*/ 535 h 76"/>
                    <a:gd name="T14" fmla="*/ 45 w 103"/>
                    <a:gd name="T15" fmla="*/ 394 h 76"/>
                    <a:gd name="T16" fmla="*/ 32 w 103"/>
                    <a:gd name="T17" fmla="*/ 125 h 76"/>
                    <a:gd name="T18" fmla="*/ 29 w 103"/>
                    <a:gd name="T19" fmla="*/ 0 h 76"/>
                    <a:gd name="T20" fmla="*/ 17 w 103"/>
                    <a:gd name="T21" fmla="*/ 220 h 76"/>
                    <a:gd name="T22" fmla="*/ 0 w 103"/>
                    <a:gd name="T23" fmla="*/ 594 h 76"/>
                    <a:gd name="T24" fmla="*/ 0 w 103"/>
                    <a:gd name="T25" fmla="*/ 594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6"/>
                    <a:gd name="T41" fmla="*/ 103 w 103"/>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6">
                      <a:moveTo>
                        <a:pt x="0" y="63"/>
                      </a:moveTo>
                      <a:lnTo>
                        <a:pt x="0" y="63"/>
                      </a:lnTo>
                      <a:lnTo>
                        <a:pt x="7" y="72"/>
                      </a:lnTo>
                      <a:lnTo>
                        <a:pt x="34" y="75"/>
                      </a:lnTo>
                      <a:lnTo>
                        <a:pt x="32" y="56"/>
                      </a:lnTo>
                      <a:lnTo>
                        <a:pt x="68" y="52"/>
                      </a:lnTo>
                      <a:lnTo>
                        <a:pt x="83" y="56"/>
                      </a:lnTo>
                      <a:lnTo>
                        <a:pt x="102" y="42"/>
                      </a:lnTo>
                      <a:lnTo>
                        <a:pt x="76" y="13"/>
                      </a:lnTo>
                      <a:lnTo>
                        <a:pt x="73" y="0"/>
                      </a:lnTo>
                      <a:lnTo>
                        <a:pt x="17" y="24"/>
                      </a:lnTo>
                      <a:lnTo>
                        <a:pt x="0" y="63"/>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8" name="Freeform 252"/>
                <p:cNvSpPr>
                  <a:spLocks noChangeAspect="1"/>
                </p:cNvSpPr>
                <p:nvPr/>
              </p:nvSpPr>
              <p:spPr bwMode="gray">
                <a:xfrm>
                  <a:off x="4582916" y="3749637"/>
                  <a:ext cx="315559" cy="265379"/>
                </a:xfrm>
                <a:custGeom>
                  <a:avLst/>
                  <a:gdLst>
                    <a:gd name="T0" fmla="*/ 0 w 224"/>
                    <a:gd name="T1" fmla="*/ 1631 h 180"/>
                    <a:gd name="T2" fmla="*/ 0 w 224"/>
                    <a:gd name="T3" fmla="*/ 1631 h 180"/>
                    <a:gd name="T4" fmla="*/ 8 w 224"/>
                    <a:gd name="T5" fmla="*/ 1529 h 180"/>
                    <a:gd name="T6" fmla="*/ 17 w 224"/>
                    <a:gd name="T7" fmla="*/ 1740 h 180"/>
                    <a:gd name="T8" fmla="*/ 28 w 224"/>
                    <a:gd name="T9" fmla="*/ 1740 h 180"/>
                    <a:gd name="T10" fmla="*/ 28 w 224"/>
                    <a:gd name="T11" fmla="*/ 1533 h 180"/>
                    <a:gd name="T12" fmla="*/ 28 w 224"/>
                    <a:gd name="T13" fmla="*/ 621 h 180"/>
                    <a:gd name="T14" fmla="*/ 28 w 224"/>
                    <a:gd name="T15" fmla="*/ 857 h 180"/>
                    <a:gd name="T16" fmla="*/ 28 w 224"/>
                    <a:gd name="T17" fmla="*/ 1109 h 180"/>
                    <a:gd name="T18" fmla="*/ 33 w 224"/>
                    <a:gd name="T19" fmla="*/ 1107 h 180"/>
                    <a:gd name="T20" fmla="*/ 44 w 224"/>
                    <a:gd name="T21" fmla="*/ 803 h 180"/>
                    <a:gd name="T22" fmla="*/ 59 w 224"/>
                    <a:gd name="T23" fmla="*/ 803 h 180"/>
                    <a:gd name="T24" fmla="*/ 79 w 224"/>
                    <a:gd name="T25" fmla="*/ 0 h 180"/>
                    <a:gd name="T26" fmla="*/ 93 w 224"/>
                    <a:gd name="T27" fmla="*/ 6 h 180"/>
                    <a:gd name="T28" fmla="*/ 96 w 224"/>
                    <a:gd name="T29" fmla="*/ 858 h 180"/>
                    <a:gd name="T30" fmla="*/ 89 w 224"/>
                    <a:gd name="T31" fmla="*/ 1062 h 180"/>
                    <a:gd name="T32" fmla="*/ 93 w 224"/>
                    <a:gd name="T33" fmla="*/ 1260 h 180"/>
                    <a:gd name="T34" fmla="*/ 97 w 224"/>
                    <a:gd name="T35" fmla="*/ 1109 h 180"/>
                    <a:gd name="T36" fmla="*/ 102 w 224"/>
                    <a:gd name="T37" fmla="*/ 1109 h 180"/>
                    <a:gd name="T38" fmla="*/ 99 w 224"/>
                    <a:gd name="T39" fmla="*/ 1533 h 180"/>
                    <a:gd name="T40" fmla="*/ 82 w 224"/>
                    <a:gd name="T41" fmla="*/ 2256 h 180"/>
                    <a:gd name="T42" fmla="*/ 69 w 224"/>
                    <a:gd name="T43" fmla="*/ 2844 h 180"/>
                    <a:gd name="T44" fmla="*/ 55 w 224"/>
                    <a:gd name="T45" fmla="*/ 3034 h 180"/>
                    <a:gd name="T46" fmla="*/ 26 w 224"/>
                    <a:gd name="T47" fmla="*/ 3107 h 180"/>
                    <a:gd name="T48" fmla="*/ 19 w 224"/>
                    <a:gd name="T49" fmla="*/ 2735 h 180"/>
                    <a:gd name="T50" fmla="*/ 22 w 224"/>
                    <a:gd name="T51" fmla="*/ 2455 h 180"/>
                    <a:gd name="T52" fmla="*/ 0 w 224"/>
                    <a:gd name="T53" fmla="*/ 1631 h 180"/>
                    <a:gd name="T54" fmla="*/ 0 w 224"/>
                    <a:gd name="T55" fmla="*/ 1631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24"/>
                    <a:gd name="T85" fmla="*/ 0 h 180"/>
                    <a:gd name="T86" fmla="*/ 224 w 224"/>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24" h="180">
                      <a:moveTo>
                        <a:pt x="0" y="94"/>
                      </a:moveTo>
                      <a:lnTo>
                        <a:pt x="0" y="94"/>
                      </a:lnTo>
                      <a:lnTo>
                        <a:pt x="8" y="88"/>
                      </a:lnTo>
                      <a:lnTo>
                        <a:pt x="17" y="100"/>
                      </a:lnTo>
                      <a:lnTo>
                        <a:pt x="35" y="100"/>
                      </a:lnTo>
                      <a:lnTo>
                        <a:pt x="47" y="91"/>
                      </a:lnTo>
                      <a:lnTo>
                        <a:pt x="47" y="36"/>
                      </a:lnTo>
                      <a:lnTo>
                        <a:pt x="58" y="50"/>
                      </a:lnTo>
                      <a:lnTo>
                        <a:pt x="58" y="65"/>
                      </a:lnTo>
                      <a:lnTo>
                        <a:pt x="77" y="64"/>
                      </a:lnTo>
                      <a:lnTo>
                        <a:pt x="93" y="47"/>
                      </a:lnTo>
                      <a:lnTo>
                        <a:pt x="123" y="47"/>
                      </a:lnTo>
                      <a:lnTo>
                        <a:pt x="174" y="0"/>
                      </a:lnTo>
                      <a:lnTo>
                        <a:pt x="205" y="6"/>
                      </a:lnTo>
                      <a:lnTo>
                        <a:pt x="210" y="51"/>
                      </a:lnTo>
                      <a:lnTo>
                        <a:pt x="196" y="63"/>
                      </a:lnTo>
                      <a:lnTo>
                        <a:pt x="205" y="73"/>
                      </a:lnTo>
                      <a:lnTo>
                        <a:pt x="212" y="65"/>
                      </a:lnTo>
                      <a:lnTo>
                        <a:pt x="223" y="65"/>
                      </a:lnTo>
                      <a:lnTo>
                        <a:pt x="217" y="91"/>
                      </a:lnTo>
                      <a:lnTo>
                        <a:pt x="184" y="132"/>
                      </a:lnTo>
                      <a:lnTo>
                        <a:pt x="144" y="167"/>
                      </a:lnTo>
                      <a:lnTo>
                        <a:pt x="114" y="178"/>
                      </a:lnTo>
                      <a:lnTo>
                        <a:pt x="26" y="179"/>
                      </a:lnTo>
                      <a:lnTo>
                        <a:pt x="19" y="159"/>
                      </a:lnTo>
                      <a:lnTo>
                        <a:pt x="22" y="143"/>
                      </a:lnTo>
                      <a:lnTo>
                        <a:pt x="0" y="9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89" name="Freeform 253"/>
                <p:cNvSpPr>
                  <a:spLocks noChangeAspect="1"/>
                </p:cNvSpPr>
                <p:nvPr/>
              </p:nvSpPr>
              <p:spPr bwMode="gray">
                <a:xfrm>
                  <a:off x="4785160" y="3892002"/>
                  <a:ext cx="45899" cy="48376"/>
                </a:xfrm>
                <a:custGeom>
                  <a:avLst/>
                  <a:gdLst>
                    <a:gd name="T0" fmla="*/ 0 w 32"/>
                    <a:gd name="T1" fmla="*/ 202 h 33"/>
                    <a:gd name="T2" fmla="*/ 0 w 32"/>
                    <a:gd name="T3" fmla="*/ 202 h 33"/>
                    <a:gd name="T4" fmla="*/ 11 w 32"/>
                    <a:gd name="T5" fmla="*/ 421 h 33"/>
                    <a:gd name="T6" fmla="*/ 31 w 32"/>
                    <a:gd name="T7" fmla="*/ 202 h 33"/>
                    <a:gd name="T8" fmla="*/ 22 w 32"/>
                    <a:gd name="T9" fmla="*/ 0 h 33"/>
                    <a:gd name="T10" fmla="*/ 0 w 32"/>
                    <a:gd name="T11" fmla="*/ 202 h 33"/>
                    <a:gd name="T12" fmla="*/ 0 w 32"/>
                    <a:gd name="T13" fmla="*/ 202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0" y="16"/>
                      </a:moveTo>
                      <a:lnTo>
                        <a:pt x="0" y="16"/>
                      </a:lnTo>
                      <a:lnTo>
                        <a:pt x="11" y="32"/>
                      </a:lnTo>
                      <a:lnTo>
                        <a:pt x="31" y="16"/>
                      </a:lnTo>
                      <a:lnTo>
                        <a:pt x="22" y="0"/>
                      </a:lnTo>
                      <a:lnTo>
                        <a:pt x="0" y="16"/>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0" name="Freeform 254"/>
                <p:cNvSpPr>
                  <a:spLocks noChangeAspect="1"/>
                </p:cNvSpPr>
                <p:nvPr/>
              </p:nvSpPr>
              <p:spPr bwMode="gray">
                <a:xfrm>
                  <a:off x="4438046" y="2580311"/>
                  <a:ext cx="60243" cy="40083"/>
                </a:xfrm>
                <a:custGeom>
                  <a:avLst/>
                  <a:gdLst>
                    <a:gd name="T0" fmla="*/ 2 w 43"/>
                    <a:gd name="T1" fmla="*/ 576 h 27"/>
                    <a:gd name="T2" fmla="*/ 11 w 43"/>
                    <a:gd name="T3" fmla="*/ 611 h 27"/>
                    <a:gd name="T4" fmla="*/ 15 w 43"/>
                    <a:gd name="T5" fmla="*/ 576 h 27"/>
                    <a:gd name="T6" fmla="*/ 20 w 43"/>
                    <a:gd name="T7" fmla="*/ 530 h 27"/>
                    <a:gd name="T8" fmla="*/ 21 w 43"/>
                    <a:gd name="T9" fmla="*/ 465 h 27"/>
                    <a:gd name="T10" fmla="*/ 21 w 43"/>
                    <a:gd name="T11" fmla="*/ 403 h 27"/>
                    <a:gd name="T12" fmla="*/ 21 w 43"/>
                    <a:gd name="T13" fmla="*/ 245 h 27"/>
                    <a:gd name="T14" fmla="*/ 21 w 43"/>
                    <a:gd name="T15" fmla="*/ 183 h 27"/>
                    <a:gd name="T16" fmla="*/ 21 w 43"/>
                    <a:gd name="T17" fmla="*/ 0 h 27"/>
                    <a:gd name="T18" fmla="*/ 0 w 43"/>
                    <a:gd name="T19" fmla="*/ 183 h 27"/>
                    <a:gd name="T20" fmla="*/ 0 w 43"/>
                    <a:gd name="T21" fmla="*/ 576 h 27"/>
                    <a:gd name="T22" fmla="*/ 2 w 43"/>
                    <a:gd name="T23" fmla="*/ 576 h 27"/>
                    <a:gd name="T24" fmla="*/ 2 w 43"/>
                    <a:gd name="T25" fmla="*/ 57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27"/>
                    <a:gd name="T41" fmla="*/ 43 w 43"/>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27">
                      <a:moveTo>
                        <a:pt x="2" y="25"/>
                      </a:moveTo>
                      <a:lnTo>
                        <a:pt x="11" y="26"/>
                      </a:lnTo>
                      <a:lnTo>
                        <a:pt x="15" y="25"/>
                      </a:lnTo>
                      <a:lnTo>
                        <a:pt x="20" y="22"/>
                      </a:lnTo>
                      <a:lnTo>
                        <a:pt x="29" y="20"/>
                      </a:lnTo>
                      <a:lnTo>
                        <a:pt x="37" y="18"/>
                      </a:lnTo>
                      <a:lnTo>
                        <a:pt x="40" y="11"/>
                      </a:lnTo>
                      <a:lnTo>
                        <a:pt x="42" y="7"/>
                      </a:lnTo>
                      <a:lnTo>
                        <a:pt x="33" y="0"/>
                      </a:lnTo>
                      <a:lnTo>
                        <a:pt x="0" y="7"/>
                      </a:lnTo>
                      <a:lnTo>
                        <a:pt x="0" y="25"/>
                      </a:lnTo>
                      <a:lnTo>
                        <a:pt x="2"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1" name="Freeform 255"/>
                <p:cNvSpPr>
                  <a:spLocks noChangeAspect="1"/>
                </p:cNvSpPr>
                <p:nvPr/>
              </p:nvSpPr>
              <p:spPr bwMode="gray">
                <a:xfrm>
                  <a:off x="4409358" y="2525024"/>
                  <a:ext cx="77455" cy="152040"/>
                </a:xfrm>
                <a:custGeom>
                  <a:avLst/>
                  <a:gdLst>
                    <a:gd name="T0" fmla="*/ 0 w 55"/>
                    <a:gd name="T1" fmla="*/ 837 h 103"/>
                    <a:gd name="T2" fmla="*/ 0 w 55"/>
                    <a:gd name="T3" fmla="*/ 837 h 103"/>
                    <a:gd name="T4" fmla="*/ 12 w 55"/>
                    <a:gd name="T5" fmla="*/ 687 h 103"/>
                    <a:gd name="T6" fmla="*/ 18 w 55"/>
                    <a:gd name="T7" fmla="*/ 1 h 103"/>
                    <a:gd name="T8" fmla="*/ 27 w 55"/>
                    <a:gd name="T9" fmla="*/ 0 h 103"/>
                    <a:gd name="T10" fmla="*/ 27 w 55"/>
                    <a:gd name="T11" fmla="*/ 208 h 103"/>
                    <a:gd name="T12" fmla="*/ 27 w 55"/>
                    <a:gd name="T13" fmla="*/ 494 h 103"/>
                    <a:gd name="T14" fmla="*/ 27 w 55"/>
                    <a:gd name="T15" fmla="*/ 837 h 103"/>
                    <a:gd name="T16" fmla="*/ 27 w 55"/>
                    <a:gd name="T17" fmla="*/ 1071 h 103"/>
                    <a:gd name="T18" fmla="*/ 27 w 55"/>
                    <a:gd name="T19" fmla="*/ 1824 h 103"/>
                    <a:gd name="T20" fmla="*/ 23 w 55"/>
                    <a:gd name="T21" fmla="*/ 1362 h 103"/>
                    <a:gd name="T22" fmla="*/ 0 w 55"/>
                    <a:gd name="T23" fmla="*/ 837 h 103"/>
                    <a:gd name="T24" fmla="*/ 0 w 55"/>
                    <a:gd name="T25" fmla="*/ 837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03"/>
                    <a:gd name="T41" fmla="*/ 55 w 55"/>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03">
                      <a:moveTo>
                        <a:pt x="0" y="47"/>
                      </a:moveTo>
                      <a:lnTo>
                        <a:pt x="0" y="47"/>
                      </a:lnTo>
                      <a:lnTo>
                        <a:pt x="12" y="38"/>
                      </a:lnTo>
                      <a:lnTo>
                        <a:pt x="18" y="1"/>
                      </a:lnTo>
                      <a:lnTo>
                        <a:pt x="51" y="0"/>
                      </a:lnTo>
                      <a:lnTo>
                        <a:pt x="42" y="12"/>
                      </a:lnTo>
                      <a:lnTo>
                        <a:pt x="52" y="28"/>
                      </a:lnTo>
                      <a:lnTo>
                        <a:pt x="33" y="47"/>
                      </a:lnTo>
                      <a:lnTo>
                        <a:pt x="54" y="60"/>
                      </a:lnTo>
                      <a:lnTo>
                        <a:pt x="27" y="102"/>
                      </a:lnTo>
                      <a:lnTo>
                        <a:pt x="23" y="75"/>
                      </a:lnTo>
                      <a:lnTo>
                        <a:pt x="0" y="4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2" name="Freeform 257"/>
                <p:cNvSpPr>
                  <a:spLocks noChangeAspect="1"/>
                </p:cNvSpPr>
                <p:nvPr/>
              </p:nvSpPr>
              <p:spPr bwMode="gray">
                <a:xfrm>
                  <a:off x="4671846" y="2030202"/>
                  <a:ext cx="110446" cy="85695"/>
                </a:xfrm>
                <a:custGeom>
                  <a:avLst/>
                  <a:gdLst>
                    <a:gd name="T0" fmla="*/ 0 w 78"/>
                    <a:gd name="T1" fmla="*/ 7 h 58"/>
                    <a:gd name="T2" fmla="*/ 22 w 78"/>
                    <a:gd name="T3" fmla="*/ 5 h 58"/>
                    <a:gd name="T4" fmla="*/ 39 w 78"/>
                    <a:gd name="T5" fmla="*/ 0 h 58"/>
                    <a:gd name="T6" fmla="*/ 39 w 78"/>
                    <a:gd name="T7" fmla="*/ 4 h 58"/>
                    <a:gd name="T8" fmla="*/ 39 w 78"/>
                    <a:gd name="T9" fmla="*/ 215 h 58"/>
                    <a:gd name="T10" fmla="*/ 39 w 78"/>
                    <a:gd name="T11" fmla="*/ 343 h 58"/>
                    <a:gd name="T12" fmla="*/ 39 w 78"/>
                    <a:gd name="T13" fmla="*/ 367 h 58"/>
                    <a:gd name="T14" fmla="*/ 39 w 78"/>
                    <a:gd name="T15" fmla="*/ 584 h 58"/>
                    <a:gd name="T16" fmla="*/ 35 w 78"/>
                    <a:gd name="T17" fmla="*/ 1065 h 58"/>
                    <a:gd name="T18" fmla="*/ 29 w 78"/>
                    <a:gd name="T19" fmla="*/ 871 h 58"/>
                    <a:gd name="T20" fmla="*/ 12 w 78"/>
                    <a:gd name="T21" fmla="*/ 840 h 58"/>
                    <a:gd name="T22" fmla="*/ 23 w 78"/>
                    <a:gd name="T23" fmla="*/ 448 h 58"/>
                    <a:gd name="T24" fmla="*/ 0 w 78"/>
                    <a:gd name="T25" fmla="*/ 300 h 58"/>
                    <a:gd name="T26" fmla="*/ 0 w 78"/>
                    <a:gd name="T27" fmla="*/ 7 h 58"/>
                    <a:gd name="T28" fmla="*/ 0 w 78"/>
                    <a:gd name="T29" fmla="*/ 7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58"/>
                    <a:gd name="T47" fmla="*/ 78 w 78"/>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58">
                      <a:moveTo>
                        <a:pt x="0" y="7"/>
                      </a:moveTo>
                      <a:lnTo>
                        <a:pt x="22" y="5"/>
                      </a:lnTo>
                      <a:lnTo>
                        <a:pt x="39" y="0"/>
                      </a:lnTo>
                      <a:lnTo>
                        <a:pt x="62" y="4"/>
                      </a:lnTo>
                      <a:lnTo>
                        <a:pt x="77" y="12"/>
                      </a:lnTo>
                      <a:lnTo>
                        <a:pt x="68" y="19"/>
                      </a:lnTo>
                      <a:lnTo>
                        <a:pt x="57" y="20"/>
                      </a:lnTo>
                      <a:lnTo>
                        <a:pt x="44" y="31"/>
                      </a:lnTo>
                      <a:lnTo>
                        <a:pt x="35" y="57"/>
                      </a:lnTo>
                      <a:lnTo>
                        <a:pt x="29" y="46"/>
                      </a:lnTo>
                      <a:lnTo>
                        <a:pt x="12" y="45"/>
                      </a:lnTo>
                      <a:lnTo>
                        <a:pt x="23" y="24"/>
                      </a:lnTo>
                      <a:lnTo>
                        <a:pt x="0" y="17"/>
                      </a:lnTo>
                      <a:lnTo>
                        <a:pt x="0" y="7"/>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3" name="Freeform 258"/>
                <p:cNvSpPr>
                  <a:spLocks noChangeAspect="1"/>
                </p:cNvSpPr>
                <p:nvPr/>
              </p:nvSpPr>
              <p:spPr bwMode="gray">
                <a:xfrm>
                  <a:off x="4641724" y="2052317"/>
                  <a:ext cx="63112" cy="44230"/>
                </a:xfrm>
                <a:custGeom>
                  <a:avLst/>
                  <a:gdLst>
                    <a:gd name="T0" fmla="*/ 22 w 45"/>
                    <a:gd name="T1" fmla="*/ 662 h 29"/>
                    <a:gd name="T2" fmla="*/ 22 w 45"/>
                    <a:gd name="T3" fmla="*/ 2155 h 29"/>
                    <a:gd name="T4" fmla="*/ 0 w 45"/>
                    <a:gd name="T5" fmla="*/ 1770 h 29"/>
                    <a:gd name="T6" fmla="*/ 14 w 45"/>
                    <a:gd name="T7" fmla="*/ 806 h 29"/>
                    <a:gd name="T8" fmla="*/ 22 w 45"/>
                    <a:gd name="T9" fmla="*/ 0 h 29"/>
                    <a:gd name="T10" fmla="*/ 22 w 45"/>
                    <a:gd name="T11" fmla="*/ 662 h 29"/>
                    <a:gd name="T12" fmla="*/ 22 w 45"/>
                    <a:gd name="T13" fmla="*/ 662 h 29"/>
                    <a:gd name="T14" fmla="*/ 0 60000 65536"/>
                    <a:gd name="T15" fmla="*/ 0 60000 65536"/>
                    <a:gd name="T16" fmla="*/ 0 60000 65536"/>
                    <a:gd name="T17" fmla="*/ 0 60000 65536"/>
                    <a:gd name="T18" fmla="*/ 0 60000 65536"/>
                    <a:gd name="T19" fmla="*/ 0 60000 65536"/>
                    <a:gd name="T20" fmla="*/ 0 60000 65536"/>
                    <a:gd name="T21" fmla="*/ 0 w 45"/>
                    <a:gd name="T22" fmla="*/ 0 h 29"/>
                    <a:gd name="T23" fmla="*/ 45 w 4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9">
                      <a:moveTo>
                        <a:pt x="44" y="9"/>
                      </a:moveTo>
                      <a:lnTo>
                        <a:pt x="34" y="28"/>
                      </a:lnTo>
                      <a:lnTo>
                        <a:pt x="0" y="23"/>
                      </a:lnTo>
                      <a:lnTo>
                        <a:pt x="14" y="11"/>
                      </a:lnTo>
                      <a:lnTo>
                        <a:pt x="23" y="0"/>
                      </a:lnTo>
                      <a:lnTo>
                        <a:pt x="44" y="9"/>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4" name="Freeform 9"/>
                <p:cNvSpPr>
                  <a:spLocks noChangeAspect="1"/>
                </p:cNvSpPr>
                <p:nvPr/>
              </p:nvSpPr>
              <p:spPr bwMode="gray">
                <a:xfrm>
                  <a:off x="6031618" y="2722676"/>
                  <a:ext cx="172123" cy="374571"/>
                </a:xfrm>
                <a:custGeom>
                  <a:avLst/>
                  <a:gdLst>
                    <a:gd name="T0" fmla="*/ 0 w 124"/>
                    <a:gd name="T1" fmla="*/ 1785 h 254"/>
                    <a:gd name="T2" fmla="*/ 0 w 124"/>
                    <a:gd name="T3" fmla="*/ 1785 h 254"/>
                    <a:gd name="T4" fmla="*/ 6 w 124"/>
                    <a:gd name="T5" fmla="*/ 1547 h 254"/>
                    <a:gd name="T6" fmla="*/ 15 w 124"/>
                    <a:gd name="T7" fmla="*/ 423 h 254"/>
                    <a:gd name="T8" fmla="*/ 15 w 124"/>
                    <a:gd name="T9" fmla="*/ 239 h 254"/>
                    <a:gd name="T10" fmla="*/ 15 w 124"/>
                    <a:gd name="T11" fmla="*/ 0 h 254"/>
                    <a:gd name="T12" fmla="*/ 21 w 124"/>
                    <a:gd name="T13" fmla="*/ 162 h 254"/>
                    <a:gd name="T14" fmla="*/ 21 w 124"/>
                    <a:gd name="T15" fmla="*/ 376 h 254"/>
                    <a:gd name="T16" fmla="*/ 16 w 124"/>
                    <a:gd name="T17" fmla="*/ 1061 h 254"/>
                    <a:gd name="T18" fmla="*/ 21 w 124"/>
                    <a:gd name="T19" fmla="*/ 1008 h 254"/>
                    <a:gd name="T20" fmla="*/ 24 w 124"/>
                    <a:gd name="T21" fmla="*/ 1486 h 254"/>
                    <a:gd name="T22" fmla="*/ 31 w 124"/>
                    <a:gd name="T23" fmla="*/ 1632 h 254"/>
                    <a:gd name="T24" fmla="*/ 28 w 124"/>
                    <a:gd name="T25" fmla="*/ 1858 h 254"/>
                    <a:gd name="T26" fmla="*/ 18 w 124"/>
                    <a:gd name="T27" fmla="*/ 2140 h 254"/>
                    <a:gd name="T28" fmla="*/ 16 w 124"/>
                    <a:gd name="T29" fmla="*/ 2412 h 254"/>
                    <a:gd name="T30" fmla="*/ 21 w 124"/>
                    <a:gd name="T31" fmla="*/ 2959 h 254"/>
                    <a:gd name="T32" fmla="*/ 19 w 124"/>
                    <a:gd name="T33" fmla="*/ 3267 h 254"/>
                    <a:gd name="T34" fmla="*/ 26 w 124"/>
                    <a:gd name="T35" fmla="*/ 3949 h 254"/>
                    <a:gd name="T36" fmla="*/ 21 w 124"/>
                    <a:gd name="T37" fmla="*/ 4368 h 254"/>
                    <a:gd name="T38" fmla="*/ 16 w 124"/>
                    <a:gd name="T39" fmla="*/ 2918 h 254"/>
                    <a:gd name="T40" fmla="*/ 15 w 124"/>
                    <a:gd name="T41" fmla="*/ 2632 h 254"/>
                    <a:gd name="T42" fmla="*/ 15 w 124"/>
                    <a:gd name="T43" fmla="*/ 3029 h 254"/>
                    <a:gd name="T44" fmla="*/ 15 w 124"/>
                    <a:gd name="T45" fmla="*/ 2971 h 254"/>
                    <a:gd name="T46" fmla="*/ 15 w 124"/>
                    <a:gd name="T47" fmla="*/ 2412 h 254"/>
                    <a:gd name="T48" fmla="*/ 0 w 124"/>
                    <a:gd name="T49" fmla="*/ 1785 h 254"/>
                    <a:gd name="T50" fmla="*/ 0 w 124"/>
                    <a:gd name="T51" fmla="*/ 1785 h 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
                    <a:gd name="T79" fmla="*/ 0 h 254"/>
                    <a:gd name="T80" fmla="*/ 124 w 124"/>
                    <a:gd name="T81" fmla="*/ 254 h 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 h="254">
                      <a:moveTo>
                        <a:pt x="0" y="104"/>
                      </a:moveTo>
                      <a:lnTo>
                        <a:pt x="0" y="104"/>
                      </a:lnTo>
                      <a:lnTo>
                        <a:pt x="6" y="90"/>
                      </a:lnTo>
                      <a:lnTo>
                        <a:pt x="41" y="24"/>
                      </a:lnTo>
                      <a:lnTo>
                        <a:pt x="66" y="15"/>
                      </a:lnTo>
                      <a:lnTo>
                        <a:pt x="71" y="0"/>
                      </a:lnTo>
                      <a:lnTo>
                        <a:pt x="88" y="9"/>
                      </a:lnTo>
                      <a:lnTo>
                        <a:pt x="89" y="22"/>
                      </a:lnTo>
                      <a:lnTo>
                        <a:pt x="74" y="62"/>
                      </a:lnTo>
                      <a:lnTo>
                        <a:pt x="90" y="59"/>
                      </a:lnTo>
                      <a:lnTo>
                        <a:pt x="98" y="86"/>
                      </a:lnTo>
                      <a:lnTo>
                        <a:pt x="123" y="94"/>
                      </a:lnTo>
                      <a:lnTo>
                        <a:pt x="110" y="107"/>
                      </a:lnTo>
                      <a:lnTo>
                        <a:pt x="81" y="124"/>
                      </a:lnTo>
                      <a:lnTo>
                        <a:pt x="74" y="140"/>
                      </a:lnTo>
                      <a:lnTo>
                        <a:pt x="90" y="171"/>
                      </a:lnTo>
                      <a:lnTo>
                        <a:pt x="84" y="189"/>
                      </a:lnTo>
                      <a:lnTo>
                        <a:pt x="103" y="229"/>
                      </a:lnTo>
                      <a:lnTo>
                        <a:pt x="89" y="253"/>
                      </a:lnTo>
                      <a:lnTo>
                        <a:pt x="75" y="167"/>
                      </a:lnTo>
                      <a:lnTo>
                        <a:pt x="63" y="153"/>
                      </a:lnTo>
                      <a:lnTo>
                        <a:pt x="43" y="176"/>
                      </a:lnTo>
                      <a:lnTo>
                        <a:pt x="28" y="172"/>
                      </a:lnTo>
                      <a:lnTo>
                        <a:pt x="31" y="140"/>
                      </a:lnTo>
                      <a:lnTo>
                        <a:pt x="0" y="104"/>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5" name="Freeform 6"/>
                <p:cNvSpPr>
                  <a:spLocks noChangeAspect="1"/>
                </p:cNvSpPr>
                <p:nvPr/>
              </p:nvSpPr>
              <p:spPr bwMode="gray">
                <a:xfrm>
                  <a:off x="5949859" y="2755849"/>
                  <a:ext cx="90365" cy="121632"/>
                </a:xfrm>
                <a:custGeom>
                  <a:avLst/>
                  <a:gdLst>
                    <a:gd name="T0" fmla="*/ 0 w 66"/>
                    <a:gd name="T1" fmla="*/ 561 h 82"/>
                    <a:gd name="T2" fmla="*/ 0 w 66"/>
                    <a:gd name="T3" fmla="*/ 561 h 82"/>
                    <a:gd name="T4" fmla="*/ 9 w 66"/>
                    <a:gd name="T5" fmla="*/ 744 h 82"/>
                    <a:gd name="T6" fmla="*/ 10 w 66"/>
                    <a:gd name="T7" fmla="*/ 1572 h 82"/>
                    <a:gd name="T8" fmla="*/ 10 w 66"/>
                    <a:gd name="T9" fmla="*/ 1522 h 82"/>
                    <a:gd name="T10" fmla="*/ 10 w 66"/>
                    <a:gd name="T11" fmla="*/ 1170 h 82"/>
                    <a:gd name="T12" fmla="*/ 10 w 66"/>
                    <a:gd name="T13" fmla="*/ 1256 h 82"/>
                    <a:gd name="T14" fmla="*/ 10 w 66"/>
                    <a:gd name="T15" fmla="*/ 1809 h 82"/>
                    <a:gd name="T16" fmla="*/ 10 w 66"/>
                    <a:gd name="T17" fmla="*/ 1506 h 82"/>
                    <a:gd name="T18" fmla="*/ 10 w 66"/>
                    <a:gd name="T19" fmla="*/ 891 h 82"/>
                    <a:gd name="T20" fmla="*/ 10 w 66"/>
                    <a:gd name="T21" fmla="*/ 1135 h 82"/>
                    <a:gd name="T22" fmla="*/ 10 w 66"/>
                    <a:gd name="T23" fmla="*/ 856 h 82"/>
                    <a:gd name="T24" fmla="*/ 10 w 66"/>
                    <a:gd name="T25" fmla="*/ 487 h 82"/>
                    <a:gd name="T26" fmla="*/ 10 w 66"/>
                    <a:gd name="T27" fmla="*/ 423 h 82"/>
                    <a:gd name="T28" fmla="*/ 8 w 66"/>
                    <a:gd name="T29" fmla="*/ 0 h 82"/>
                    <a:gd name="T30" fmla="*/ 2 w 66"/>
                    <a:gd name="T31" fmla="*/ 240 h 82"/>
                    <a:gd name="T32" fmla="*/ 9 w 66"/>
                    <a:gd name="T33" fmla="*/ 423 h 82"/>
                    <a:gd name="T34" fmla="*/ 0 w 66"/>
                    <a:gd name="T35" fmla="*/ 561 h 82"/>
                    <a:gd name="T36" fmla="*/ 0 w 66"/>
                    <a:gd name="T37" fmla="*/ 56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2"/>
                    <a:gd name="T59" fmla="*/ 66 w 66"/>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2">
                      <a:moveTo>
                        <a:pt x="0" y="25"/>
                      </a:moveTo>
                      <a:lnTo>
                        <a:pt x="0" y="25"/>
                      </a:lnTo>
                      <a:lnTo>
                        <a:pt x="9" y="33"/>
                      </a:lnTo>
                      <a:lnTo>
                        <a:pt x="14" y="71"/>
                      </a:lnTo>
                      <a:lnTo>
                        <a:pt x="30" y="68"/>
                      </a:lnTo>
                      <a:lnTo>
                        <a:pt x="40" y="52"/>
                      </a:lnTo>
                      <a:lnTo>
                        <a:pt x="51" y="56"/>
                      </a:lnTo>
                      <a:lnTo>
                        <a:pt x="59" y="81"/>
                      </a:lnTo>
                      <a:lnTo>
                        <a:pt x="65" y="67"/>
                      </a:lnTo>
                      <a:lnTo>
                        <a:pt x="58" y="40"/>
                      </a:lnTo>
                      <a:lnTo>
                        <a:pt x="51" y="50"/>
                      </a:lnTo>
                      <a:lnTo>
                        <a:pt x="43" y="38"/>
                      </a:lnTo>
                      <a:lnTo>
                        <a:pt x="59" y="21"/>
                      </a:lnTo>
                      <a:lnTo>
                        <a:pt x="28" y="19"/>
                      </a:lnTo>
                      <a:lnTo>
                        <a:pt x="8" y="0"/>
                      </a:lnTo>
                      <a:lnTo>
                        <a:pt x="2" y="11"/>
                      </a:lnTo>
                      <a:lnTo>
                        <a:pt x="9" y="19"/>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sp>
              <p:nvSpPr>
                <p:cNvPr id="1696" name="Freeform 33"/>
                <p:cNvSpPr>
                  <a:spLocks noChangeAspect="1"/>
                </p:cNvSpPr>
                <p:nvPr/>
              </p:nvSpPr>
              <p:spPr bwMode="gray">
                <a:xfrm>
                  <a:off x="6185094" y="2844308"/>
                  <a:ext cx="137699" cy="168626"/>
                </a:xfrm>
                <a:custGeom>
                  <a:avLst/>
                  <a:gdLst>
                    <a:gd name="T0" fmla="*/ 0 w 99"/>
                    <a:gd name="T1" fmla="*/ 347 h 115"/>
                    <a:gd name="T2" fmla="*/ 0 w 99"/>
                    <a:gd name="T3" fmla="*/ 347 h 115"/>
                    <a:gd name="T4" fmla="*/ 13 w 99"/>
                    <a:gd name="T5" fmla="*/ 556 h 115"/>
                    <a:gd name="T6" fmla="*/ 9 w 99"/>
                    <a:gd name="T7" fmla="*/ 936 h 115"/>
                    <a:gd name="T8" fmla="*/ 16 w 99"/>
                    <a:gd name="T9" fmla="*/ 763 h 115"/>
                    <a:gd name="T10" fmla="*/ 16 w 99"/>
                    <a:gd name="T11" fmla="*/ 936 h 115"/>
                    <a:gd name="T12" fmla="*/ 16 w 99"/>
                    <a:gd name="T13" fmla="*/ 1296 h 115"/>
                    <a:gd name="T14" fmla="*/ 16 w 99"/>
                    <a:gd name="T15" fmla="*/ 1531 h 115"/>
                    <a:gd name="T16" fmla="*/ 26 w 99"/>
                    <a:gd name="T17" fmla="*/ 1459 h 115"/>
                    <a:gd name="T18" fmla="*/ 21 w 99"/>
                    <a:gd name="T19" fmla="*/ 965 h 115"/>
                    <a:gd name="T20" fmla="*/ 16 w 99"/>
                    <a:gd name="T21" fmla="*/ 602 h 115"/>
                    <a:gd name="T22" fmla="*/ 16 w 99"/>
                    <a:gd name="T23" fmla="*/ 397 h 115"/>
                    <a:gd name="T24" fmla="*/ 16 w 99"/>
                    <a:gd name="T25" fmla="*/ 273 h 115"/>
                    <a:gd name="T26" fmla="*/ 16 w 99"/>
                    <a:gd name="T27" fmla="*/ 0 h 115"/>
                    <a:gd name="T28" fmla="*/ 16 w 99"/>
                    <a:gd name="T29" fmla="*/ 0 h 115"/>
                    <a:gd name="T30" fmla="*/ 16 w 99"/>
                    <a:gd name="T31" fmla="*/ 203 h 115"/>
                    <a:gd name="T32" fmla="*/ 13 w 99"/>
                    <a:gd name="T33" fmla="*/ 160 h 115"/>
                    <a:gd name="T34" fmla="*/ 0 w 99"/>
                    <a:gd name="T35" fmla="*/ 347 h 115"/>
                    <a:gd name="T36" fmla="*/ 0 w 99"/>
                    <a:gd name="T37" fmla="*/ 347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9"/>
                    <a:gd name="T58" fmla="*/ 0 h 115"/>
                    <a:gd name="T59" fmla="*/ 99 w 99"/>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9" h="115">
                      <a:moveTo>
                        <a:pt x="0" y="25"/>
                      </a:moveTo>
                      <a:lnTo>
                        <a:pt x="0" y="25"/>
                      </a:lnTo>
                      <a:lnTo>
                        <a:pt x="13" y="41"/>
                      </a:lnTo>
                      <a:lnTo>
                        <a:pt x="9" y="69"/>
                      </a:lnTo>
                      <a:lnTo>
                        <a:pt x="44" y="57"/>
                      </a:lnTo>
                      <a:lnTo>
                        <a:pt x="59" y="69"/>
                      </a:lnTo>
                      <a:lnTo>
                        <a:pt x="72" y="97"/>
                      </a:lnTo>
                      <a:lnTo>
                        <a:pt x="67" y="114"/>
                      </a:lnTo>
                      <a:lnTo>
                        <a:pt x="98" y="109"/>
                      </a:lnTo>
                      <a:lnTo>
                        <a:pt x="83" y="72"/>
                      </a:lnTo>
                      <a:lnTo>
                        <a:pt x="50" y="45"/>
                      </a:lnTo>
                      <a:lnTo>
                        <a:pt x="59" y="30"/>
                      </a:lnTo>
                      <a:lnTo>
                        <a:pt x="41" y="21"/>
                      </a:lnTo>
                      <a:lnTo>
                        <a:pt x="27" y="0"/>
                      </a:lnTo>
                      <a:lnTo>
                        <a:pt x="18" y="0"/>
                      </a:lnTo>
                      <a:lnTo>
                        <a:pt x="19" y="16"/>
                      </a:lnTo>
                      <a:lnTo>
                        <a:pt x="13" y="12"/>
                      </a:lnTo>
                      <a:lnTo>
                        <a:pt x="0" y="25"/>
                      </a:lnTo>
                    </a:path>
                  </a:pathLst>
                </a:custGeom>
                <a:grpFill/>
                <a:ln w="6350">
                  <a:solidFill>
                    <a:srgbClr val="0A212C"/>
                  </a:solidFill>
                  <a:round/>
                  <a:headEnd/>
                  <a:tailEnd/>
                </a:ln>
              </p:spPr>
              <p:txBody>
                <a:bodyPr lIns="91333" tIns="45668" rIns="91333" bIns="45668" anchor="ctr"/>
                <a:lstStyle/>
                <a:p>
                  <a:pPr defTabSz="913555" fontAlgn="base">
                    <a:spcBef>
                      <a:spcPct val="0"/>
                    </a:spcBef>
                    <a:spcAft>
                      <a:spcPct val="0"/>
                    </a:spcAft>
                    <a:defRPr/>
                  </a:pPr>
                  <a:endParaRPr lang="en-US" sz="1798" kern="0" dirty="0">
                    <a:solidFill>
                      <a:sysClr val="windowText" lastClr="000000"/>
                    </a:solidFill>
                    <a:latin typeface="Avenir Next Demi Bold"/>
                    <a:ea typeface="PMingLiU" pitchFamily="18" charset="-120"/>
                    <a:cs typeface="Avenir Next Demi Bold"/>
                  </a:endParaRPr>
                </a:p>
              </p:txBody>
            </p:sp>
          </p:grpSp>
        </p:grpSp>
      </p:grpSp>
      <p:sp>
        <p:nvSpPr>
          <p:cNvPr id="1892" name="Freeform: Shape 3"/>
          <p:cNvSpPr/>
          <p:nvPr/>
        </p:nvSpPr>
        <p:spPr>
          <a:xfrm>
            <a:off x="3214348" y="3809791"/>
            <a:ext cx="810239" cy="325627"/>
          </a:xfrm>
          <a:custGeom>
            <a:avLst/>
            <a:gdLst/>
            <a:ahLst/>
            <a:cxnLst>
              <a:cxn ang="3cd4">
                <a:pos x="hc" y="t"/>
              </a:cxn>
              <a:cxn ang="cd2">
                <a:pos x="l" y="vc"/>
              </a:cxn>
              <a:cxn ang="cd4">
                <a:pos x="hc" y="b"/>
              </a:cxn>
              <a:cxn ang="0">
                <a:pos x="r" y="vc"/>
              </a:cxn>
            </a:cxnLst>
            <a:rect l="l" t="t" r="r" b="b"/>
            <a:pathLst>
              <a:path w="1800" h="724">
                <a:moveTo>
                  <a:pt x="1800" y="724"/>
                </a:moveTo>
                <a:cubicBezTo>
                  <a:pt x="1800" y="724"/>
                  <a:pt x="1236" y="-183"/>
                  <a:pt x="0" y="34"/>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3" name="Freeform: Shape 4"/>
          <p:cNvSpPr/>
          <p:nvPr/>
        </p:nvSpPr>
        <p:spPr>
          <a:xfrm>
            <a:off x="3033790" y="4061916"/>
            <a:ext cx="995797" cy="274283"/>
          </a:xfrm>
          <a:custGeom>
            <a:avLst/>
            <a:gdLst/>
            <a:ahLst/>
            <a:cxnLst>
              <a:cxn ang="3cd4">
                <a:pos x="hc" y="t"/>
              </a:cxn>
              <a:cxn ang="cd2">
                <a:pos x="l" y="vc"/>
              </a:cxn>
              <a:cxn ang="cd4">
                <a:pos x="hc" y="b"/>
              </a:cxn>
              <a:cxn ang="0">
                <a:pos x="r" y="vc"/>
              </a:cxn>
            </a:cxnLst>
            <a:rect l="l" t="t" r="r" b="b"/>
            <a:pathLst>
              <a:path w="2212" h="610">
                <a:moveTo>
                  <a:pt x="0" y="610"/>
                </a:moveTo>
                <a:cubicBezTo>
                  <a:pt x="0" y="610"/>
                  <a:pt x="564" y="-346"/>
                  <a:pt x="2212" y="136"/>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4" name="Freeform: Shape 5"/>
          <p:cNvSpPr/>
          <p:nvPr/>
        </p:nvSpPr>
        <p:spPr>
          <a:xfrm>
            <a:off x="2625698" y="2973429"/>
            <a:ext cx="1398890" cy="1161988"/>
          </a:xfrm>
          <a:custGeom>
            <a:avLst/>
            <a:gdLst/>
            <a:ahLst/>
            <a:cxnLst>
              <a:cxn ang="3cd4">
                <a:pos x="hc" y="t"/>
              </a:cxn>
              <a:cxn ang="cd2">
                <a:pos x="l" y="vc"/>
              </a:cxn>
              <a:cxn ang="cd4">
                <a:pos x="hc" y="b"/>
              </a:cxn>
              <a:cxn ang="0">
                <a:pos x="r" y="vc"/>
              </a:cxn>
            </a:cxnLst>
            <a:rect l="l" t="t" r="r" b="b"/>
            <a:pathLst>
              <a:path w="3107" h="2581">
                <a:moveTo>
                  <a:pt x="3107" y="2581"/>
                </a:moveTo>
                <a:cubicBezTo>
                  <a:pt x="3107" y="2581"/>
                  <a:pt x="2625" y="-342"/>
                  <a:pt x="0" y="33"/>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6" name="Freeform: Shape 7"/>
          <p:cNvSpPr/>
          <p:nvPr/>
        </p:nvSpPr>
        <p:spPr>
          <a:xfrm>
            <a:off x="1996858" y="2032028"/>
            <a:ext cx="2027728" cy="2103840"/>
          </a:xfrm>
          <a:custGeom>
            <a:avLst/>
            <a:gdLst/>
            <a:ahLst/>
            <a:cxnLst>
              <a:cxn ang="3cd4">
                <a:pos x="hc" y="t"/>
              </a:cxn>
              <a:cxn ang="cd2">
                <a:pos x="l" y="vc"/>
              </a:cxn>
              <a:cxn ang="cd4">
                <a:pos x="hc" y="b"/>
              </a:cxn>
              <a:cxn ang="0">
                <a:pos x="r" y="vc"/>
              </a:cxn>
            </a:cxnLst>
            <a:rect l="l" t="t" r="r" b="b"/>
            <a:pathLst>
              <a:path w="4857" h="5055">
                <a:moveTo>
                  <a:pt x="4857" y="5055"/>
                </a:moveTo>
                <a:cubicBezTo>
                  <a:pt x="4857" y="5055"/>
                  <a:pt x="4688" y="-81"/>
                  <a:pt x="0" y="1"/>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7" name="Freeform: Shape 8"/>
          <p:cNvSpPr/>
          <p:nvPr/>
        </p:nvSpPr>
        <p:spPr>
          <a:xfrm>
            <a:off x="2452264" y="2650362"/>
            <a:ext cx="1572323" cy="1486407"/>
          </a:xfrm>
          <a:custGeom>
            <a:avLst/>
            <a:gdLst/>
            <a:ahLst/>
            <a:cxnLst>
              <a:cxn ang="3cd4">
                <a:pos x="hc" y="t"/>
              </a:cxn>
              <a:cxn ang="cd2">
                <a:pos x="l" y="vc"/>
              </a:cxn>
              <a:cxn ang="cd4">
                <a:pos x="hc" y="b"/>
              </a:cxn>
              <a:cxn ang="0">
                <a:pos x="r" y="vc"/>
              </a:cxn>
            </a:cxnLst>
            <a:rect l="l" t="t" r="r" b="b"/>
            <a:pathLst>
              <a:path w="3505" h="3302">
                <a:moveTo>
                  <a:pt x="0" y="20"/>
                </a:moveTo>
                <a:cubicBezTo>
                  <a:pt x="0" y="20"/>
                  <a:pt x="2966" y="-462"/>
                  <a:pt x="3505" y="3302"/>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8" name="Freeform: Shape 9"/>
          <p:cNvSpPr/>
          <p:nvPr/>
        </p:nvSpPr>
        <p:spPr>
          <a:xfrm>
            <a:off x="4025038" y="3058858"/>
            <a:ext cx="214437" cy="1076559"/>
          </a:xfrm>
          <a:custGeom>
            <a:avLst/>
            <a:gdLst/>
            <a:ahLst/>
            <a:cxnLst>
              <a:cxn ang="3cd4">
                <a:pos x="hc" y="t"/>
              </a:cxn>
              <a:cxn ang="cd2">
                <a:pos x="l" y="vc"/>
              </a:cxn>
              <a:cxn ang="cd4">
                <a:pos x="hc" y="b"/>
              </a:cxn>
              <a:cxn ang="0">
                <a:pos x="r" y="vc"/>
              </a:cxn>
            </a:cxnLst>
            <a:rect l="l" t="t" r="r" b="b"/>
            <a:pathLst>
              <a:path w="455" h="2418">
                <a:moveTo>
                  <a:pt x="0" y="2418"/>
                </a:moveTo>
                <a:cubicBezTo>
                  <a:pt x="0" y="2418"/>
                  <a:pt x="0" y="962"/>
                  <a:pt x="455"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899" name="Freeform: Shape 10"/>
          <p:cNvSpPr/>
          <p:nvPr/>
        </p:nvSpPr>
        <p:spPr>
          <a:xfrm>
            <a:off x="3567524" y="1688800"/>
            <a:ext cx="457062" cy="2448421"/>
          </a:xfrm>
          <a:custGeom>
            <a:avLst/>
            <a:gdLst/>
            <a:ahLst/>
            <a:cxnLst>
              <a:cxn ang="3cd4">
                <a:pos x="hc" y="t"/>
              </a:cxn>
              <a:cxn ang="cd2">
                <a:pos x="l" y="vc"/>
              </a:cxn>
              <a:cxn ang="cd4">
                <a:pos x="hc" y="b"/>
              </a:cxn>
              <a:cxn ang="0">
                <a:pos x="r" y="vc"/>
              </a:cxn>
            </a:cxnLst>
            <a:rect l="l" t="t" r="r" b="b"/>
            <a:pathLst>
              <a:path w="1210" h="5500">
                <a:moveTo>
                  <a:pt x="0" y="0"/>
                </a:moveTo>
                <a:cubicBezTo>
                  <a:pt x="0" y="0"/>
                  <a:pt x="1210" y="2540"/>
                  <a:pt x="1210" y="550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2" name="Freeform: Shape 13"/>
          <p:cNvSpPr/>
          <p:nvPr/>
        </p:nvSpPr>
        <p:spPr>
          <a:xfrm>
            <a:off x="4025039" y="2985862"/>
            <a:ext cx="1815944" cy="1124155"/>
          </a:xfrm>
          <a:custGeom>
            <a:avLst/>
            <a:gdLst/>
            <a:ahLst/>
            <a:cxnLst>
              <a:cxn ang="3cd4">
                <a:pos x="hc" y="t"/>
              </a:cxn>
              <a:cxn ang="cd2">
                <a:pos x="l" y="vc"/>
              </a:cxn>
              <a:cxn ang="cd4">
                <a:pos x="hc" y="b"/>
              </a:cxn>
              <a:cxn ang="0">
                <a:pos x="r" y="vc"/>
              </a:cxn>
            </a:cxnLst>
            <a:rect l="l" t="t" r="r" b="b"/>
            <a:pathLst>
              <a:path w="4033" h="2497">
                <a:moveTo>
                  <a:pt x="0" y="2497"/>
                </a:moveTo>
                <a:cubicBezTo>
                  <a:pt x="0" y="2497"/>
                  <a:pt x="1273" y="683"/>
                  <a:pt x="4033"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3" name="Freeform: Shape 14"/>
          <p:cNvSpPr/>
          <p:nvPr/>
        </p:nvSpPr>
        <p:spPr>
          <a:xfrm>
            <a:off x="4025039" y="3199521"/>
            <a:ext cx="805285" cy="935896"/>
          </a:xfrm>
          <a:custGeom>
            <a:avLst/>
            <a:gdLst/>
            <a:ahLst/>
            <a:cxnLst>
              <a:cxn ang="3cd4">
                <a:pos x="hc" y="t"/>
              </a:cxn>
              <a:cxn ang="cd2">
                <a:pos x="l" y="vc"/>
              </a:cxn>
              <a:cxn ang="cd4">
                <a:pos x="hc" y="b"/>
              </a:cxn>
              <a:cxn ang="0">
                <a:pos x="r" y="vc"/>
              </a:cxn>
            </a:cxnLst>
            <a:rect l="l" t="t" r="r" b="b"/>
            <a:pathLst>
              <a:path w="1789" h="2079">
                <a:moveTo>
                  <a:pt x="1789" y="0"/>
                </a:moveTo>
                <a:cubicBezTo>
                  <a:pt x="1789" y="0"/>
                  <a:pt x="528" y="584"/>
                  <a:pt x="0" y="2079"/>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4" name="Freeform: Shape 15"/>
          <p:cNvSpPr/>
          <p:nvPr/>
        </p:nvSpPr>
        <p:spPr>
          <a:xfrm>
            <a:off x="4025039" y="2802735"/>
            <a:ext cx="2364961" cy="1332682"/>
          </a:xfrm>
          <a:custGeom>
            <a:avLst/>
            <a:gdLst/>
            <a:ahLst/>
            <a:cxnLst>
              <a:cxn ang="3cd4">
                <a:pos x="hc" y="t"/>
              </a:cxn>
              <a:cxn ang="cd2">
                <a:pos x="l" y="vc"/>
              </a:cxn>
              <a:cxn ang="cd4">
                <a:pos x="hc" y="b"/>
              </a:cxn>
              <a:cxn ang="0">
                <a:pos x="r" y="vc"/>
              </a:cxn>
            </a:cxnLst>
            <a:rect l="l" t="t" r="r" b="b"/>
            <a:pathLst>
              <a:path w="5252" h="2960">
                <a:moveTo>
                  <a:pt x="0" y="2960"/>
                </a:moveTo>
                <a:cubicBezTo>
                  <a:pt x="0" y="2960"/>
                  <a:pt x="1090" y="409"/>
                  <a:pt x="5252"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5" name="Freeform: Shape 16"/>
          <p:cNvSpPr/>
          <p:nvPr/>
        </p:nvSpPr>
        <p:spPr>
          <a:xfrm>
            <a:off x="4025039" y="3939745"/>
            <a:ext cx="814292" cy="204924"/>
          </a:xfrm>
          <a:custGeom>
            <a:avLst/>
            <a:gdLst/>
            <a:ahLst/>
            <a:cxnLst>
              <a:cxn ang="3cd4">
                <a:pos x="hc" y="t"/>
              </a:cxn>
              <a:cxn ang="cd2">
                <a:pos x="l" y="vc"/>
              </a:cxn>
              <a:cxn ang="cd4">
                <a:pos x="hc" y="b"/>
              </a:cxn>
              <a:cxn ang="0">
                <a:pos x="r" y="vc"/>
              </a:cxn>
            </a:cxnLst>
            <a:rect l="l" t="t" r="r" b="b"/>
            <a:pathLst>
              <a:path w="1809" h="456">
                <a:moveTo>
                  <a:pt x="1809" y="24"/>
                </a:moveTo>
                <a:cubicBezTo>
                  <a:pt x="1809" y="24"/>
                  <a:pt x="824" y="-153"/>
                  <a:pt x="0" y="456"/>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6" name="Freeform: Shape 17"/>
          <p:cNvSpPr/>
          <p:nvPr/>
        </p:nvSpPr>
        <p:spPr>
          <a:xfrm>
            <a:off x="4025039" y="2645974"/>
            <a:ext cx="2882433" cy="1489444"/>
          </a:xfrm>
          <a:custGeom>
            <a:avLst/>
            <a:gdLst/>
            <a:ahLst/>
            <a:cxnLst>
              <a:cxn ang="3cd4">
                <a:pos x="hc" y="t"/>
              </a:cxn>
              <a:cxn ang="cd2">
                <a:pos x="l" y="vc"/>
              </a:cxn>
              <a:cxn ang="cd4">
                <a:pos x="hc" y="b"/>
              </a:cxn>
              <a:cxn ang="0">
                <a:pos x="r" y="vc"/>
              </a:cxn>
            </a:cxnLst>
            <a:rect l="l" t="t" r="r" b="b"/>
            <a:pathLst>
              <a:path w="6409" h="3341">
                <a:moveTo>
                  <a:pt x="0" y="3341"/>
                </a:moveTo>
                <a:cubicBezTo>
                  <a:pt x="0" y="3341"/>
                  <a:pt x="934" y="353"/>
                  <a:pt x="6409"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nvGrpSpPr>
          <p:cNvPr id="1201" name="Group 1200"/>
          <p:cNvGrpSpPr/>
          <p:nvPr/>
        </p:nvGrpSpPr>
        <p:grpSpPr>
          <a:xfrm>
            <a:off x="3401243" y="1249427"/>
            <a:ext cx="326629" cy="439373"/>
            <a:chOff x="3401243" y="1249427"/>
            <a:chExt cx="326629" cy="439373"/>
          </a:xfrm>
        </p:grpSpPr>
        <p:grpSp>
          <p:nvGrpSpPr>
            <p:cNvPr id="1541" name="Group 1540"/>
            <p:cNvGrpSpPr/>
            <p:nvPr/>
          </p:nvGrpSpPr>
          <p:grpSpPr>
            <a:xfrm flipH="1">
              <a:off x="3500974" y="1511643"/>
              <a:ext cx="115499" cy="177157"/>
              <a:chOff x="8805681" y="1609849"/>
              <a:chExt cx="609598" cy="935036"/>
            </a:xfrm>
            <a:solidFill>
              <a:srgbClr val="FFC000"/>
            </a:solidFill>
          </p:grpSpPr>
          <p:sp>
            <p:nvSpPr>
              <p:cNvPr id="1554"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55"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542" name="Group 1541"/>
            <p:cNvGrpSpPr>
              <a:grpSpLocks noChangeAspect="1"/>
            </p:cNvGrpSpPr>
            <p:nvPr/>
          </p:nvGrpSpPr>
          <p:grpSpPr>
            <a:xfrm>
              <a:off x="3401243" y="1249427"/>
              <a:ext cx="326629" cy="228600"/>
              <a:chOff x="111125" y="3067050"/>
              <a:chExt cx="2549525" cy="1784350"/>
            </a:xfrm>
          </p:grpSpPr>
          <p:sp>
            <p:nvSpPr>
              <p:cNvPr id="1543" name="Freeform 1542"/>
              <p:cNvSpPr>
                <a:spLocks/>
              </p:cNvSpPr>
              <p:nvPr/>
            </p:nvSpPr>
            <p:spPr bwMode="auto">
              <a:xfrm>
                <a:off x="111125" y="3067050"/>
                <a:ext cx="2549525" cy="1784350"/>
              </a:xfrm>
              <a:custGeom>
                <a:avLst/>
                <a:gdLst>
                  <a:gd name="T0" fmla="*/ 1351 w 4819"/>
                  <a:gd name="T1" fmla="*/ 3 h 3372"/>
                  <a:gd name="T2" fmla="*/ 1605 w 4819"/>
                  <a:gd name="T3" fmla="*/ 64 h 3372"/>
                  <a:gd name="T4" fmla="*/ 1826 w 4819"/>
                  <a:gd name="T5" fmla="*/ 188 h 3372"/>
                  <a:gd name="T6" fmla="*/ 2006 w 4819"/>
                  <a:gd name="T7" fmla="*/ 367 h 3372"/>
                  <a:gd name="T8" fmla="*/ 2203 w 4819"/>
                  <a:gd name="T9" fmla="*/ 213 h 3372"/>
                  <a:gd name="T10" fmla="*/ 2442 w 4819"/>
                  <a:gd name="T11" fmla="*/ 123 h 3372"/>
                  <a:gd name="T12" fmla="*/ 2702 w 4819"/>
                  <a:gd name="T13" fmla="*/ 109 h 3372"/>
                  <a:gd name="T14" fmla="*/ 2943 w 4819"/>
                  <a:gd name="T15" fmla="*/ 171 h 3372"/>
                  <a:gd name="T16" fmla="*/ 3151 w 4819"/>
                  <a:gd name="T17" fmla="*/ 297 h 3372"/>
                  <a:gd name="T18" fmla="*/ 3316 w 4819"/>
                  <a:gd name="T19" fmla="*/ 475 h 3372"/>
                  <a:gd name="T20" fmla="*/ 3521 w 4819"/>
                  <a:gd name="T21" fmla="*/ 490 h 3372"/>
                  <a:gd name="T22" fmla="*/ 3779 w 4819"/>
                  <a:gd name="T23" fmla="*/ 456 h 3372"/>
                  <a:gd name="T24" fmla="*/ 4056 w 4819"/>
                  <a:gd name="T25" fmla="*/ 494 h 3372"/>
                  <a:gd name="T26" fmla="*/ 4304 w 4819"/>
                  <a:gd name="T27" fmla="*/ 599 h 3372"/>
                  <a:gd name="T28" fmla="*/ 4515 w 4819"/>
                  <a:gd name="T29" fmla="*/ 763 h 3372"/>
                  <a:gd name="T30" fmla="*/ 4677 w 4819"/>
                  <a:gd name="T31" fmla="*/ 975 h 3372"/>
                  <a:gd name="T32" fmla="*/ 4781 w 4819"/>
                  <a:gd name="T33" fmla="*/ 1225 h 3372"/>
                  <a:gd name="T34" fmla="*/ 4819 w 4819"/>
                  <a:gd name="T35" fmla="*/ 1505 h 3372"/>
                  <a:gd name="T36" fmla="*/ 4781 w 4819"/>
                  <a:gd name="T37" fmla="*/ 1782 h 3372"/>
                  <a:gd name="T38" fmla="*/ 4677 w 4819"/>
                  <a:gd name="T39" fmla="*/ 2034 h 3372"/>
                  <a:gd name="T40" fmla="*/ 4515 w 4819"/>
                  <a:gd name="T41" fmla="*/ 2246 h 3372"/>
                  <a:gd name="T42" fmla="*/ 4304 w 4819"/>
                  <a:gd name="T43" fmla="*/ 2410 h 3372"/>
                  <a:gd name="T44" fmla="*/ 4056 w 4819"/>
                  <a:gd name="T45" fmla="*/ 2515 h 3372"/>
                  <a:gd name="T46" fmla="*/ 3779 w 4819"/>
                  <a:gd name="T47" fmla="*/ 2553 h 3372"/>
                  <a:gd name="T48" fmla="*/ 3575 w 4819"/>
                  <a:gd name="T49" fmla="*/ 2533 h 3372"/>
                  <a:gd name="T50" fmla="*/ 3429 w 4819"/>
                  <a:gd name="T51" fmla="*/ 2718 h 3372"/>
                  <a:gd name="T52" fmla="*/ 3231 w 4819"/>
                  <a:gd name="T53" fmla="*/ 2851 h 3372"/>
                  <a:gd name="T54" fmla="*/ 2997 w 4819"/>
                  <a:gd name="T55" fmla="*/ 2916 h 3372"/>
                  <a:gd name="T56" fmla="*/ 2773 w 4819"/>
                  <a:gd name="T57" fmla="*/ 2908 h 3372"/>
                  <a:gd name="T58" fmla="*/ 2580 w 4819"/>
                  <a:gd name="T59" fmla="*/ 2844 h 3372"/>
                  <a:gd name="T60" fmla="*/ 2450 w 4819"/>
                  <a:gd name="T61" fmla="*/ 3058 h 3372"/>
                  <a:gd name="T62" fmla="*/ 2266 w 4819"/>
                  <a:gd name="T63" fmla="*/ 3224 h 3372"/>
                  <a:gd name="T64" fmla="*/ 2039 w 4819"/>
                  <a:gd name="T65" fmla="*/ 3334 h 3372"/>
                  <a:gd name="T66" fmla="*/ 1782 w 4819"/>
                  <a:gd name="T67" fmla="*/ 3372 h 3372"/>
                  <a:gd name="T68" fmla="*/ 1535 w 4819"/>
                  <a:gd name="T69" fmla="*/ 3337 h 3372"/>
                  <a:gd name="T70" fmla="*/ 1316 w 4819"/>
                  <a:gd name="T71" fmla="*/ 3236 h 3372"/>
                  <a:gd name="T72" fmla="*/ 1133 w 4819"/>
                  <a:gd name="T73" fmla="*/ 3080 h 3372"/>
                  <a:gd name="T74" fmla="*/ 1001 w 4819"/>
                  <a:gd name="T75" fmla="*/ 2881 h 3372"/>
                  <a:gd name="T76" fmla="*/ 804 w 4819"/>
                  <a:gd name="T77" fmla="*/ 2822 h 3372"/>
                  <a:gd name="T78" fmla="*/ 564 w 4819"/>
                  <a:gd name="T79" fmla="*/ 2786 h 3372"/>
                  <a:gd name="T80" fmla="*/ 355 w 4819"/>
                  <a:gd name="T81" fmla="*/ 2683 h 3372"/>
                  <a:gd name="T82" fmla="*/ 184 w 4819"/>
                  <a:gd name="T83" fmla="*/ 2527 h 3372"/>
                  <a:gd name="T84" fmla="*/ 62 w 4819"/>
                  <a:gd name="T85" fmla="*/ 2326 h 3372"/>
                  <a:gd name="T86" fmla="*/ 4 w 4819"/>
                  <a:gd name="T87" fmla="*/ 2092 h 3372"/>
                  <a:gd name="T88" fmla="*/ 16 w 4819"/>
                  <a:gd name="T89" fmla="*/ 1850 h 3372"/>
                  <a:gd name="T90" fmla="*/ 92 w 4819"/>
                  <a:gd name="T91" fmla="*/ 1632 h 3372"/>
                  <a:gd name="T92" fmla="*/ 225 w 4819"/>
                  <a:gd name="T93" fmla="*/ 1446 h 3372"/>
                  <a:gd name="T94" fmla="*/ 402 w 4819"/>
                  <a:gd name="T95" fmla="*/ 1306 h 3372"/>
                  <a:gd name="T96" fmla="*/ 337 w 4819"/>
                  <a:gd name="T97" fmla="*/ 1089 h 3372"/>
                  <a:gd name="T98" fmla="*/ 329 w 4819"/>
                  <a:gd name="T99" fmla="*/ 844 h 3372"/>
                  <a:gd name="T100" fmla="*/ 390 w 4819"/>
                  <a:gd name="T101" fmla="*/ 591 h 3372"/>
                  <a:gd name="T102" fmla="*/ 516 w 4819"/>
                  <a:gd name="T103" fmla="*/ 368 h 3372"/>
                  <a:gd name="T104" fmla="*/ 694 w 4819"/>
                  <a:gd name="T105" fmla="*/ 190 h 3372"/>
                  <a:gd name="T106" fmla="*/ 916 w 4819"/>
                  <a:gd name="T107" fmla="*/ 64 h 3372"/>
                  <a:gd name="T108" fmla="*/ 1171 w 4819"/>
                  <a:gd name="T109" fmla="*/ 3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9" h="3372">
                    <a:moveTo>
                      <a:pt x="1260" y="0"/>
                    </a:moveTo>
                    <a:lnTo>
                      <a:pt x="1261" y="0"/>
                    </a:lnTo>
                    <a:lnTo>
                      <a:pt x="1351" y="3"/>
                    </a:lnTo>
                    <a:lnTo>
                      <a:pt x="1438" y="16"/>
                    </a:lnTo>
                    <a:lnTo>
                      <a:pt x="1523" y="36"/>
                    </a:lnTo>
                    <a:lnTo>
                      <a:pt x="1605" y="64"/>
                    </a:lnTo>
                    <a:lnTo>
                      <a:pt x="1683" y="99"/>
                    </a:lnTo>
                    <a:lnTo>
                      <a:pt x="1757" y="140"/>
                    </a:lnTo>
                    <a:lnTo>
                      <a:pt x="1826" y="188"/>
                    </a:lnTo>
                    <a:lnTo>
                      <a:pt x="1892" y="242"/>
                    </a:lnTo>
                    <a:lnTo>
                      <a:pt x="1950" y="302"/>
                    </a:lnTo>
                    <a:lnTo>
                      <a:pt x="2006" y="367"/>
                    </a:lnTo>
                    <a:lnTo>
                      <a:pt x="2066" y="310"/>
                    </a:lnTo>
                    <a:lnTo>
                      <a:pt x="2133" y="257"/>
                    </a:lnTo>
                    <a:lnTo>
                      <a:pt x="2203" y="213"/>
                    </a:lnTo>
                    <a:lnTo>
                      <a:pt x="2279" y="175"/>
                    </a:lnTo>
                    <a:lnTo>
                      <a:pt x="2358" y="144"/>
                    </a:lnTo>
                    <a:lnTo>
                      <a:pt x="2442" y="123"/>
                    </a:lnTo>
                    <a:lnTo>
                      <a:pt x="2528" y="109"/>
                    </a:lnTo>
                    <a:lnTo>
                      <a:pt x="2616" y="105"/>
                    </a:lnTo>
                    <a:lnTo>
                      <a:pt x="2702" y="109"/>
                    </a:lnTo>
                    <a:lnTo>
                      <a:pt x="2785" y="121"/>
                    </a:lnTo>
                    <a:lnTo>
                      <a:pt x="2866" y="142"/>
                    </a:lnTo>
                    <a:lnTo>
                      <a:pt x="2943" y="171"/>
                    </a:lnTo>
                    <a:lnTo>
                      <a:pt x="3016" y="206"/>
                    </a:lnTo>
                    <a:lnTo>
                      <a:pt x="3086" y="248"/>
                    </a:lnTo>
                    <a:lnTo>
                      <a:pt x="3151" y="297"/>
                    </a:lnTo>
                    <a:lnTo>
                      <a:pt x="3212" y="351"/>
                    </a:lnTo>
                    <a:lnTo>
                      <a:pt x="3266" y="411"/>
                    </a:lnTo>
                    <a:lnTo>
                      <a:pt x="3316" y="475"/>
                    </a:lnTo>
                    <a:lnTo>
                      <a:pt x="3360" y="545"/>
                    </a:lnTo>
                    <a:lnTo>
                      <a:pt x="3439" y="514"/>
                    </a:lnTo>
                    <a:lnTo>
                      <a:pt x="3521" y="490"/>
                    </a:lnTo>
                    <a:lnTo>
                      <a:pt x="3604" y="471"/>
                    </a:lnTo>
                    <a:lnTo>
                      <a:pt x="3692" y="460"/>
                    </a:lnTo>
                    <a:lnTo>
                      <a:pt x="3779" y="456"/>
                    </a:lnTo>
                    <a:lnTo>
                      <a:pt x="3875" y="460"/>
                    </a:lnTo>
                    <a:lnTo>
                      <a:pt x="3967" y="474"/>
                    </a:lnTo>
                    <a:lnTo>
                      <a:pt x="4056" y="494"/>
                    </a:lnTo>
                    <a:lnTo>
                      <a:pt x="4142" y="522"/>
                    </a:lnTo>
                    <a:lnTo>
                      <a:pt x="4225" y="557"/>
                    </a:lnTo>
                    <a:lnTo>
                      <a:pt x="4304" y="599"/>
                    </a:lnTo>
                    <a:lnTo>
                      <a:pt x="4379" y="648"/>
                    </a:lnTo>
                    <a:lnTo>
                      <a:pt x="4449" y="703"/>
                    </a:lnTo>
                    <a:lnTo>
                      <a:pt x="4515" y="763"/>
                    </a:lnTo>
                    <a:lnTo>
                      <a:pt x="4575" y="829"/>
                    </a:lnTo>
                    <a:lnTo>
                      <a:pt x="4629" y="899"/>
                    </a:lnTo>
                    <a:lnTo>
                      <a:pt x="4677" y="975"/>
                    </a:lnTo>
                    <a:lnTo>
                      <a:pt x="4718" y="1056"/>
                    </a:lnTo>
                    <a:lnTo>
                      <a:pt x="4753" y="1139"/>
                    </a:lnTo>
                    <a:lnTo>
                      <a:pt x="4781" y="1225"/>
                    </a:lnTo>
                    <a:lnTo>
                      <a:pt x="4802" y="1316"/>
                    </a:lnTo>
                    <a:lnTo>
                      <a:pt x="4815" y="1409"/>
                    </a:lnTo>
                    <a:lnTo>
                      <a:pt x="4819" y="1505"/>
                    </a:lnTo>
                    <a:lnTo>
                      <a:pt x="4815" y="1600"/>
                    </a:lnTo>
                    <a:lnTo>
                      <a:pt x="4802" y="1693"/>
                    </a:lnTo>
                    <a:lnTo>
                      <a:pt x="4781" y="1782"/>
                    </a:lnTo>
                    <a:lnTo>
                      <a:pt x="4753" y="1870"/>
                    </a:lnTo>
                    <a:lnTo>
                      <a:pt x="4718" y="1953"/>
                    </a:lnTo>
                    <a:lnTo>
                      <a:pt x="4677" y="2034"/>
                    </a:lnTo>
                    <a:lnTo>
                      <a:pt x="4629" y="2108"/>
                    </a:lnTo>
                    <a:lnTo>
                      <a:pt x="4575" y="2180"/>
                    </a:lnTo>
                    <a:lnTo>
                      <a:pt x="4515" y="2246"/>
                    </a:lnTo>
                    <a:lnTo>
                      <a:pt x="4449" y="2306"/>
                    </a:lnTo>
                    <a:lnTo>
                      <a:pt x="4379" y="2360"/>
                    </a:lnTo>
                    <a:lnTo>
                      <a:pt x="4304" y="2410"/>
                    </a:lnTo>
                    <a:lnTo>
                      <a:pt x="4225" y="2452"/>
                    </a:lnTo>
                    <a:lnTo>
                      <a:pt x="4142" y="2487"/>
                    </a:lnTo>
                    <a:lnTo>
                      <a:pt x="4056" y="2515"/>
                    </a:lnTo>
                    <a:lnTo>
                      <a:pt x="3967" y="2536"/>
                    </a:lnTo>
                    <a:lnTo>
                      <a:pt x="3875" y="2549"/>
                    </a:lnTo>
                    <a:lnTo>
                      <a:pt x="3779" y="2553"/>
                    </a:lnTo>
                    <a:lnTo>
                      <a:pt x="3711" y="2550"/>
                    </a:lnTo>
                    <a:lnTo>
                      <a:pt x="3642" y="2543"/>
                    </a:lnTo>
                    <a:lnTo>
                      <a:pt x="3575" y="2533"/>
                    </a:lnTo>
                    <a:lnTo>
                      <a:pt x="3532" y="2600"/>
                    </a:lnTo>
                    <a:lnTo>
                      <a:pt x="3484" y="2661"/>
                    </a:lnTo>
                    <a:lnTo>
                      <a:pt x="3429" y="2718"/>
                    </a:lnTo>
                    <a:lnTo>
                      <a:pt x="3367" y="2769"/>
                    </a:lnTo>
                    <a:lnTo>
                      <a:pt x="3301" y="2813"/>
                    </a:lnTo>
                    <a:lnTo>
                      <a:pt x="3231" y="2851"/>
                    </a:lnTo>
                    <a:lnTo>
                      <a:pt x="3157" y="2881"/>
                    </a:lnTo>
                    <a:lnTo>
                      <a:pt x="3078" y="2903"/>
                    </a:lnTo>
                    <a:lnTo>
                      <a:pt x="2997" y="2916"/>
                    </a:lnTo>
                    <a:lnTo>
                      <a:pt x="2912" y="2922"/>
                    </a:lnTo>
                    <a:lnTo>
                      <a:pt x="2842" y="2917"/>
                    </a:lnTo>
                    <a:lnTo>
                      <a:pt x="2773" y="2908"/>
                    </a:lnTo>
                    <a:lnTo>
                      <a:pt x="2706" y="2892"/>
                    </a:lnTo>
                    <a:lnTo>
                      <a:pt x="2642" y="2872"/>
                    </a:lnTo>
                    <a:lnTo>
                      <a:pt x="2580" y="2844"/>
                    </a:lnTo>
                    <a:lnTo>
                      <a:pt x="2544" y="2920"/>
                    </a:lnTo>
                    <a:lnTo>
                      <a:pt x="2500" y="2992"/>
                    </a:lnTo>
                    <a:lnTo>
                      <a:pt x="2450" y="3058"/>
                    </a:lnTo>
                    <a:lnTo>
                      <a:pt x="2395" y="3119"/>
                    </a:lnTo>
                    <a:lnTo>
                      <a:pt x="2333" y="3175"/>
                    </a:lnTo>
                    <a:lnTo>
                      <a:pt x="2266" y="3224"/>
                    </a:lnTo>
                    <a:lnTo>
                      <a:pt x="2194" y="3268"/>
                    </a:lnTo>
                    <a:lnTo>
                      <a:pt x="2120" y="3305"/>
                    </a:lnTo>
                    <a:lnTo>
                      <a:pt x="2039" y="3334"/>
                    </a:lnTo>
                    <a:lnTo>
                      <a:pt x="1956" y="3354"/>
                    </a:lnTo>
                    <a:lnTo>
                      <a:pt x="1871" y="3368"/>
                    </a:lnTo>
                    <a:lnTo>
                      <a:pt x="1782" y="3372"/>
                    </a:lnTo>
                    <a:lnTo>
                      <a:pt x="1697" y="3369"/>
                    </a:lnTo>
                    <a:lnTo>
                      <a:pt x="1615" y="3356"/>
                    </a:lnTo>
                    <a:lnTo>
                      <a:pt x="1535" y="3337"/>
                    </a:lnTo>
                    <a:lnTo>
                      <a:pt x="1457" y="3309"/>
                    </a:lnTo>
                    <a:lnTo>
                      <a:pt x="1384" y="3275"/>
                    </a:lnTo>
                    <a:lnTo>
                      <a:pt x="1316" y="3236"/>
                    </a:lnTo>
                    <a:lnTo>
                      <a:pt x="1250" y="3189"/>
                    </a:lnTo>
                    <a:lnTo>
                      <a:pt x="1188" y="3138"/>
                    </a:lnTo>
                    <a:lnTo>
                      <a:pt x="1133" y="3080"/>
                    </a:lnTo>
                    <a:lnTo>
                      <a:pt x="1083" y="3018"/>
                    </a:lnTo>
                    <a:lnTo>
                      <a:pt x="1039" y="2951"/>
                    </a:lnTo>
                    <a:lnTo>
                      <a:pt x="1001" y="2881"/>
                    </a:lnTo>
                    <a:lnTo>
                      <a:pt x="969" y="2806"/>
                    </a:lnTo>
                    <a:lnTo>
                      <a:pt x="887" y="2818"/>
                    </a:lnTo>
                    <a:lnTo>
                      <a:pt x="804" y="2822"/>
                    </a:lnTo>
                    <a:lnTo>
                      <a:pt x="722" y="2818"/>
                    </a:lnTo>
                    <a:lnTo>
                      <a:pt x="641" y="2806"/>
                    </a:lnTo>
                    <a:lnTo>
                      <a:pt x="564" y="2786"/>
                    </a:lnTo>
                    <a:lnTo>
                      <a:pt x="491" y="2759"/>
                    </a:lnTo>
                    <a:lnTo>
                      <a:pt x="421" y="2724"/>
                    </a:lnTo>
                    <a:lnTo>
                      <a:pt x="355" y="2683"/>
                    </a:lnTo>
                    <a:lnTo>
                      <a:pt x="292" y="2636"/>
                    </a:lnTo>
                    <a:lnTo>
                      <a:pt x="235" y="2585"/>
                    </a:lnTo>
                    <a:lnTo>
                      <a:pt x="184" y="2527"/>
                    </a:lnTo>
                    <a:lnTo>
                      <a:pt x="137" y="2464"/>
                    </a:lnTo>
                    <a:lnTo>
                      <a:pt x="96" y="2397"/>
                    </a:lnTo>
                    <a:lnTo>
                      <a:pt x="62" y="2326"/>
                    </a:lnTo>
                    <a:lnTo>
                      <a:pt x="36" y="2252"/>
                    </a:lnTo>
                    <a:lnTo>
                      <a:pt x="16" y="2174"/>
                    </a:lnTo>
                    <a:lnTo>
                      <a:pt x="4" y="2092"/>
                    </a:lnTo>
                    <a:lnTo>
                      <a:pt x="0" y="2011"/>
                    </a:lnTo>
                    <a:lnTo>
                      <a:pt x="4" y="1929"/>
                    </a:lnTo>
                    <a:lnTo>
                      <a:pt x="16" y="1850"/>
                    </a:lnTo>
                    <a:lnTo>
                      <a:pt x="35" y="1774"/>
                    </a:lnTo>
                    <a:lnTo>
                      <a:pt x="59" y="1700"/>
                    </a:lnTo>
                    <a:lnTo>
                      <a:pt x="92" y="1632"/>
                    </a:lnTo>
                    <a:lnTo>
                      <a:pt x="131" y="1564"/>
                    </a:lnTo>
                    <a:lnTo>
                      <a:pt x="175" y="1503"/>
                    </a:lnTo>
                    <a:lnTo>
                      <a:pt x="225" y="1446"/>
                    </a:lnTo>
                    <a:lnTo>
                      <a:pt x="279" y="1393"/>
                    </a:lnTo>
                    <a:lnTo>
                      <a:pt x="339" y="1347"/>
                    </a:lnTo>
                    <a:lnTo>
                      <a:pt x="402" y="1306"/>
                    </a:lnTo>
                    <a:lnTo>
                      <a:pt x="375" y="1235"/>
                    </a:lnTo>
                    <a:lnTo>
                      <a:pt x="353" y="1164"/>
                    </a:lnTo>
                    <a:lnTo>
                      <a:pt x="337" y="1089"/>
                    </a:lnTo>
                    <a:lnTo>
                      <a:pt x="329" y="1012"/>
                    </a:lnTo>
                    <a:lnTo>
                      <a:pt x="324" y="934"/>
                    </a:lnTo>
                    <a:lnTo>
                      <a:pt x="329" y="844"/>
                    </a:lnTo>
                    <a:lnTo>
                      <a:pt x="342" y="756"/>
                    </a:lnTo>
                    <a:lnTo>
                      <a:pt x="362" y="671"/>
                    </a:lnTo>
                    <a:lnTo>
                      <a:pt x="390" y="591"/>
                    </a:lnTo>
                    <a:lnTo>
                      <a:pt x="425" y="512"/>
                    </a:lnTo>
                    <a:lnTo>
                      <a:pt x="467" y="438"/>
                    </a:lnTo>
                    <a:lnTo>
                      <a:pt x="516" y="368"/>
                    </a:lnTo>
                    <a:lnTo>
                      <a:pt x="570" y="304"/>
                    </a:lnTo>
                    <a:lnTo>
                      <a:pt x="630" y="244"/>
                    </a:lnTo>
                    <a:lnTo>
                      <a:pt x="694" y="190"/>
                    </a:lnTo>
                    <a:lnTo>
                      <a:pt x="764" y="142"/>
                    </a:lnTo>
                    <a:lnTo>
                      <a:pt x="839" y="99"/>
                    </a:lnTo>
                    <a:lnTo>
                      <a:pt x="916" y="64"/>
                    </a:lnTo>
                    <a:lnTo>
                      <a:pt x="998" y="36"/>
                    </a:lnTo>
                    <a:lnTo>
                      <a:pt x="1083" y="16"/>
                    </a:lnTo>
                    <a:lnTo>
                      <a:pt x="1171" y="3"/>
                    </a:lnTo>
                    <a:lnTo>
                      <a:pt x="12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4" name="Freeform 1543"/>
              <p:cNvSpPr>
                <a:spLocks/>
              </p:cNvSpPr>
              <p:nvPr/>
            </p:nvSpPr>
            <p:spPr bwMode="auto">
              <a:xfrm>
                <a:off x="479425" y="3784600"/>
                <a:ext cx="177800" cy="239713"/>
              </a:xfrm>
              <a:custGeom>
                <a:avLst/>
                <a:gdLst>
                  <a:gd name="T0" fmla="*/ 215 w 335"/>
                  <a:gd name="T1" fmla="*/ 3 h 455"/>
                  <a:gd name="T2" fmla="*/ 287 w 335"/>
                  <a:gd name="T3" fmla="*/ 22 h 455"/>
                  <a:gd name="T4" fmla="*/ 320 w 335"/>
                  <a:gd name="T5" fmla="*/ 40 h 455"/>
                  <a:gd name="T6" fmla="*/ 323 w 335"/>
                  <a:gd name="T7" fmla="*/ 46 h 455"/>
                  <a:gd name="T8" fmla="*/ 320 w 335"/>
                  <a:gd name="T9" fmla="*/ 54 h 455"/>
                  <a:gd name="T10" fmla="*/ 313 w 335"/>
                  <a:gd name="T11" fmla="*/ 76 h 455"/>
                  <a:gd name="T12" fmla="*/ 304 w 335"/>
                  <a:gd name="T13" fmla="*/ 98 h 455"/>
                  <a:gd name="T14" fmla="*/ 300 w 335"/>
                  <a:gd name="T15" fmla="*/ 107 h 455"/>
                  <a:gd name="T16" fmla="*/ 295 w 335"/>
                  <a:gd name="T17" fmla="*/ 109 h 455"/>
                  <a:gd name="T18" fmla="*/ 291 w 335"/>
                  <a:gd name="T19" fmla="*/ 107 h 455"/>
                  <a:gd name="T20" fmla="*/ 290 w 335"/>
                  <a:gd name="T21" fmla="*/ 107 h 455"/>
                  <a:gd name="T22" fmla="*/ 230 w 335"/>
                  <a:gd name="T23" fmla="*/ 84 h 455"/>
                  <a:gd name="T24" fmla="*/ 164 w 335"/>
                  <a:gd name="T25" fmla="*/ 75 h 455"/>
                  <a:gd name="T26" fmla="*/ 124 w 335"/>
                  <a:gd name="T27" fmla="*/ 84 h 455"/>
                  <a:gd name="T28" fmla="*/ 104 w 335"/>
                  <a:gd name="T29" fmla="*/ 107 h 455"/>
                  <a:gd name="T30" fmla="*/ 101 w 335"/>
                  <a:gd name="T31" fmla="*/ 123 h 455"/>
                  <a:gd name="T32" fmla="*/ 113 w 335"/>
                  <a:gd name="T33" fmla="*/ 151 h 455"/>
                  <a:gd name="T34" fmla="*/ 146 w 335"/>
                  <a:gd name="T35" fmla="*/ 170 h 455"/>
                  <a:gd name="T36" fmla="*/ 192 w 335"/>
                  <a:gd name="T37" fmla="*/ 186 h 455"/>
                  <a:gd name="T38" fmla="*/ 225 w 335"/>
                  <a:gd name="T39" fmla="*/ 196 h 455"/>
                  <a:gd name="T40" fmla="*/ 271 w 335"/>
                  <a:gd name="T41" fmla="*/ 217 h 455"/>
                  <a:gd name="T42" fmla="*/ 309 w 335"/>
                  <a:gd name="T43" fmla="*/ 246 h 455"/>
                  <a:gd name="T44" fmla="*/ 332 w 335"/>
                  <a:gd name="T45" fmla="*/ 288 h 455"/>
                  <a:gd name="T46" fmla="*/ 335 w 335"/>
                  <a:gd name="T47" fmla="*/ 318 h 455"/>
                  <a:gd name="T48" fmla="*/ 320 w 335"/>
                  <a:gd name="T49" fmla="*/ 382 h 455"/>
                  <a:gd name="T50" fmla="*/ 279 w 335"/>
                  <a:gd name="T51" fmla="*/ 427 h 455"/>
                  <a:gd name="T52" fmla="*/ 214 w 335"/>
                  <a:gd name="T53" fmla="*/ 452 h 455"/>
                  <a:gd name="T54" fmla="*/ 137 w 335"/>
                  <a:gd name="T55" fmla="*/ 454 h 455"/>
                  <a:gd name="T56" fmla="*/ 66 w 335"/>
                  <a:gd name="T57" fmla="*/ 438 h 455"/>
                  <a:gd name="T58" fmla="*/ 3 w 335"/>
                  <a:gd name="T59" fmla="*/ 404 h 455"/>
                  <a:gd name="T60" fmla="*/ 1 w 335"/>
                  <a:gd name="T61" fmla="*/ 403 h 455"/>
                  <a:gd name="T62" fmla="*/ 0 w 335"/>
                  <a:gd name="T63" fmla="*/ 400 h 455"/>
                  <a:gd name="T64" fmla="*/ 0 w 335"/>
                  <a:gd name="T65" fmla="*/ 394 h 455"/>
                  <a:gd name="T66" fmla="*/ 22 w 335"/>
                  <a:gd name="T67" fmla="*/ 335 h 455"/>
                  <a:gd name="T68" fmla="*/ 26 w 335"/>
                  <a:gd name="T69" fmla="*/ 332 h 455"/>
                  <a:gd name="T70" fmla="*/ 31 w 335"/>
                  <a:gd name="T71" fmla="*/ 334 h 455"/>
                  <a:gd name="T72" fmla="*/ 38 w 335"/>
                  <a:gd name="T73" fmla="*/ 338 h 455"/>
                  <a:gd name="T74" fmla="*/ 50 w 335"/>
                  <a:gd name="T75" fmla="*/ 345 h 455"/>
                  <a:gd name="T76" fmla="*/ 114 w 335"/>
                  <a:gd name="T77" fmla="*/ 373 h 455"/>
                  <a:gd name="T78" fmla="*/ 162 w 335"/>
                  <a:gd name="T79" fmla="*/ 382 h 455"/>
                  <a:gd name="T80" fmla="*/ 200 w 335"/>
                  <a:gd name="T81" fmla="*/ 379 h 455"/>
                  <a:gd name="T82" fmla="*/ 234 w 335"/>
                  <a:gd name="T83" fmla="*/ 360 h 455"/>
                  <a:gd name="T84" fmla="*/ 246 w 335"/>
                  <a:gd name="T85" fmla="*/ 328 h 455"/>
                  <a:gd name="T86" fmla="*/ 243 w 335"/>
                  <a:gd name="T87" fmla="*/ 312 h 455"/>
                  <a:gd name="T88" fmla="*/ 219 w 335"/>
                  <a:gd name="T89" fmla="*/ 290 h 455"/>
                  <a:gd name="T90" fmla="*/ 181 w 335"/>
                  <a:gd name="T91" fmla="*/ 274 h 455"/>
                  <a:gd name="T92" fmla="*/ 148 w 335"/>
                  <a:gd name="T93" fmla="*/ 262 h 455"/>
                  <a:gd name="T94" fmla="*/ 104 w 335"/>
                  <a:gd name="T95" fmla="*/ 249 h 455"/>
                  <a:gd name="T96" fmla="*/ 64 w 335"/>
                  <a:gd name="T97" fmla="*/ 228 h 455"/>
                  <a:gd name="T98" fmla="*/ 32 w 335"/>
                  <a:gd name="T99" fmla="*/ 201 h 455"/>
                  <a:gd name="T100" fmla="*/ 15 w 335"/>
                  <a:gd name="T101" fmla="*/ 160 h 455"/>
                  <a:gd name="T102" fmla="*/ 12 w 335"/>
                  <a:gd name="T103" fmla="*/ 133 h 455"/>
                  <a:gd name="T104" fmla="*/ 26 w 335"/>
                  <a:gd name="T105" fmla="*/ 72 h 455"/>
                  <a:gd name="T106" fmla="*/ 67 w 335"/>
                  <a:gd name="T107" fmla="*/ 28 h 455"/>
                  <a:gd name="T108" fmla="*/ 129 w 335"/>
                  <a:gd name="T109" fmla="*/ 3 h 455"/>
                  <a:gd name="T110" fmla="*/ 176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6" y="0"/>
                    </a:moveTo>
                    <a:lnTo>
                      <a:pt x="215" y="3"/>
                    </a:lnTo>
                    <a:lnTo>
                      <a:pt x="253" y="11"/>
                    </a:lnTo>
                    <a:lnTo>
                      <a:pt x="287" y="22"/>
                    </a:lnTo>
                    <a:lnTo>
                      <a:pt x="317" y="38"/>
                    </a:lnTo>
                    <a:lnTo>
                      <a:pt x="320" y="40"/>
                    </a:lnTo>
                    <a:lnTo>
                      <a:pt x="322" y="43"/>
                    </a:lnTo>
                    <a:lnTo>
                      <a:pt x="323" y="46"/>
                    </a:lnTo>
                    <a:lnTo>
                      <a:pt x="322" y="49"/>
                    </a:lnTo>
                    <a:lnTo>
                      <a:pt x="320" y="54"/>
                    </a:lnTo>
                    <a:lnTo>
                      <a:pt x="317" y="65"/>
                    </a:lnTo>
                    <a:lnTo>
                      <a:pt x="313" y="76"/>
                    </a:lnTo>
                    <a:lnTo>
                      <a:pt x="307" y="88"/>
                    </a:lnTo>
                    <a:lnTo>
                      <a:pt x="304" y="98"/>
                    </a:lnTo>
                    <a:lnTo>
                      <a:pt x="303" y="103"/>
                    </a:lnTo>
                    <a:lnTo>
                      <a:pt x="300" y="107"/>
                    </a:lnTo>
                    <a:lnTo>
                      <a:pt x="298" y="109"/>
                    </a:lnTo>
                    <a:lnTo>
                      <a:pt x="295" y="109"/>
                    </a:lnTo>
                    <a:lnTo>
                      <a:pt x="292" y="109"/>
                    </a:lnTo>
                    <a:lnTo>
                      <a:pt x="291" y="107"/>
                    </a:lnTo>
                    <a:lnTo>
                      <a:pt x="290" y="107"/>
                    </a:lnTo>
                    <a:lnTo>
                      <a:pt x="290" y="107"/>
                    </a:lnTo>
                    <a:lnTo>
                      <a:pt x="262" y="94"/>
                    </a:lnTo>
                    <a:lnTo>
                      <a:pt x="230" y="84"/>
                    </a:lnTo>
                    <a:lnTo>
                      <a:pt x="196" y="76"/>
                    </a:lnTo>
                    <a:lnTo>
                      <a:pt x="164" y="75"/>
                    </a:lnTo>
                    <a:lnTo>
                      <a:pt x="142" y="76"/>
                    </a:lnTo>
                    <a:lnTo>
                      <a:pt x="124" y="84"/>
                    </a:lnTo>
                    <a:lnTo>
                      <a:pt x="111" y="94"/>
                    </a:lnTo>
                    <a:lnTo>
                      <a:pt x="104" y="107"/>
                    </a:lnTo>
                    <a:lnTo>
                      <a:pt x="101" y="122"/>
                    </a:lnTo>
                    <a:lnTo>
                      <a:pt x="101" y="123"/>
                    </a:lnTo>
                    <a:lnTo>
                      <a:pt x="104" y="139"/>
                    </a:lnTo>
                    <a:lnTo>
                      <a:pt x="113" y="151"/>
                    </a:lnTo>
                    <a:lnTo>
                      <a:pt x="127" y="161"/>
                    </a:lnTo>
                    <a:lnTo>
                      <a:pt x="146" y="170"/>
                    </a:lnTo>
                    <a:lnTo>
                      <a:pt x="168" y="177"/>
                    </a:lnTo>
                    <a:lnTo>
                      <a:pt x="192" y="186"/>
                    </a:lnTo>
                    <a:lnTo>
                      <a:pt x="200" y="189"/>
                    </a:lnTo>
                    <a:lnTo>
                      <a:pt x="225" y="196"/>
                    </a:lnTo>
                    <a:lnTo>
                      <a:pt x="249" y="207"/>
                    </a:lnTo>
                    <a:lnTo>
                      <a:pt x="271" y="217"/>
                    </a:lnTo>
                    <a:lnTo>
                      <a:pt x="291" y="230"/>
                    </a:lnTo>
                    <a:lnTo>
                      <a:pt x="309" y="246"/>
                    </a:lnTo>
                    <a:lnTo>
                      <a:pt x="323" y="267"/>
                    </a:lnTo>
                    <a:lnTo>
                      <a:pt x="332" y="288"/>
                    </a:lnTo>
                    <a:lnTo>
                      <a:pt x="335" y="316"/>
                    </a:lnTo>
                    <a:lnTo>
                      <a:pt x="335" y="318"/>
                    </a:lnTo>
                    <a:lnTo>
                      <a:pt x="331" y="351"/>
                    </a:lnTo>
                    <a:lnTo>
                      <a:pt x="320" y="382"/>
                    </a:lnTo>
                    <a:lnTo>
                      <a:pt x="303" y="407"/>
                    </a:lnTo>
                    <a:lnTo>
                      <a:pt x="279" y="427"/>
                    </a:lnTo>
                    <a:lnTo>
                      <a:pt x="249" y="442"/>
                    </a:lnTo>
                    <a:lnTo>
                      <a:pt x="214" y="452"/>
                    </a:lnTo>
                    <a:lnTo>
                      <a:pt x="174" y="455"/>
                    </a:lnTo>
                    <a:lnTo>
                      <a:pt x="137" y="454"/>
                    </a:lnTo>
                    <a:lnTo>
                      <a:pt x="102" y="448"/>
                    </a:lnTo>
                    <a:lnTo>
                      <a:pt x="66" y="438"/>
                    </a:lnTo>
                    <a:lnTo>
                      <a:pt x="31" y="422"/>
                    </a:lnTo>
                    <a:lnTo>
                      <a:pt x="3" y="404"/>
                    </a:lnTo>
                    <a:lnTo>
                      <a:pt x="1" y="404"/>
                    </a:lnTo>
                    <a:lnTo>
                      <a:pt x="1" y="403"/>
                    </a:lnTo>
                    <a:lnTo>
                      <a:pt x="0" y="401"/>
                    </a:lnTo>
                    <a:lnTo>
                      <a:pt x="0" y="400"/>
                    </a:lnTo>
                    <a:lnTo>
                      <a:pt x="0" y="397"/>
                    </a:lnTo>
                    <a:lnTo>
                      <a:pt x="0" y="394"/>
                    </a:lnTo>
                    <a:lnTo>
                      <a:pt x="21" y="340"/>
                    </a:lnTo>
                    <a:lnTo>
                      <a:pt x="22" y="335"/>
                    </a:lnTo>
                    <a:lnTo>
                      <a:pt x="25" y="334"/>
                    </a:lnTo>
                    <a:lnTo>
                      <a:pt x="26" y="332"/>
                    </a:lnTo>
                    <a:lnTo>
                      <a:pt x="29" y="334"/>
                    </a:lnTo>
                    <a:lnTo>
                      <a:pt x="31" y="334"/>
                    </a:lnTo>
                    <a:lnTo>
                      <a:pt x="34" y="335"/>
                    </a:lnTo>
                    <a:lnTo>
                      <a:pt x="38" y="338"/>
                    </a:lnTo>
                    <a:lnTo>
                      <a:pt x="44" y="341"/>
                    </a:lnTo>
                    <a:lnTo>
                      <a:pt x="50" y="345"/>
                    </a:lnTo>
                    <a:lnTo>
                      <a:pt x="83" y="363"/>
                    </a:lnTo>
                    <a:lnTo>
                      <a:pt x="114" y="373"/>
                    </a:lnTo>
                    <a:lnTo>
                      <a:pt x="142" y="379"/>
                    </a:lnTo>
                    <a:lnTo>
                      <a:pt x="162" y="382"/>
                    </a:lnTo>
                    <a:lnTo>
                      <a:pt x="177" y="382"/>
                    </a:lnTo>
                    <a:lnTo>
                      <a:pt x="200" y="379"/>
                    </a:lnTo>
                    <a:lnTo>
                      <a:pt x="219" y="372"/>
                    </a:lnTo>
                    <a:lnTo>
                      <a:pt x="234" y="360"/>
                    </a:lnTo>
                    <a:lnTo>
                      <a:pt x="243" y="345"/>
                    </a:lnTo>
                    <a:lnTo>
                      <a:pt x="246" y="328"/>
                    </a:lnTo>
                    <a:lnTo>
                      <a:pt x="246" y="326"/>
                    </a:lnTo>
                    <a:lnTo>
                      <a:pt x="243" y="312"/>
                    </a:lnTo>
                    <a:lnTo>
                      <a:pt x="234" y="299"/>
                    </a:lnTo>
                    <a:lnTo>
                      <a:pt x="219" y="290"/>
                    </a:lnTo>
                    <a:lnTo>
                      <a:pt x="202" y="281"/>
                    </a:lnTo>
                    <a:lnTo>
                      <a:pt x="181" y="274"/>
                    </a:lnTo>
                    <a:lnTo>
                      <a:pt x="158" y="267"/>
                    </a:lnTo>
                    <a:lnTo>
                      <a:pt x="148" y="262"/>
                    </a:lnTo>
                    <a:lnTo>
                      <a:pt x="126" y="256"/>
                    </a:lnTo>
                    <a:lnTo>
                      <a:pt x="104" y="249"/>
                    </a:lnTo>
                    <a:lnTo>
                      <a:pt x="83" y="240"/>
                    </a:lnTo>
                    <a:lnTo>
                      <a:pt x="64" y="228"/>
                    </a:lnTo>
                    <a:lnTo>
                      <a:pt x="47" y="215"/>
                    </a:lnTo>
                    <a:lnTo>
                      <a:pt x="32" y="201"/>
                    </a:lnTo>
                    <a:lnTo>
                      <a:pt x="22" y="182"/>
                    </a:lnTo>
                    <a:lnTo>
                      <a:pt x="15" y="160"/>
                    </a:lnTo>
                    <a:lnTo>
                      <a:pt x="12" y="135"/>
                    </a:lnTo>
                    <a:lnTo>
                      <a:pt x="12" y="133"/>
                    </a:lnTo>
                    <a:lnTo>
                      <a:pt x="16" y="101"/>
                    </a:lnTo>
                    <a:lnTo>
                      <a:pt x="26" y="72"/>
                    </a:lnTo>
                    <a:lnTo>
                      <a:pt x="44" y="49"/>
                    </a:lnTo>
                    <a:lnTo>
                      <a:pt x="67" y="28"/>
                    </a:lnTo>
                    <a:lnTo>
                      <a:pt x="97" y="14"/>
                    </a:lnTo>
                    <a:lnTo>
                      <a:pt x="129" y="3"/>
                    </a:lnTo>
                    <a:lnTo>
                      <a:pt x="165" y="0"/>
                    </a:lnTo>
                    <a:lnTo>
                      <a:pt x="1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5" name="Freeform 1544"/>
              <p:cNvSpPr>
                <a:spLocks/>
              </p:cNvSpPr>
              <p:nvPr/>
            </p:nvSpPr>
            <p:spPr bwMode="auto">
              <a:xfrm>
                <a:off x="1244600" y="3784600"/>
                <a:ext cx="177800" cy="239713"/>
              </a:xfrm>
              <a:custGeom>
                <a:avLst/>
                <a:gdLst>
                  <a:gd name="T0" fmla="*/ 217 w 335"/>
                  <a:gd name="T1" fmla="*/ 3 h 455"/>
                  <a:gd name="T2" fmla="*/ 288 w 335"/>
                  <a:gd name="T3" fmla="*/ 22 h 455"/>
                  <a:gd name="T4" fmla="*/ 320 w 335"/>
                  <a:gd name="T5" fmla="*/ 40 h 455"/>
                  <a:gd name="T6" fmla="*/ 323 w 335"/>
                  <a:gd name="T7" fmla="*/ 46 h 455"/>
                  <a:gd name="T8" fmla="*/ 322 w 335"/>
                  <a:gd name="T9" fmla="*/ 54 h 455"/>
                  <a:gd name="T10" fmla="*/ 313 w 335"/>
                  <a:gd name="T11" fmla="*/ 76 h 455"/>
                  <a:gd name="T12" fmla="*/ 306 w 335"/>
                  <a:gd name="T13" fmla="*/ 98 h 455"/>
                  <a:gd name="T14" fmla="*/ 301 w 335"/>
                  <a:gd name="T15" fmla="*/ 107 h 455"/>
                  <a:gd name="T16" fmla="*/ 297 w 335"/>
                  <a:gd name="T17" fmla="*/ 109 h 455"/>
                  <a:gd name="T18" fmla="*/ 293 w 335"/>
                  <a:gd name="T19" fmla="*/ 107 h 455"/>
                  <a:gd name="T20" fmla="*/ 290 w 335"/>
                  <a:gd name="T21" fmla="*/ 107 h 455"/>
                  <a:gd name="T22" fmla="*/ 231 w 335"/>
                  <a:gd name="T23" fmla="*/ 84 h 455"/>
                  <a:gd name="T24" fmla="*/ 165 w 335"/>
                  <a:gd name="T25" fmla="*/ 75 h 455"/>
                  <a:gd name="T26" fmla="*/ 126 w 335"/>
                  <a:gd name="T27" fmla="*/ 84 h 455"/>
                  <a:gd name="T28" fmla="*/ 104 w 335"/>
                  <a:gd name="T29" fmla="*/ 107 h 455"/>
                  <a:gd name="T30" fmla="*/ 101 w 335"/>
                  <a:gd name="T31" fmla="*/ 123 h 455"/>
                  <a:gd name="T32" fmla="*/ 114 w 335"/>
                  <a:gd name="T33" fmla="*/ 151 h 455"/>
                  <a:gd name="T34" fmla="*/ 148 w 335"/>
                  <a:gd name="T35" fmla="*/ 170 h 455"/>
                  <a:gd name="T36" fmla="*/ 193 w 335"/>
                  <a:gd name="T37" fmla="*/ 186 h 455"/>
                  <a:gd name="T38" fmla="*/ 225 w 335"/>
                  <a:gd name="T39" fmla="*/ 196 h 455"/>
                  <a:gd name="T40" fmla="*/ 272 w 335"/>
                  <a:gd name="T41" fmla="*/ 217 h 455"/>
                  <a:gd name="T42" fmla="*/ 310 w 335"/>
                  <a:gd name="T43" fmla="*/ 246 h 455"/>
                  <a:gd name="T44" fmla="*/ 332 w 335"/>
                  <a:gd name="T45" fmla="*/ 288 h 455"/>
                  <a:gd name="T46" fmla="*/ 335 w 335"/>
                  <a:gd name="T47" fmla="*/ 318 h 455"/>
                  <a:gd name="T48" fmla="*/ 322 w 335"/>
                  <a:gd name="T49" fmla="*/ 382 h 455"/>
                  <a:gd name="T50" fmla="*/ 280 w 335"/>
                  <a:gd name="T51" fmla="*/ 427 h 455"/>
                  <a:gd name="T52" fmla="*/ 215 w 335"/>
                  <a:gd name="T53" fmla="*/ 452 h 455"/>
                  <a:gd name="T54" fmla="*/ 139 w 335"/>
                  <a:gd name="T55" fmla="*/ 454 h 455"/>
                  <a:gd name="T56" fmla="*/ 67 w 335"/>
                  <a:gd name="T57" fmla="*/ 438 h 455"/>
                  <a:gd name="T58" fmla="*/ 5 w 335"/>
                  <a:gd name="T59" fmla="*/ 404 h 455"/>
                  <a:gd name="T60" fmla="*/ 2 w 335"/>
                  <a:gd name="T61" fmla="*/ 403 h 455"/>
                  <a:gd name="T62" fmla="*/ 0 w 335"/>
                  <a:gd name="T63" fmla="*/ 400 h 455"/>
                  <a:gd name="T64" fmla="*/ 2 w 335"/>
                  <a:gd name="T65" fmla="*/ 394 h 455"/>
                  <a:gd name="T66" fmla="*/ 24 w 335"/>
                  <a:gd name="T67" fmla="*/ 337 h 455"/>
                  <a:gd name="T68" fmla="*/ 27 w 335"/>
                  <a:gd name="T69" fmla="*/ 334 h 455"/>
                  <a:gd name="T70" fmla="*/ 31 w 335"/>
                  <a:gd name="T71" fmla="*/ 334 h 455"/>
                  <a:gd name="T72" fmla="*/ 34 w 335"/>
                  <a:gd name="T73" fmla="*/ 335 h 455"/>
                  <a:gd name="T74" fmla="*/ 44 w 335"/>
                  <a:gd name="T75" fmla="*/ 341 h 455"/>
                  <a:gd name="T76" fmla="*/ 85 w 335"/>
                  <a:gd name="T77" fmla="*/ 363 h 455"/>
                  <a:gd name="T78" fmla="*/ 142 w 335"/>
                  <a:gd name="T79" fmla="*/ 379 h 455"/>
                  <a:gd name="T80" fmla="*/ 179 w 335"/>
                  <a:gd name="T81" fmla="*/ 382 h 455"/>
                  <a:gd name="T82" fmla="*/ 221 w 335"/>
                  <a:gd name="T83" fmla="*/ 372 h 455"/>
                  <a:gd name="T84" fmla="*/ 244 w 335"/>
                  <a:gd name="T85" fmla="*/ 345 h 455"/>
                  <a:gd name="T86" fmla="*/ 247 w 335"/>
                  <a:gd name="T87" fmla="*/ 326 h 455"/>
                  <a:gd name="T88" fmla="*/ 236 w 335"/>
                  <a:gd name="T89" fmla="*/ 299 h 455"/>
                  <a:gd name="T90" fmla="*/ 203 w 335"/>
                  <a:gd name="T91" fmla="*/ 281 h 455"/>
                  <a:gd name="T92" fmla="*/ 160 w 335"/>
                  <a:gd name="T93" fmla="*/ 267 h 455"/>
                  <a:gd name="T94" fmla="*/ 127 w 335"/>
                  <a:gd name="T95" fmla="*/ 256 h 455"/>
                  <a:gd name="T96" fmla="*/ 85 w 335"/>
                  <a:gd name="T97" fmla="*/ 240 h 455"/>
                  <a:gd name="T98" fmla="*/ 48 w 335"/>
                  <a:gd name="T99" fmla="*/ 215 h 455"/>
                  <a:gd name="T100" fmla="*/ 24 w 335"/>
                  <a:gd name="T101" fmla="*/ 182 h 455"/>
                  <a:gd name="T102" fmla="*/ 13 w 335"/>
                  <a:gd name="T103" fmla="*/ 135 h 455"/>
                  <a:gd name="T104" fmla="*/ 18 w 335"/>
                  <a:gd name="T105" fmla="*/ 101 h 455"/>
                  <a:gd name="T106" fmla="*/ 46 w 335"/>
                  <a:gd name="T107" fmla="*/ 49 h 455"/>
                  <a:gd name="T108" fmla="*/ 97 w 335"/>
                  <a:gd name="T109" fmla="*/ 14 h 455"/>
                  <a:gd name="T110" fmla="*/ 167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7" y="0"/>
                    </a:moveTo>
                    <a:lnTo>
                      <a:pt x="217" y="3"/>
                    </a:lnTo>
                    <a:lnTo>
                      <a:pt x="253" y="11"/>
                    </a:lnTo>
                    <a:lnTo>
                      <a:pt x="288" y="22"/>
                    </a:lnTo>
                    <a:lnTo>
                      <a:pt x="319" y="38"/>
                    </a:lnTo>
                    <a:lnTo>
                      <a:pt x="320" y="40"/>
                    </a:lnTo>
                    <a:lnTo>
                      <a:pt x="323" y="43"/>
                    </a:lnTo>
                    <a:lnTo>
                      <a:pt x="323" y="46"/>
                    </a:lnTo>
                    <a:lnTo>
                      <a:pt x="323" y="49"/>
                    </a:lnTo>
                    <a:lnTo>
                      <a:pt x="322" y="54"/>
                    </a:lnTo>
                    <a:lnTo>
                      <a:pt x="318" y="65"/>
                    </a:lnTo>
                    <a:lnTo>
                      <a:pt x="313" y="76"/>
                    </a:lnTo>
                    <a:lnTo>
                      <a:pt x="309" y="88"/>
                    </a:lnTo>
                    <a:lnTo>
                      <a:pt x="306" y="98"/>
                    </a:lnTo>
                    <a:lnTo>
                      <a:pt x="303" y="103"/>
                    </a:lnTo>
                    <a:lnTo>
                      <a:pt x="301" y="107"/>
                    </a:lnTo>
                    <a:lnTo>
                      <a:pt x="300" y="109"/>
                    </a:lnTo>
                    <a:lnTo>
                      <a:pt x="297" y="109"/>
                    </a:lnTo>
                    <a:lnTo>
                      <a:pt x="294" y="109"/>
                    </a:lnTo>
                    <a:lnTo>
                      <a:pt x="293" y="107"/>
                    </a:lnTo>
                    <a:lnTo>
                      <a:pt x="291" y="107"/>
                    </a:lnTo>
                    <a:lnTo>
                      <a:pt x="290" y="107"/>
                    </a:lnTo>
                    <a:lnTo>
                      <a:pt x="263" y="94"/>
                    </a:lnTo>
                    <a:lnTo>
                      <a:pt x="231" y="84"/>
                    </a:lnTo>
                    <a:lnTo>
                      <a:pt x="198" y="76"/>
                    </a:lnTo>
                    <a:lnTo>
                      <a:pt x="165" y="75"/>
                    </a:lnTo>
                    <a:lnTo>
                      <a:pt x="144" y="76"/>
                    </a:lnTo>
                    <a:lnTo>
                      <a:pt x="126" y="84"/>
                    </a:lnTo>
                    <a:lnTo>
                      <a:pt x="113" y="94"/>
                    </a:lnTo>
                    <a:lnTo>
                      <a:pt x="104" y="107"/>
                    </a:lnTo>
                    <a:lnTo>
                      <a:pt x="101" y="122"/>
                    </a:lnTo>
                    <a:lnTo>
                      <a:pt x="101" y="123"/>
                    </a:lnTo>
                    <a:lnTo>
                      <a:pt x="105" y="139"/>
                    </a:lnTo>
                    <a:lnTo>
                      <a:pt x="114" y="151"/>
                    </a:lnTo>
                    <a:lnTo>
                      <a:pt x="129" y="161"/>
                    </a:lnTo>
                    <a:lnTo>
                      <a:pt x="148" y="170"/>
                    </a:lnTo>
                    <a:lnTo>
                      <a:pt x="170" y="177"/>
                    </a:lnTo>
                    <a:lnTo>
                      <a:pt x="193" y="186"/>
                    </a:lnTo>
                    <a:lnTo>
                      <a:pt x="202" y="189"/>
                    </a:lnTo>
                    <a:lnTo>
                      <a:pt x="225" y="196"/>
                    </a:lnTo>
                    <a:lnTo>
                      <a:pt x="250" y="207"/>
                    </a:lnTo>
                    <a:lnTo>
                      <a:pt x="272" y="217"/>
                    </a:lnTo>
                    <a:lnTo>
                      <a:pt x="293" y="230"/>
                    </a:lnTo>
                    <a:lnTo>
                      <a:pt x="310" y="246"/>
                    </a:lnTo>
                    <a:lnTo>
                      <a:pt x="323" y="267"/>
                    </a:lnTo>
                    <a:lnTo>
                      <a:pt x="332" y="288"/>
                    </a:lnTo>
                    <a:lnTo>
                      <a:pt x="335" y="316"/>
                    </a:lnTo>
                    <a:lnTo>
                      <a:pt x="335" y="318"/>
                    </a:lnTo>
                    <a:lnTo>
                      <a:pt x="332" y="351"/>
                    </a:lnTo>
                    <a:lnTo>
                      <a:pt x="322" y="382"/>
                    </a:lnTo>
                    <a:lnTo>
                      <a:pt x="304" y="407"/>
                    </a:lnTo>
                    <a:lnTo>
                      <a:pt x="280" y="427"/>
                    </a:lnTo>
                    <a:lnTo>
                      <a:pt x="250" y="442"/>
                    </a:lnTo>
                    <a:lnTo>
                      <a:pt x="215" y="452"/>
                    </a:lnTo>
                    <a:lnTo>
                      <a:pt x="176" y="455"/>
                    </a:lnTo>
                    <a:lnTo>
                      <a:pt x="139" y="454"/>
                    </a:lnTo>
                    <a:lnTo>
                      <a:pt x="104" y="448"/>
                    </a:lnTo>
                    <a:lnTo>
                      <a:pt x="67" y="438"/>
                    </a:lnTo>
                    <a:lnTo>
                      <a:pt x="31" y="422"/>
                    </a:lnTo>
                    <a:lnTo>
                      <a:pt x="5" y="404"/>
                    </a:lnTo>
                    <a:lnTo>
                      <a:pt x="3" y="404"/>
                    </a:lnTo>
                    <a:lnTo>
                      <a:pt x="2" y="403"/>
                    </a:lnTo>
                    <a:lnTo>
                      <a:pt x="2" y="401"/>
                    </a:lnTo>
                    <a:lnTo>
                      <a:pt x="0" y="400"/>
                    </a:lnTo>
                    <a:lnTo>
                      <a:pt x="0" y="397"/>
                    </a:lnTo>
                    <a:lnTo>
                      <a:pt x="2" y="394"/>
                    </a:lnTo>
                    <a:lnTo>
                      <a:pt x="21" y="340"/>
                    </a:lnTo>
                    <a:lnTo>
                      <a:pt x="24" y="337"/>
                    </a:lnTo>
                    <a:lnTo>
                      <a:pt x="25" y="334"/>
                    </a:lnTo>
                    <a:lnTo>
                      <a:pt x="27" y="334"/>
                    </a:lnTo>
                    <a:lnTo>
                      <a:pt x="29" y="334"/>
                    </a:lnTo>
                    <a:lnTo>
                      <a:pt x="31" y="334"/>
                    </a:lnTo>
                    <a:lnTo>
                      <a:pt x="34" y="334"/>
                    </a:lnTo>
                    <a:lnTo>
                      <a:pt x="34" y="335"/>
                    </a:lnTo>
                    <a:lnTo>
                      <a:pt x="40" y="338"/>
                    </a:lnTo>
                    <a:lnTo>
                      <a:pt x="44" y="341"/>
                    </a:lnTo>
                    <a:lnTo>
                      <a:pt x="50" y="345"/>
                    </a:lnTo>
                    <a:lnTo>
                      <a:pt x="85" y="363"/>
                    </a:lnTo>
                    <a:lnTo>
                      <a:pt x="116" y="373"/>
                    </a:lnTo>
                    <a:lnTo>
                      <a:pt x="142" y="379"/>
                    </a:lnTo>
                    <a:lnTo>
                      <a:pt x="164" y="382"/>
                    </a:lnTo>
                    <a:lnTo>
                      <a:pt x="179" y="382"/>
                    </a:lnTo>
                    <a:lnTo>
                      <a:pt x="202" y="379"/>
                    </a:lnTo>
                    <a:lnTo>
                      <a:pt x="221" y="372"/>
                    </a:lnTo>
                    <a:lnTo>
                      <a:pt x="236" y="360"/>
                    </a:lnTo>
                    <a:lnTo>
                      <a:pt x="244" y="345"/>
                    </a:lnTo>
                    <a:lnTo>
                      <a:pt x="247" y="328"/>
                    </a:lnTo>
                    <a:lnTo>
                      <a:pt x="247" y="326"/>
                    </a:lnTo>
                    <a:lnTo>
                      <a:pt x="244" y="312"/>
                    </a:lnTo>
                    <a:lnTo>
                      <a:pt x="236" y="299"/>
                    </a:lnTo>
                    <a:lnTo>
                      <a:pt x="221" y="290"/>
                    </a:lnTo>
                    <a:lnTo>
                      <a:pt x="203" y="281"/>
                    </a:lnTo>
                    <a:lnTo>
                      <a:pt x="182" y="274"/>
                    </a:lnTo>
                    <a:lnTo>
                      <a:pt x="160" y="267"/>
                    </a:lnTo>
                    <a:lnTo>
                      <a:pt x="148" y="262"/>
                    </a:lnTo>
                    <a:lnTo>
                      <a:pt x="127" y="256"/>
                    </a:lnTo>
                    <a:lnTo>
                      <a:pt x="105" y="249"/>
                    </a:lnTo>
                    <a:lnTo>
                      <a:pt x="85" y="240"/>
                    </a:lnTo>
                    <a:lnTo>
                      <a:pt x="66" y="228"/>
                    </a:lnTo>
                    <a:lnTo>
                      <a:pt x="48" y="215"/>
                    </a:lnTo>
                    <a:lnTo>
                      <a:pt x="34" y="201"/>
                    </a:lnTo>
                    <a:lnTo>
                      <a:pt x="24" y="182"/>
                    </a:lnTo>
                    <a:lnTo>
                      <a:pt x="16" y="160"/>
                    </a:lnTo>
                    <a:lnTo>
                      <a:pt x="13" y="135"/>
                    </a:lnTo>
                    <a:lnTo>
                      <a:pt x="13" y="133"/>
                    </a:lnTo>
                    <a:lnTo>
                      <a:pt x="18" y="101"/>
                    </a:lnTo>
                    <a:lnTo>
                      <a:pt x="28" y="72"/>
                    </a:lnTo>
                    <a:lnTo>
                      <a:pt x="46" y="49"/>
                    </a:lnTo>
                    <a:lnTo>
                      <a:pt x="69" y="28"/>
                    </a:lnTo>
                    <a:lnTo>
                      <a:pt x="97" y="14"/>
                    </a:lnTo>
                    <a:lnTo>
                      <a:pt x="130" y="3"/>
                    </a:lnTo>
                    <a:lnTo>
                      <a:pt x="167" y="0"/>
                    </a:lnTo>
                    <a:lnTo>
                      <a:pt x="1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6" name="Freeform 9"/>
              <p:cNvSpPr>
                <a:spLocks noEditPoints="1"/>
              </p:cNvSpPr>
              <p:nvPr/>
            </p:nvSpPr>
            <p:spPr bwMode="auto">
              <a:xfrm>
                <a:off x="1604963" y="3784600"/>
                <a:ext cx="214313" cy="239713"/>
              </a:xfrm>
              <a:custGeom>
                <a:avLst/>
                <a:gdLst>
                  <a:gd name="T0" fmla="*/ 175 w 403"/>
                  <a:gd name="T1" fmla="*/ 77 h 452"/>
                  <a:gd name="T2" fmla="*/ 136 w 403"/>
                  <a:gd name="T3" fmla="*/ 96 h 452"/>
                  <a:gd name="T4" fmla="*/ 109 w 403"/>
                  <a:gd name="T5" fmla="*/ 136 h 452"/>
                  <a:gd name="T6" fmla="*/ 96 w 403"/>
                  <a:gd name="T7" fmla="*/ 191 h 452"/>
                  <a:gd name="T8" fmla="*/ 96 w 403"/>
                  <a:gd name="T9" fmla="*/ 260 h 452"/>
                  <a:gd name="T10" fmla="*/ 109 w 403"/>
                  <a:gd name="T11" fmla="*/ 316 h 452"/>
                  <a:gd name="T12" fmla="*/ 136 w 403"/>
                  <a:gd name="T13" fmla="*/ 355 h 452"/>
                  <a:gd name="T14" fmla="*/ 175 w 403"/>
                  <a:gd name="T15" fmla="*/ 374 h 452"/>
                  <a:gd name="T16" fmla="*/ 226 w 403"/>
                  <a:gd name="T17" fmla="*/ 374 h 452"/>
                  <a:gd name="T18" fmla="*/ 267 w 403"/>
                  <a:gd name="T19" fmla="*/ 355 h 452"/>
                  <a:gd name="T20" fmla="*/ 294 w 403"/>
                  <a:gd name="T21" fmla="*/ 316 h 452"/>
                  <a:gd name="T22" fmla="*/ 307 w 403"/>
                  <a:gd name="T23" fmla="*/ 260 h 452"/>
                  <a:gd name="T24" fmla="*/ 307 w 403"/>
                  <a:gd name="T25" fmla="*/ 191 h 452"/>
                  <a:gd name="T26" fmla="*/ 294 w 403"/>
                  <a:gd name="T27" fmla="*/ 136 h 452"/>
                  <a:gd name="T28" fmla="*/ 267 w 403"/>
                  <a:gd name="T29" fmla="*/ 96 h 452"/>
                  <a:gd name="T30" fmla="*/ 226 w 403"/>
                  <a:gd name="T31" fmla="*/ 77 h 452"/>
                  <a:gd name="T32" fmla="*/ 201 w 403"/>
                  <a:gd name="T33" fmla="*/ 0 h 452"/>
                  <a:gd name="T34" fmla="*/ 263 w 403"/>
                  <a:gd name="T35" fmla="*/ 7 h 452"/>
                  <a:gd name="T36" fmla="*/ 314 w 403"/>
                  <a:gd name="T37" fmla="*/ 31 h 452"/>
                  <a:gd name="T38" fmla="*/ 353 w 403"/>
                  <a:gd name="T39" fmla="*/ 66 h 452"/>
                  <a:gd name="T40" fmla="*/ 381 w 403"/>
                  <a:gd name="T41" fmla="*/ 111 h 452"/>
                  <a:gd name="T42" fmla="*/ 399 w 403"/>
                  <a:gd name="T43" fmla="*/ 180 h 452"/>
                  <a:gd name="T44" fmla="*/ 399 w 403"/>
                  <a:gd name="T45" fmla="*/ 272 h 452"/>
                  <a:gd name="T46" fmla="*/ 381 w 403"/>
                  <a:gd name="T47" fmla="*/ 341 h 452"/>
                  <a:gd name="T48" fmla="*/ 353 w 403"/>
                  <a:gd name="T49" fmla="*/ 386 h 452"/>
                  <a:gd name="T50" fmla="*/ 314 w 403"/>
                  <a:gd name="T51" fmla="*/ 421 h 452"/>
                  <a:gd name="T52" fmla="*/ 263 w 403"/>
                  <a:gd name="T53" fmla="*/ 443 h 452"/>
                  <a:gd name="T54" fmla="*/ 201 w 403"/>
                  <a:gd name="T55" fmla="*/ 452 h 452"/>
                  <a:gd name="T56" fmla="*/ 139 w 403"/>
                  <a:gd name="T57" fmla="*/ 443 h 452"/>
                  <a:gd name="T58" fmla="*/ 89 w 403"/>
                  <a:gd name="T59" fmla="*/ 421 h 452"/>
                  <a:gd name="T60" fmla="*/ 49 w 403"/>
                  <a:gd name="T61" fmla="*/ 386 h 452"/>
                  <a:gd name="T62" fmla="*/ 22 w 403"/>
                  <a:gd name="T63" fmla="*/ 341 h 452"/>
                  <a:gd name="T64" fmla="*/ 3 w 403"/>
                  <a:gd name="T65" fmla="*/ 272 h 452"/>
                  <a:gd name="T66" fmla="*/ 3 w 403"/>
                  <a:gd name="T67" fmla="*/ 180 h 452"/>
                  <a:gd name="T68" fmla="*/ 22 w 403"/>
                  <a:gd name="T69" fmla="*/ 111 h 452"/>
                  <a:gd name="T70" fmla="*/ 49 w 403"/>
                  <a:gd name="T71" fmla="*/ 66 h 452"/>
                  <a:gd name="T72" fmla="*/ 89 w 403"/>
                  <a:gd name="T73" fmla="*/ 31 h 452"/>
                  <a:gd name="T74" fmla="*/ 139 w 403"/>
                  <a:gd name="T75" fmla="*/ 7 h 452"/>
                  <a:gd name="T76" fmla="*/ 201 w 403"/>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3" h="452">
                    <a:moveTo>
                      <a:pt x="201" y="74"/>
                    </a:moveTo>
                    <a:lnTo>
                      <a:pt x="175" y="77"/>
                    </a:lnTo>
                    <a:lnTo>
                      <a:pt x="153" y="85"/>
                    </a:lnTo>
                    <a:lnTo>
                      <a:pt x="136" y="96"/>
                    </a:lnTo>
                    <a:lnTo>
                      <a:pt x="121" y="114"/>
                    </a:lnTo>
                    <a:lnTo>
                      <a:pt x="109" y="136"/>
                    </a:lnTo>
                    <a:lnTo>
                      <a:pt x="102" y="162"/>
                    </a:lnTo>
                    <a:lnTo>
                      <a:pt x="96" y="191"/>
                    </a:lnTo>
                    <a:lnTo>
                      <a:pt x="95" y="225"/>
                    </a:lnTo>
                    <a:lnTo>
                      <a:pt x="96" y="260"/>
                    </a:lnTo>
                    <a:lnTo>
                      <a:pt x="102" y="289"/>
                    </a:lnTo>
                    <a:lnTo>
                      <a:pt x="109" y="316"/>
                    </a:lnTo>
                    <a:lnTo>
                      <a:pt x="121" y="338"/>
                    </a:lnTo>
                    <a:lnTo>
                      <a:pt x="136" y="355"/>
                    </a:lnTo>
                    <a:lnTo>
                      <a:pt x="153" y="367"/>
                    </a:lnTo>
                    <a:lnTo>
                      <a:pt x="175" y="374"/>
                    </a:lnTo>
                    <a:lnTo>
                      <a:pt x="201" y="377"/>
                    </a:lnTo>
                    <a:lnTo>
                      <a:pt x="226" y="374"/>
                    </a:lnTo>
                    <a:lnTo>
                      <a:pt x="248" y="367"/>
                    </a:lnTo>
                    <a:lnTo>
                      <a:pt x="267" y="355"/>
                    </a:lnTo>
                    <a:lnTo>
                      <a:pt x="282" y="338"/>
                    </a:lnTo>
                    <a:lnTo>
                      <a:pt x="294" y="316"/>
                    </a:lnTo>
                    <a:lnTo>
                      <a:pt x="301" y="289"/>
                    </a:lnTo>
                    <a:lnTo>
                      <a:pt x="307" y="260"/>
                    </a:lnTo>
                    <a:lnTo>
                      <a:pt x="308" y="225"/>
                    </a:lnTo>
                    <a:lnTo>
                      <a:pt x="307" y="191"/>
                    </a:lnTo>
                    <a:lnTo>
                      <a:pt x="301" y="162"/>
                    </a:lnTo>
                    <a:lnTo>
                      <a:pt x="294" y="136"/>
                    </a:lnTo>
                    <a:lnTo>
                      <a:pt x="282" y="114"/>
                    </a:lnTo>
                    <a:lnTo>
                      <a:pt x="267" y="96"/>
                    </a:lnTo>
                    <a:lnTo>
                      <a:pt x="248" y="85"/>
                    </a:lnTo>
                    <a:lnTo>
                      <a:pt x="226" y="77"/>
                    </a:lnTo>
                    <a:lnTo>
                      <a:pt x="201" y="74"/>
                    </a:lnTo>
                    <a:close/>
                    <a:moveTo>
                      <a:pt x="201" y="0"/>
                    </a:moveTo>
                    <a:lnTo>
                      <a:pt x="234" y="1"/>
                    </a:lnTo>
                    <a:lnTo>
                      <a:pt x="263" y="7"/>
                    </a:lnTo>
                    <a:lnTo>
                      <a:pt x="289" y="17"/>
                    </a:lnTo>
                    <a:lnTo>
                      <a:pt x="314" y="31"/>
                    </a:lnTo>
                    <a:lnTo>
                      <a:pt x="334" y="47"/>
                    </a:lnTo>
                    <a:lnTo>
                      <a:pt x="353" y="66"/>
                    </a:lnTo>
                    <a:lnTo>
                      <a:pt x="368" y="86"/>
                    </a:lnTo>
                    <a:lnTo>
                      <a:pt x="381" y="111"/>
                    </a:lnTo>
                    <a:lnTo>
                      <a:pt x="390" y="137"/>
                    </a:lnTo>
                    <a:lnTo>
                      <a:pt x="399" y="180"/>
                    </a:lnTo>
                    <a:lnTo>
                      <a:pt x="403" y="225"/>
                    </a:lnTo>
                    <a:lnTo>
                      <a:pt x="399" y="272"/>
                    </a:lnTo>
                    <a:lnTo>
                      <a:pt x="390" y="314"/>
                    </a:lnTo>
                    <a:lnTo>
                      <a:pt x="381" y="341"/>
                    </a:lnTo>
                    <a:lnTo>
                      <a:pt x="368" y="364"/>
                    </a:lnTo>
                    <a:lnTo>
                      <a:pt x="353" y="386"/>
                    </a:lnTo>
                    <a:lnTo>
                      <a:pt x="334" y="405"/>
                    </a:lnTo>
                    <a:lnTo>
                      <a:pt x="314" y="421"/>
                    </a:lnTo>
                    <a:lnTo>
                      <a:pt x="289" y="434"/>
                    </a:lnTo>
                    <a:lnTo>
                      <a:pt x="263" y="443"/>
                    </a:lnTo>
                    <a:lnTo>
                      <a:pt x="234" y="449"/>
                    </a:lnTo>
                    <a:lnTo>
                      <a:pt x="201" y="452"/>
                    </a:lnTo>
                    <a:lnTo>
                      <a:pt x="169" y="449"/>
                    </a:lnTo>
                    <a:lnTo>
                      <a:pt x="139" y="443"/>
                    </a:lnTo>
                    <a:lnTo>
                      <a:pt x="112" y="434"/>
                    </a:lnTo>
                    <a:lnTo>
                      <a:pt x="89" y="421"/>
                    </a:lnTo>
                    <a:lnTo>
                      <a:pt x="67" y="405"/>
                    </a:lnTo>
                    <a:lnTo>
                      <a:pt x="49" y="386"/>
                    </a:lnTo>
                    <a:lnTo>
                      <a:pt x="33" y="364"/>
                    </a:lnTo>
                    <a:lnTo>
                      <a:pt x="22" y="341"/>
                    </a:lnTo>
                    <a:lnTo>
                      <a:pt x="11" y="314"/>
                    </a:lnTo>
                    <a:lnTo>
                      <a:pt x="3" y="272"/>
                    </a:lnTo>
                    <a:lnTo>
                      <a:pt x="0" y="225"/>
                    </a:lnTo>
                    <a:lnTo>
                      <a:pt x="3" y="180"/>
                    </a:lnTo>
                    <a:lnTo>
                      <a:pt x="11" y="137"/>
                    </a:lnTo>
                    <a:lnTo>
                      <a:pt x="22" y="111"/>
                    </a:lnTo>
                    <a:lnTo>
                      <a:pt x="33" y="86"/>
                    </a:lnTo>
                    <a:lnTo>
                      <a:pt x="49" y="66"/>
                    </a:lnTo>
                    <a:lnTo>
                      <a:pt x="67" y="47"/>
                    </a:lnTo>
                    <a:lnTo>
                      <a:pt x="89" y="31"/>
                    </a:lnTo>
                    <a:lnTo>
                      <a:pt x="112" y="17"/>
                    </a:lnTo>
                    <a:lnTo>
                      <a:pt x="139" y="7"/>
                    </a:lnTo>
                    <a:lnTo>
                      <a:pt x="169" y="1"/>
                    </a:lnTo>
                    <a:lnTo>
                      <a:pt x="2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7" name="Freeform 10"/>
              <p:cNvSpPr>
                <a:spLocks/>
              </p:cNvSpPr>
              <p:nvPr/>
            </p:nvSpPr>
            <p:spPr bwMode="auto">
              <a:xfrm>
                <a:off x="2001838" y="3784600"/>
                <a:ext cx="179388" cy="238125"/>
              </a:xfrm>
              <a:custGeom>
                <a:avLst/>
                <a:gdLst>
                  <a:gd name="T0" fmla="*/ 245 w 339"/>
                  <a:gd name="T1" fmla="*/ 2 h 452"/>
                  <a:gd name="T2" fmla="*/ 295 w 339"/>
                  <a:gd name="T3" fmla="*/ 9 h 452"/>
                  <a:gd name="T4" fmla="*/ 329 w 339"/>
                  <a:gd name="T5" fmla="*/ 19 h 452"/>
                  <a:gd name="T6" fmla="*/ 333 w 339"/>
                  <a:gd name="T7" fmla="*/ 21 h 452"/>
                  <a:gd name="T8" fmla="*/ 335 w 339"/>
                  <a:gd name="T9" fmla="*/ 25 h 452"/>
                  <a:gd name="T10" fmla="*/ 327 w 339"/>
                  <a:gd name="T11" fmla="*/ 49 h 452"/>
                  <a:gd name="T12" fmla="*/ 314 w 339"/>
                  <a:gd name="T13" fmla="*/ 85 h 452"/>
                  <a:gd name="T14" fmla="*/ 310 w 339"/>
                  <a:gd name="T15" fmla="*/ 91 h 452"/>
                  <a:gd name="T16" fmla="*/ 307 w 339"/>
                  <a:gd name="T17" fmla="*/ 91 h 452"/>
                  <a:gd name="T18" fmla="*/ 304 w 339"/>
                  <a:gd name="T19" fmla="*/ 91 h 452"/>
                  <a:gd name="T20" fmla="*/ 248 w 339"/>
                  <a:gd name="T21" fmla="*/ 79 h 452"/>
                  <a:gd name="T22" fmla="*/ 188 w 339"/>
                  <a:gd name="T23" fmla="*/ 81 h 452"/>
                  <a:gd name="T24" fmla="*/ 143 w 339"/>
                  <a:gd name="T25" fmla="*/ 101 h 452"/>
                  <a:gd name="T26" fmla="*/ 112 w 339"/>
                  <a:gd name="T27" fmla="*/ 141 h 452"/>
                  <a:gd name="T28" fmla="*/ 96 w 339"/>
                  <a:gd name="T29" fmla="*/ 195 h 452"/>
                  <a:gd name="T30" fmla="*/ 96 w 339"/>
                  <a:gd name="T31" fmla="*/ 264 h 452"/>
                  <a:gd name="T32" fmla="*/ 114 w 339"/>
                  <a:gd name="T33" fmla="*/ 319 h 452"/>
                  <a:gd name="T34" fmla="*/ 149 w 339"/>
                  <a:gd name="T35" fmla="*/ 356 h 452"/>
                  <a:gd name="T36" fmla="*/ 196 w 339"/>
                  <a:gd name="T37" fmla="*/ 373 h 452"/>
                  <a:gd name="T38" fmla="*/ 247 w 339"/>
                  <a:gd name="T39" fmla="*/ 375 h 452"/>
                  <a:gd name="T40" fmla="*/ 289 w 339"/>
                  <a:gd name="T41" fmla="*/ 367 h 452"/>
                  <a:gd name="T42" fmla="*/ 308 w 339"/>
                  <a:gd name="T43" fmla="*/ 362 h 452"/>
                  <a:gd name="T44" fmla="*/ 311 w 339"/>
                  <a:gd name="T45" fmla="*/ 360 h 452"/>
                  <a:gd name="T46" fmla="*/ 316 w 339"/>
                  <a:gd name="T47" fmla="*/ 363 h 452"/>
                  <a:gd name="T48" fmla="*/ 338 w 339"/>
                  <a:gd name="T49" fmla="*/ 422 h 452"/>
                  <a:gd name="T50" fmla="*/ 339 w 339"/>
                  <a:gd name="T51" fmla="*/ 427 h 452"/>
                  <a:gd name="T52" fmla="*/ 336 w 339"/>
                  <a:gd name="T53" fmla="*/ 432 h 452"/>
                  <a:gd name="T54" fmla="*/ 335 w 339"/>
                  <a:gd name="T55" fmla="*/ 432 h 452"/>
                  <a:gd name="T56" fmla="*/ 260 w 339"/>
                  <a:gd name="T57" fmla="*/ 451 h 452"/>
                  <a:gd name="T58" fmla="*/ 177 w 339"/>
                  <a:gd name="T59" fmla="*/ 451 h 452"/>
                  <a:gd name="T60" fmla="*/ 108 w 339"/>
                  <a:gd name="T61" fmla="*/ 430 h 452"/>
                  <a:gd name="T62" fmla="*/ 55 w 339"/>
                  <a:gd name="T63" fmla="*/ 392 h 452"/>
                  <a:gd name="T64" fmla="*/ 20 w 339"/>
                  <a:gd name="T65" fmla="*/ 337 h 452"/>
                  <a:gd name="T66" fmla="*/ 3 w 339"/>
                  <a:gd name="T67" fmla="*/ 267 h 452"/>
                  <a:gd name="T68" fmla="*/ 4 w 339"/>
                  <a:gd name="T69" fmla="*/ 182 h 452"/>
                  <a:gd name="T70" fmla="*/ 25 w 339"/>
                  <a:gd name="T71" fmla="*/ 111 h 452"/>
                  <a:gd name="T72" fmla="*/ 54 w 339"/>
                  <a:gd name="T73" fmla="*/ 66 h 452"/>
                  <a:gd name="T74" fmla="*/ 95 w 339"/>
                  <a:gd name="T75" fmla="*/ 33 h 452"/>
                  <a:gd name="T76" fmla="*/ 149 w 339"/>
                  <a:gd name="T77" fmla="*/ 9 h 452"/>
                  <a:gd name="T78" fmla="*/ 212 w 339"/>
                  <a:gd name="T7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52">
                    <a:moveTo>
                      <a:pt x="212" y="0"/>
                    </a:moveTo>
                    <a:lnTo>
                      <a:pt x="245" y="2"/>
                    </a:lnTo>
                    <a:lnTo>
                      <a:pt x="275" y="5"/>
                    </a:lnTo>
                    <a:lnTo>
                      <a:pt x="295" y="9"/>
                    </a:lnTo>
                    <a:lnTo>
                      <a:pt x="314" y="14"/>
                    </a:lnTo>
                    <a:lnTo>
                      <a:pt x="329" y="19"/>
                    </a:lnTo>
                    <a:lnTo>
                      <a:pt x="330" y="19"/>
                    </a:lnTo>
                    <a:lnTo>
                      <a:pt x="333" y="21"/>
                    </a:lnTo>
                    <a:lnTo>
                      <a:pt x="335" y="22"/>
                    </a:lnTo>
                    <a:lnTo>
                      <a:pt x="335" y="25"/>
                    </a:lnTo>
                    <a:lnTo>
                      <a:pt x="335" y="28"/>
                    </a:lnTo>
                    <a:lnTo>
                      <a:pt x="327" y="49"/>
                    </a:lnTo>
                    <a:lnTo>
                      <a:pt x="321" y="66"/>
                    </a:lnTo>
                    <a:lnTo>
                      <a:pt x="314" y="85"/>
                    </a:lnTo>
                    <a:lnTo>
                      <a:pt x="313" y="88"/>
                    </a:lnTo>
                    <a:lnTo>
                      <a:pt x="310" y="91"/>
                    </a:lnTo>
                    <a:lnTo>
                      <a:pt x="308" y="91"/>
                    </a:lnTo>
                    <a:lnTo>
                      <a:pt x="307" y="91"/>
                    </a:lnTo>
                    <a:lnTo>
                      <a:pt x="305" y="91"/>
                    </a:lnTo>
                    <a:lnTo>
                      <a:pt x="304" y="91"/>
                    </a:lnTo>
                    <a:lnTo>
                      <a:pt x="278" y="84"/>
                    </a:lnTo>
                    <a:lnTo>
                      <a:pt x="248" y="79"/>
                    </a:lnTo>
                    <a:lnTo>
                      <a:pt x="218" y="78"/>
                    </a:lnTo>
                    <a:lnTo>
                      <a:pt x="188" y="81"/>
                    </a:lnTo>
                    <a:lnTo>
                      <a:pt x="164" y="88"/>
                    </a:lnTo>
                    <a:lnTo>
                      <a:pt x="143" y="101"/>
                    </a:lnTo>
                    <a:lnTo>
                      <a:pt x="126" y="119"/>
                    </a:lnTo>
                    <a:lnTo>
                      <a:pt x="112" y="141"/>
                    </a:lnTo>
                    <a:lnTo>
                      <a:pt x="102" y="166"/>
                    </a:lnTo>
                    <a:lnTo>
                      <a:pt x="96" y="195"/>
                    </a:lnTo>
                    <a:lnTo>
                      <a:pt x="93" y="227"/>
                    </a:lnTo>
                    <a:lnTo>
                      <a:pt x="96" y="264"/>
                    </a:lnTo>
                    <a:lnTo>
                      <a:pt x="104" y="294"/>
                    </a:lnTo>
                    <a:lnTo>
                      <a:pt x="114" y="319"/>
                    </a:lnTo>
                    <a:lnTo>
                      <a:pt x="130" y="340"/>
                    </a:lnTo>
                    <a:lnTo>
                      <a:pt x="149" y="356"/>
                    </a:lnTo>
                    <a:lnTo>
                      <a:pt x="171" y="366"/>
                    </a:lnTo>
                    <a:lnTo>
                      <a:pt x="196" y="373"/>
                    </a:lnTo>
                    <a:lnTo>
                      <a:pt x="223" y="376"/>
                    </a:lnTo>
                    <a:lnTo>
                      <a:pt x="247" y="375"/>
                    </a:lnTo>
                    <a:lnTo>
                      <a:pt x="269" y="372"/>
                    </a:lnTo>
                    <a:lnTo>
                      <a:pt x="289" y="367"/>
                    </a:lnTo>
                    <a:lnTo>
                      <a:pt x="307" y="362"/>
                    </a:lnTo>
                    <a:lnTo>
                      <a:pt x="308" y="362"/>
                    </a:lnTo>
                    <a:lnTo>
                      <a:pt x="310" y="360"/>
                    </a:lnTo>
                    <a:lnTo>
                      <a:pt x="311" y="360"/>
                    </a:lnTo>
                    <a:lnTo>
                      <a:pt x="314" y="362"/>
                    </a:lnTo>
                    <a:lnTo>
                      <a:pt x="316" y="363"/>
                    </a:lnTo>
                    <a:lnTo>
                      <a:pt x="319" y="366"/>
                    </a:lnTo>
                    <a:lnTo>
                      <a:pt x="338" y="422"/>
                    </a:lnTo>
                    <a:lnTo>
                      <a:pt x="339" y="426"/>
                    </a:lnTo>
                    <a:lnTo>
                      <a:pt x="339" y="427"/>
                    </a:lnTo>
                    <a:lnTo>
                      <a:pt x="338" y="430"/>
                    </a:lnTo>
                    <a:lnTo>
                      <a:pt x="336" y="432"/>
                    </a:lnTo>
                    <a:lnTo>
                      <a:pt x="336" y="432"/>
                    </a:lnTo>
                    <a:lnTo>
                      <a:pt x="335" y="432"/>
                    </a:lnTo>
                    <a:lnTo>
                      <a:pt x="300" y="443"/>
                    </a:lnTo>
                    <a:lnTo>
                      <a:pt x="260" y="451"/>
                    </a:lnTo>
                    <a:lnTo>
                      <a:pt x="218" y="452"/>
                    </a:lnTo>
                    <a:lnTo>
                      <a:pt x="177" y="451"/>
                    </a:lnTo>
                    <a:lnTo>
                      <a:pt x="140" y="443"/>
                    </a:lnTo>
                    <a:lnTo>
                      <a:pt x="108" y="430"/>
                    </a:lnTo>
                    <a:lnTo>
                      <a:pt x="79" y="414"/>
                    </a:lnTo>
                    <a:lnTo>
                      <a:pt x="55" y="392"/>
                    </a:lnTo>
                    <a:lnTo>
                      <a:pt x="35" y="366"/>
                    </a:lnTo>
                    <a:lnTo>
                      <a:pt x="20" y="337"/>
                    </a:lnTo>
                    <a:lnTo>
                      <a:pt x="9" y="303"/>
                    </a:lnTo>
                    <a:lnTo>
                      <a:pt x="3" y="267"/>
                    </a:lnTo>
                    <a:lnTo>
                      <a:pt x="0" y="227"/>
                    </a:lnTo>
                    <a:lnTo>
                      <a:pt x="4" y="182"/>
                    </a:lnTo>
                    <a:lnTo>
                      <a:pt x="14" y="138"/>
                    </a:lnTo>
                    <a:lnTo>
                      <a:pt x="25" y="111"/>
                    </a:lnTo>
                    <a:lnTo>
                      <a:pt x="38" y="88"/>
                    </a:lnTo>
                    <a:lnTo>
                      <a:pt x="54" y="66"/>
                    </a:lnTo>
                    <a:lnTo>
                      <a:pt x="73" y="49"/>
                    </a:lnTo>
                    <a:lnTo>
                      <a:pt x="95" y="33"/>
                    </a:lnTo>
                    <a:lnTo>
                      <a:pt x="120" y="19"/>
                    </a:lnTo>
                    <a:lnTo>
                      <a:pt x="149" y="9"/>
                    </a:lnTo>
                    <a:lnTo>
                      <a:pt x="180" y="3"/>
                    </a:lnTo>
                    <a:lnTo>
                      <a:pt x="2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8" name="Freeform 11"/>
              <p:cNvSpPr>
                <a:spLocks noEditPoints="1"/>
              </p:cNvSpPr>
              <p:nvPr/>
            </p:nvSpPr>
            <p:spPr bwMode="auto">
              <a:xfrm>
                <a:off x="2195513"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6 w 386"/>
                  <a:gd name="T17" fmla="*/ 1 h 452"/>
                  <a:gd name="T18" fmla="*/ 287 w 386"/>
                  <a:gd name="T19" fmla="*/ 16 h 452"/>
                  <a:gd name="T20" fmla="*/ 340 w 386"/>
                  <a:gd name="T21" fmla="*/ 55 h 452"/>
                  <a:gd name="T22" fmla="*/ 359 w 386"/>
                  <a:gd name="T23" fmla="*/ 83 h 452"/>
                  <a:gd name="T24" fmla="*/ 375 w 386"/>
                  <a:gd name="T25" fmla="*/ 121 h 452"/>
                  <a:gd name="T26" fmla="*/ 385 w 386"/>
                  <a:gd name="T27" fmla="*/ 180 h 452"/>
                  <a:gd name="T28" fmla="*/ 385 w 386"/>
                  <a:gd name="T29" fmla="*/ 224 h 452"/>
                  <a:gd name="T30" fmla="*/ 383 w 386"/>
                  <a:gd name="T31" fmla="*/ 241 h 452"/>
                  <a:gd name="T32" fmla="*/ 381 w 386"/>
                  <a:gd name="T33" fmla="*/ 247 h 452"/>
                  <a:gd name="T34" fmla="*/ 378 w 386"/>
                  <a:gd name="T35" fmla="*/ 248 h 452"/>
                  <a:gd name="T36" fmla="*/ 376 w 386"/>
                  <a:gd name="T37" fmla="*/ 248 h 452"/>
                  <a:gd name="T38" fmla="*/ 98 w 386"/>
                  <a:gd name="T39" fmla="*/ 278 h 452"/>
                  <a:gd name="T40" fmla="*/ 114 w 386"/>
                  <a:gd name="T41" fmla="*/ 324 h 452"/>
                  <a:gd name="T42" fmla="*/ 147 w 386"/>
                  <a:gd name="T43" fmla="*/ 355 h 452"/>
                  <a:gd name="T44" fmla="*/ 193 w 386"/>
                  <a:gd name="T45" fmla="*/ 373 h 452"/>
                  <a:gd name="T46" fmla="*/ 255 w 386"/>
                  <a:gd name="T47" fmla="*/ 374 h 452"/>
                  <a:gd name="T48" fmla="*/ 299 w 386"/>
                  <a:gd name="T49" fmla="*/ 367 h 452"/>
                  <a:gd name="T50" fmla="*/ 328 w 386"/>
                  <a:gd name="T51" fmla="*/ 358 h 452"/>
                  <a:gd name="T52" fmla="*/ 340 w 386"/>
                  <a:gd name="T53" fmla="*/ 354 h 452"/>
                  <a:gd name="T54" fmla="*/ 343 w 386"/>
                  <a:gd name="T55" fmla="*/ 354 h 452"/>
                  <a:gd name="T56" fmla="*/ 347 w 386"/>
                  <a:gd name="T57" fmla="*/ 355 h 452"/>
                  <a:gd name="T58" fmla="*/ 367 w 386"/>
                  <a:gd name="T59" fmla="*/ 409 h 452"/>
                  <a:gd name="T60" fmla="*/ 369 w 386"/>
                  <a:gd name="T61" fmla="*/ 417 h 452"/>
                  <a:gd name="T62" fmla="*/ 369 w 386"/>
                  <a:gd name="T63" fmla="*/ 421 h 452"/>
                  <a:gd name="T64" fmla="*/ 366 w 386"/>
                  <a:gd name="T65" fmla="*/ 424 h 452"/>
                  <a:gd name="T66" fmla="*/ 340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90 w 386"/>
                  <a:gd name="T89" fmla="*/ 31 h 452"/>
                  <a:gd name="T90" fmla="*/ 142 w 386"/>
                  <a:gd name="T91" fmla="*/ 7 h 452"/>
                  <a:gd name="T92" fmla="*/ 207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3" y="155"/>
                    </a:lnTo>
                    <a:lnTo>
                      <a:pt x="97" y="180"/>
                    </a:lnTo>
                    <a:lnTo>
                      <a:pt x="297" y="180"/>
                    </a:lnTo>
                    <a:lnTo>
                      <a:pt x="294" y="155"/>
                    </a:lnTo>
                    <a:lnTo>
                      <a:pt x="287" y="133"/>
                    </a:lnTo>
                    <a:lnTo>
                      <a:pt x="278" y="114"/>
                    </a:lnTo>
                    <a:lnTo>
                      <a:pt x="264" y="96"/>
                    </a:lnTo>
                    <a:lnTo>
                      <a:pt x="246" y="83"/>
                    </a:lnTo>
                    <a:lnTo>
                      <a:pt x="226" y="76"/>
                    </a:lnTo>
                    <a:lnTo>
                      <a:pt x="199" y="73"/>
                    </a:lnTo>
                    <a:close/>
                    <a:moveTo>
                      <a:pt x="207" y="0"/>
                    </a:moveTo>
                    <a:lnTo>
                      <a:pt x="236" y="1"/>
                    </a:lnTo>
                    <a:lnTo>
                      <a:pt x="262" y="7"/>
                    </a:lnTo>
                    <a:lnTo>
                      <a:pt x="287" y="16"/>
                    </a:lnTo>
                    <a:lnTo>
                      <a:pt x="313" y="32"/>
                    </a:lnTo>
                    <a:lnTo>
                      <a:pt x="340" y="55"/>
                    </a:lnTo>
                    <a:lnTo>
                      <a:pt x="348" y="67"/>
                    </a:lnTo>
                    <a:lnTo>
                      <a:pt x="359" y="83"/>
                    </a:lnTo>
                    <a:lnTo>
                      <a:pt x="369" y="102"/>
                    </a:lnTo>
                    <a:lnTo>
                      <a:pt x="375" y="121"/>
                    </a:lnTo>
                    <a:lnTo>
                      <a:pt x="382" y="152"/>
                    </a:lnTo>
                    <a:lnTo>
                      <a:pt x="385" y="180"/>
                    </a:lnTo>
                    <a:lnTo>
                      <a:pt x="386" y="205"/>
                    </a:lnTo>
                    <a:lnTo>
                      <a:pt x="385" y="224"/>
                    </a:lnTo>
                    <a:lnTo>
                      <a:pt x="385" y="237"/>
                    </a:lnTo>
                    <a:lnTo>
                      <a:pt x="383" y="241"/>
                    </a:lnTo>
                    <a:lnTo>
                      <a:pt x="382" y="244"/>
                    </a:lnTo>
                    <a:lnTo>
                      <a:pt x="381" y="247"/>
                    </a:lnTo>
                    <a:lnTo>
                      <a:pt x="379" y="248"/>
                    </a:lnTo>
                    <a:lnTo>
                      <a:pt x="378" y="248"/>
                    </a:lnTo>
                    <a:lnTo>
                      <a:pt x="376" y="248"/>
                    </a:lnTo>
                    <a:lnTo>
                      <a:pt x="376" y="248"/>
                    </a:lnTo>
                    <a:lnTo>
                      <a:pt x="97" y="248"/>
                    </a:lnTo>
                    <a:lnTo>
                      <a:pt x="98" y="278"/>
                    </a:lnTo>
                    <a:lnTo>
                      <a:pt x="106" y="304"/>
                    </a:lnTo>
                    <a:lnTo>
                      <a:pt x="114" y="324"/>
                    </a:lnTo>
                    <a:lnTo>
                      <a:pt x="129" y="342"/>
                    </a:lnTo>
                    <a:lnTo>
                      <a:pt x="147" y="355"/>
                    </a:lnTo>
                    <a:lnTo>
                      <a:pt x="167" y="365"/>
                    </a:lnTo>
                    <a:lnTo>
                      <a:pt x="193" y="373"/>
                    </a:lnTo>
                    <a:lnTo>
                      <a:pt x="224" y="374"/>
                    </a:lnTo>
                    <a:lnTo>
                      <a:pt x="255" y="374"/>
                    </a:lnTo>
                    <a:lnTo>
                      <a:pt x="280" y="371"/>
                    </a:lnTo>
                    <a:lnTo>
                      <a:pt x="299" y="367"/>
                    </a:lnTo>
                    <a:lnTo>
                      <a:pt x="315" y="362"/>
                    </a:lnTo>
                    <a:lnTo>
                      <a:pt x="328" y="358"/>
                    </a:lnTo>
                    <a:lnTo>
                      <a:pt x="340" y="354"/>
                    </a:lnTo>
                    <a:lnTo>
                      <a:pt x="340" y="354"/>
                    </a:lnTo>
                    <a:lnTo>
                      <a:pt x="341" y="354"/>
                    </a:lnTo>
                    <a:lnTo>
                      <a:pt x="343" y="354"/>
                    </a:lnTo>
                    <a:lnTo>
                      <a:pt x="345" y="354"/>
                    </a:lnTo>
                    <a:lnTo>
                      <a:pt x="347" y="355"/>
                    </a:lnTo>
                    <a:lnTo>
                      <a:pt x="350" y="358"/>
                    </a:lnTo>
                    <a:lnTo>
                      <a:pt x="367" y="409"/>
                    </a:lnTo>
                    <a:lnTo>
                      <a:pt x="369" y="414"/>
                    </a:lnTo>
                    <a:lnTo>
                      <a:pt x="369" y="417"/>
                    </a:lnTo>
                    <a:lnTo>
                      <a:pt x="369" y="420"/>
                    </a:lnTo>
                    <a:lnTo>
                      <a:pt x="369" y="421"/>
                    </a:lnTo>
                    <a:lnTo>
                      <a:pt x="367" y="422"/>
                    </a:lnTo>
                    <a:lnTo>
                      <a:pt x="366" y="424"/>
                    </a:lnTo>
                    <a:lnTo>
                      <a:pt x="354" y="428"/>
                    </a:lnTo>
                    <a:lnTo>
                      <a:pt x="340" y="434"/>
                    </a:lnTo>
                    <a:lnTo>
                      <a:pt x="319" y="441"/>
                    </a:lnTo>
                    <a:lnTo>
                      <a:pt x="293" y="446"/>
                    </a:lnTo>
                    <a:lnTo>
                      <a:pt x="262" y="450"/>
                    </a:lnTo>
                    <a:lnTo>
                      <a:pt x="224" y="452"/>
                    </a:lnTo>
                    <a:lnTo>
                      <a:pt x="188"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90" y="31"/>
                    </a:lnTo>
                    <a:lnTo>
                      <a:pt x="114" y="17"/>
                    </a:lnTo>
                    <a:lnTo>
                      <a:pt x="142" y="7"/>
                    </a:lnTo>
                    <a:lnTo>
                      <a:pt x="173" y="1"/>
                    </a:lnTo>
                    <a:lnTo>
                      <a:pt x="20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49" name="Freeform 12"/>
              <p:cNvSpPr>
                <a:spLocks noEditPoints="1"/>
              </p:cNvSpPr>
              <p:nvPr/>
            </p:nvSpPr>
            <p:spPr bwMode="auto">
              <a:xfrm>
                <a:off x="1011238"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5 w 386"/>
                  <a:gd name="T17" fmla="*/ 1 h 452"/>
                  <a:gd name="T18" fmla="*/ 287 w 386"/>
                  <a:gd name="T19" fmla="*/ 16 h 452"/>
                  <a:gd name="T20" fmla="*/ 339 w 386"/>
                  <a:gd name="T21" fmla="*/ 55 h 452"/>
                  <a:gd name="T22" fmla="*/ 358 w 386"/>
                  <a:gd name="T23" fmla="*/ 83 h 452"/>
                  <a:gd name="T24" fmla="*/ 374 w 386"/>
                  <a:gd name="T25" fmla="*/ 121 h 452"/>
                  <a:gd name="T26" fmla="*/ 385 w 386"/>
                  <a:gd name="T27" fmla="*/ 180 h 452"/>
                  <a:gd name="T28" fmla="*/ 385 w 386"/>
                  <a:gd name="T29" fmla="*/ 224 h 452"/>
                  <a:gd name="T30" fmla="*/ 383 w 386"/>
                  <a:gd name="T31" fmla="*/ 241 h 452"/>
                  <a:gd name="T32" fmla="*/ 380 w 386"/>
                  <a:gd name="T33" fmla="*/ 247 h 452"/>
                  <a:gd name="T34" fmla="*/ 377 w 386"/>
                  <a:gd name="T35" fmla="*/ 248 h 452"/>
                  <a:gd name="T36" fmla="*/ 376 w 386"/>
                  <a:gd name="T37" fmla="*/ 248 h 452"/>
                  <a:gd name="T38" fmla="*/ 100 w 386"/>
                  <a:gd name="T39" fmla="*/ 278 h 452"/>
                  <a:gd name="T40" fmla="*/ 116 w 386"/>
                  <a:gd name="T41" fmla="*/ 324 h 452"/>
                  <a:gd name="T42" fmla="*/ 146 w 386"/>
                  <a:gd name="T43" fmla="*/ 355 h 452"/>
                  <a:gd name="T44" fmla="*/ 193 w 386"/>
                  <a:gd name="T45" fmla="*/ 373 h 452"/>
                  <a:gd name="T46" fmla="*/ 255 w 386"/>
                  <a:gd name="T47" fmla="*/ 374 h 452"/>
                  <a:gd name="T48" fmla="*/ 298 w 386"/>
                  <a:gd name="T49" fmla="*/ 367 h 452"/>
                  <a:gd name="T50" fmla="*/ 328 w 386"/>
                  <a:gd name="T51" fmla="*/ 358 h 452"/>
                  <a:gd name="T52" fmla="*/ 339 w 386"/>
                  <a:gd name="T53" fmla="*/ 354 h 452"/>
                  <a:gd name="T54" fmla="*/ 342 w 386"/>
                  <a:gd name="T55" fmla="*/ 354 h 452"/>
                  <a:gd name="T56" fmla="*/ 348 w 386"/>
                  <a:gd name="T57" fmla="*/ 355 h 452"/>
                  <a:gd name="T58" fmla="*/ 367 w 386"/>
                  <a:gd name="T59" fmla="*/ 409 h 452"/>
                  <a:gd name="T60" fmla="*/ 369 w 386"/>
                  <a:gd name="T61" fmla="*/ 417 h 452"/>
                  <a:gd name="T62" fmla="*/ 369 w 386"/>
                  <a:gd name="T63" fmla="*/ 421 h 452"/>
                  <a:gd name="T64" fmla="*/ 366 w 386"/>
                  <a:gd name="T65" fmla="*/ 424 h 452"/>
                  <a:gd name="T66" fmla="*/ 339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89 w 386"/>
                  <a:gd name="T89" fmla="*/ 31 h 452"/>
                  <a:gd name="T90" fmla="*/ 142 w 386"/>
                  <a:gd name="T91" fmla="*/ 7 h 452"/>
                  <a:gd name="T92" fmla="*/ 206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2" y="155"/>
                    </a:lnTo>
                    <a:lnTo>
                      <a:pt x="97" y="180"/>
                    </a:lnTo>
                    <a:lnTo>
                      <a:pt x="297" y="180"/>
                    </a:lnTo>
                    <a:lnTo>
                      <a:pt x="294" y="155"/>
                    </a:lnTo>
                    <a:lnTo>
                      <a:pt x="288" y="133"/>
                    </a:lnTo>
                    <a:lnTo>
                      <a:pt x="278" y="114"/>
                    </a:lnTo>
                    <a:lnTo>
                      <a:pt x="263" y="96"/>
                    </a:lnTo>
                    <a:lnTo>
                      <a:pt x="246" y="83"/>
                    </a:lnTo>
                    <a:lnTo>
                      <a:pt x="225" y="76"/>
                    </a:lnTo>
                    <a:lnTo>
                      <a:pt x="199" y="73"/>
                    </a:lnTo>
                    <a:close/>
                    <a:moveTo>
                      <a:pt x="206" y="0"/>
                    </a:moveTo>
                    <a:lnTo>
                      <a:pt x="235" y="1"/>
                    </a:lnTo>
                    <a:lnTo>
                      <a:pt x="262" y="7"/>
                    </a:lnTo>
                    <a:lnTo>
                      <a:pt x="287" y="16"/>
                    </a:lnTo>
                    <a:lnTo>
                      <a:pt x="313" y="32"/>
                    </a:lnTo>
                    <a:lnTo>
                      <a:pt x="339" y="55"/>
                    </a:lnTo>
                    <a:lnTo>
                      <a:pt x="348" y="67"/>
                    </a:lnTo>
                    <a:lnTo>
                      <a:pt x="358" y="83"/>
                    </a:lnTo>
                    <a:lnTo>
                      <a:pt x="369" y="102"/>
                    </a:lnTo>
                    <a:lnTo>
                      <a:pt x="374" y="121"/>
                    </a:lnTo>
                    <a:lnTo>
                      <a:pt x="382" y="152"/>
                    </a:lnTo>
                    <a:lnTo>
                      <a:pt x="385" y="180"/>
                    </a:lnTo>
                    <a:lnTo>
                      <a:pt x="386" y="205"/>
                    </a:lnTo>
                    <a:lnTo>
                      <a:pt x="385" y="224"/>
                    </a:lnTo>
                    <a:lnTo>
                      <a:pt x="385" y="237"/>
                    </a:lnTo>
                    <a:lnTo>
                      <a:pt x="383" y="241"/>
                    </a:lnTo>
                    <a:lnTo>
                      <a:pt x="383" y="244"/>
                    </a:lnTo>
                    <a:lnTo>
                      <a:pt x="380" y="247"/>
                    </a:lnTo>
                    <a:lnTo>
                      <a:pt x="379" y="248"/>
                    </a:lnTo>
                    <a:lnTo>
                      <a:pt x="377" y="248"/>
                    </a:lnTo>
                    <a:lnTo>
                      <a:pt x="376" y="248"/>
                    </a:lnTo>
                    <a:lnTo>
                      <a:pt x="376" y="248"/>
                    </a:lnTo>
                    <a:lnTo>
                      <a:pt x="97" y="248"/>
                    </a:lnTo>
                    <a:lnTo>
                      <a:pt x="100" y="278"/>
                    </a:lnTo>
                    <a:lnTo>
                      <a:pt x="105" y="304"/>
                    </a:lnTo>
                    <a:lnTo>
                      <a:pt x="116" y="324"/>
                    </a:lnTo>
                    <a:lnTo>
                      <a:pt x="129" y="342"/>
                    </a:lnTo>
                    <a:lnTo>
                      <a:pt x="146" y="355"/>
                    </a:lnTo>
                    <a:lnTo>
                      <a:pt x="168" y="365"/>
                    </a:lnTo>
                    <a:lnTo>
                      <a:pt x="193" y="373"/>
                    </a:lnTo>
                    <a:lnTo>
                      <a:pt x="224" y="374"/>
                    </a:lnTo>
                    <a:lnTo>
                      <a:pt x="255" y="374"/>
                    </a:lnTo>
                    <a:lnTo>
                      <a:pt x="279" y="371"/>
                    </a:lnTo>
                    <a:lnTo>
                      <a:pt x="298" y="367"/>
                    </a:lnTo>
                    <a:lnTo>
                      <a:pt x="314" y="362"/>
                    </a:lnTo>
                    <a:lnTo>
                      <a:pt x="328" y="358"/>
                    </a:lnTo>
                    <a:lnTo>
                      <a:pt x="339" y="354"/>
                    </a:lnTo>
                    <a:lnTo>
                      <a:pt x="339" y="354"/>
                    </a:lnTo>
                    <a:lnTo>
                      <a:pt x="341" y="354"/>
                    </a:lnTo>
                    <a:lnTo>
                      <a:pt x="342" y="354"/>
                    </a:lnTo>
                    <a:lnTo>
                      <a:pt x="345" y="354"/>
                    </a:lnTo>
                    <a:lnTo>
                      <a:pt x="348" y="355"/>
                    </a:lnTo>
                    <a:lnTo>
                      <a:pt x="350" y="358"/>
                    </a:lnTo>
                    <a:lnTo>
                      <a:pt x="367" y="409"/>
                    </a:lnTo>
                    <a:lnTo>
                      <a:pt x="369" y="414"/>
                    </a:lnTo>
                    <a:lnTo>
                      <a:pt x="369" y="417"/>
                    </a:lnTo>
                    <a:lnTo>
                      <a:pt x="369" y="420"/>
                    </a:lnTo>
                    <a:lnTo>
                      <a:pt x="369" y="421"/>
                    </a:lnTo>
                    <a:lnTo>
                      <a:pt x="367" y="422"/>
                    </a:lnTo>
                    <a:lnTo>
                      <a:pt x="366" y="424"/>
                    </a:lnTo>
                    <a:lnTo>
                      <a:pt x="354" y="428"/>
                    </a:lnTo>
                    <a:lnTo>
                      <a:pt x="339" y="434"/>
                    </a:lnTo>
                    <a:lnTo>
                      <a:pt x="319" y="441"/>
                    </a:lnTo>
                    <a:lnTo>
                      <a:pt x="293" y="446"/>
                    </a:lnTo>
                    <a:lnTo>
                      <a:pt x="262" y="450"/>
                    </a:lnTo>
                    <a:lnTo>
                      <a:pt x="224" y="452"/>
                    </a:lnTo>
                    <a:lnTo>
                      <a:pt x="187"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89" y="31"/>
                    </a:lnTo>
                    <a:lnTo>
                      <a:pt x="114" y="17"/>
                    </a:lnTo>
                    <a:lnTo>
                      <a:pt x="142" y="7"/>
                    </a:lnTo>
                    <a:lnTo>
                      <a:pt x="173" y="1"/>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50" name="Freeform 13"/>
              <p:cNvSpPr>
                <a:spLocks noEditPoints="1"/>
              </p:cNvSpPr>
              <p:nvPr/>
            </p:nvSpPr>
            <p:spPr bwMode="auto">
              <a:xfrm>
                <a:off x="682625" y="3784600"/>
                <a:ext cx="192088" cy="239713"/>
              </a:xfrm>
              <a:custGeom>
                <a:avLst/>
                <a:gdLst>
                  <a:gd name="T0" fmla="*/ 171 w 361"/>
                  <a:gd name="T1" fmla="*/ 239 h 454"/>
                  <a:gd name="T2" fmla="*/ 134 w 361"/>
                  <a:gd name="T3" fmla="*/ 247 h 454"/>
                  <a:gd name="T4" fmla="*/ 117 w 361"/>
                  <a:gd name="T5" fmla="*/ 256 h 454"/>
                  <a:gd name="T6" fmla="*/ 101 w 361"/>
                  <a:gd name="T7" fmla="*/ 271 h 454"/>
                  <a:gd name="T8" fmla="*/ 90 w 361"/>
                  <a:gd name="T9" fmla="*/ 312 h 454"/>
                  <a:gd name="T10" fmla="*/ 99 w 361"/>
                  <a:gd name="T11" fmla="*/ 348 h 454"/>
                  <a:gd name="T12" fmla="*/ 102 w 361"/>
                  <a:gd name="T13" fmla="*/ 353 h 454"/>
                  <a:gd name="T14" fmla="*/ 106 w 361"/>
                  <a:gd name="T15" fmla="*/ 357 h 454"/>
                  <a:gd name="T16" fmla="*/ 115 w 361"/>
                  <a:gd name="T17" fmla="*/ 364 h 454"/>
                  <a:gd name="T18" fmla="*/ 122 w 361"/>
                  <a:gd name="T19" fmla="*/ 370 h 454"/>
                  <a:gd name="T20" fmla="*/ 150 w 361"/>
                  <a:gd name="T21" fmla="*/ 378 h 454"/>
                  <a:gd name="T22" fmla="*/ 197 w 361"/>
                  <a:gd name="T23" fmla="*/ 381 h 454"/>
                  <a:gd name="T24" fmla="*/ 239 w 361"/>
                  <a:gd name="T25" fmla="*/ 376 h 454"/>
                  <a:gd name="T26" fmla="*/ 267 w 361"/>
                  <a:gd name="T27" fmla="*/ 372 h 454"/>
                  <a:gd name="T28" fmla="*/ 272 w 361"/>
                  <a:gd name="T29" fmla="*/ 245 h 454"/>
                  <a:gd name="T30" fmla="*/ 257 w 361"/>
                  <a:gd name="T31" fmla="*/ 242 h 454"/>
                  <a:gd name="T32" fmla="*/ 219 w 361"/>
                  <a:gd name="T33" fmla="*/ 239 h 454"/>
                  <a:gd name="T34" fmla="*/ 188 w 361"/>
                  <a:gd name="T35" fmla="*/ 0 h 454"/>
                  <a:gd name="T36" fmla="*/ 261 w 361"/>
                  <a:gd name="T37" fmla="*/ 11 h 454"/>
                  <a:gd name="T38" fmla="*/ 315 w 361"/>
                  <a:gd name="T39" fmla="*/ 40 h 454"/>
                  <a:gd name="T40" fmla="*/ 349 w 361"/>
                  <a:gd name="T41" fmla="*/ 90 h 454"/>
                  <a:gd name="T42" fmla="*/ 361 w 361"/>
                  <a:gd name="T43" fmla="*/ 163 h 454"/>
                  <a:gd name="T44" fmla="*/ 361 w 361"/>
                  <a:gd name="T45" fmla="*/ 419 h 454"/>
                  <a:gd name="T46" fmla="*/ 359 w 361"/>
                  <a:gd name="T47" fmla="*/ 423 h 454"/>
                  <a:gd name="T48" fmla="*/ 356 w 361"/>
                  <a:gd name="T49" fmla="*/ 426 h 454"/>
                  <a:gd name="T50" fmla="*/ 353 w 361"/>
                  <a:gd name="T51" fmla="*/ 427 h 454"/>
                  <a:gd name="T52" fmla="*/ 348 w 361"/>
                  <a:gd name="T53" fmla="*/ 429 h 454"/>
                  <a:gd name="T54" fmla="*/ 339 w 361"/>
                  <a:gd name="T55" fmla="*/ 432 h 454"/>
                  <a:gd name="T56" fmla="*/ 324 w 361"/>
                  <a:gd name="T57" fmla="*/ 435 h 454"/>
                  <a:gd name="T58" fmla="*/ 286 w 361"/>
                  <a:gd name="T59" fmla="*/ 442 h 454"/>
                  <a:gd name="T60" fmla="*/ 222 w 361"/>
                  <a:gd name="T61" fmla="*/ 451 h 454"/>
                  <a:gd name="T62" fmla="*/ 140 w 361"/>
                  <a:gd name="T63" fmla="*/ 451 h 454"/>
                  <a:gd name="T64" fmla="*/ 74 w 361"/>
                  <a:gd name="T65" fmla="*/ 436 h 454"/>
                  <a:gd name="T66" fmla="*/ 27 w 361"/>
                  <a:gd name="T67" fmla="*/ 401 h 454"/>
                  <a:gd name="T68" fmla="*/ 5 w 361"/>
                  <a:gd name="T69" fmla="*/ 359 h 454"/>
                  <a:gd name="T70" fmla="*/ 0 w 361"/>
                  <a:gd name="T71" fmla="*/ 313 h 454"/>
                  <a:gd name="T72" fmla="*/ 5 w 361"/>
                  <a:gd name="T73" fmla="*/ 268 h 454"/>
                  <a:gd name="T74" fmla="*/ 32 w 361"/>
                  <a:gd name="T75" fmla="*/ 224 h 454"/>
                  <a:gd name="T76" fmla="*/ 81 w 361"/>
                  <a:gd name="T77" fmla="*/ 188 h 454"/>
                  <a:gd name="T78" fmla="*/ 147 w 361"/>
                  <a:gd name="T79" fmla="*/ 170 h 454"/>
                  <a:gd name="T80" fmla="*/ 206 w 361"/>
                  <a:gd name="T81" fmla="*/ 167 h 454"/>
                  <a:gd name="T82" fmla="*/ 229 w 361"/>
                  <a:gd name="T83" fmla="*/ 169 h 454"/>
                  <a:gd name="T84" fmla="*/ 254 w 361"/>
                  <a:gd name="T85" fmla="*/ 171 h 454"/>
                  <a:gd name="T86" fmla="*/ 272 w 361"/>
                  <a:gd name="T87" fmla="*/ 163 h 454"/>
                  <a:gd name="T88" fmla="*/ 266 w 361"/>
                  <a:gd name="T89" fmla="*/ 119 h 454"/>
                  <a:gd name="T90" fmla="*/ 248 w 361"/>
                  <a:gd name="T91" fmla="*/ 95 h 454"/>
                  <a:gd name="T92" fmla="*/ 207 w 361"/>
                  <a:gd name="T93" fmla="*/ 79 h 454"/>
                  <a:gd name="T94" fmla="*/ 174 w 361"/>
                  <a:gd name="T95" fmla="*/ 78 h 454"/>
                  <a:gd name="T96" fmla="*/ 139 w 361"/>
                  <a:gd name="T97" fmla="*/ 81 h 454"/>
                  <a:gd name="T98" fmla="*/ 86 w 361"/>
                  <a:gd name="T99" fmla="*/ 94 h 454"/>
                  <a:gd name="T100" fmla="*/ 55 w 361"/>
                  <a:gd name="T101" fmla="*/ 107 h 454"/>
                  <a:gd name="T102" fmla="*/ 54 w 361"/>
                  <a:gd name="T103" fmla="*/ 109 h 454"/>
                  <a:gd name="T104" fmla="*/ 51 w 361"/>
                  <a:gd name="T105" fmla="*/ 109 h 454"/>
                  <a:gd name="T106" fmla="*/ 48 w 361"/>
                  <a:gd name="T107" fmla="*/ 107 h 454"/>
                  <a:gd name="T108" fmla="*/ 43 w 361"/>
                  <a:gd name="T109" fmla="*/ 104 h 454"/>
                  <a:gd name="T110" fmla="*/ 23 w 361"/>
                  <a:gd name="T111" fmla="*/ 47 h 454"/>
                  <a:gd name="T112" fmla="*/ 24 w 361"/>
                  <a:gd name="T113" fmla="*/ 41 h 454"/>
                  <a:gd name="T114" fmla="*/ 26 w 361"/>
                  <a:gd name="T115" fmla="*/ 40 h 454"/>
                  <a:gd name="T116" fmla="*/ 39 w 361"/>
                  <a:gd name="T117" fmla="*/ 31 h 454"/>
                  <a:gd name="T118" fmla="*/ 71 w 361"/>
                  <a:gd name="T119" fmla="*/ 19 h 454"/>
                  <a:gd name="T120" fmla="*/ 101 w 361"/>
                  <a:gd name="T121" fmla="*/ 11 h 454"/>
                  <a:gd name="T122" fmla="*/ 112 w 361"/>
                  <a:gd name="T123" fmla="*/ 8 h 454"/>
                  <a:gd name="T124" fmla="*/ 163 w 361"/>
                  <a:gd name="T125" fmla="*/ 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54">
                    <a:moveTo>
                      <a:pt x="196" y="237"/>
                    </a:moveTo>
                    <a:lnTo>
                      <a:pt x="171" y="239"/>
                    </a:lnTo>
                    <a:lnTo>
                      <a:pt x="150" y="243"/>
                    </a:lnTo>
                    <a:lnTo>
                      <a:pt x="134" y="247"/>
                    </a:lnTo>
                    <a:lnTo>
                      <a:pt x="122" y="252"/>
                    </a:lnTo>
                    <a:lnTo>
                      <a:pt x="117" y="256"/>
                    </a:lnTo>
                    <a:lnTo>
                      <a:pt x="115" y="258"/>
                    </a:lnTo>
                    <a:lnTo>
                      <a:pt x="101" y="271"/>
                    </a:lnTo>
                    <a:lnTo>
                      <a:pt x="93" y="290"/>
                    </a:lnTo>
                    <a:lnTo>
                      <a:pt x="90" y="312"/>
                    </a:lnTo>
                    <a:lnTo>
                      <a:pt x="92" y="332"/>
                    </a:lnTo>
                    <a:lnTo>
                      <a:pt x="99" y="348"/>
                    </a:lnTo>
                    <a:lnTo>
                      <a:pt x="101" y="351"/>
                    </a:lnTo>
                    <a:lnTo>
                      <a:pt x="102" y="353"/>
                    </a:lnTo>
                    <a:lnTo>
                      <a:pt x="103" y="356"/>
                    </a:lnTo>
                    <a:lnTo>
                      <a:pt x="106" y="357"/>
                    </a:lnTo>
                    <a:lnTo>
                      <a:pt x="109" y="362"/>
                    </a:lnTo>
                    <a:lnTo>
                      <a:pt x="115" y="364"/>
                    </a:lnTo>
                    <a:lnTo>
                      <a:pt x="117" y="366"/>
                    </a:lnTo>
                    <a:lnTo>
                      <a:pt x="122" y="370"/>
                    </a:lnTo>
                    <a:lnTo>
                      <a:pt x="134" y="375"/>
                    </a:lnTo>
                    <a:lnTo>
                      <a:pt x="150" y="378"/>
                    </a:lnTo>
                    <a:lnTo>
                      <a:pt x="171" y="381"/>
                    </a:lnTo>
                    <a:lnTo>
                      <a:pt x="197" y="381"/>
                    </a:lnTo>
                    <a:lnTo>
                      <a:pt x="219" y="379"/>
                    </a:lnTo>
                    <a:lnTo>
                      <a:pt x="239" y="376"/>
                    </a:lnTo>
                    <a:lnTo>
                      <a:pt x="257" y="373"/>
                    </a:lnTo>
                    <a:lnTo>
                      <a:pt x="267" y="372"/>
                    </a:lnTo>
                    <a:lnTo>
                      <a:pt x="272" y="370"/>
                    </a:lnTo>
                    <a:lnTo>
                      <a:pt x="272" y="245"/>
                    </a:lnTo>
                    <a:lnTo>
                      <a:pt x="267" y="243"/>
                    </a:lnTo>
                    <a:lnTo>
                      <a:pt x="257" y="242"/>
                    </a:lnTo>
                    <a:lnTo>
                      <a:pt x="239" y="240"/>
                    </a:lnTo>
                    <a:lnTo>
                      <a:pt x="219" y="239"/>
                    </a:lnTo>
                    <a:lnTo>
                      <a:pt x="196" y="237"/>
                    </a:lnTo>
                    <a:close/>
                    <a:moveTo>
                      <a:pt x="188" y="0"/>
                    </a:moveTo>
                    <a:lnTo>
                      <a:pt x="228" y="3"/>
                    </a:lnTo>
                    <a:lnTo>
                      <a:pt x="261" y="11"/>
                    </a:lnTo>
                    <a:lnTo>
                      <a:pt x="292" y="22"/>
                    </a:lnTo>
                    <a:lnTo>
                      <a:pt x="315" y="40"/>
                    </a:lnTo>
                    <a:lnTo>
                      <a:pt x="336" y="62"/>
                    </a:lnTo>
                    <a:lnTo>
                      <a:pt x="349" y="90"/>
                    </a:lnTo>
                    <a:lnTo>
                      <a:pt x="358" y="123"/>
                    </a:lnTo>
                    <a:lnTo>
                      <a:pt x="361" y="163"/>
                    </a:lnTo>
                    <a:lnTo>
                      <a:pt x="361" y="419"/>
                    </a:lnTo>
                    <a:lnTo>
                      <a:pt x="361" y="419"/>
                    </a:lnTo>
                    <a:lnTo>
                      <a:pt x="361" y="420"/>
                    </a:lnTo>
                    <a:lnTo>
                      <a:pt x="359" y="423"/>
                    </a:lnTo>
                    <a:lnTo>
                      <a:pt x="359" y="424"/>
                    </a:lnTo>
                    <a:lnTo>
                      <a:pt x="356" y="426"/>
                    </a:lnTo>
                    <a:lnTo>
                      <a:pt x="355" y="427"/>
                    </a:lnTo>
                    <a:lnTo>
                      <a:pt x="353" y="427"/>
                    </a:lnTo>
                    <a:lnTo>
                      <a:pt x="351" y="429"/>
                    </a:lnTo>
                    <a:lnTo>
                      <a:pt x="348" y="429"/>
                    </a:lnTo>
                    <a:lnTo>
                      <a:pt x="343" y="430"/>
                    </a:lnTo>
                    <a:lnTo>
                      <a:pt x="339" y="432"/>
                    </a:lnTo>
                    <a:lnTo>
                      <a:pt x="334" y="432"/>
                    </a:lnTo>
                    <a:lnTo>
                      <a:pt x="324" y="435"/>
                    </a:lnTo>
                    <a:lnTo>
                      <a:pt x="307" y="439"/>
                    </a:lnTo>
                    <a:lnTo>
                      <a:pt x="286" y="442"/>
                    </a:lnTo>
                    <a:lnTo>
                      <a:pt x="264" y="446"/>
                    </a:lnTo>
                    <a:lnTo>
                      <a:pt x="222" y="451"/>
                    </a:lnTo>
                    <a:lnTo>
                      <a:pt x="179" y="454"/>
                    </a:lnTo>
                    <a:lnTo>
                      <a:pt x="140" y="451"/>
                    </a:lnTo>
                    <a:lnTo>
                      <a:pt x="105" y="445"/>
                    </a:lnTo>
                    <a:lnTo>
                      <a:pt x="74" y="436"/>
                    </a:lnTo>
                    <a:lnTo>
                      <a:pt x="49" y="422"/>
                    </a:lnTo>
                    <a:lnTo>
                      <a:pt x="27" y="401"/>
                    </a:lnTo>
                    <a:lnTo>
                      <a:pt x="13" y="378"/>
                    </a:lnTo>
                    <a:lnTo>
                      <a:pt x="5" y="359"/>
                    </a:lnTo>
                    <a:lnTo>
                      <a:pt x="1" y="337"/>
                    </a:lnTo>
                    <a:lnTo>
                      <a:pt x="0" y="313"/>
                    </a:lnTo>
                    <a:lnTo>
                      <a:pt x="1" y="290"/>
                    </a:lnTo>
                    <a:lnTo>
                      <a:pt x="5" y="268"/>
                    </a:lnTo>
                    <a:lnTo>
                      <a:pt x="14" y="249"/>
                    </a:lnTo>
                    <a:lnTo>
                      <a:pt x="32" y="224"/>
                    </a:lnTo>
                    <a:lnTo>
                      <a:pt x="55" y="204"/>
                    </a:lnTo>
                    <a:lnTo>
                      <a:pt x="81" y="188"/>
                    </a:lnTo>
                    <a:lnTo>
                      <a:pt x="114" y="176"/>
                    </a:lnTo>
                    <a:lnTo>
                      <a:pt x="147" y="170"/>
                    </a:lnTo>
                    <a:lnTo>
                      <a:pt x="182" y="167"/>
                    </a:lnTo>
                    <a:lnTo>
                      <a:pt x="206" y="167"/>
                    </a:lnTo>
                    <a:lnTo>
                      <a:pt x="226" y="169"/>
                    </a:lnTo>
                    <a:lnTo>
                      <a:pt x="229" y="169"/>
                    </a:lnTo>
                    <a:lnTo>
                      <a:pt x="239" y="170"/>
                    </a:lnTo>
                    <a:lnTo>
                      <a:pt x="254" y="171"/>
                    </a:lnTo>
                    <a:lnTo>
                      <a:pt x="272" y="174"/>
                    </a:lnTo>
                    <a:lnTo>
                      <a:pt x="272" y="163"/>
                    </a:lnTo>
                    <a:lnTo>
                      <a:pt x="270" y="138"/>
                    </a:lnTo>
                    <a:lnTo>
                      <a:pt x="266" y="119"/>
                    </a:lnTo>
                    <a:lnTo>
                      <a:pt x="258" y="106"/>
                    </a:lnTo>
                    <a:lnTo>
                      <a:pt x="248" y="95"/>
                    </a:lnTo>
                    <a:lnTo>
                      <a:pt x="231" y="85"/>
                    </a:lnTo>
                    <a:lnTo>
                      <a:pt x="207" y="79"/>
                    </a:lnTo>
                    <a:lnTo>
                      <a:pt x="179" y="78"/>
                    </a:lnTo>
                    <a:lnTo>
                      <a:pt x="174" y="78"/>
                    </a:lnTo>
                    <a:lnTo>
                      <a:pt x="160" y="78"/>
                    </a:lnTo>
                    <a:lnTo>
                      <a:pt x="139" y="81"/>
                    </a:lnTo>
                    <a:lnTo>
                      <a:pt x="114" y="85"/>
                    </a:lnTo>
                    <a:lnTo>
                      <a:pt x="86" y="94"/>
                    </a:lnTo>
                    <a:lnTo>
                      <a:pt x="58" y="106"/>
                    </a:lnTo>
                    <a:lnTo>
                      <a:pt x="55" y="107"/>
                    </a:lnTo>
                    <a:lnTo>
                      <a:pt x="54" y="107"/>
                    </a:lnTo>
                    <a:lnTo>
                      <a:pt x="54" y="109"/>
                    </a:lnTo>
                    <a:lnTo>
                      <a:pt x="52" y="109"/>
                    </a:lnTo>
                    <a:lnTo>
                      <a:pt x="51" y="109"/>
                    </a:lnTo>
                    <a:lnTo>
                      <a:pt x="49" y="109"/>
                    </a:lnTo>
                    <a:lnTo>
                      <a:pt x="48" y="107"/>
                    </a:lnTo>
                    <a:lnTo>
                      <a:pt x="45" y="106"/>
                    </a:lnTo>
                    <a:lnTo>
                      <a:pt x="43" y="104"/>
                    </a:lnTo>
                    <a:lnTo>
                      <a:pt x="24" y="50"/>
                    </a:lnTo>
                    <a:lnTo>
                      <a:pt x="23" y="47"/>
                    </a:lnTo>
                    <a:lnTo>
                      <a:pt x="23" y="44"/>
                    </a:lnTo>
                    <a:lnTo>
                      <a:pt x="24" y="41"/>
                    </a:lnTo>
                    <a:lnTo>
                      <a:pt x="26" y="40"/>
                    </a:lnTo>
                    <a:lnTo>
                      <a:pt x="26" y="40"/>
                    </a:lnTo>
                    <a:lnTo>
                      <a:pt x="27" y="40"/>
                    </a:lnTo>
                    <a:lnTo>
                      <a:pt x="39" y="31"/>
                    </a:lnTo>
                    <a:lnTo>
                      <a:pt x="55" y="24"/>
                    </a:lnTo>
                    <a:lnTo>
                      <a:pt x="71" y="19"/>
                    </a:lnTo>
                    <a:lnTo>
                      <a:pt x="87" y="14"/>
                    </a:lnTo>
                    <a:lnTo>
                      <a:pt x="101" y="11"/>
                    </a:lnTo>
                    <a:lnTo>
                      <a:pt x="109" y="9"/>
                    </a:lnTo>
                    <a:lnTo>
                      <a:pt x="112" y="8"/>
                    </a:lnTo>
                    <a:lnTo>
                      <a:pt x="137" y="5"/>
                    </a:lnTo>
                    <a:lnTo>
                      <a:pt x="163" y="2"/>
                    </a:lnTo>
                    <a:lnTo>
                      <a:pt x="1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51" name="Freeform 14"/>
              <p:cNvSpPr>
                <a:spLocks/>
              </p:cNvSpPr>
              <p:nvPr/>
            </p:nvSpPr>
            <p:spPr bwMode="auto">
              <a:xfrm>
                <a:off x="1858963" y="3787775"/>
                <a:ext cx="136525" cy="230188"/>
              </a:xfrm>
              <a:custGeom>
                <a:avLst/>
                <a:gdLst>
                  <a:gd name="T0" fmla="*/ 183 w 259"/>
                  <a:gd name="T1" fmla="*/ 0 h 437"/>
                  <a:gd name="T2" fmla="*/ 206 w 259"/>
                  <a:gd name="T3" fmla="*/ 0 h 437"/>
                  <a:gd name="T4" fmla="*/ 221 w 259"/>
                  <a:gd name="T5" fmla="*/ 2 h 437"/>
                  <a:gd name="T6" fmla="*/ 235 w 259"/>
                  <a:gd name="T7" fmla="*/ 5 h 437"/>
                  <a:gd name="T8" fmla="*/ 247 w 259"/>
                  <a:gd name="T9" fmla="*/ 6 h 437"/>
                  <a:gd name="T10" fmla="*/ 253 w 259"/>
                  <a:gd name="T11" fmla="*/ 9 h 437"/>
                  <a:gd name="T12" fmla="*/ 254 w 259"/>
                  <a:gd name="T13" fmla="*/ 9 h 437"/>
                  <a:gd name="T14" fmla="*/ 256 w 259"/>
                  <a:gd name="T15" fmla="*/ 10 h 437"/>
                  <a:gd name="T16" fmla="*/ 257 w 259"/>
                  <a:gd name="T17" fmla="*/ 12 h 437"/>
                  <a:gd name="T18" fmla="*/ 259 w 259"/>
                  <a:gd name="T19" fmla="*/ 15 h 437"/>
                  <a:gd name="T20" fmla="*/ 257 w 259"/>
                  <a:gd name="T21" fmla="*/ 19 h 437"/>
                  <a:gd name="T22" fmla="*/ 254 w 259"/>
                  <a:gd name="T23" fmla="*/ 27 h 437"/>
                  <a:gd name="T24" fmla="*/ 250 w 259"/>
                  <a:gd name="T25" fmla="*/ 38 h 437"/>
                  <a:gd name="T26" fmla="*/ 245 w 259"/>
                  <a:gd name="T27" fmla="*/ 53 h 437"/>
                  <a:gd name="T28" fmla="*/ 241 w 259"/>
                  <a:gd name="T29" fmla="*/ 67 h 437"/>
                  <a:gd name="T30" fmla="*/ 237 w 259"/>
                  <a:gd name="T31" fmla="*/ 78 h 437"/>
                  <a:gd name="T32" fmla="*/ 235 w 259"/>
                  <a:gd name="T33" fmla="*/ 81 h 437"/>
                  <a:gd name="T34" fmla="*/ 232 w 259"/>
                  <a:gd name="T35" fmla="*/ 84 h 437"/>
                  <a:gd name="T36" fmla="*/ 229 w 259"/>
                  <a:gd name="T37" fmla="*/ 85 h 437"/>
                  <a:gd name="T38" fmla="*/ 226 w 259"/>
                  <a:gd name="T39" fmla="*/ 85 h 437"/>
                  <a:gd name="T40" fmla="*/ 224 w 259"/>
                  <a:gd name="T41" fmla="*/ 84 h 437"/>
                  <a:gd name="T42" fmla="*/ 216 w 259"/>
                  <a:gd name="T43" fmla="*/ 82 h 437"/>
                  <a:gd name="T44" fmla="*/ 206 w 259"/>
                  <a:gd name="T45" fmla="*/ 82 h 437"/>
                  <a:gd name="T46" fmla="*/ 196 w 259"/>
                  <a:gd name="T47" fmla="*/ 81 h 437"/>
                  <a:gd name="T48" fmla="*/ 178 w 259"/>
                  <a:gd name="T49" fmla="*/ 82 h 437"/>
                  <a:gd name="T50" fmla="*/ 158 w 259"/>
                  <a:gd name="T51" fmla="*/ 86 h 437"/>
                  <a:gd name="T52" fmla="*/ 140 w 259"/>
                  <a:gd name="T53" fmla="*/ 94 h 437"/>
                  <a:gd name="T54" fmla="*/ 124 w 259"/>
                  <a:gd name="T55" fmla="*/ 107 h 437"/>
                  <a:gd name="T56" fmla="*/ 109 w 259"/>
                  <a:gd name="T57" fmla="*/ 125 h 437"/>
                  <a:gd name="T58" fmla="*/ 99 w 259"/>
                  <a:gd name="T59" fmla="*/ 148 h 437"/>
                  <a:gd name="T60" fmla="*/ 95 w 259"/>
                  <a:gd name="T61" fmla="*/ 168 h 437"/>
                  <a:gd name="T62" fmla="*/ 90 w 259"/>
                  <a:gd name="T63" fmla="*/ 193 h 437"/>
                  <a:gd name="T64" fmla="*/ 90 w 259"/>
                  <a:gd name="T65" fmla="*/ 221 h 437"/>
                  <a:gd name="T66" fmla="*/ 90 w 259"/>
                  <a:gd name="T67" fmla="*/ 430 h 437"/>
                  <a:gd name="T68" fmla="*/ 89 w 259"/>
                  <a:gd name="T69" fmla="*/ 433 h 437"/>
                  <a:gd name="T70" fmla="*/ 88 w 259"/>
                  <a:gd name="T71" fmla="*/ 436 h 437"/>
                  <a:gd name="T72" fmla="*/ 85 w 259"/>
                  <a:gd name="T73" fmla="*/ 437 h 437"/>
                  <a:gd name="T74" fmla="*/ 82 w 259"/>
                  <a:gd name="T75" fmla="*/ 437 h 437"/>
                  <a:gd name="T76" fmla="*/ 9 w 259"/>
                  <a:gd name="T77" fmla="*/ 437 h 437"/>
                  <a:gd name="T78" fmla="*/ 4 w 259"/>
                  <a:gd name="T79" fmla="*/ 437 h 437"/>
                  <a:gd name="T80" fmla="*/ 3 w 259"/>
                  <a:gd name="T81" fmla="*/ 436 h 437"/>
                  <a:gd name="T82" fmla="*/ 0 w 259"/>
                  <a:gd name="T83" fmla="*/ 433 h 437"/>
                  <a:gd name="T84" fmla="*/ 0 w 259"/>
                  <a:gd name="T85" fmla="*/ 430 h 437"/>
                  <a:gd name="T86" fmla="*/ 0 w 259"/>
                  <a:gd name="T87" fmla="*/ 13 h 437"/>
                  <a:gd name="T88" fmla="*/ 0 w 259"/>
                  <a:gd name="T89" fmla="*/ 9 h 437"/>
                  <a:gd name="T90" fmla="*/ 1 w 259"/>
                  <a:gd name="T91" fmla="*/ 8 h 437"/>
                  <a:gd name="T92" fmla="*/ 4 w 259"/>
                  <a:gd name="T93" fmla="*/ 5 h 437"/>
                  <a:gd name="T94" fmla="*/ 7 w 259"/>
                  <a:gd name="T95" fmla="*/ 5 h 437"/>
                  <a:gd name="T96" fmla="*/ 79 w 259"/>
                  <a:gd name="T97" fmla="*/ 5 h 437"/>
                  <a:gd name="T98" fmla="*/ 83 w 259"/>
                  <a:gd name="T99" fmla="*/ 5 h 437"/>
                  <a:gd name="T100" fmla="*/ 85 w 259"/>
                  <a:gd name="T101" fmla="*/ 8 h 437"/>
                  <a:gd name="T102" fmla="*/ 86 w 259"/>
                  <a:gd name="T103" fmla="*/ 9 h 437"/>
                  <a:gd name="T104" fmla="*/ 88 w 259"/>
                  <a:gd name="T105" fmla="*/ 13 h 437"/>
                  <a:gd name="T106" fmla="*/ 88 w 259"/>
                  <a:gd name="T107" fmla="*/ 47 h 437"/>
                  <a:gd name="T108" fmla="*/ 101 w 259"/>
                  <a:gd name="T109" fmla="*/ 34 h 437"/>
                  <a:gd name="T110" fmla="*/ 117 w 259"/>
                  <a:gd name="T111" fmla="*/ 21 h 437"/>
                  <a:gd name="T112" fmla="*/ 134 w 259"/>
                  <a:gd name="T113" fmla="*/ 12 h 437"/>
                  <a:gd name="T114" fmla="*/ 149 w 259"/>
                  <a:gd name="T115" fmla="*/ 6 h 437"/>
                  <a:gd name="T116" fmla="*/ 164 w 259"/>
                  <a:gd name="T117" fmla="*/ 3 h 437"/>
                  <a:gd name="T118" fmla="*/ 183 w 259"/>
                  <a:gd name="T1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437">
                    <a:moveTo>
                      <a:pt x="183" y="0"/>
                    </a:moveTo>
                    <a:lnTo>
                      <a:pt x="206" y="0"/>
                    </a:lnTo>
                    <a:lnTo>
                      <a:pt x="221" y="2"/>
                    </a:lnTo>
                    <a:lnTo>
                      <a:pt x="235" y="5"/>
                    </a:lnTo>
                    <a:lnTo>
                      <a:pt x="247" y="6"/>
                    </a:lnTo>
                    <a:lnTo>
                      <a:pt x="253" y="9"/>
                    </a:lnTo>
                    <a:lnTo>
                      <a:pt x="254" y="9"/>
                    </a:lnTo>
                    <a:lnTo>
                      <a:pt x="256" y="10"/>
                    </a:lnTo>
                    <a:lnTo>
                      <a:pt x="257" y="12"/>
                    </a:lnTo>
                    <a:lnTo>
                      <a:pt x="259" y="15"/>
                    </a:lnTo>
                    <a:lnTo>
                      <a:pt x="257" y="19"/>
                    </a:lnTo>
                    <a:lnTo>
                      <a:pt x="254" y="27"/>
                    </a:lnTo>
                    <a:lnTo>
                      <a:pt x="250" y="38"/>
                    </a:lnTo>
                    <a:lnTo>
                      <a:pt x="245" y="53"/>
                    </a:lnTo>
                    <a:lnTo>
                      <a:pt x="241" y="67"/>
                    </a:lnTo>
                    <a:lnTo>
                      <a:pt x="237" y="78"/>
                    </a:lnTo>
                    <a:lnTo>
                      <a:pt x="235" y="81"/>
                    </a:lnTo>
                    <a:lnTo>
                      <a:pt x="232" y="84"/>
                    </a:lnTo>
                    <a:lnTo>
                      <a:pt x="229" y="85"/>
                    </a:lnTo>
                    <a:lnTo>
                      <a:pt x="226" y="85"/>
                    </a:lnTo>
                    <a:lnTo>
                      <a:pt x="224" y="84"/>
                    </a:lnTo>
                    <a:lnTo>
                      <a:pt x="216" y="82"/>
                    </a:lnTo>
                    <a:lnTo>
                      <a:pt x="206" y="82"/>
                    </a:lnTo>
                    <a:lnTo>
                      <a:pt x="196" y="81"/>
                    </a:lnTo>
                    <a:lnTo>
                      <a:pt x="178" y="82"/>
                    </a:lnTo>
                    <a:lnTo>
                      <a:pt x="158" y="86"/>
                    </a:lnTo>
                    <a:lnTo>
                      <a:pt x="140" y="94"/>
                    </a:lnTo>
                    <a:lnTo>
                      <a:pt x="124" y="107"/>
                    </a:lnTo>
                    <a:lnTo>
                      <a:pt x="109" y="125"/>
                    </a:lnTo>
                    <a:lnTo>
                      <a:pt x="99" y="148"/>
                    </a:lnTo>
                    <a:lnTo>
                      <a:pt x="95" y="168"/>
                    </a:lnTo>
                    <a:lnTo>
                      <a:pt x="90" y="193"/>
                    </a:lnTo>
                    <a:lnTo>
                      <a:pt x="90" y="221"/>
                    </a:lnTo>
                    <a:lnTo>
                      <a:pt x="90" y="430"/>
                    </a:lnTo>
                    <a:lnTo>
                      <a:pt x="89" y="433"/>
                    </a:lnTo>
                    <a:lnTo>
                      <a:pt x="88" y="436"/>
                    </a:lnTo>
                    <a:lnTo>
                      <a:pt x="85" y="437"/>
                    </a:lnTo>
                    <a:lnTo>
                      <a:pt x="82" y="437"/>
                    </a:lnTo>
                    <a:lnTo>
                      <a:pt x="9" y="437"/>
                    </a:lnTo>
                    <a:lnTo>
                      <a:pt x="4" y="437"/>
                    </a:lnTo>
                    <a:lnTo>
                      <a:pt x="3" y="436"/>
                    </a:lnTo>
                    <a:lnTo>
                      <a:pt x="0" y="433"/>
                    </a:lnTo>
                    <a:lnTo>
                      <a:pt x="0" y="430"/>
                    </a:lnTo>
                    <a:lnTo>
                      <a:pt x="0" y="13"/>
                    </a:lnTo>
                    <a:lnTo>
                      <a:pt x="0" y="9"/>
                    </a:lnTo>
                    <a:lnTo>
                      <a:pt x="1" y="8"/>
                    </a:lnTo>
                    <a:lnTo>
                      <a:pt x="4" y="5"/>
                    </a:lnTo>
                    <a:lnTo>
                      <a:pt x="7" y="5"/>
                    </a:lnTo>
                    <a:lnTo>
                      <a:pt x="79" y="5"/>
                    </a:lnTo>
                    <a:lnTo>
                      <a:pt x="83" y="5"/>
                    </a:lnTo>
                    <a:lnTo>
                      <a:pt x="85" y="8"/>
                    </a:lnTo>
                    <a:lnTo>
                      <a:pt x="86" y="9"/>
                    </a:lnTo>
                    <a:lnTo>
                      <a:pt x="88" y="13"/>
                    </a:lnTo>
                    <a:lnTo>
                      <a:pt x="88" y="47"/>
                    </a:lnTo>
                    <a:lnTo>
                      <a:pt x="101" y="34"/>
                    </a:lnTo>
                    <a:lnTo>
                      <a:pt x="117" y="21"/>
                    </a:lnTo>
                    <a:lnTo>
                      <a:pt x="134" y="12"/>
                    </a:lnTo>
                    <a:lnTo>
                      <a:pt x="149" y="6"/>
                    </a:lnTo>
                    <a:lnTo>
                      <a:pt x="164"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52" name="Freeform 15"/>
              <p:cNvSpPr>
                <a:spLocks/>
              </p:cNvSpPr>
              <p:nvPr/>
            </p:nvSpPr>
            <p:spPr bwMode="auto">
              <a:xfrm>
                <a:off x="1374775" y="3689350"/>
                <a:ext cx="258763" cy="434975"/>
              </a:xfrm>
              <a:custGeom>
                <a:avLst/>
                <a:gdLst>
                  <a:gd name="T0" fmla="*/ 436 w 487"/>
                  <a:gd name="T1" fmla="*/ 0 h 822"/>
                  <a:gd name="T2" fmla="*/ 468 w 487"/>
                  <a:gd name="T3" fmla="*/ 6 h 822"/>
                  <a:gd name="T4" fmla="*/ 483 w 487"/>
                  <a:gd name="T5" fmla="*/ 10 h 822"/>
                  <a:gd name="T6" fmla="*/ 487 w 487"/>
                  <a:gd name="T7" fmla="*/ 13 h 822"/>
                  <a:gd name="T8" fmla="*/ 487 w 487"/>
                  <a:gd name="T9" fmla="*/ 19 h 822"/>
                  <a:gd name="T10" fmla="*/ 465 w 487"/>
                  <a:gd name="T11" fmla="*/ 80 h 822"/>
                  <a:gd name="T12" fmla="*/ 462 w 487"/>
                  <a:gd name="T13" fmla="*/ 83 h 822"/>
                  <a:gd name="T14" fmla="*/ 458 w 487"/>
                  <a:gd name="T15" fmla="*/ 83 h 822"/>
                  <a:gd name="T16" fmla="*/ 451 w 487"/>
                  <a:gd name="T17" fmla="*/ 82 h 822"/>
                  <a:gd name="T18" fmla="*/ 445 w 487"/>
                  <a:gd name="T19" fmla="*/ 80 h 822"/>
                  <a:gd name="T20" fmla="*/ 432 w 487"/>
                  <a:gd name="T21" fmla="*/ 77 h 822"/>
                  <a:gd name="T22" fmla="*/ 416 w 487"/>
                  <a:gd name="T23" fmla="*/ 76 h 822"/>
                  <a:gd name="T24" fmla="*/ 386 w 487"/>
                  <a:gd name="T25" fmla="*/ 80 h 822"/>
                  <a:gd name="T26" fmla="*/ 370 w 487"/>
                  <a:gd name="T27" fmla="*/ 89 h 822"/>
                  <a:gd name="T28" fmla="*/ 353 w 487"/>
                  <a:gd name="T29" fmla="*/ 108 h 822"/>
                  <a:gd name="T30" fmla="*/ 338 w 487"/>
                  <a:gd name="T31" fmla="*/ 143 h 822"/>
                  <a:gd name="T32" fmla="*/ 331 w 487"/>
                  <a:gd name="T33" fmla="*/ 174 h 822"/>
                  <a:gd name="T34" fmla="*/ 328 w 487"/>
                  <a:gd name="T35" fmla="*/ 189 h 822"/>
                  <a:gd name="T36" fmla="*/ 421 w 487"/>
                  <a:gd name="T37" fmla="*/ 189 h 822"/>
                  <a:gd name="T38" fmla="*/ 426 w 487"/>
                  <a:gd name="T39" fmla="*/ 192 h 822"/>
                  <a:gd name="T40" fmla="*/ 427 w 487"/>
                  <a:gd name="T41" fmla="*/ 197 h 822"/>
                  <a:gd name="T42" fmla="*/ 416 w 487"/>
                  <a:gd name="T43" fmla="*/ 259 h 822"/>
                  <a:gd name="T44" fmla="*/ 411 w 487"/>
                  <a:gd name="T45" fmla="*/ 262 h 822"/>
                  <a:gd name="T46" fmla="*/ 408 w 487"/>
                  <a:gd name="T47" fmla="*/ 263 h 822"/>
                  <a:gd name="T48" fmla="*/ 315 w 487"/>
                  <a:gd name="T49" fmla="*/ 263 h 822"/>
                  <a:gd name="T50" fmla="*/ 242 w 487"/>
                  <a:gd name="T51" fmla="*/ 671 h 822"/>
                  <a:gd name="T52" fmla="*/ 212 w 487"/>
                  <a:gd name="T53" fmla="*/ 747 h 822"/>
                  <a:gd name="T54" fmla="*/ 167 w 487"/>
                  <a:gd name="T55" fmla="*/ 797 h 822"/>
                  <a:gd name="T56" fmla="*/ 107 w 487"/>
                  <a:gd name="T57" fmla="*/ 820 h 822"/>
                  <a:gd name="T58" fmla="*/ 52 w 487"/>
                  <a:gd name="T59" fmla="*/ 822 h 822"/>
                  <a:gd name="T60" fmla="*/ 16 w 487"/>
                  <a:gd name="T61" fmla="*/ 814 h 822"/>
                  <a:gd name="T62" fmla="*/ 2 w 487"/>
                  <a:gd name="T63" fmla="*/ 810 h 822"/>
                  <a:gd name="T64" fmla="*/ 0 w 487"/>
                  <a:gd name="T65" fmla="*/ 804 h 822"/>
                  <a:gd name="T66" fmla="*/ 2 w 487"/>
                  <a:gd name="T67" fmla="*/ 794 h 822"/>
                  <a:gd name="T68" fmla="*/ 11 w 487"/>
                  <a:gd name="T69" fmla="*/ 772 h 822"/>
                  <a:gd name="T70" fmla="*/ 19 w 487"/>
                  <a:gd name="T71" fmla="*/ 749 h 822"/>
                  <a:gd name="T72" fmla="*/ 22 w 487"/>
                  <a:gd name="T73" fmla="*/ 740 h 822"/>
                  <a:gd name="T74" fmla="*/ 27 w 487"/>
                  <a:gd name="T75" fmla="*/ 738 h 822"/>
                  <a:gd name="T76" fmla="*/ 31 w 487"/>
                  <a:gd name="T77" fmla="*/ 738 h 822"/>
                  <a:gd name="T78" fmla="*/ 35 w 487"/>
                  <a:gd name="T79" fmla="*/ 740 h 822"/>
                  <a:gd name="T80" fmla="*/ 46 w 487"/>
                  <a:gd name="T81" fmla="*/ 743 h 822"/>
                  <a:gd name="T82" fmla="*/ 62 w 487"/>
                  <a:gd name="T83" fmla="*/ 746 h 822"/>
                  <a:gd name="T84" fmla="*/ 87 w 487"/>
                  <a:gd name="T85" fmla="*/ 744 h 822"/>
                  <a:gd name="T86" fmla="*/ 111 w 487"/>
                  <a:gd name="T87" fmla="*/ 737 h 822"/>
                  <a:gd name="T88" fmla="*/ 128 w 487"/>
                  <a:gd name="T89" fmla="*/ 721 h 822"/>
                  <a:gd name="T90" fmla="*/ 147 w 487"/>
                  <a:gd name="T91" fmla="*/ 681 h 822"/>
                  <a:gd name="T92" fmla="*/ 163 w 487"/>
                  <a:gd name="T93" fmla="*/ 613 h 822"/>
                  <a:gd name="T94" fmla="*/ 164 w 487"/>
                  <a:gd name="T95" fmla="*/ 263 h 822"/>
                  <a:gd name="T96" fmla="*/ 158 w 487"/>
                  <a:gd name="T97" fmla="*/ 262 h 822"/>
                  <a:gd name="T98" fmla="*/ 155 w 487"/>
                  <a:gd name="T99" fmla="*/ 257 h 822"/>
                  <a:gd name="T100" fmla="*/ 166 w 487"/>
                  <a:gd name="T101" fmla="*/ 196 h 822"/>
                  <a:gd name="T102" fmla="*/ 168 w 487"/>
                  <a:gd name="T103" fmla="*/ 190 h 822"/>
                  <a:gd name="T104" fmla="*/ 173 w 487"/>
                  <a:gd name="T105" fmla="*/ 189 h 822"/>
                  <a:gd name="T106" fmla="*/ 174 w 487"/>
                  <a:gd name="T107" fmla="*/ 189 h 822"/>
                  <a:gd name="T108" fmla="*/ 242 w 487"/>
                  <a:gd name="T109" fmla="*/ 170 h 822"/>
                  <a:gd name="T110" fmla="*/ 264 w 487"/>
                  <a:gd name="T111" fmla="*/ 95 h 822"/>
                  <a:gd name="T112" fmla="*/ 297 w 487"/>
                  <a:gd name="T113" fmla="*/ 42 h 822"/>
                  <a:gd name="T114" fmla="*/ 348 w 487"/>
                  <a:gd name="T115" fmla="*/ 10 h 822"/>
                  <a:gd name="T116" fmla="*/ 416 w 487"/>
                  <a:gd name="T1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822">
                    <a:moveTo>
                      <a:pt x="416" y="0"/>
                    </a:moveTo>
                    <a:lnTo>
                      <a:pt x="436" y="0"/>
                    </a:lnTo>
                    <a:lnTo>
                      <a:pt x="454" y="3"/>
                    </a:lnTo>
                    <a:lnTo>
                      <a:pt x="468" y="6"/>
                    </a:lnTo>
                    <a:lnTo>
                      <a:pt x="481" y="9"/>
                    </a:lnTo>
                    <a:lnTo>
                      <a:pt x="483" y="10"/>
                    </a:lnTo>
                    <a:lnTo>
                      <a:pt x="484" y="12"/>
                    </a:lnTo>
                    <a:lnTo>
                      <a:pt x="487" y="13"/>
                    </a:lnTo>
                    <a:lnTo>
                      <a:pt x="487" y="16"/>
                    </a:lnTo>
                    <a:lnTo>
                      <a:pt x="487" y="19"/>
                    </a:lnTo>
                    <a:lnTo>
                      <a:pt x="465" y="77"/>
                    </a:lnTo>
                    <a:lnTo>
                      <a:pt x="465" y="80"/>
                    </a:lnTo>
                    <a:lnTo>
                      <a:pt x="464" y="82"/>
                    </a:lnTo>
                    <a:lnTo>
                      <a:pt x="462" y="83"/>
                    </a:lnTo>
                    <a:lnTo>
                      <a:pt x="459" y="83"/>
                    </a:lnTo>
                    <a:lnTo>
                      <a:pt x="458" y="83"/>
                    </a:lnTo>
                    <a:lnTo>
                      <a:pt x="454" y="82"/>
                    </a:lnTo>
                    <a:lnTo>
                      <a:pt x="451" y="82"/>
                    </a:lnTo>
                    <a:lnTo>
                      <a:pt x="449" y="80"/>
                    </a:lnTo>
                    <a:lnTo>
                      <a:pt x="445" y="80"/>
                    </a:lnTo>
                    <a:lnTo>
                      <a:pt x="439" y="79"/>
                    </a:lnTo>
                    <a:lnTo>
                      <a:pt x="432" y="77"/>
                    </a:lnTo>
                    <a:lnTo>
                      <a:pt x="424" y="76"/>
                    </a:lnTo>
                    <a:lnTo>
                      <a:pt x="416" y="76"/>
                    </a:lnTo>
                    <a:lnTo>
                      <a:pt x="401" y="77"/>
                    </a:lnTo>
                    <a:lnTo>
                      <a:pt x="386" y="80"/>
                    </a:lnTo>
                    <a:lnTo>
                      <a:pt x="378" y="85"/>
                    </a:lnTo>
                    <a:lnTo>
                      <a:pt x="370" y="89"/>
                    </a:lnTo>
                    <a:lnTo>
                      <a:pt x="363" y="95"/>
                    </a:lnTo>
                    <a:lnTo>
                      <a:pt x="353" y="108"/>
                    </a:lnTo>
                    <a:lnTo>
                      <a:pt x="343" y="124"/>
                    </a:lnTo>
                    <a:lnTo>
                      <a:pt x="338" y="143"/>
                    </a:lnTo>
                    <a:lnTo>
                      <a:pt x="334" y="159"/>
                    </a:lnTo>
                    <a:lnTo>
                      <a:pt x="331" y="174"/>
                    </a:lnTo>
                    <a:lnTo>
                      <a:pt x="329" y="184"/>
                    </a:lnTo>
                    <a:lnTo>
                      <a:pt x="328" y="189"/>
                    </a:lnTo>
                    <a:lnTo>
                      <a:pt x="417" y="189"/>
                    </a:lnTo>
                    <a:lnTo>
                      <a:pt x="421" y="189"/>
                    </a:lnTo>
                    <a:lnTo>
                      <a:pt x="424" y="190"/>
                    </a:lnTo>
                    <a:lnTo>
                      <a:pt x="426" y="192"/>
                    </a:lnTo>
                    <a:lnTo>
                      <a:pt x="427" y="194"/>
                    </a:lnTo>
                    <a:lnTo>
                      <a:pt x="427" y="197"/>
                    </a:lnTo>
                    <a:lnTo>
                      <a:pt x="417" y="254"/>
                    </a:lnTo>
                    <a:lnTo>
                      <a:pt x="416" y="259"/>
                    </a:lnTo>
                    <a:lnTo>
                      <a:pt x="413" y="260"/>
                    </a:lnTo>
                    <a:lnTo>
                      <a:pt x="411" y="262"/>
                    </a:lnTo>
                    <a:lnTo>
                      <a:pt x="410" y="263"/>
                    </a:lnTo>
                    <a:lnTo>
                      <a:pt x="408" y="263"/>
                    </a:lnTo>
                    <a:lnTo>
                      <a:pt x="407" y="263"/>
                    </a:lnTo>
                    <a:lnTo>
                      <a:pt x="315" y="263"/>
                    </a:lnTo>
                    <a:lnTo>
                      <a:pt x="252" y="620"/>
                    </a:lnTo>
                    <a:lnTo>
                      <a:pt x="242" y="671"/>
                    </a:lnTo>
                    <a:lnTo>
                      <a:pt x="227" y="714"/>
                    </a:lnTo>
                    <a:lnTo>
                      <a:pt x="212" y="747"/>
                    </a:lnTo>
                    <a:lnTo>
                      <a:pt x="192" y="775"/>
                    </a:lnTo>
                    <a:lnTo>
                      <a:pt x="167" y="797"/>
                    </a:lnTo>
                    <a:lnTo>
                      <a:pt x="139" y="812"/>
                    </a:lnTo>
                    <a:lnTo>
                      <a:pt x="107" y="820"/>
                    </a:lnTo>
                    <a:lnTo>
                      <a:pt x="71" y="822"/>
                    </a:lnTo>
                    <a:lnTo>
                      <a:pt x="52" y="822"/>
                    </a:lnTo>
                    <a:lnTo>
                      <a:pt x="30" y="819"/>
                    </a:lnTo>
                    <a:lnTo>
                      <a:pt x="16" y="814"/>
                    </a:lnTo>
                    <a:lnTo>
                      <a:pt x="5" y="812"/>
                    </a:lnTo>
                    <a:lnTo>
                      <a:pt x="2" y="810"/>
                    </a:lnTo>
                    <a:lnTo>
                      <a:pt x="0" y="807"/>
                    </a:lnTo>
                    <a:lnTo>
                      <a:pt x="0" y="804"/>
                    </a:lnTo>
                    <a:lnTo>
                      <a:pt x="0" y="800"/>
                    </a:lnTo>
                    <a:lnTo>
                      <a:pt x="2" y="794"/>
                    </a:lnTo>
                    <a:lnTo>
                      <a:pt x="6" y="784"/>
                    </a:lnTo>
                    <a:lnTo>
                      <a:pt x="11" y="772"/>
                    </a:lnTo>
                    <a:lnTo>
                      <a:pt x="15" y="759"/>
                    </a:lnTo>
                    <a:lnTo>
                      <a:pt x="19" y="749"/>
                    </a:lnTo>
                    <a:lnTo>
                      <a:pt x="21" y="743"/>
                    </a:lnTo>
                    <a:lnTo>
                      <a:pt x="22" y="740"/>
                    </a:lnTo>
                    <a:lnTo>
                      <a:pt x="25" y="738"/>
                    </a:lnTo>
                    <a:lnTo>
                      <a:pt x="27" y="738"/>
                    </a:lnTo>
                    <a:lnTo>
                      <a:pt x="30" y="738"/>
                    </a:lnTo>
                    <a:lnTo>
                      <a:pt x="31" y="738"/>
                    </a:lnTo>
                    <a:lnTo>
                      <a:pt x="31" y="738"/>
                    </a:lnTo>
                    <a:lnTo>
                      <a:pt x="35" y="740"/>
                    </a:lnTo>
                    <a:lnTo>
                      <a:pt x="40" y="741"/>
                    </a:lnTo>
                    <a:lnTo>
                      <a:pt x="46" y="743"/>
                    </a:lnTo>
                    <a:lnTo>
                      <a:pt x="53" y="744"/>
                    </a:lnTo>
                    <a:lnTo>
                      <a:pt x="62" y="746"/>
                    </a:lnTo>
                    <a:lnTo>
                      <a:pt x="69" y="746"/>
                    </a:lnTo>
                    <a:lnTo>
                      <a:pt x="87" y="744"/>
                    </a:lnTo>
                    <a:lnTo>
                      <a:pt x="101" y="741"/>
                    </a:lnTo>
                    <a:lnTo>
                      <a:pt x="111" y="737"/>
                    </a:lnTo>
                    <a:lnTo>
                      <a:pt x="120" y="730"/>
                    </a:lnTo>
                    <a:lnTo>
                      <a:pt x="128" y="721"/>
                    </a:lnTo>
                    <a:lnTo>
                      <a:pt x="138" y="705"/>
                    </a:lnTo>
                    <a:lnTo>
                      <a:pt x="147" y="681"/>
                    </a:lnTo>
                    <a:lnTo>
                      <a:pt x="155" y="651"/>
                    </a:lnTo>
                    <a:lnTo>
                      <a:pt x="163" y="613"/>
                    </a:lnTo>
                    <a:lnTo>
                      <a:pt x="226" y="263"/>
                    </a:lnTo>
                    <a:lnTo>
                      <a:pt x="164" y="263"/>
                    </a:lnTo>
                    <a:lnTo>
                      <a:pt x="160" y="263"/>
                    </a:lnTo>
                    <a:lnTo>
                      <a:pt x="158" y="262"/>
                    </a:lnTo>
                    <a:lnTo>
                      <a:pt x="155" y="260"/>
                    </a:lnTo>
                    <a:lnTo>
                      <a:pt x="155" y="257"/>
                    </a:lnTo>
                    <a:lnTo>
                      <a:pt x="155" y="254"/>
                    </a:lnTo>
                    <a:lnTo>
                      <a:pt x="166" y="196"/>
                    </a:lnTo>
                    <a:lnTo>
                      <a:pt x="167" y="193"/>
                    </a:lnTo>
                    <a:lnTo>
                      <a:pt x="168" y="190"/>
                    </a:lnTo>
                    <a:lnTo>
                      <a:pt x="171" y="189"/>
                    </a:lnTo>
                    <a:lnTo>
                      <a:pt x="173" y="189"/>
                    </a:lnTo>
                    <a:lnTo>
                      <a:pt x="174" y="189"/>
                    </a:lnTo>
                    <a:lnTo>
                      <a:pt x="174" y="189"/>
                    </a:lnTo>
                    <a:lnTo>
                      <a:pt x="239" y="189"/>
                    </a:lnTo>
                    <a:lnTo>
                      <a:pt x="242" y="170"/>
                    </a:lnTo>
                    <a:lnTo>
                      <a:pt x="250" y="130"/>
                    </a:lnTo>
                    <a:lnTo>
                      <a:pt x="264" y="95"/>
                    </a:lnTo>
                    <a:lnTo>
                      <a:pt x="278" y="66"/>
                    </a:lnTo>
                    <a:lnTo>
                      <a:pt x="297" y="42"/>
                    </a:lnTo>
                    <a:lnTo>
                      <a:pt x="321" y="23"/>
                    </a:lnTo>
                    <a:lnTo>
                      <a:pt x="348" y="10"/>
                    </a:lnTo>
                    <a:lnTo>
                      <a:pt x="381" y="3"/>
                    </a:lnTo>
                    <a:lnTo>
                      <a:pt x="4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53" name="Freeform 16"/>
              <p:cNvSpPr>
                <a:spLocks/>
              </p:cNvSpPr>
              <p:nvPr/>
            </p:nvSpPr>
            <p:spPr bwMode="auto">
              <a:xfrm>
                <a:off x="922338" y="3694113"/>
                <a:ext cx="47625" cy="323850"/>
              </a:xfrm>
              <a:custGeom>
                <a:avLst/>
                <a:gdLst>
                  <a:gd name="T0" fmla="*/ 9 w 91"/>
                  <a:gd name="T1" fmla="*/ 0 h 612"/>
                  <a:gd name="T2" fmla="*/ 82 w 91"/>
                  <a:gd name="T3" fmla="*/ 0 h 612"/>
                  <a:gd name="T4" fmla="*/ 87 w 91"/>
                  <a:gd name="T5" fmla="*/ 1 h 612"/>
                  <a:gd name="T6" fmla="*/ 88 w 91"/>
                  <a:gd name="T7" fmla="*/ 3 h 612"/>
                  <a:gd name="T8" fmla="*/ 90 w 91"/>
                  <a:gd name="T9" fmla="*/ 6 h 612"/>
                  <a:gd name="T10" fmla="*/ 91 w 91"/>
                  <a:gd name="T11" fmla="*/ 8 h 612"/>
                  <a:gd name="T12" fmla="*/ 91 w 91"/>
                  <a:gd name="T13" fmla="*/ 605 h 612"/>
                  <a:gd name="T14" fmla="*/ 90 w 91"/>
                  <a:gd name="T15" fmla="*/ 608 h 612"/>
                  <a:gd name="T16" fmla="*/ 88 w 91"/>
                  <a:gd name="T17" fmla="*/ 611 h 612"/>
                  <a:gd name="T18" fmla="*/ 87 w 91"/>
                  <a:gd name="T19" fmla="*/ 612 h 612"/>
                  <a:gd name="T20" fmla="*/ 82 w 91"/>
                  <a:gd name="T21" fmla="*/ 612 h 612"/>
                  <a:gd name="T22" fmla="*/ 9 w 91"/>
                  <a:gd name="T23" fmla="*/ 612 h 612"/>
                  <a:gd name="T24" fmla="*/ 5 w 91"/>
                  <a:gd name="T25" fmla="*/ 612 h 612"/>
                  <a:gd name="T26" fmla="*/ 3 w 91"/>
                  <a:gd name="T27" fmla="*/ 611 h 612"/>
                  <a:gd name="T28" fmla="*/ 2 w 91"/>
                  <a:gd name="T29" fmla="*/ 608 h 612"/>
                  <a:gd name="T30" fmla="*/ 0 w 91"/>
                  <a:gd name="T31" fmla="*/ 605 h 612"/>
                  <a:gd name="T32" fmla="*/ 0 w 91"/>
                  <a:gd name="T33" fmla="*/ 8 h 612"/>
                  <a:gd name="T34" fmla="*/ 2 w 91"/>
                  <a:gd name="T35" fmla="*/ 6 h 612"/>
                  <a:gd name="T36" fmla="*/ 3 w 91"/>
                  <a:gd name="T37" fmla="*/ 3 h 612"/>
                  <a:gd name="T38" fmla="*/ 5 w 91"/>
                  <a:gd name="T39" fmla="*/ 1 h 612"/>
                  <a:gd name="T40" fmla="*/ 9 w 91"/>
                  <a:gd name="T4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12">
                    <a:moveTo>
                      <a:pt x="9" y="0"/>
                    </a:moveTo>
                    <a:lnTo>
                      <a:pt x="82" y="0"/>
                    </a:lnTo>
                    <a:lnTo>
                      <a:pt x="87" y="1"/>
                    </a:lnTo>
                    <a:lnTo>
                      <a:pt x="88" y="3"/>
                    </a:lnTo>
                    <a:lnTo>
                      <a:pt x="90" y="6"/>
                    </a:lnTo>
                    <a:lnTo>
                      <a:pt x="91" y="8"/>
                    </a:lnTo>
                    <a:lnTo>
                      <a:pt x="91" y="605"/>
                    </a:lnTo>
                    <a:lnTo>
                      <a:pt x="90" y="608"/>
                    </a:lnTo>
                    <a:lnTo>
                      <a:pt x="88" y="611"/>
                    </a:lnTo>
                    <a:lnTo>
                      <a:pt x="87" y="612"/>
                    </a:lnTo>
                    <a:lnTo>
                      <a:pt x="82" y="612"/>
                    </a:lnTo>
                    <a:lnTo>
                      <a:pt x="9" y="612"/>
                    </a:lnTo>
                    <a:lnTo>
                      <a:pt x="5" y="612"/>
                    </a:lnTo>
                    <a:lnTo>
                      <a:pt x="3" y="611"/>
                    </a:lnTo>
                    <a:lnTo>
                      <a:pt x="2" y="608"/>
                    </a:lnTo>
                    <a:lnTo>
                      <a:pt x="0" y="605"/>
                    </a:lnTo>
                    <a:lnTo>
                      <a:pt x="0" y="8"/>
                    </a:lnTo>
                    <a:lnTo>
                      <a:pt x="2" y="6"/>
                    </a:lnTo>
                    <a:lnTo>
                      <a:pt x="3" y="3"/>
                    </a:lnTo>
                    <a:lnTo>
                      <a:pt x="5" y="1"/>
                    </a:lnTo>
                    <a:lnTo>
                      <a:pt x="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3" name="Group 1202"/>
          <p:cNvGrpSpPr/>
          <p:nvPr/>
        </p:nvGrpSpPr>
        <p:grpSpPr>
          <a:xfrm>
            <a:off x="6208543" y="1577380"/>
            <a:ext cx="326629" cy="441131"/>
            <a:chOff x="6208543" y="1577380"/>
            <a:chExt cx="326629" cy="441131"/>
          </a:xfrm>
        </p:grpSpPr>
        <p:grpSp>
          <p:nvGrpSpPr>
            <p:cNvPr id="1484" name="Group 1483"/>
            <p:cNvGrpSpPr/>
            <p:nvPr/>
          </p:nvGrpSpPr>
          <p:grpSpPr>
            <a:xfrm flipH="1">
              <a:off x="6318930" y="1841354"/>
              <a:ext cx="115499" cy="177157"/>
              <a:chOff x="8805681" y="1609849"/>
              <a:chExt cx="609598" cy="935036"/>
            </a:xfrm>
            <a:solidFill>
              <a:srgbClr val="FFC000"/>
            </a:solidFill>
          </p:grpSpPr>
          <p:sp>
            <p:nvSpPr>
              <p:cNvPr id="153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4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485" name="Group 1484"/>
            <p:cNvGrpSpPr>
              <a:grpSpLocks noChangeAspect="1"/>
            </p:cNvGrpSpPr>
            <p:nvPr/>
          </p:nvGrpSpPr>
          <p:grpSpPr>
            <a:xfrm>
              <a:off x="6208543" y="1577380"/>
              <a:ext cx="326629" cy="228600"/>
              <a:chOff x="111125" y="3067050"/>
              <a:chExt cx="2549525" cy="1784350"/>
            </a:xfrm>
          </p:grpSpPr>
          <p:sp>
            <p:nvSpPr>
              <p:cNvPr id="1486" name="Freeform 1485"/>
              <p:cNvSpPr>
                <a:spLocks/>
              </p:cNvSpPr>
              <p:nvPr/>
            </p:nvSpPr>
            <p:spPr bwMode="auto">
              <a:xfrm>
                <a:off x="111125" y="3067050"/>
                <a:ext cx="2549525" cy="1784350"/>
              </a:xfrm>
              <a:custGeom>
                <a:avLst/>
                <a:gdLst>
                  <a:gd name="T0" fmla="*/ 1351 w 4819"/>
                  <a:gd name="T1" fmla="*/ 3 h 3372"/>
                  <a:gd name="T2" fmla="*/ 1605 w 4819"/>
                  <a:gd name="T3" fmla="*/ 64 h 3372"/>
                  <a:gd name="T4" fmla="*/ 1826 w 4819"/>
                  <a:gd name="T5" fmla="*/ 188 h 3372"/>
                  <a:gd name="T6" fmla="*/ 2006 w 4819"/>
                  <a:gd name="T7" fmla="*/ 367 h 3372"/>
                  <a:gd name="T8" fmla="*/ 2203 w 4819"/>
                  <a:gd name="T9" fmla="*/ 213 h 3372"/>
                  <a:gd name="T10" fmla="*/ 2442 w 4819"/>
                  <a:gd name="T11" fmla="*/ 123 h 3372"/>
                  <a:gd name="T12" fmla="*/ 2702 w 4819"/>
                  <a:gd name="T13" fmla="*/ 109 h 3372"/>
                  <a:gd name="T14" fmla="*/ 2943 w 4819"/>
                  <a:gd name="T15" fmla="*/ 171 h 3372"/>
                  <a:gd name="T16" fmla="*/ 3151 w 4819"/>
                  <a:gd name="T17" fmla="*/ 297 h 3372"/>
                  <a:gd name="T18" fmla="*/ 3316 w 4819"/>
                  <a:gd name="T19" fmla="*/ 475 h 3372"/>
                  <a:gd name="T20" fmla="*/ 3521 w 4819"/>
                  <a:gd name="T21" fmla="*/ 490 h 3372"/>
                  <a:gd name="T22" fmla="*/ 3779 w 4819"/>
                  <a:gd name="T23" fmla="*/ 456 h 3372"/>
                  <a:gd name="T24" fmla="*/ 4056 w 4819"/>
                  <a:gd name="T25" fmla="*/ 494 h 3372"/>
                  <a:gd name="T26" fmla="*/ 4304 w 4819"/>
                  <a:gd name="T27" fmla="*/ 599 h 3372"/>
                  <a:gd name="T28" fmla="*/ 4515 w 4819"/>
                  <a:gd name="T29" fmla="*/ 763 h 3372"/>
                  <a:gd name="T30" fmla="*/ 4677 w 4819"/>
                  <a:gd name="T31" fmla="*/ 975 h 3372"/>
                  <a:gd name="T32" fmla="*/ 4781 w 4819"/>
                  <a:gd name="T33" fmla="*/ 1225 h 3372"/>
                  <a:gd name="T34" fmla="*/ 4819 w 4819"/>
                  <a:gd name="T35" fmla="*/ 1505 h 3372"/>
                  <a:gd name="T36" fmla="*/ 4781 w 4819"/>
                  <a:gd name="T37" fmla="*/ 1782 h 3372"/>
                  <a:gd name="T38" fmla="*/ 4677 w 4819"/>
                  <a:gd name="T39" fmla="*/ 2034 h 3372"/>
                  <a:gd name="T40" fmla="*/ 4515 w 4819"/>
                  <a:gd name="T41" fmla="*/ 2246 h 3372"/>
                  <a:gd name="T42" fmla="*/ 4304 w 4819"/>
                  <a:gd name="T43" fmla="*/ 2410 h 3372"/>
                  <a:gd name="T44" fmla="*/ 4056 w 4819"/>
                  <a:gd name="T45" fmla="*/ 2515 h 3372"/>
                  <a:gd name="T46" fmla="*/ 3779 w 4819"/>
                  <a:gd name="T47" fmla="*/ 2553 h 3372"/>
                  <a:gd name="T48" fmla="*/ 3575 w 4819"/>
                  <a:gd name="T49" fmla="*/ 2533 h 3372"/>
                  <a:gd name="T50" fmla="*/ 3429 w 4819"/>
                  <a:gd name="T51" fmla="*/ 2718 h 3372"/>
                  <a:gd name="T52" fmla="*/ 3231 w 4819"/>
                  <a:gd name="T53" fmla="*/ 2851 h 3372"/>
                  <a:gd name="T54" fmla="*/ 2997 w 4819"/>
                  <a:gd name="T55" fmla="*/ 2916 h 3372"/>
                  <a:gd name="T56" fmla="*/ 2773 w 4819"/>
                  <a:gd name="T57" fmla="*/ 2908 h 3372"/>
                  <a:gd name="T58" fmla="*/ 2580 w 4819"/>
                  <a:gd name="T59" fmla="*/ 2844 h 3372"/>
                  <a:gd name="T60" fmla="*/ 2450 w 4819"/>
                  <a:gd name="T61" fmla="*/ 3058 h 3372"/>
                  <a:gd name="T62" fmla="*/ 2266 w 4819"/>
                  <a:gd name="T63" fmla="*/ 3224 h 3372"/>
                  <a:gd name="T64" fmla="*/ 2039 w 4819"/>
                  <a:gd name="T65" fmla="*/ 3334 h 3372"/>
                  <a:gd name="T66" fmla="*/ 1782 w 4819"/>
                  <a:gd name="T67" fmla="*/ 3372 h 3372"/>
                  <a:gd name="T68" fmla="*/ 1535 w 4819"/>
                  <a:gd name="T69" fmla="*/ 3337 h 3372"/>
                  <a:gd name="T70" fmla="*/ 1316 w 4819"/>
                  <a:gd name="T71" fmla="*/ 3236 h 3372"/>
                  <a:gd name="T72" fmla="*/ 1133 w 4819"/>
                  <a:gd name="T73" fmla="*/ 3080 h 3372"/>
                  <a:gd name="T74" fmla="*/ 1001 w 4819"/>
                  <a:gd name="T75" fmla="*/ 2881 h 3372"/>
                  <a:gd name="T76" fmla="*/ 804 w 4819"/>
                  <a:gd name="T77" fmla="*/ 2822 h 3372"/>
                  <a:gd name="T78" fmla="*/ 564 w 4819"/>
                  <a:gd name="T79" fmla="*/ 2786 h 3372"/>
                  <a:gd name="T80" fmla="*/ 355 w 4819"/>
                  <a:gd name="T81" fmla="*/ 2683 h 3372"/>
                  <a:gd name="T82" fmla="*/ 184 w 4819"/>
                  <a:gd name="T83" fmla="*/ 2527 h 3372"/>
                  <a:gd name="T84" fmla="*/ 62 w 4819"/>
                  <a:gd name="T85" fmla="*/ 2326 h 3372"/>
                  <a:gd name="T86" fmla="*/ 4 w 4819"/>
                  <a:gd name="T87" fmla="*/ 2092 h 3372"/>
                  <a:gd name="T88" fmla="*/ 16 w 4819"/>
                  <a:gd name="T89" fmla="*/ 1850 h 3372"/>
                  <a:gd name="T90" fmla="*/ 92 w 4819"/>
                  <a:gd name="T91" fmla="*/ 1632 h 3372"/>
                  <a:gd name="T92" fmla="*/ 225 w 4819"/>
                  <a:gd name="T93" fmla="*/ 1446 h 3372"/>
                  <a:gd name="T94" fmla="*/ 402 w 4819"/>
                  <a:gd name="T95" fmla="*/ 1306 h 3372"/>
                  <a:gd name="T96" fmla="*/ 337 w 4819"/>
                  <a:gd name="T97" fmla="*/ 1089 h 3372"/>
                  <a:gd name="T98" fmla="*/ 329 w 4819"/>
                  <a:gd name="T99" fmla="*/ 844 h 3372"/>
                  <a:gd name="T100" fmla="*/ 390 w 4819"/>
                  <a:gd name="T101" fmla="*/ 591 h 3372"/>
                  <a:gd name="T102" fmla="*/ 516 w 4819"/>
                  <a:gd name="T103" fmla="*/ 368 h 3372"/>
                  <a:gd name="T104" fmla="*/ 694 w 4819"/>
                  <a:gd name="T105" fmla="*/ 190 h 3372"/>
                  <a:gd name="T106" fmla="*/ 916 w 4819"/>
                  <a:gd name="T107" fmla="*/ 64 h 3372"/>
                  <a:gd name="T108" fmla="*/ 1171 w 4819"/>
                  <a:gd name="T109" fmla="*/ 3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9" h="3372">
                    <a:moveTo>
                      <a:pt x="1260" y="0"/>
                    </a:moveTo>
                    <a:lnTo>
                      <a:pt x="1261" y="0"/>
                    </a:lnTo>
                    <a:lnTo>
                      <a:pt x="1351" y="3"/>
                    </a:lnTo>
                    <a:lnTo>
                      <a:pt x="1438" y="16"/>
                    </a:lnTo>
                    <a:lnTo>
                      <a:pt x="1523" y="36"/>
                    </a:lnTo>
                    <a:lnTo>
                      <a:pt x="1605" y="64"/>
                    </a:lnTo>
                    <a:lnTo>
                      <a:pt x="1683" y="99"/>
                    </a:lnTo>
                    <a:lnTo>
                      <a:pt x="1757" y="140"/>
                    </a:lnTo>
                    <a:lnTo>
                      <a:pt x="1826" y="188"/>
                    </a:lnTo>
                    <a:lnTo>
                      <a:pt x="1892" y="242"/>
                    </a:lnTo>
                    <a:lnTo>
                      <a:pt x="1950" y="302"/>
                    </a:lnTo>
                    <a:lnTo>
                      <a:pt x="2006" y="367"/>
                    </a:lnTo>
                    <a:lnTo>
                      <a:pt x="2066" y="310"/>
                    </a:lnTo>
                    <a:lnTo>
                      <a:pt x="2133" y="257"/>
                    </a:lnTo>
                    <a:lnTo>
                      <a:pt x="2203" y="213"/>
                    </a:lnTo>
                    <a:lnTo>
                      <a:pt x="2279" y="175"/>
                    </a:lnTo>
                    <a:lnTo>
                      <a:pt x="2358" y="144"/>
                    </a:lnTo>
                    <a:lnTo>
                      <a:pt x="2442" y="123"/>
                    </a:lnTo>
                    <a:lnTo>
                      <a:pt x="2528" y="109"/>
                    </a:lnTo>
                    <a:lnTo>
                      <a:pt x="2616" y="105"/>
                    </a:lnTo>
                    <a:lnTo>
                      <a:pt x="2702" y="109"/>
                    </a:lnTo>
                    <a:lnTo>
                      <a:pt x="2785" y="121"/>
                    </a:lnTo>
                    <a:lnTo>
                      <a:pt x="2866" y="142"/>
                    </a:lnTo>
                    <a:lnTo>
                      <a:pt x="2943" y="171"/>
                    </a:lnTo>
                    <a:lnTo>
                      <a:pt x="3016" y="206"/>
                    </a:lnTo>
                    <a:lnTo>
                      <a:pt x="3086" y="248"/>
                    </a:lnTo>
                    <a:lnTo>
                      <a:pt x="3151" y="297"/>
                    </a:lnTo>
                    <a:lnTo>
                      <a:pt x="3212" y="351"/>
                    </a:lnTo>
                    <a:lnTo>
                      <a:pt x="3266" y="411"/>
                    </a:lnTo>
                    <a:lnTo>
                      <a:pt x="3316" y="475"/>
                    </a:lnTo>
                    <a:lnTo>
                      <a:pt x="3360" y="545"/>
                    </a:lnTo>
                    <a:lnTo>
                      <a:pt x="3439" y="514"/>
                    </a:lnTo>
                    <a:lnTo>
                      <a:pt x="3521" y="490"/>
                    </a:lnTo>
                    <a:lnTo>
                      <a:pt x="3604" y="471"/>
                    </a:lnTo>
                    <a:lnTo>
                      <a:pt x="3692" y="460"/>
                    </a:lnTo>
                    <a:lnTo>
                      <a:pt x="3779" y="456"/>
                    </a:lnTo>
                    <a:lnTo>
                      <a:pt x="3875" y="460"/>
                    </a:lnTo>
                    <a:lnTo>
                      <a:pt x="3967" y="474"/>
                    </a:lnTo>
                    <a:lnTo>
                      <a:pt x="4056" y="494"/>
                    </a:lnTo>
                    <a:lnTo>
                      <a:pt x="4142" y="522"/>
                    </a:lnTo>
                    <a:lnTo>
                      <a:pt x="4225" y="557"/>
                    </a:lnTo>
                    <a:lnTo>
                      <a:pt x="4304" y="599"/>
                    </a:lnTo>
                    <a:lnTo>
                      <a:pt x="4379" y="648"/>
                    </a:lnTo>
                    <a:lnTo>
                      <a:pt x="4449" y="703"/>
                    </a:lnTo>
                    <a:lnTo>
                      <a:pt x="4515" y="763"/>
                    </a:lnTo>
                    <a:lnTo>
                      <a:pt x="4575" y="829"/>
                    </a:lnTo>
                    <a:lnTo>
                      <a:pt x="4629" y="899"/>
                    </a:lnTo>
                    <a:lnTo>
                      <a:pt x="4677" y="975"/>
                    </a:lnTo>
                    <a:lnTo>
                      <a:pt x="4718" y="1056"/>
                    </a:lnTo>
                    <a:lnTo>
                      <a:pt x="4753" y="1139"/>
                    </a:lnTo>
                    <a:lnTo>
                      <a:pt x="4781" y="1225"/>
                    </a:lnTo>
                    <a:lnTo>
                      <a:pt x="4802" y="1316"/>
                    </a:lnTo>
                    <a:lnTo>
                      <a:pt x="4815" y="1409"/>
                    </a:lnTo>
                    <a:lnTo>
                      <a:pt x="4819" y="1505"/>
                    </a:lnTo>
                    <a:lnTo>
                      <a:pt x="4815" y="1600"/>
                    </a:lnTo>
                    <a:lnTo>
                      <a:pt x="4802" y="1693"/>
                    </a:lnTo>
                    <a:lnTo>
                      <a:pt x="4781" y="1782"/>
                    </a:lnTo>
                    <a:lnTo>
                      <a:pt x="4753" y="1870"/>
                    </a:lnTo>
                    <a:lnTo>
                      <a:pt x="4718" y="1953"/>
                    </a:lnTo>
                    <a:lnTo>
                      <a:pt x="4677" y="2034"/>
                    </a:lnTo>
                    <a:lnTo>
                      <a:pt x="4629" y="2108"/>
                    </a:lnTo>
                    <a:lnTo>
                      <a:pt x="4575" y="2180"/>
                    </a:lnTo>
                    <a:lnTo>
                      <a:pt x="4515" y="2246"/>
                    </a:lnTo>
                    <a:lnTo>
                      <a:pt x="4449" y="2306"/>
                    </a:lnTo>
                    <a:lnTo>
                      <a:pt x="4379" y="2360"/>
                    </a:lnTo>
                    <a:lnTo>
                      <a:pt x="4304" y="2410"/>
                    </a:lnTo>
                    <a:lnTo>
                      <a:pt x="4225" y="2452"/>
                    </a:lnTo>
                    <a:lnTo>
                      <a:pt x="4142" y="2487"/>
                    </a:lnTo>
                    <a:lnTo>
                      <a:pt x="4056" y="2515"/>
                    </a:lnTo>
                    <a:lnTo>
                      <a:pt x="3967" y="2536"/>
                    </a:lnTo>
                    <a:lnTo>
                      <a:pt x="3875" y="2549"/>
                    </a:lnTo>
                    <a:lnTo>
                      <a:pt x="3779" y="2553"/>
                    </a:lnTo>
                    <a:lnTo>
                      <a:pt x="3711" y="2550"/>
                    </a:lnTo>
                    <a:lnTo>
                      <a:pt x="3642" y="2543"/>
                    </a:lnTo>
                    <a:lnTo>
                      <a:pt x="3575" y="2533"/>
                    </a:lnTo>
                    <a:lnTo>
                      <a:pt x="3532" y="2600"/>
                    </a:lnTo>
                    <a:lnTo>
                      <a:pt x="3484" y="2661"/>
                    </a:lnTo>
                    <a:lnTo>
                      <a:pt x="3429" y="2718"/>
                    </a:lnTo>
                    <a:lnTo>
                      <a:pt x="3367" y="2769"/>
                    </a:lnTo>
                    <a:lnTo>
                      <a:pt x="3301" y="2813"/>
                    </a:lnTo>
                    <a:lnTo>
                      <a:pt x="3231" y="2851"/>
                    </a:lnTo>
                    <a:lnTo>
                      <a:pt x="3157" y="2881"/>
                    </a:lnTo>
                    <a:lnTo>
                      <a:pt x="3078" y="2903"/>
                    </a:lnTo>
                    <a:lnTo>
                      <a:pt x="2997" y="2916"/>
                    </a:lnTo>
                    <a:lnTo>
                      <a:pt x="2912" y="2922"/>
                    </a:lnTo>
                    <a:lnTo>
                      <a:pt x="2842" y="2917"/>
                    </a:lnTo>
                    <a:lnTo>
                      <a:pt x="2773" y="2908"/>
                    </a:lnTo>
                    <a:lnTo>
                      <a:pt x="2706" y="2892"/>
                    </a:lnTo>
                    <a:lnTo>
                      <a:pt x="2642" y="2872"/>
                    </a:lnTo>
                    <a:lnTo>
                      <a:pt x="2580" y="2844"/>
                    </a:lnTo>
                    <a:lnTo>
                      <a:pt x="2544" y="2920"/>
                    </a:lnTo>
                    <a:lnTo>
                      <a:pt x="2500" y="2992"/>
                    </a:lnTo>
                    <a:lnTo>
                      <a:pt x="2450" y="3058"/>
                    </a:lnTo>
                    <a:lnTo>
                      <a:pt x="2395" y="3119"/>
                    </a:lnTo>
                    <a:lnTo>
                      <a:pt x="2333" y="3175"/>
                    </a:lnTo>
                    <a:lnTo>
                      <a:pt x="2266" y="3224"/>
                    </a:lnTo>
                    <a:lnTo>
                      <a:pt x="2194" y="3268"/>
                    </a:lnTo>
                    <a:lnTo>
                      <a:pt x="2120" y="3305"/>
                    </a:lnTo>
                    <a:lnTo>
                      <a:pt x="2039" y="3334"/>
                    </a:lnTo>
                    <a:lnTo>
                      <a:pt x="1956" y="3354"/>
                    </a:lnTo>
                    <a:lnTo>
                      <a:pt x="1871" y="3368"/>
                    </a:lnTo>
                    <a:lnTo>
                      <a:pt x="1782" y="3372"/>
                    </a:lnTo>
                    <a:lnTo>
                      <a:pt x="1697" y="3369"/>
                    </a:lnTo>
                    <a:lnTo>
                      <a:pt x="1615" y="3356"/>
                    </a:lnTo>
                    <a:lnTo>
                      <a:pt x="1535" y="3337"/>
                    </a:lnTo>
                    <a:lnTo>
                      <a:pt x="1457" y="3309"/>
                    </a:lnTo>
                    <a:lnTo>
                      <a:pt x="1384" y="3275"/>
                    </a:lnTo>
                    <a:lnTo>
                      <a:pt x="1316" y="3236"/>
                    </a:lnTo>
                    <a:lnTo>
                      <a:pt x="1250" y="3189"/>
                    </a:lnTo>
                    <a:lnTo>
                      <a:pt x="1188" y="3138"/>
                    </a:lnTo>
                    <a:lnTo>
                      <a:pt x="1133" y="3080"/>
                    </a:lnTo>
                    <a:lnTo>
                      <a:pt x="1083" y="3018"/>
                    </a:lnTo>
                    <a:lnTo>
                      <a:pt x="1039" y="2951"/>
                    </a:lnTo>
                    <a:lnTo>
                      <a:pt x="1001" y="2881"/>
                    </a:lnTo>
                    <a:lnTo>
                      <a:pt x="969" y="2806"/>
                    </a:lnTo>
                    <a:lnTo>
                      <a:pt x="887" y="2818"/>
                    </a:lnTo>
                    <a:lnTo>
                      <a:pt x="804" y="2822"/>
                    </a:lnTo>
                    <a:lnTo>
                      <a:pt x="722" y="2818"/>
                    </a:lnTo>
                    <a:lnTo>
                      <a:pt x="641" y="2806"/>
                    </a:lnTo>
                    <a:lnTo>
                      <a:pt x="564" y="2786"/>
                    </a:lnTo>
                    <a:lnTo>
                      <a:pt x="491" y="2759"/>
                    </a:lnTo>
                    <a:lnTo>
                      <a:pt x="421" y="2724"/>
                    </a:lnTo>
                    <a:lnTo>
                      <a:pt x="355" y="2683"/>
                    </a:lnTo>
                    <a:lnTo>
                      <a:pt x="292" y="2636"/>
                    </a:lnTo>
                    <a:lnTo>
                      <a:pt x="235" y="2585"/>
                    </a:lnTo>
                    <a:lnTo>
                      <a:pt x="184" y="2527"/>
                    </a:lnTo>
                    <a:lnTo>
                      <a:pt x="137" y="2464"/>
                    </a:lnTo>
                    <a:lnTo>
                      <a:pt x="96" y="2397"/>
                    </a:lnTo>
                    <a:lnTo>
                      <a:pt x="62" y="2326"/>
                    </a:lnTo>
                    <a:lnTo>
                      <a:pt x="36" y="2252"/>
                    </a:lnTo>
                    <a:lnTo>
                      <a:pt x="16" y="2174"/>
                    </a:lnTo>
                    <a:lnTo>
                      <a:pt x="4" y="2092"/>
                    </a:lnTo>
                    <a:lnTo>
                      <a:pt x="0" y="2011"/>
                    </a:lnTo>
                    <a:lnTo>
                      <a:pt x="4" y="1929"/>
                    </a:lnTo>
                    <a:lnTo>
                      <a:pt x="16" y="1850"/>
                    </a:lnTo>
                    <a:lnTo>
                      <a:pt x="35" y="1774"/>
                    </a:lnTo>
                    <a:lnTo>
                      <a:pt x="59" y="1700"/>
                    </a:lnTo>
                    <a:lnTo>
                      <a:pt x="92" y="1632"/>
                    </a:lnTo>
                    <a:lnTo>
                      <a:pt x="131" y="1564"/>
                    </a:lnTo>
                    <a:lnTo>
                      <a:pt x="175" y="1503"/>
                    </a:lnTo>
                    <a:lnTo>
                      <a:pt x="225" y="1446"/>
                    </a:lnTo>
                    <a:lnTo>
                      <a:pt x="279" y="1393"/>
                    </a:lnTo>
                    <a:lnTo>
                      <a:pt x="339" y="1347"/>
                    </a:lnTo>
                    <a:lnTo>
                      <a:pt x="402" y="1306"/>
                    </a:lnTo>
                    <a:lnTo>
                      <a:pt x="375" y="1235"/>
                    </a:lnTo>
                    <a:lnTo>
                      <a:pt x="353" y="1164"/>
                    </a:lnTo>
                    <a:lnTo>
                      <a:pt x="337" y="1089"/>
                    </a:lnTo>
                    <a:lnTo>
                      <a:pt x="329" y="1012"/>
                    </a:lnTo>
                    <a:lnTo>
                      <a:pt x="324" y="934"/>
                    </a:lnTo>
                    <a:lnTo>
                      <a:pt x="329" y="844"/>
                    </a:lnTo>
                    <a:lnTo>
                      <a:pt x="342" y="756"/>
                    </a:lnTo>
                    <a:lnTo>
                      <a:pt x="362" y="671"/>
                    </a:lnTo>
                    <a:lnTo>
                      <a:pt x="390" y="591"/>
                    </a:lnTo>
                    <a:lnTo>
                      <a:pt x="425" y="512"/>
                    </a:lnTo>
                    <a:lnTo>
                      <a:pt x="467" y="438"/>
                    </a:lnTo>
                    <a:lnTo>
                      <a:pt x="516" y="368"/>
                    </a:lnTo>
                    <a:lnTo>
                      <a:pt x="570" y="304"/>
                    </a:lnTo>
                    <a:lnTo>
                      <a:pt x="630" y="244"/>
                    </a:lnTo>
                    <a:lnTo>
                      <a:pt x="694" y="190"/>
                    </a:lnTo>
                    <a:lnTo>
                      <a:pt x="764" y="142"/>
                    </a:lnTo>
                    <a:lnTo>
                      <a:pt x="839" y="99"/>
                    </a:lnTo>
                    <a:lnTo>
                      <a:pt x="916" y="64"/>
                    </a:lnTo>
                    <a:lnTo>
                      <a:pt x="998" y="36"/>
                    </a:lnTo>
                    <a:lnTo>
                      <a:pt x="1083" y="16"/>
                    </a:lnTo>
                    <a:lnTo>
                      <a:pt x="1171" y="3"/>
                    </a:lnTo>
                    <a:lnTo>
                      <a:pt x="12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87" name="Freeform 1486"/>
              <p:cNvSpPr>
                <a:spLocks/>
              </p:cNvSpPr>
              <p:nvPr/>
            </p:nvSpPr>
            <p:spPr bwMode="auto">
              <a:xfrm>
                <a:off x="479425" y="3784600"/>
                <a:ext cx="177800" cy="239713"/>
              </a:xfrm>
              <a:custGeom>
                <a:avLst/>
                <a:gdLst>
                  <a:gd name="T0" fmla="*/ 215 w 335"/>
                  <a:gd name="T1" fmla="*/ 3 h 455"/>
                  <a:gd name="T2" fmla="*/ 287 w 335"/>
                  <a:gd name="T3" fmla="*/ 22 h 455"/>
                  <a:gd name="T4" fmla="*/ 320 w 335"/>
                  <a:gd name="T5" fmla="*/ 40 h 455"/>
                  <a:gd name="T6" fmla="*/ 323 w 335"/>
                  <a:gd name="T7" fmla="*/ 46 h 455"/>
                  <a:gd name="T8" fmla="*/ 320 w 335"/>
                  <a:gd name="T9" fmla="*/ 54 h 455"/>
                  <a:gd name="T10" fmla="*/ 313 w 335"/>
                  <a:gd name="T11" fmla="*/ 76 h 455"/>
                  <a:gd name="T12" fmla="*/ 304 w 335"/>
                  <a:gd name="T13" fmla="*/ 98 h 455"/>
                  <a:gd name="T14" fmla="*/ 300 w 335"/>
                  <a:gd name="T15" fmla="*/ 107 h 455"/>
                  <a:gd name="T16" fmla="*/ 295 w 335"/>
                  <a:gd name="T17" fmla="*/ 109 h 455"/>
                  <a:gd name="T18" fmla="*/ 291 w 335"/>
                  <a:gd name="T19" fmla="*/ 107 h 455"/>
                  <a:gd name="T20" fmla="*/ 290 w 335"/>
                  <a:gd name="T21" fmla="*/ 107 h 455"/>
                  <a:gd name="T22" fmla="*/ 230 w 335"/>
                  <a:gd name="T23" fmla="*/ 84 h 455"/>
                  <a:gd name="T24" fmla="*/ 164 w 335"/>
                  <a:gd name="T25" fmla="*/ 75 h 455"/>
                  <a:gd name="T26" fmla="*/ 124 w 335"/>
                  <a:gd name="T27" fmla="*/ 84 h 455"/>
                  <a:gd name="T28" fmla="*/ 104 w 335"/>
                  <a:gd name="T29" fmla="*/ 107 h 455"/>
                  <a:gd name="T30" fmla="*/ 101 w 335"/>
                  <a:gd name="T31" fmla="*/ 123 h 455"/>
                  <a:gd name="T32" fmla="*/ 113 w 335"/>
                  <a:gd name="T33" fmla="*/ 151 h 455"/>
                  <a:gd name="T34" fmla="*/ 146 w 335"/>
                  <a:gd name="T35" fmla="*/ 170 h 455"/>
                  <a:gd name="T36" fmla="*/ 192 w 335"/>
                  <a:gd name="T37" fmla="*/ 186 h 455"/>
                  <a:gd name="T38" fmla="*/ 225 w 335"/>
                  <a:gd name="T39" fmla="*/ 196 h 455"/>
                  <a:gd name="T40" fmla="*/ 271 w 335"/>
                  <a:gd name="T41" fmla="*/ 217 h 455"/>
                  <a:gd name="T42" fmla="*/ 309 w 335"/>
                  <a:gd name="T43" fmla="*/ 246 h 455"/>
                  <a:gd name="T44" fmla="*/ 332 w 335"/>
                  <a:gd name="T45" fmla="*/ 288 h 455"/>
                  <a:gd name="T46" fmla="*/ 335 w 335"/>
                  <a:gd name="T47" fmla="*/ 318 h 455"/>
                  <a:gd name="T48" fmla="*/ 320 w 335"/>
                  <a:gd name="T49" fmla="*/ 382 h 455"/>
                  <a:gd name="T50" fmla="*/ 279 w 335"/>
                  <a:gd name="T51" fmla="*/ 427 h 455"/>
                  <a:gd name="T52" fmla="*/ 214 w 335"/>
                  <a:gd name="T53" fmla="*/ 452 h 455"/>
                  <a:gd name="T54" fmla="*/ 137 w 335"/>
                  <a:gd name="T55" fmla="*/ 454 h 455"/>
                  <a:gd name="T56" fmla="*/ 66 w 335"/>
                  <a:gd name="T57" fmla="*/ 438 h 455"/>
                  <a:gd name="T58" fmla="*/ 3 w 335"/>
                  <a:gd name="T59" fmla="*/ 404 h 455"/>
                  <a:gd name="T60" fmla="*/ 1 w 335"/>
                  <a:gd name="T61" fmla="*/ 403 h 455"/>
                  <a:gd name="T62" fmla="*/ 0 w 335"/>
                  <a:gd name="T63" fmla="*/ 400 h 455"/>
                  <a:gd name="T64" fmla="*/ 0 w 335"/>
                  <a:gd name="T65" fmla="*/ 394 h 455"/>
                  <a:gd name="T66" fmla="*/ 22 w 335"/>
                  <a:gd name="T67" fmla="*/ 335 h 455"/>
                  <a:gd name="T68" fmla="*/ 26 w 335"/>
                  <a:gd name="T69" fmla="*/ 332 h 455"/>
                  <a:gd name="T70" fmla="*/ 31 w 335"/>
                  <a:gd name="T71" fmla="*/ 334 h 455"/>
                  <a:gd name="T72" fmla="*/ 38 w 335"/>
                  <a:gd name="T73" fmla="*/ 338 h 455"/>
                  <a:gd name="T74" fmla="*/ 50 w 335"/>
                  <a:gd name="T75" fmla="*/ 345 h 455"/>
                  <a:gd name="T76" fmla="*/ 114 w 335"/>
                  <a:gd name="T77" fmla="*/ 373 h 455"/>
                  <a:gd name="T78" fmla="*/ 162 w 335"/>
                  <a:gd name="T79" fmla="*/ 382 h 455"/>
                  <a:gd name="T80" fmla="*/ 200 w 335"/>
                  <a:gd name="T81" fmla="*/ 379 h 455"/>
                  <a:gd name="T82" fmla="*/ 234 w 335"/>
                  <a:gd name="T83" fmla="*/ 360 h 455"/>
                  <a:gd name="T84" fmla="*/ 246 w 335"/>
                  <a:gd name="T85" fmla="*/ 328 h 455"/>
                  <a:gd name="T86" fmla="*/ 243 w 335"/>
                  <a:gd name="T87" fmla="*/ 312 h 455"/>
                  <a:gd name="T88" fmla="*/ 219 w 335"/>
                  <a:gd name="T89" fmla="*/ 290 h 455"/>
                  <a:gd name="T90" fmla="*/ 181 w 335"/>
                  <a:gd name="T91" fmla="*/ 274 h 455"/>
                  <a:gd name="T92" fmla="*/ 148 w 335"/>
                  <a:gd name="T93" fmla="*/ 262 h 455"/>
                  <a:gd name="T94" fmla="*/ 104 w 335"/>
                  <a:gd name="T95" fmla="*/ 249 h 455"/>
                  <a:gd name="T96" fmla="*/ 64 w 335"/>
                  <a:gd name="T97" fmla="*/ 228 h 455"/>
                  <a:gd name="T98" fmla="*/ 32 w 335"/>
                  <a:gd name="T99" fmla="*/ 201 h 455"/>
                  <a:gd name="T100" fmla="*/ 15 w 335"/>
                  <a:gd name="T101" fmla="*/ 160 h 455"/>
                  <a:gd name="T102" fmla="*/ 12 w 335"/>
                  <a:gd name="T103" fmla="*/ 133 h 455"/>
                  <a:gd name="T104" fmla="*/ 26 w 335"/>
                  <a:gd name="T105" fmla="*/ 72 h 455"/>
                  <a:gd name="T106" fmla="*/ 67 w 335"/>
                  <a:gd name="T107" fmla="*/ 28 h 455"/>
                  <a:gd name="T108" fmla="*/ 129 w 335"/>
                  <a:gd name="T109" fmla="*/ 3 h 455"/>
                  <a:gd name="T110" fmla="*/ 176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6" y="0"/>
                    </a:moveTo>
                    <a:lnTo>
                      <a:pt x="215" y="3"/>
                    </a:lnTo>
                    <a:lnTo>
                      <a:pt x="253" y="11"/>
                    </a:lnTo>
                    <a:lnTo>
                      <a:pt x="287" y="22"/>
                    </a:lnTo>
                    <a:lnTo>
                      <a:pt x="317" y="38"/>
                    </a:lnTo>
                    <a:lnTo>
                      <a:pt x="320" y="40"/>
                    </a:lnTo>
                    <a:lnTo>
                      <a:pt x="322" y="43"/>
                    </a:lnTo>
                    <a:lnTo>
                      <a:pt x="323" y="46"/>
                    </a:lnTo>
                    <a:lnTo>
                      <a:pt x="322" y="49"/>
                    </a:lnTo>
                    <a:lnTo>
                      <a:pt x="320" y="54"/>
                    </a:lnTo>
                    <a:lnTo>
                      <a:pt x="317" y="65"/>
                    </a:lnTo>
                    <a:lnTo>
                      <a:pt x="313" y="76"/>
                    </a:lnTo>
                    <a:lnTo>
                      <a:pt x="307" y="88"/>
                    </a:lnTo>
                    <a:lnTo>
                      <a:pt x="304" y="98"/>
                    </a:lnTo>
                    <a:lnTo>
                      <a:pt x="303" y="103"/>
                    </a:lnTo>
                    <a:lnTo>
                      <a:pt x="300" y="107"/>
                    </a:lnTo>
                    <a:lnTo>
                      <a:pt x="298" y="109"/>
                    </a:lnTo>
                    <a:lnTo>
                      <a:pt x="295" y="109"/>
                    </a:lnTo>
                    <a:lnTo>
                      <a:pt x="292" y="109"/>
                    </a:lnTo>
                    <a:lnTo>
                      <a:pt x="291" y="107"/>
                    </a:lnTo>
                    <a:lnTo>
                      <a:pt x="290" y="107"/>
                    </a:lnTo>
                    <a:lnTo>
                      <a:pt x="290" y="107"/>
                    </a:lnTo>
                    <a:lnTo>
                      <a:pt x="262" y="94"/>
                    </a:lnTo>
                    <a:lnTo>
                      <a:pt x="230" y="84"/>
                    </a:lnTo>
                    <a:lnTo>
                      <a:pt x="196" y="76"/>
                    </a:lnTo>
                    <a:lnTo>
                      <a:pt x="164" y="75"/>
                    </a:lnTo>
                    <a:lnTo>
                      <a:pt x="142" y="76"/>
                    </a:lnTo>
                    <a:lnTo>
                      <a:pt x="124" y="84"/>
                    </a:lnTo>
                    <a:lnTo>
                      <a:pt x="111" y="94"/>
                    </a:lnTo>
                    <a:lnTo>
                      <a:pt x="104" y="107"/>
                    </a:lnTo>
                    <a:lnTo>
                      <a:pt x="101" y="122"/>
                    </a:lnTo>
                    <a:lnTo>
                      <a:pt x="101" y="123"/>
                    </a:lnTo>
                    <a:lnTo>
                      <a:pt x="104" y="139"/>
                    </a:lnTo>
                    <a:lnTo>
                      <a:pt x="113" y="151"/>
                    </a:lnTo>
                    <a:lnTo>
                      <a:pt x="127" y="161"/>
                    </a:lnTo>
                    <a:lnTo>
                      <a:pt x="146" y="170"/>
                    </a:lnTo>
                    <a:lnTo>
                      <a:pt x="168" y="177"/>
                    </a:lnTo>
                    <a:lnTo>
                      <a:pt x="192" y="186"/>
                    </a:lnTo>
                    <a:lnTo>
                      <a:pt x="200" y="189"/>
                    </a:lnTo>
                    <a:lnTo>
                      <a:pt x="225" y="196"/>
                    </a:lnTo>
                    <a:lnTo>
                      <a:pt x="249" y="207"/>
                    </a:lnTo>
                    <a:lnTo>
                      <a:pt x="271" y="217"/>
                    </a:lnTo>
                    <a:lnTo>
                      <a:pt x="291" y="230"/>
                    </a:lnTo>
                    <a:lnTo>
                      <a:pt x="309" y="246"/>
                    </a:lnTo>
                    <a:lnTo>
                      <a:pt x="323" y="267"/>
                    </a:lnTo>
                    <a:lnTo>
                      <a:pt x="332" y="288"/>
                    </a:lnTo>
                    <a:lnTo>
                      <a:pt x="335" y="316"/>
                    </a:lnTo>
                    <a:lnTo>
                      <a:pt x="335" y="318"/>
                    </a:lnTo>
                    <a:lnTo>
                      <a:pt x="331" y="351"/>
                    </a:lnTo>
                    <a:lnTo>
                      <a:pt x="320" y="382"/>
                    </a:lnTo>
                    <a:lnTo>
                      <a:pt x="303" y="407"/>
                    </a:lnTo>
                    <a:lnTo>
                      <a:pt x="279" y="427"/>
                    </a:lnTo>
                    <a:lnTo>
                      <a:pt x="249" y="442"/>
                    </a:lnTo>
                    <a:lnTo>
                      <a:pt x="214" y="452"/>
                    </a:lnTo>
                    <a:lnTo>
                      <a:pt x="174" y="455"/>
                    </a:lnTo>
                    <a:lnTo>
                      <a:pt x="137" y="454"/>
                    </a:lnTo>
                    <a:lnTo>
                      <a:pt x="102" y="448"/>
                    </a:lnTo>
                    <a:lnTo>
                      <a:pt x="66" y="438"/>
                    </a:lnTo>
                    <a:lnTo>
                      <a:pt x="31" y="422"/>
                    </a:lnTo>
                    <a:lnTo>
                      <a:pt x="3" y="404"/>
                    </a:lnTo>
                    <a:lnTo>
                      <a:pt x="1" y="404"/>
                    </a:lnTo>
                    <a:lnTo>
                      <a:pt x="1" y="403"/>
                    </a:lnTo>
                    <a:lnTo>
                      <a:pt x="0" y="401"/>
                    </a:lnTo>
                    <a:lnTo>
                      <a:pt x="0" y="400"/>
                    </a:lnTo>
                    <a:lnTo>
                      <a:pt x="0" y="397"/>
                    </a:lnTo>
                    <a:lnTo>
                      <a:pt x="0" y="394"/>
                    </a:lnTo>
                    <a:lnTo>
                      <a:pt x="21" y="340"/>
                    </a:lnTo>
                    <a:lnTo>
                      <a:pt x="22" y="335"/>
                    </a:lnTo>
                    <a:lnTo>
                      <a:pt x="25" y="334"/>
                    </a:lnTo>
                    <a:lnTo>
                      <a:pt x="26" y="332"/>
                    </a:lnTo>
                    <a:lnTo>
                      <a:pt x="29" y="334"/>
                    </a:lnTo>
                    <a:lnTo>
                      <a:pt x="31" y="334"/>
                    </a:lnTo>
                    <a:lnTo>
                      <a:pt x="34" y="335"/>
                    </a:lnTo>
                    <a:lnTo>
                      <a:pt x="38" y="338"/>
                    </a:lnTo>
                    <a:lnTo>
                      <a:pt x="44" y="341"/>
                    </a:lnTo>
                    <a:lnTo>
                      <a:pt x="50" y="345"/>
                    </a:lnTo>
                    <a:lnTo>
                      <a:pt x="83" y="363"/>
                    </a:lnTo>
                    <a:lnTo>
                      <a:pt x="114" y="373"/>
                    </a:lnTo>
                    <a:lnTo>
                      <a:pt x="142" y="379"/>
                    </a:lnTo>
                    <a:lnTo>
                      <a:pt x="162" y="382"/>
                    </a:lnTo>
                    <a:lnTo>
                      <a:pt x="177" y="382"/>
                    </a:lnTo>
                    <a:lnTo>
                      <a:pt x="200" y="379"/>
                    </a:lnTo>
                    <a:lnTo>
                      <a:pt x="219" y="372"/>
                    </a:lnTo>
                    <a:lnTo>
                      <a:pt x="234" y="360"/>
                    </a:lnTo>
                    <a:lnTo>
                      <a:pt x="243" y="345"/>
                    </a:lnTo>
                    <a:lnTo>
                      <a:pt x="246" y="328"/>
                    </a:lnTo>
                    <a:lnTo>
                      <a:pt x="246" y="326"/>
                    </a:lnTo>
                    <a:lnTo>
                      <a:pt x="243" y="312"/>
                    </a:lnTo>
                    <a:lnTo>
                      <a:pt x="234" y="299"/>
                    </a:lnTo>
                    <a:lnTo>
                      <a:pt x="219" y="290"/>
                    </a:lnTo>
                    <a:lnTo>
                      <a:pt x="202" y="281"/>
                    </a:lnTo>
                    <a:lnTo>
                      <a:pt x="181" y="274"/>
                    </a:lnTo>
                    <a:lnTo>
                      <a:pt x="158" y="267"/>
                    </a:lnTo>
                    <a:lnTo>
                      <a:pt x="148" y="262"/>
                    </a:lnTo>
                    <a:lnTo>
                      <a:pt x="126" y="256"/>
                    </a:lnTo>
                    <a:lnTo>
                      <a:pt x="104" y="249"/>
                    </a:lnTo>
                    <a:lnTo>
                      <a:pt x="83" y="240"/>
                    </a:lnTo>
                    <a:lnTo>
                      <a:pt x="64" y="228"/>
                    </a:lnTo>
                    <a:lnTo>
                      <a:pt x="47" y="215"/>
                    </a:lnTo>
                    <a:lnTo>
                      <a:pt x="32" y="201"/>
                    </a:lnTo>
                    <a:lnTo>
                      <a:pt x="22" y="182"/>
                    </a:lnTo>
                    <a:lnTo>
                      <a:pt x="15" y="160"/>
                    </a:lnTo>
                    <a:lnTo>
                      <a:pt x="12" y="135"/>
                    </a:lnTo>
                    <a:lnTo>
                      <a:pt x="12" y="133"/>
                    </a:lnTo>
                    <a:lnTo>
                      <a:pt x="16" y="101"/>
                    </a:lnTo>
                    <a:lnTo>
                      <a:pt x="26" y="72"/>
                    </a:lnTo>
                    <a:lnTo>
                      <a:pt x="44" y="49"/>
                    </a:lnTo>
                    <a:lnTo>
                      <a:pt x="67" y="28"/>
                    </a:lnTo>
                    <a:lnTo>
                      <a:pt x="97" y="14"/>
                    </a:lnTo>
                    <a:lnTo>
                      <a:pt x="129" y="3"/>
                    </a:lnTo>
                    <a:lnTo>
                      <a:pt x="165" y="0"/>
                    </a:lnTo>
                    <a:lnTo>
                      <a:pt x="1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88" name="Freeform 1487"/>
              <p:cNvSpPr>
                <a:spLocks/>
              </p:cNvSpPr>
              <p:nvPr/>
            </p:nvSpPr>
            <p:spPr bwMode="auto">
              <a:xfrm>
                <a:off x="1244600" y="3784600"/>
                <a:ext cx="177800" cy="239713"/>
              </a:xfrm>
              <a:custGeom>
                <a:avLst/>
                <a:gdLst>
                  <a:gd name="T0" fmla="*/ 217 w 335"/>
                  <a:gd name="T1" fmla="*/ 3 h 455"/>
                  <a:gd name="T2" fmla="*/ 288 w 335"/>
                  <a:gd name="T3" fmla="*/ 22 h 455"/>
                  <a:gd name="T4" fmla="*/ 320 w 335"/>
                  <a:gd name="T5" fmla="*/ 40 h 455"/>
                  <a:gd name="T6" fmla="*/ 323 w 335"/>
                  <a:gd name="T7" fmla="*/ 46 h 455"/>
                  <a:gd name="T8" fmla="*/ 322 w 335"/>
                  <a:gd name="T9" fmla="*/ 54 h 455"/>
                  <a:gd name="T10" fmla="*/ 313 w 335"/>
                  <a:gd name="T11" fmla="*/ 76 h 455"/>
                  <a:gd name="T12" fmla="*/ 306 w 335"/>
                  <a:gd name="T13" fmla="*/ 98 h 455"/>
                  <a:gd name="T14" fmla="*/ 301 w 335"/>
                  <a:gd name="T15" fmla="*/ 107 h 455"/>
                  <a:gd name="T16" fmla="*/ 297 w 335"/>
                  <a:gd name="T17" fmla="*/ 109 h 455"/>
                  <a:gd name="T18" fmla="*/ 293 w 335"/>
                  <a:gd name="T19" fmla="*/ 107 h 455"/>
                  <a:gd name="T20" fmla="*/ 290 w 335"/>
                  <a:gd name="T21" fmla="*/ 107 h 455"/>
                  <a:gd name="T22" fmla="*/ 231 w 335"/>
                  <a:gd name="T23" fmla="*/ 84 h 455"/>
                  <a:gd name="T24" fmla="*/ 165 w 335"/>
                  <a:gd name="T25" fmla="*/ 75 h 455"/>
                  <a:gd name="T26" fmla="*/ 126 w 335"/>
                  <a:gd name="T27" fmla="*/ 84 h 455"/>
                  <a:gd name="T28" fmla="*/ 104 w 335"/>
                  <a:gd name="T29" fmla="*/ 107 h 455"/>
                  <a:gd name="T30" fmla="*/ 101 w 335"/>
                  <a:gd name="T31" fmla="*/ 123 h 455"/>
                  <a:gd name="T32" fmla="*/ 114 w 335"/>
                  <a:gd name="T33" fmla="*/ 151 h 455"/>
                  <a:gd name="T34" fmla="*/ 148 w 335"/>
                  <a:gd name="T35" fmla="*/ 170 h 455"/>
                  <a:gd name="T36" fmla="*/ 193 w 335"/>
                  <a:gd name="T37" fmla="*/ 186 h 455"/>
                  <a:gd name="T38" fmla="*/ 225 w 335"/>
                  <a:gd name="T39" fmla="*/ 196 h 455"/>
                  <a:gd name="T40" fmla="*/ 272 w 335"/>
                  <a:gd name="T41" fmla="*/ 217 h 455"/>
                  <a:gd name="T42" fmla="*/ 310 w 335"/>
                  <a:gd name="T43" fmla="*/ 246 h 455"/>
                  <a:gd name="T44" fmla="*/ 332 w 335"/>
                  <a:gd name="T45" fmla="*/ 288 h 455"/>
                  <a:gd name="T46" fmla="*/ 335 w 335"/>
                  <a:gd name="T47" fmla="*/ 318 h 455"/>
                  <a:gd name="T48" fmla="*/ 322 w 335"/>
                  <a:gd name="T49" fmla="*/ 382 h 455"/>
                  <a:gd name="T50" fmla="*/ 280 w 335"/>
                  <a:gd name="T51" fmla="*/ 427 h 455"/>
                  <a:gd name="T52" fmla="*/ 215 w 335"/>
                  <a:gd name="T53" fmla="*/ 452 h 455"/>
                  <a:gd name="T54" fmla="*/ 139 w 335"/>
                  <a:gd name="T55" fmla="*/ 454 h 455"/>
                  <a:gd name="T56" fmla="*/ 67 w 335"/>
                  <a:gd name="T57" fmla="*/ 438 h 455"/>
                  <a:gd name="T58" fmla="*/ 5 w 335"/>
                  <a:gd name="T59" fmla="*/ 404 h 455"/>
                  <a:gd name="T60" fmla="*/ 2 w 335"/>
                  <a:gd name="T61" fmla="*/ 403 h 455"/>
                  <a:gd name="T62" fmla="*/ 0 w 335"/>
                  <a:gd name="T63" fmla="*/ 400 h 455"/>
                  <a:gd name="T64" fmla="*/ 2 w 335"/>
                  <a:gd name="T65" fmla="*/ 394 h 455"/>
                  <a:gd name="T66" fmla="*/ 24 w 335"/>
                  <a:gd name="T67" fmla="*/ 337 h 455"/>
                  <a:gd name="T68" fmla="*/ 27 w 335"/>
                  <a:gd name="T69" fmla="*/ 334 h 455"/>
                  <a:gd name="T70" fmla="*/ 31 w 335"/>
                  <a:gd name="T71" fmla="*/ 334 h 455"/>
                  <a:gd name="T72" fmla="*/ 34 w 335"/>
                  <a:gd name="T73" fmla="*/ 335 h 455"/>
                  <a:gd name="T74" fmla="*/ 44 w 335"/>
                  <a:gd name="T75" fmla="*/ 341 h 455"/>
                  <a:gd name="T76" fmla="*/ 85 w 335"/>
                  <a:gd name="T77" fmla="*/ 363 h 455"/>
                  <a:gd name="T78" fmla="*/ 142 w 335"/>
                  <a:gd name="T79" fmla="*/ 379 h 455"/>
                  <a:gd name="T80" fmla="*/ 179 w 335"/>
                  <a:gd name="T81" fmla="*/ 382 h 455"/>
                  <a:gd name="T82" fmla="*/ 221 w 335"/>
                  <a:gd name="T83" fmla="*/ 372 h 455"/>
                  <a:gd name="T84" fmla="*/ 244 w 335"/>
                  <a:gd name="T85" fmla="*/ 345 h 455"/>
                  <a:gd name="T86" fmla="*/ 247 w 335"/>
                  <a:gd name="T87" fmla="*/ 326 h 455"/>
                  <a:gd name="T88" fmla="*/ 236 w 335"/>
                  <a:gd name="T89" fmla="*/ 299 h 455"/>
                  <a:gd name="T90" fmla="*/ 203 w 335"/>
                  <a:gd name="T91" fmla="*/ 281 h 455"/>
                  <a:gd name="T92" fmla="*/ 160 w 335"/>
                  <a:gd name="T93" fmla="*/ 267 h 455"/>
                  <a:gd name="T94" fmla="*/ 127 w 335"/>
                  <a:gd name="T95" fmla="*/ 256 h 455"/>
                  <a:gd name="T96" fmla="*/ 85 w 335"/>
                  <a:gd name="T97" fmla="*/ 240 h 455"/>
                  <a:gd name="T98" fmla="*/ 48 w 335"/>
                  <a:gd name="T99" fmla="*/ 215 h 455"/>
                  <a:gd name="T100" fmla="*/ 24 w 335"/>
                  <a:gd name="T101" fmla="*/ 182 h 455"/>
                  <a:gd name="T102" fmla="*/ 13 w 335"/>
                  <a:gd name="T103" fmla="*/ 135 h 455"/>
                  <a:gd name="T104" fmla="*/ 18 w 335"/>
                  <a:gd name="T105" fmla="*/ 101 h 455"/>
                  <a:gd name="T106" fmla="*/ 46 w 335"/>
                  <a:gd name="T107" fmla="*/ 49 h 455"/>
                  <a:gd name="T108" fmla="*/ 97 w 335"/>
                  <a:gd name="T109" fmla="*/ 14 h 455"/>
                  <a:gd name="T110" fmla="*/ 167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7" y="0"/>
                    </a:moveTo>
                    <a:lnTo>
                      <a:pt x="217" y="3"/>
                    </a:lnTo>
                    <a:lnTo>
                      <a:pt x="253" y="11"/>
                    </a:lnTo>
                    <a:lnTo>
                      <a:pt x="288" y="22"/>
                    </a:lnTo>
                    <a:lnTo>
                      <a:pt x="319" y="38"/>
                    </a:lnTo>
                    <a:lnTo>
                      <a:pt x="320" y="40"/>
                    </a:lnTo>
                    <a:lnTo>
                      <a:pt x="323" y="43"/>
                    </a:lnTo>
                    <a:lnTo>
                      <a:pt x="323" y="46"/>
                    </a:lnTo>
                    <a:lnTo>
                      <a:pt x="323" y="49"/>
                    </a:lnTo>
                    <a:lnTo>
                      <a:pt x="322" y="54"/>
                    </a:lnTo>
                    <a:lnTo>
                      <a:pt x="318" y="65"/>
                    </a:lnTo>
                    <a:lnTo>
                      <a:pt x="313" y="76"/>
                    </a:lnTo>
                    <a:lnTo>
                      <a:pt x="309" y="88"/>
                    </a:lnTo>
                    <a:lnTo>
                      <a:pt x="306" y="98"/>
                    </a:lnTo>
                    <a:lnTo>
                      <a:pt x="303" y="103"/>
                    </a:lnTo>
                    <a:lnTo>
                      <a:pt x="301" y="107"/>
                    </a:lnTo>
                    <a:lnTo>
                      <a:pt x="300" y="109"/>
                    </a:lnTo>
                    <a:lnTo>
                      <a:pt x="297" y="109"/>
                    </a:lnTo>
                    <a:lnTo>
                      <a:pt x="294" y="109"/>
                    </a:lnTo>
                    <a:lnTo>
                      <a:pt x="293" y="107"/>
                    </a:lnTo>
                    <a:lnTo>
                      <a:pt x="291" y="107"/>
                    </a:lnTo>
                    <a:lnTo>
                      <a:pt x="290" y="107"/>
                    </a:lnTo>
                    <a:lnTo>
                      <a:pt x="263" y="94"/>
                    </a:lnTo>
                    <a:lnTo>
                      <a:pt x="231" y="84"/>
                    </a:lnTo>
                    <a:lnTo>
                      <a:pt x="198" y="76"/>
                    </a:lnTo>
                    <a:lnTo>
                      <a:pt x="165" y="75"/>
                    </a:lnTo>
                    <a:lnTo>
                      <a:pt x="144" y="76"/>
                    </a:lnTo>
                    <a:lnTo>
                      <a:pt x="126" y="84"/>
                    </a:lnTo>
                    <a:lnTo>
                      <a:pt x="113" y="94"/>
                    </a:lnTo>
                    <a:lnTo>
                      <a:pt x="104" y="107"/>
                    </a:lnTo>
                    <a:lnTo>
                      <a:pt x="101" y="122"/>
                    </a:lnTo>
                    <a:lnTo>
                      <a:pt x="101" y="123"/>
                    </a:lnTo>
                    <a:lnTo>
                      <a:pt x="105" y="139"/>
                    </a:lnTo>
                    <a:lnTo>
                      <a:pt x="114" y="151"/>
                    </a:lnTo>
                    <a:lnTo>
                      <a:pt x="129" y="161"/>
                    </a:lnTo>
                    <a:lnTo>
                      <a:pt x="148" y="170"/>
                    </a:lnTo>
                    <a:lnTo>
                      <a:pt x="170" y="177"/>
                    </a:lnTo>
                    <a:lnTo>
                      <a:pt x="193" y="186"/>
                    </a:lnTo>
                    <a:lnTo>
                      <a:pt x="202" y="189"/>
                    </a:lnTo>
                    <a:lnTo>
                      <a:pt x="225" y="196"/>
                    </a:lnTo>
                    <a:lnTo>
                      <a:pt x="250" y="207"/>
                    </a:lnTo>
                    <a:lnTo>
                      <a:pt x="272" y="217"/>
                    </a:lnTo>
                    <a:lnTo>
                      <a:pt x="293" y="230"/>
                    </a:lnTo>
                    <a:lnTo>
                      <a:pt x="310" y="246"/>
                    </a:lnTo>
                    <a:lnTo>
                      <a:pt x="323" y="267"/>
                    </a:lnTo>
                    <a:lnTo>
                      <a:pt x="332" y="288"/>
                    </a:lnTo>
                    <a:lnTo>
                      <a:pt x="335" y="316"/>
                    </a:lnTo>
                    <a:lnTo>
                      <a:pt x="335" y="318"/>
                    </a:lnTo>
                    <a:lnTo>
                      <a:pt x="332" y="351"/>
                    </a:lnTo>
                    <a:lnTo>
                      <a:pt x="322" y="382"/>
                    </a:lnTo>
                    <a:lnTo>
                      <a:pt x="304" y="407"/>
                    </a:lnTo>
                    <a:lnTo>
                      <a:pt x="280" y="427"/>
                    </a:lnTo>
                    <a:lnTo>
                      <a:pt x="250" y="442"/>
                    </a:lnTo>
                    <a:lnTo>
                      <a:pt x="215" y="452"/>
                    </a:lnTo>
                    <a:lnTo>
                      <a:pt x="176" y="455"/>
                    </a:lnTo>
                    <a:lnTo>
                      <a:pt x="139" y="454"/>
                    </a:lnTo>
                    <a:lnTo>
                      <a:pt x="104" y="448"/>
                    </a:lnTo>
                    <a:lnTo>
                      <a:pt x="67" y="438"/>
                    </a:lnTo>
                    <a:lnTo>
                      <a:pt x="31" y="422"/>
                    </a:lnTo>
                    <a:lnTo>
                      <a:pt x="5" y="404"/>
                    </a:lnTo>
                    <a:lnTo>
                      <a:pt x="3" y="404"/>
                    </a:lnTo>
                    <a:lnTo>
                      <a:pt x="2" y="403"/>
                    </a:lnTo>
                    <a:lnTo>
                      <a:pt x="2" y="401"/>
                    </a:lnTo>
                    <a:lnTo>
                      <a:pt x="0" y="400"/>
                    </a:lnTo>
                    <a:lnTo>
                      <a:pt x="0" y="397"/>
                    </a:lnTo>
                    <a:lnTo>
                      <a:pt x="2" y="394"/>
                    </a:lnTo>
                    <a:lnTo>
                      <a:pt x="21" y="340"/>
                    </a:lnTo>
                    <a:lnTo>
                      <a:pt x="24" y="337"/>
                    </a:lnTo>
                    <a:lnTo>
                      <a:pt x="25" y="334"/>
                    </a:lnTo>
                    <a:lnTo>
                      <a:pt x="27" y="334"/>
                    </a:lnTo>
                    <a:lnTo>
                      <a:pt x="29" y="334"/>
                    </a:lnTo>
                    <a:lnTo>
                      <a:pt x="31" y="334"/>
                    </a:lnTo>
                    <a:lnTo>
                      <a:pt x="34" y="334"/>
                    </a:lnTo>
                    <a:lnTo>
                      <a:pt x="34" y="335"/>
                    </a:lnTo>
                    <a:lnTo>
                      <a:pt x="40" y="338"/>
                    </a:lnTo>
                    <a:lnTo>
                      <a:pt x="44" y="341"/>
                    </a:lnTo>
                    <a:lnTo>
                      <a:pt x="50" y="345"/>
                    </a:lnTo>
                    <a:lnTo>
                      <a:pt x="85" y="363"/>
                    </a:lnTo>
                    <a:lnTo>
                      <a:pt x="116" y="373"/>
                    </a:lnTo>
                    <a:lnTo>
                      <a:pt x="142" y="379"/>
                    </a:lnTo>
                    <a:lnTo>
                      <a:pt x="164" y="382"/>
                    </a:lnTo>
                    <a:lnTo>
                      <a:pt x="179" y="382"/>
                    </a:lnTo>
                    <a:lnTo>
                      <a:pt x="202" y="379"/>
                    </a:lnTo>
                    <a:lnTo>
                      <a:pt x="221" y="372"/>
                    </a:lnTo>
                    <a:lnTo>
                      <a:pt x="236" y="360"/>
                    </a:lnTo>
                    <a:lnTo>
                      <a:pt x="244" y="345"/>
                    </a:lnTo>
                    <a:lnTo>
                      <a:pt x="247" y="328"/>
                    </a:lnTo>
                    <a:lnTo>
                      <a:pt x="247" y="326"/>
                    </a:lnTo>
                    <a:lnTo>
                      <a:pt x="244" y="312"/>
                    </a:lnTo>
                    <a:lnTo>
                      <a:pt x="236" y="299"/>
                    </a:lnTo>
                    <a:lnTo>
                      <a:pt x="221" y="290"/>
                    </a:lnTo>
                    <a:lnTo>
                      <a:pt x="203" y="281"/>
                    </a:lnTo>
                    <a:lnTo>
                      <a:pt x="182" y="274"/>
                    </a:lnTo>
                    <a:lnTo>
                      <a:pt x="160" y="267"/>
                    </a:lnTo>
                    <a:lnTo>
                      <a:pt x="148" y="262"/>
                    </a:lnTo>
                    <a:lnTo>
                      <a:pt x="127" y="256"/>
                    </a:lnTo>
                    <a:lnTo>
                      <a:pt x="105" y="249"/>
                    </a:lnTo>
                    <a:lnTo>
                      <a:pt x="85" y="240"/>
                    </a:lnTo>
                    <a:lnTo>
                      <a:pt x="66" y="228"/>
                    </a:lnTo>
                    <a:lnTo>
                      <a:pt x="48" y="215"/>
                    </a:lnTo>
                    <a:lnTo>
                      <a:pt x="34" y="201"/>
                    </a:lnTo>
                    <a:lnTo>
                      <a:pt x="24" y="182"/>
                    </a:lnTo>
                    <a:lnTo>
                      <a:pt x="16" y="160"/>
                    </a:lnTo>
                    <a:lnTo>
                      <a:pt x="13" y="135"/>
                    </a:lnTo>
                    <a:lnTo>
                      <a:pt x="13" y="133"/>
                    </a:lnTo>
                    <a:lnTo>
                      <a:pt x="18" y="101"/>
                    </a:lnTo>
                    <a:lnTo>
                      <a:pt x="28" y="72"/>
                    </a:lnTo>
                    <a:lnTo>
                      <a:pt x="46" y="49"/>
                    </a:lnTo>
                    <a:lnTo>
                      <a:pt x="69" y="28"/>
                    </a:lnTo>
                    <a:lnTo>
                      <a:pt x="97" y="14"/>
                    </a:lnTo>
                    <a:lnTo>
                      <a:pt x="130" y="3"/>
                    </a:lnTo>
                    <a:lnTo>
                      <a:pt x="167" y="0"/>
                    </a:lnTo>
                    <a:lnTo>
                      <a:pt x="1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89" name="Freeform 9"/>
              <p:cNvSpPr>
                <a:spLocks noEditPoints="1"/>
              </p:cNvSpPr>
              <p:nvPr/>
            </p:nvSpPr>
            <p:spPr bwMode="auto">
              <a:xfrm>
                <a:off x="1604963" y="3784600"/>
                <a:ext cx="214313" cy="239713"/>
              </a:xfrm>
              <a:custGeom>
                <a:avLst/>
                <a:gdLst>
                  <a:gd name="T0" fmla="*/ 175 w 403"/>
                  <a:gd name="T1" fmla="*/ 77 h 452"/>
                  <a:gd name="T2" fmla="*/ 136 w 403"/>
                  <a:gd name="T3" fmla="*/ 96 h 452"/>
                  <a:gd name="T4" fmla="*/ 109 w 403"/>
                  <a:gd name="T5" fmla="*/ 136 h 452"/>
                  <a:gd name="T6" fmla="*/ 96 w 403"/>
                  <a:gd name="T7" fmla="*/ 191 h 452"/>
                  <a:gd name="T8" fmla="*/ 96 w 403"/>
                  <a:gd name="T9" fmla="*/ 260 h 452"/>
                  <a:gd name="T10" fmla="*/ 109 w 403"/>
                  <a:gd name="T11" fmla="*/ 316 h 452"/>
                  <a:gd name="T12" fmla="*/ 136 w 403"/>
                  <a:gd name="T13" fmla="*/ 355 h 452"/>
                  <a:gd name="T14" fmla="*/ 175 w 403"/>
                  <a:gd name="T15" fmla="*/ 374 h 452"/>
                  <a:gd name="T16" fmla="*/ 226 w 403"/>
                  <a:gd name="T17" fmla="*/ 374 h 452"/>
                  <a:gd name="T18" fmla="*/ 267 w 403"/>
                  <a:gd name="T19" fmla="*/ 355 h 452"/>
                  <a:gd name="T20" fmla="*/ 294 w 403"/>
                  <a:gd name="T21" fmla="*/ 316 h 452"/>
                  <a:gd name="T22" fmla="*/ 307 w 403"/>
                  <a:gd name="T23" fmla="*/ 260 h 452"/>
                  <a:gd name="T24" fmla="*/ 307 w 403"/>
                  <a:gd name="T25" fmla="*/ 191 h 452"/>
                  <a:gd name="T26" fmla="*/ 294 w 403"/>
                  <a:gd name="T27" fmla="*/ 136 h 452"/>
                  <a:gd name="T28" fmla="*/ 267 w 403"/>
                  <a:gd name="T29" fmla="*/ 96 h 452"/>
                  <a:gd name="T30" fmla="*/ 226 w 403"/>
                  <a:gd name="T31" fmla="*/ 77 h 452"/>
                  <a:gd name="T32" fmla="*/ 201 w 403"/>
                  <a:gd name="T33" fmla="*/ 0 h 452"/>
                  <a:gd name="T34" fmla="*/ 263 w 403"/>
                  <a:gd name="T35" fmla="*/ 7 h 452"/>
                  <a:gd name="T36" fmla="*/ 314 w 403"/>
                  <a:gd name="T37" fmla="*/ 31 h 452"/>
                  <a:gd name="T38" fmla="*/ 353 w 403"/>
                  <a:gd name="T39" fmla="*/ 66 h 452"/>
                  <a:gd name="T40" fmla="*/ 381 w 403"/>
                  <a:gd name="T41" fmla="*/ 111 h 452"/>
                  <a:gd name="T42" fmla="*/ 399 w 403"/>
                  <a:gd name="T43" fmla="*/ 180 h 452"/>
                  <a:gd name="T44" fmla="*/ 399 w 403"/>
                  <a:gd name="T45" fmla="*/ 272 h 452"/>
                  <a:gd name="T46" fmla="*/ 381 w 403"/>
                  <a:gd name="T47" fmla="*/ 341 h 452"/>
                  <a:gd name="T48" fmla="*/ 353 w 403"/>
                  <a:gd name="T49" fmla="*/ 386 h 452"/>
                  <a:gd name="T50" fmla="*/ 314 w 403"/>
                  <a:gd name="T51" fmla="*/ 421 h 452"/>
                  <a:gd name="T52" fmla="*/ 263 w 403"/>
                  <a:gd name="T53" fmla="*/ 443 h 452"/>
                  <a:gd name="T54" fmla="*/ 201 w 403"/>
                  <a:gd name="T55" fmla="*/ 452 h 452"/>
                  <a:gd name="T56" fmla="*/ 139 w 403"/>
                  <a:gd name="T57" fmla="*/ 443 h 452"/>
                  <a:gd name="T58" fmla="*/ 89 w 403"/>
                  <a:gd name="T59" fmla="*/ 421 h 452"/>
                  <a:gd name="T60" fmla="*/ 49 w 403"/>
                  <a:gd name="T61" fmla="*/ 386 h 452"/>
                  <a:gd name="T62" fmla="*/ 22 w 403"/>
                  <a:gd name="T63" fmla="*/ 341 h 452"/>
                  <a:gd name="T64" fmla="*/ 3 w 403"/>
                  <a:gd name="T65" fmla="*/ 272 h 452"/>
                  <a:gd name="T66" fmla="*/ 3 w 403"/>
                  <a:gd name="T67" fmla="*/ 180 h 452"/>
                  <a:gd name="T68" fmla="*/ 22 w 403"/>
                  <a:gd name="T69" fmla="*/ 111 h 452"/>
                  <a:gd name="T70" fmla="*/ 49 w 403"/>
                  <a:gd name="T71" fmla="*/ 66 h 452"/>
                  <a:gd name="T72" fmla="*/ 89 w 403"/>
                  <a:gd name="T73" fmla="*/ 31 h 452"/>
                  <a:gd name="T74" fmla="*/ 139 w 403"/>
                  <a:gd name="T75" fmla="*/ 7 h 452"/>
                  <a:gd name="T76" fmla="*/ 201 w 403"/>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3" h="452">
                    <a:moveTo>
                      <a:pt x="201" y="74"/>
                    </a:moveTo>
                    <a:lnTo>
                      <a:pt x="175" y="77"/>
                    </a:lnTo>
                    <a:lnTo>
                      <a:pt x="153" y="85"/>
                    </a:lnTo>
                    <a:lnTo>
                      <a:pt x="136" y="96"/>
                    </a:lnTo>
                    <a:lnTo>
                      <a:pt x="121" y="114"/>
                    </a:lnTo>
                    <a:lnTo>
                      <a:pt x="109" y="136"/>
                    </a:lnTo>
                    <a:lnTo>
                      <a:pt x="102" y="162"/>
                    </a:lnTo>
                    <a:lnTo>
                      <a:pt x="96" y="191"/>
                    </a:lnTo>
                    <a:lnTo>
                      <a:pt x="95" y="225"/>
                    </a:lnTo>
                    <a:lnTo>
                      <a:pt x="96" y="260"/>
                    </a:lnTo>
                    <a:lnTo>
                      <a:pt x="102" y="289"/>
                    </a:lnTo>
                    <a:lnTo>
                      <a:pt x="109" y="316"/>
                    </a:lnTo>
                    <a:lnTo>
                      <a:pt x="121" y="338"/>
                    </a:lnTo>
                    <a:lnTo>
                      <a:pt x="136" y="355"/>
                    </a:lnTo>
                    <a:lnTo>
                      <a:pt x="153" y="367"/>
                    </a:lnTo>
                    <a:lnTo>
                      <a:pt x="175" y="374"/>
                    </a:lnTo>
                    <a:lnTo>
                      <a:pt x="201" y="377"/>
                    </a:lnTo>
                    <a:lnTo>
                      <a:pt x="226" y="374"/>
                    </a:lnTo>
                    <a:lnTo>
                      <a:pt x="248" y="367"/>
                    </a:lnTo>
                    <a:lnTo>
                      <a:pt x="267" y="355"/>
                    </a:lnTo>
                    <a:lnTo>
                      <a:pt x="282" y="338"/>
                    </a:lnTo>
                    <a:lnTo>
                      <a:pt x="294" y="316"/>
                    </a:lnTo>
                    <a:lnTo>
                      <a:pt x="301" y="289"/>
                    </a:lnTo>
                    <a:lnTo>
                      <a:pt x="307" y="260"/>
                    </a:lnTo>
                    <a:lnTo>
                      <a:pt x="308" y="225"/>
                    </a:lnTo>
                    <a:lnTo>
                      <a:pt x="307" y="191"/>
                    </a:lnTo>
                    <a:lnTo>
                      <a:pt x="301" y="162"/>
                    </a:lnTo>
                    <a:lnTo>
                      <a:pt x="294" y="136"/>
                    </a:lnTo>
                    <a:lnTo>
                      <a:pt x="282" y="114"/>
                    </a:lnTo>
                    <a:lnTo>
                      <a:pt x="267" y="96"/>
                    </a:lnTo>
                    <a:lnTo>
                      <a:pt x="248" y="85"/>
                    </a:lnTo>
                    <a:lnTo>
                      <a:pt x="226" y="77"/>
                    </a:lnTo>
                    <a:lnTo>
                      <a:pt x="201" y="74"/>
                    </a:lnTo>
                    <a:close/>
                    <a:moveTo>
                      <a:pt x="201" y="0"/>
                    </a:moveTo>
                    <a:lnTo>
                      <a:pt x="234" y="1"/>
                    </a:lnTo>
                    <a:lnTo>
                      <a:pt x="263" y="7"/>
                    </a:lnTo>
                    <a:lnTo>
                      <a:pt x="289" y="17"/>
                    </a:lnTo>
                    <a:lnTo>
                      <a:pt x="314" y="31"/>
                    </a:lnTo>
                    <a:lnTo>
                      <a:pt x="334" y="47"/>
                    </a:lnTo>
                    <a:lnTo>
                      <a:pt x="353" y="66"/>
                    </a:lnTo>
                    <a:lnTo>
                      <a:pt x="368" y="86"/>
                    </a:lnTo>
                    <a:lnTo>
                      <a:pt x="381" y="111"/>
                    </a:lnTo>
                    <a:lnTo>
                      <a:pt x="390" y="137"/>
                    </a:lnTo>
                    <a:lnTo>
                      <a:pt x="399" y="180"/>
                    </a:lnTo>
                    <a:lnTo>
                      <a:pt x="403" y="225"/>
                    </a:lnTo>
                    <a:lnTo>
                      <a:pt x="399" y="272"/>
                    </a:lnTo>
                    <a:lnTo>
                      <a:pt x="390" y="314"/>
                    </a:lnTo>
                    <a:lnTo>
                      <a:pt x="381" y="341"/>
                    </a:lnTo>
                    <a:lnTo>
                      <a:pt x="368" y="364"/>
                    </a:lnTo>
                    <a:lnTo>
                      <a:pt x="353" y="386"/>
                    </a:lnTo>
                    <a:lnTo>
                      <a:pt x="334" y="405"/>
                    </a:lnTo>
                    <a:lnTo>
                      <a:pt x="314" y="421"/>
                    </a:lnTo>
                    <a:lnTo>
                      <a:pt x="289" y="434"/>
                    </a:lnTo>
                    <a:lnTo>
                      <a:pt x="263" y="443"/>
                    </a:lnTo>
                    <a:lnTo>
                      <a:pt x="234" y="449"/>
                    </a:lnTo>
                    <a:lnTo>
                      <a:pt x="201" y="452"/>
                    </a:lnTo>
                    <a:lnTo>
                      <a:pt x="169" y="449"/>
                    </a:lnTo>
                    <a:lnTo>
                      <a:pt x="139" y="443"/>
                    </a:lnTo>
                    <a:lnTo>
                      <a:pt x="112" y="434"/>
                    </a:lnTo>
                    <a:lnTo>
                      <a:pt x="89" y="421"/>
                    </a:lnTo>
                    <a:lnTo>
                      <a:pt x="67" y="405"/>
                    </a:lnTo>
                    <a:lnTo>
                      <a:pt x="49" y="386"/>
                    </a:lnTo>
                    <a:lnTo>
                      <a:pt x="33" y="364"/>
                    </a:lnTo>
                    <a:lnTo>
                      <a:pt x="22" y="341"/>
                    </a:lnTo>
                    <a:lnTo>
                      <a:pt x="11" y="314"/>
                    </a:lnTo>
                    <a:lnTo>
                      <a:pt x="3" y="272"/>
                    </a:lnTo>
                    <a:lnTo>
                      <a:pt x="0" y="225"/>
                    </a:lnTo>
                    <a:lnTo>
                      <a:pt x="3" y="180"/>
                    </a:lnTo>
                    <a:lnTo>
                      <a:pt x="11" y="137"/>
                    </a:lnTo>
                    <a:lnTo>
                      <a:pt x="22" y="111"/>
                    </a:lnTo>
                    <a:lnTo>
                      <a:pt x="33" y="86"/>
                    </a:lnTo>
                    <a:lnTo>
                      <a:pt x="49" y="66"/>
                    </a:lnTo>
                    <a:lnTo>
                      <a:pt x="67" y="47"/>
                    </a:lnTo>
                    <a:lnTo>
                      <a:pt x="89" y="31"/>
                    </a:lnTo>
                    <a:lnTo>
                      <a:pt x="112" y="17"/>
                    </a:lnTo>
                    <a:lnTo>
                      <a:pt x="139" y="7"/>
                    </a:lnTo>
                    <a:lnTo>
                      <a:pt x="169" y="1"/>
                    </a:lnTo>
                    <a:lnTo>
                      <a:pt x="2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0" name="Freeform 10"/>
              <p:cNvSpPr>
                <a:spLocks/>
              </p:cNvSpPr>
              <p:nvPr/>
            </p:nvSpPr>
            <p:spPr bwMode="auto">
              <a:xfrm>
                <a:off x="2001838" y="3784600"/>
                <a:ext cx="179388" cy="238125"/>
              </a:xfrm>
              <a:custGeom>
                <a:avLst/>
                <a:gdLst>
                  <a:gd name="T0" fmla="*/ 245 w 339"/>
                  <a:gd name="T1" fmla="*/ 2 h 452"/>
                  <a:gd name="T2" fmla="*/ 295 w 339"/>
                  <a:gd name="T3" fmla="*/ 9 h 452"/>
                  <a:gd name="T4" fmla="*/ 329 w 339"/>
                  <a:gd name="T5" fmla="*/ 19 h 452"/>
                  <a:gd name="T6" fmla="*/ 333 w 339"/>
                  <a:gd name="T7" fmla="*/ 21 h 452"/>
                  <a:gd name="T8" fmla="*/ 335 w 339"/>
                  <a:gd name="T9" fmla="*/ 25 h 452"/>
                  <a:gd name="T10" fmla="*/ 327 w 339"/>
                  <a:gd name="T11" fmla="*/ 49 h 452"/>
                  <a:gd name="T12" fmla="*/ 314 w 339"/>
                  <a:gd name="T13" fmla="*/ 85 h 452"/>
                  <a:gd name="T14" fmla="*/ 310 w 339"/>
                  <a:gd name="T15" fmla="*/ 91 h 452"/>
                  <a:gd name="T16" fmla="*/ 307 w 339"/>
                  <a:gd name="T17" fmla="*/ 91 h 452"/>
                  <a:gd name="T18" fmla="*/ 304 w 339"/>
                  <a:gd name="T19" fmla="*/ 91 h 452"/>
                  <a:gd name="T20" fmla="*/ 248 w 339"/>
                  <a:gd name="T21" fmla="*/ 79 h 452"/>
                  <a:gd name="T22" fmla="*/ 188 w 339"/>
                  <a:gd name="T23" fmla="*/ 81 h 452"/>
                  <a:gd name="T24" fmla="*/ 143 w 339"/>
                  <a:gd name="T25" fmla="*/ 101 h 452"/>
                  <a:gd name="T26" fmla="*/ 112 w 339"/>
                  <a:gd name="T27" fmla="*/ 141 h 452"/>
                  <a:gd name="T28" fmla="*/ 96 w 339"/>
                  <a:gd name="T29" fmla="*/ 195 h 452"/>
                  <a:gd name="T30" fmla="*/ 96 w 339"/>
                  <a:gd name="T31" fmla="*/ 264 h 452"/>
                  <a:gd name="T32" fmla="*/ 114 w 339"/>
                  <a:gd name="T33" fmla="*/ 319 h 452"/>
                  <a:gd name="T34" fmla="*/ 149 w 339"/>
                  <a:gd name="T35" fmla="*/ 356 h 452"/>
                  <a:gd name="T36" fmla="*/ 196 w 339"/>
                  <a:gd name="T37" fmla="*/ 373 h 452"/>
                  <a:gd name="T38" fmla="*/ 247 w 339"/>
                  <a:gd name="T39" fmla="*/ 375 h 452"/>
                  <a:gd name="T40" fmla="*/ 289 w 339"/>
                  <a:gd name="T41" fmla="*/ 367 h 452"/>
                  <a:gd name="T42" fmla="*/ 308 w 339"/>
                  <a:gd name="T43" fmla="*/ 362 h 452"/>
                  <a:gd name="T44" fmla="*/ 311 w 339"/>
                  <a:gd name="T45" fmla="*/ 360 h 452"/>
                  <a:gd name="T46" fmla="*/ 316 w 339"/>
                  <a:gd name="T47" fmla="*/ 363 h 452"/>
                  <a:gd name="T48" fmla="*/ 338 w 339"/>
                  <a:gd name="T49" fmla="*/ 422 h 452"/>
                  <a:gd name="T50" fmla="*/ 339 w 339"/>
                  <a:gd name="T51" fmla="*/ 427 h 452"/>
                  <a:gd name="T52" fmla="*/ 336 w 339"/>
                  <a:gd name="T53" fmla="*/ 432 h 452"/>
                  <a:gd name="T54" fmla="*/ 335 w 339"/>
                  <a:gd name="T55" fmla="*/ 432 h 452"/>
                  <a:gd name="T56" fmla="*/ 260 w 339"/>
                  <a:gd name="T57" fmla="*/ 451 h 452"/>
                  <a:gd name="T58" fmla="*/ 177 w 339"/>
                  <a:gd name="T59" fmla="*/ 451 h 452"/>
                  <a:gd name="T60" fmla="*/ 108 w 339"/>
                  <a:gd name="T61" fmla="*/ 430 h 452"/>
                  <a:gd name="T62" fmla="*/ 55 w 339"/>
                  <a:gd name="T63" fmla="*/ 392 h 452"/>
                  <a:gd name="T64" fmla="*/ 20 w 339"/>
                  <a:gd name="T65" fmla="*/ 337 h 452"/>
                  <a:gd name="T66" fmla="*/ 3 w 339"/>
                  <a:gd name="T67" fmla="*/ 267 h 452"/>
                  <a:gd name="T68" fmla="*/ 4 w 339"/>
                  <a:gd name="T69" fmla="*/ 182 h 452"/>
                  <a:gd name="T70" fmla="*/ 25 w 339"/>
                  <a:gd name="T71" fmla="*/ 111 h 452"/>
                  <a:gd name="T72" fmla="*/ 54 w 339"/>
                  <a:gd name="T73" fmla="*/ 66 h 452"/>
                  <a:gd name="T74" fmla="*/ 95 w 339"/>
                  <a:gd name="T75" fmla="*/ 33 h 452"/>
                  <a:gd name="T76" fmla="*/ 149 w 339"/>
                  <a:gd name="T77" fmla="*/ 9 h 452"/>
                  <a:gd name="T78" fmla="*/ 212 w 339"/>
                  <a:gd name="T7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52">
                    <a:moveTo>
                      <a:pt x="212" y="0"/>
                    </a:moveTo>
                    <a:lnTo>
                      <a:pt x="245" y="2"/>
                    </a:lnTo>
                    <a:lnTo>
                      <a:pt x="275" y="5"/>
                    </a:lnTo>
                    <a:lnTo>
                      <a:pt x="295" y="9"/>
                    </a:lnTo>
                    <a:lnTo>
                      <a:pt x="314" y="14"/>
                    </a:lnTo>
                    <a:lnTo>
                      <a:pt x="329" y="19"/>
                    </a:lnTo>
                    <a:lnTo>
                      <a:pt x="330" y="19"/>
                    </a:lnTo>
                    <a:lnTo>
                      <a:pt x="333" y="21"/>
                    </a:lnTo>
                    <a:lnTo>
                      <a:pt x="335" y="22"/>
                    </a:lnTo>
                    <a:lnTo>
                      <a:pt x="335" y="25"/>
                    </a:lnTo>
                    <a:lnTo>
                      <a:pt x="335" y="28"/>
                    </a:lnTo>
                    <a:lnTo>
                      <a:pt x="327" y="49"/>
                    </a:lnTo>
                    <a:lnTo>
                      <a:pt x="321" y="66"/>
                    </a:lnTo>
                    <a:lnTo>
                      <a:pt x="314" y="85"/>
                    </a:lnTo>
                    <a:lnTo>
                      <a:pt x="313" y="88"/>
                    </a:lnTo>
                    <a:lnTo>
                      <a:pt x="310" y="91"/>
                    </a:lnTo>
                    <a:lnTo>
                      <a:pt x="308" y="91"/>
                    </a:lnTo>
                    <a:lnTo>
                      <a:pt x="307" y="91"/>
                    </a:lnTo>
                    <a:lnTo>
                      <a:pt x="305" y="91"/>
                    </a:lnTo>
                    <a:lnTo>
                      <a:pt x="304" y="91"/>
                    </a:lnTo>
                    <a:lnTo>
                      <a:pt x="278" y="84"/>
                    </a:lnTo>
                    <a:lnTo>
                      <a:pt x="248" y="79"/>
                    </a:lnTo>
                    <a:lnTo>
                      <a:pt x="218" y="78"/>
                    </a:lnTo>
                    <a:lnTo>
                      <a:pt x="188" y="81"/>
                    </a:lnTo>
                    <a:lnTo>
                      <a:pt x="164" y="88"/>
                    </a:lnTo>
                    <a:lnTo>
                      <a:pt x="143" y="101"/>
                    </a:lnTo>
                    <a:lnTo>
                      <a:pt x="126" y="119"/>
                    </a:lnTo>
                    <a:lnTo>
                      <a:pt x="112" y="141"/>
                    </a:lnTo>
                    <a:lnTo>
                      <a:pt x="102" y="166"/>
                    </a:lnTo>
                    <a:lnTo>
                      <a:pt x="96" y="195"/>
                    </a:lnTo>
                    <a:lnTo>
                      <a:pt x="93" y="227"/>
                    </a:lnTo>
                    <a:lnTo>
                      <a:pt x="96" y="264"/>
                    </a:lnTo>
                    <a:lnTo>
                      <a:pt x="104" y="294"/>
                    </a:lnTo>
                    <a:lnTo>
                      <a:pt x="114" y="319"/>
                    </a:lnTo>
                    <a:lnTo>
                      <a:pt x="130" y="340"/>
                    </a:lnTo>
                    <a:lnTo>
                      <a:pt x="149" y="356"/>
                    </a:lnTo>
                    <a:lnTo>
                      <a:pt x="171" y="366"/>
                    </a:lnTo>
                    <a:lnTo>
                      <a:pt x="196" y="373"/>
                    </a:lnTo>
                    <a:lnTo>
                      <a:pt x="223" y="376"/>
                    </a:lnTo>
                    <a:lnTo>
                      <a:pt x="247" y="375"/>
                    </a:lnTo>
                    <a:lnTo>
                      <a:pt x="269" y="372"/>
                    </a:lnTo>
                    <a:lnTo>
                      <a:pt x="289" y="367"/>
                    </a:lnTo>
                    <a:lnTo>
                      <a:pt x="307" y="362"/>
                    </a:lnTo>
                    <a:lnTo>
                      <a:pt x="308" y="362"/>
                    </a:lnTo>
                    <a:lnTo>
                      <a:pt x="310" y="360"/>
                    </a:lnTo>
                    <a:lnTo>
                      <a:pt x="311" y="360"/>
                    </a:lnTo>
                    <a:lnTo>
                      <a:pt x="314" y="362"/>
                    </a:lnTo>
                    <a:lnTo>
                      <a:pt x="316" y="363"/>
                    </a:lnTo>
                    <a:lnTo>
                      <a:pt x="319" y="366"/>
                    </a:lnTo>
                    <a:lnTo>
                      <a:pt x="338" y="422"/>
                    </a:lnTo>
                    <a:lnTo>
                      <a:pt x="339" y="426"/>
                    </a:lnTo>
                    <a:lnTo>
                      <a:pt x="339" y="427"/>
                    </a:lnTo>
                    <a:lnTo>
                      <a:pt x="338" y="430"/>
                    </a:lnTo>
                    <a:lnTo>
                      <a:pt x="336" y="432"/>
                    </a:lnTo>
                    <a:lnTo>
                      <a:pt x="336" y="432"/>
                    </a:lnTo>
                    <a:lnTo>
                      <a:pt x="335" y="432"/>
                    </a:lnTo>
                    <a:lnTo>
                      <a:pt x="300" y="443"/>
                    </a:lnTo>
                    <a:lnTo>
                      <a:pt x="260" y="451"/>
                    </a:lnTo>
                    <a:lnTo>
                      <a:pt x="218" y="452"/>
                    </a:lnTo>
                    <a:lnTo>
                      <a:pt x="177" y="451"/>
                    </a:lnTo>
                    <a:lnTo>
                      <a:pt x="140" y="443"/>
                    </a:lnTo>
                    <a:lnTo>
                      <a:pt x="108" y="430"/>
                    </a:lnTo>
                    <a:lnTo>
                      <a:pt x="79" y="414"/>
                    </a:lnTo>
                    <a:lnTo>
                      <a:pt x="55" y="392"/>
                    </a:lnTo>
                    <a:lnTo>
                      <a:pt x="35" y="366"/>
                    </a:lnTo>
                    <a:lnTo>
                      <a:pt x="20" y="337"/>
                    </a:lnTo>
                    <a:lnTo>
                      <a:pt x="9" y="303"/>
                    </a:lnTo>
                    <a:lnTo>
                      <a:pt x="3" y="267"/>
                    </a:lnTo>
                    <a:lnTo>
                      <a:pt x="0" y="227"/>
                    </a:lnTo>
                    <a:lnTo>
                      <a:pt x="4" y="182"/>
                    </a:lnTo>
                    <a:lnTo>
                      <a:pt x="14" y="138"/>
                    </a:lnTo>
                    <a:lnTo>
                      <a:pt x="25" y="111"/>
                    </a:lnTo>
                    <a:lnTo>
                      <a:pt x="38" y="88"/>
                    </a:lnTo>
                    <a:lnTo>
                      <a:pt x="54" y="66"/>
                    </a:lnTo>
                    <a:lnTo>
                      <a:pt x="73" y="49"/>
                    </a:lnTo>
                    <a:lnTo>
                      <a:pt x="95" y="33"/>
                    </a:lnTo>
                    <a:lnTo>
                      <a:pt x="120" y="19"/>
                    </a:lnTo>
                    <a:lnTo>
                      <a:pt x="149" y="9"/>
                    </a:lnTo>
                    <a:lnTo>
                      <a:pt x="180" y="3"/>
                    </a:lnTo>
                    <a:lnTo>
                      <a:pt x="2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1" name="Freeform 11"/>
              <p:cNvSpPr>
                <a:spLocks noEditPoints="1"/>
              </p:cNvSpPr>
              <p:nvPr/>
            </p:nvSpPr>
            <p:spPr bwMode="auto">
              <a:xfrm>
                <a:off x="2195513"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6 w 386"/>
                  <a:gd name="T17" fmla="*/ 1 h 452"/>
                  <a:gd name="T18" fmla="*/ 287 w 386"/>
                  <a:gd name="T19" fmla="*/ 16 h 452"/>
                  <a:gd name="T20" fmla="*/ 340 w 386"/>
                  <a:gd name="T21" fmla="*/ 55 h 452"/>
                  <a:gd name="T22" fmla="*/ 359 w 386"/>
                  <a:gd name="T23" fmla="*/ 83 h 452"/>
                  <a:gd name="T24" fmla="*/ 375 w 386"/>
                  <a:gd name="T25" fmla="*/ 121 h 452"/>
                  <a:gd name="T26" fmla="*/ 385 w 386"/>
                  <a:gd name="T27" fmla="*/ 180 h 452"/>
                  <a:gd name="T28" fmla="*/ 385 w 386"/>
                  <a:gd name="T29" fmla="*/ 224 h 452"/>
                  <a:gd name="T30" fmla="*/ 383 w 386"/>
                  <a:gd name="T31" fmla="*/ 241 h 452"/>
                  <a:gd name="T32" fmla="*/ 381 w 386"/>
                  <a:gd name="T33" fmla="*/ 247 h 452"/>
                  <a:gd name="T34" fmla="*/ 378 w 386"/>
                  <a:gd name="T35" fmla="*/ 248 h 452"/>
                  <a:gd name="T36" fmla="*/ 376 w 386"/>
                  <a:gd name="T37" fmla="*/ 248 h 452"/>
                  <a:gd name="T38" fmla="*/ 98 w 386"/>
                  <a:gd name="T39" fmla="*/ 278 h 452"/>
                  <a:gd name="T40" fmla="*/ 114 w 386"/>
                  <a:gd name="T41" fmla="*/ 324 h 452"/>
                  <a:gd name="T42" fmla="*/ 147 w 386"/>
                  <a:gd name="T43" fmla="*/ 355 h 452"/>
                  <a:gd name="T44" fmla="*/ 193 w 386"/>
                  <a:gd name="T45" fmla="*/ 373 h 452"/>
                  <a:gd name="T46" fmla="*/ 255 w 386"/>
                  <a:gd name="T47" fmla="*/ 374 h 452"/>
                  <a:gd name="T48" fmla="*/ 299 w 386"/>
                  <a:gd name="T49" fmla="*/ 367 h 452"/>
                  <a:gd name="T50" fmla="*/ 328 w 386"/>
                  <a:gd name="T51" fmla="*/ 358 h 452"/>
                  <a:gd name="T52" fmla="*/ 340 w 386"/>
                  <a:gd name="T53" fmla="*/ 354 h 452"/>
                  <a:gd name="T54" fmla="*/ 343 w 386"/>
                  <a:gd name="T55" fmla="*/ 354 h 452"/>
                  <a:gd name="T56" fmla="*/ 347 w 386"/>
                  <a:gd name="T57" fmla="*/ 355 h 452"/>
                  <a:gd name="T58" fmla="*/ 367 w 386"/>
                  <a:gd name="T59" fmla="*/ 409 h 452"/>
                  <a:gd name="T60" fmla="*/ 369 w 386"/>
                  <a:gd name="T61" fmla="*/ 417 h 452"/>
                  <a:gd name="T62" fmla="*/ 369 w 386"/>
                  <a:gd name="T63" fmla="*/ 421 h 452"/>
                  <a:gd name="T64" fmla="*/ 366 w 386"/>
                  <a:gd name="T65" fmla="*/ 424 h 452"/>
                  <a:gd name="T66" fmla="*/ 340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90 w 386"/>
                  <a:gd name="T89" fmla="*/ 31 h 452"/>
                  <a:gd name="T90" fmla="*/ 142 w 386"/>
                  <a:gd name="T91" fmla="*/ 7 h 452"/>
                  <a:gd name="T92" fmla="*/ 207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3" y="155"/>
                    </a:lnTo>
                    <a:lnTo>
                      <a:pt x="97" y="180"/>
                    </a:lnTo>
                    <a:lnTo>
                      <a:pt x="297" y="180"/>
                    </a:lnTo>
                    <a:lnTo>
                      <a:pt x="294" y="155"/>
                    </a:lnTo>
                    <a:lnTo>
                      <a:pt x="287" y="133"/>
                    </a:lnTo>
                    <a:lnTo>
                      <a:pt x="278" y="114"/>
                    </a:lnTo>
                    <a:lnTo>
                      <a:pt x="264" y="96"/>
                    </a:lnTo>
                    <a:lnTo>
                      <a:pt x="246" y="83"/>
                    </a:lnTo>
                    <a:lnTo>
                      <a:pt x="226" y="76"/>
                    </a:lnTo>
                    <a:lnTo>
                      <a:pt x="199" y="73"/>
                    </a:lnTo>
                    <a:close/>
                    <a:moveTo>
                      <a:pt x="207" y="0"/>
                    </a:moveTo>
                    <a:lnTo>
                      <a:pt x="236" y="1"/>
                    </a:lnTo>
                    <a:lnTo>
                      <a:pt x="262" y="7"/>
                    </a:lnTo>
                    <a:lnTo>
                      <a:pt x="287" y="16"/>
                    </a:lnTo>
                    <a:lnTo>
                      <a:pt x="313" y="32"/>
                    </a:lnTo>
                    <a:lnTo>
                      <a:pt x="340" y="55"/>
                    </a:lnTo>
                    <a:lnTo>
                      <a:pt x="348" y="67"/>
                    </a:lnTo>
                    <a:lnTo>
                      <a:pt x="359" y="83"/>
                    </a:lnTo>
                    <a:lnTo>
                      <a:pt x="369" y="102"/>
                    </a:lnTo>
                    <a:lnTo>
                      <a:pt x="375" y="121"/>
                    </a:lnTo>
                    <a:lnTo>
                      <a:pt x="382" y="152"/>
                    </a:lnTo>
                    <a:lnTo>
                      <a:pt x="385" y="180"/>
                    </a:lnTo>
                    <a:lnTo>
                      <a:pt x="386" y="205"/>
                    </a:lnTo>
                    <a:lnTo>
                      <a:pt x="385" y="224"/>
                    </a:lnTo>
                    <a:lnTo>
                      <a:pt x="385" y="237"/>
                    </a:lnTo>
                    <a:lnTo>
                      <a:pt x="383" y="241"/>
                    </a:lnTo>
                    <a:lnTo>
                      <a:pt x="382" y="244"/>
                    </a:lnTo>
                    <a:lnTo>
                      <a:pt x="381" y="247"/>
                    </a:lnTo>
                    <a:lnTo>
                      <a:pt x="379" y="248"/>
                    </a:lnTo>
                    <a:lnTo>
                      <a:pt x="378" y="248"/>
                    </a:lnTo>
                    <a:lnTo>
                      <a:pt x="376" y="248"/>
                    </a:lnTo>
                    <a:lnTo>
                      <a:pt x="376" y="248"/>
                    </a:lnTo>
                    <a:lnTo>
                      <a:pt x="97" y="248"/>
                    </a:lnTo>
                    <a:lnTo>
                      <a:pt x="98" y="278"/>
                    </a:lnTo>
                    <a:lnTo>
                      <a:pt x="106" y="304"/>
                    </a:lnTo>
                    <a:lnTo>
                      <a:pt x="114" y="324"/>
                    </a:lnTo>
                    <a:lnTo>
                      <a:pt x="129" y="342"/>
                    </a:lnTo>
                    <a:lnTo>
                      <a:pt x="147" y="355"/>
                    </a:lnTo>
                    <a:lnTo>
                      <a:pt x="167" y="365"/>
                    </a:lnTo>
                    <a:lnTo>
                      <a:pt x="193" y="373"/>
                    </a:lnTo>
                    <a:lnTo>
                      <a:pt x="224" y="374"/>
                    </a:lnTo>
                    <a:lnTo>
                      <a:pt x="255" y="374"/>
                    </a:lnTo>
                    <a:lnTo>
                      <a:pt x="280" y="371"/>
                    </a:lnTo>
                    <a:lnTo>
                      <a:pt x="299" y="367"/>
                    </a:lnTo>
                    <a:lnTo>
                      <a:pt x="315" y="362"/>
                    </a:lnTo>
                    <a:lnTo>
                      <a:pt x="328" y="358"/>
                    </a:lnTo>
                    <a:lnTo>
                      <a:pt x="340" y="354"/>
                    </a:lnTo>
                    <a:lnTo>
                      <a:pt x="340" y="354"/>
                    </a:lnTo>
                    <a:lnTo>
                      <a:pt x="341" y="354"/>
                    </a:lnTo>
                    <a:lnTo>
                      <a:pt x="343" y="354"/>
                    </a:lnTo>
                    <a:lnTo>
                      <a:pt x="345" y="354"/>
                    </a:lnTo>
                    <a:lnTo>
                      <a:pt x="347" y="355"/>
                    </a:lnTo>
                    <a:lnTo>
                      <a:pt x="350" y="358"/>
                    </a:lnTo>
                    <a:lnTo>
                      <a:pt x="367" y="409"/>
                    </a:lnTo>
                    <a:lnTo>
                      <a:pt x="369" y="414"/>
                    </a:lnTo>
                    <a:lnTo>
                      <a:pt x="369" y="417"/>
                    </a:lnTo>
                    <a:lnTo>
                      <a:pt x="369" y="420"/>
                    </a:lnTo>
                    <a:lnTo>
                      <a:pt x="369" y="421"/>
                    </a:lnTo>
                    <a:lnTo>
                      <a:pt x="367" y="422"/>
                    </a:lnTo>
                    <a:lnTo>
                      <a:pt x="366" y="424"/>
                    </a:lnTo>
                    <a:lnTo>
                      <a:pt x="354" y="428"/>
                    </a:lnTo>
                    <a:lnTo>
                      <a:pt x="340" y="434"/>
                    </a:lnTo>
                    <a:lnTo>
                      <a:pt x="319" y="441"/>
                    </a:lnTo>
                    <a:lnTo>
                      <a:pt x="293" y="446"/>
                    </a:lnTo>
                    <a:lnTo>
                      <a:pt x="262" y="450"/>
                    </a:lnTo>
                    <a:lnTo>
                      <a:pt x="224" y="452"/>
                    </a:lnTo>
                    <a:lnTo>
                      <a:pt x="188"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90" y="31"/>
                    </a:lnTo>
                    <a:lnTo>
                      <a:pt x="114" y="17"/>
                    </a:lnTo>
                    <a:lnTo>
                      <a:pt x="142" y="7"/>
                    </a:lnTo>
                    <a:lnTo>
                      <a:pt x="173" y="1"/>
                    </a:lnTo>
                    <a:lnTo>
                      <a:pt x="20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2" name="Freeform 12"/>
              <p:cNvSpPr>
                <a:spLocks noEditPoints="1"/>
              </p:cNvSpPr>
              <p:nvPr/>
            </p:nvSpPr>
            <p:spPr bwMode="auto">
              <a:xfrm>
                <a:off x="1011238"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5 w 386"/>
                  <a:gd name="T17" fmla="*/ 1 h 452"/>
                  <a:gd name="T18" fmla="*/ 287 w 386"/>
                  <a:gd name="T19" fmla="*/ 16 h 452"/>
                  <a:gd name="T20" fmla="*/ 339 w 386"/>
                  <a:gd name="T21" fmla="*/ 55 h 452"/>
                  <a:gd name="T22" fmla="*/ 358 w 386"/>
                  <a:gd name="T23" fmla="*/ 83 h 452"/>
                  <a:gd name="T24" fmla="*/ 374 w 386"/>
                  <a:gd name="T25" fmla="*/ 121 h 452"/>
                  <a:gd name="T26" fmla="*/ 385 w 386"/>
                  <a:gd name="T27" fmla="*/ 180 h 452"/>
                  <a:gd name="T28" fmla="*/ 385 w 386"/>
                  <a:gd name="T29" fmla="*/ 224 h 452"/>
                  <a:gd name="T30" fmla="*/ 383 w 386"/>
                  <a:gd name="T31" fmla="*/ 241 h 452"/>
                  <a:gd name="T32" fmla="*/ 380 w 386"/>
                  <a:gd name="T33" fmla="*/ 247 h 452"/>
                  <a:gd name="T34" fmla="*/ 377 w 386"/>
                  <a:gd name="T35" fmla="*/ 248 h 452"/>
                  <a:gd name="T36" fmla="*/ 376 w 386"/>
                  <a:gd name="T37" fmla="*/ 248 h 452"/>
                  <a:gd name="T38" fmla="*/ 100 w 386"/>
                  <a:gd name="T39" fmla="*/ 278 h 452"/>
                  <a:gd name="T40" fmla="*/ 116 w 386"/>
                  <a:gd name="T41" fmla="*/ 324 h 452"/>
                  <a:gd name="T42" fmla="*/ 146 w 386"/>
                  <a:gd name="T43" fmla="*/ 355 h 452"/>
                  <a:gd name="T44" fmla="*/ 193 w 386"/>
                  <a:gd name="T45" fmla="*/ 373 h 452"/>
                  <a:gd name="T46" fmla="*/ 255 w 386"/>
                  <a:gd name="T47" fmla="*/ 374 h 452"/>
                  <a:gd name="T48" fmla="*/ 298 w 386"/>
                  <a:gd name="T49" fmla="*/ 367 h 452"/>
                  <a:gd name="T50" fmla="*/ 328 w 386"/>
                  <a:gd name="T51" fmla="*/ 358 h 452"/>
                  <a:gd name="T52" fmla="*/ 339 w 386"/>
                  <a:gd name="T53" fmla="*/ 354 h 452"/>
                  <a:gd name="T54" fmla="*/ 342 w 386"/>
                  <a:gd name="T55" fmla="*/ 354 h 452"/>
                  <a:gd name="T56" fmla="*/ 348 w 386"/>
                  <a:gd name="T57" fmla="*/ 355 h 452"/>
                  <a:gd name="T58" fmla="*/ 367 w 386"/>
                  <a:gd name="T59" fmla="*/ 409 h 452"/>
                  <a:gd name="T60" fmla="*/ 369 w 386"/>
                  <a:gd name="T61" fmla="*/ 417 h 452"/>
                  <a:gd name="T62" fmla="*/ 369 w 386"/>
                  <a:gd name="T63" fmla="*/ 421 h 452"/>
                  <a:gd name="T64" fmla="*/ 366 w 386"/>
                  <a:gd name="T65" fmla="*/ 424 h 452"/>
                  <a:gd name="T66" fmla="*/ 339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89 w 386"/>
                  <a:gd name="T89" fmla="*/ 31 h 452"/>
                  <a:gd name="T90" fmla="*/ 142 w 386"/>
                  <a:gd name="T91" fmla="*/ 7 h 452"/>
                  <a:gd name="T92" fmla="*/ 206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2" y="155"/>
                    </a:lnTo>
                    <a:lnTo>
                      <a:pt x="97" y="180"/>
                    </a:lnTo>
                    <a:lnTo>
                      <a:pt x="297" y="180"/>
                    </a:lnTo>
                    <a:lnTo>
                      <a:pt x="294" y="155"/>
                    </a:lnTo>
                    <a:lnTo>
                      <a:pt x="288" y="133"/>
                    </a:lnTo>
                    <a:lnTo>
                      <a:pt x="278" y="114"/>
                    </a:lnTo>
                    <a:lnTo>
                      <a:pt x="263" y="96"/>
                    </a:lnTo>
                    <a:lnTo>
                      <a:pt x="246" y="83"/>
                    </a:lnTo>
                    <a:lnTo>
                      <a:pt x="225" y="76"/>
                    </a:lnTo>
                    <a:lnTo>
                      <a:pt x="199" y="73"/>
                    </a:lnTo>
                    <a:close/>
                    <a:moveTo>
                      <a:pt x="206" y="0"/>
                    </a:moveTo>
                    <a:lnTo>
                      <a:pt x="235" y="1"/>
                    </a:lnTo>
                    <a:lnTo>
                      <a:pt x="262" y="7"/>
                    </a:lnTo>
                    <a:lnTo>
                      <a:pt x="287" y="16"/>
                    </a:lnTo>
                    <a:lnTo>
                      <a:pt x="313" y="32"/>
                    </a:lnTo>
                    <a:lnTo>
                      <a:pt x="339" y="55"/>
                    </a:lnTo>
                    <a:lnTo>
                      <a:pt x="348" y="67"/>
                    </a:lnTo>
                    <a:lnTo>
                      <a:pt x="358" y="83"/>
                    </a:lnTo>
                    <a:lnTo>
                      <a:pt x="369" y="102"/>
                    </a:lnTo>
                    <a:lnTo>
                      <a:pt x="374" y="121"/>
                    </a:lnTo>
                    <a:lnTo>
                      <a:pt x="382" y="152"/>
                    </a:lnTo>
                    <a:lnTo>
                      <a:pt x="385" y="180"/>
                    </a:lnTo>
                    <a:lnTo>
                      <a:pt x="386" y="205"/>
                    </a:lnTo>
                    <a:lnTo>
                      <a:pt x="385" y="224"/>
                    </a:lnTo>
                    <a:lnTo>
                      <a:pt x="385" y="237"/>
                    </a:lnTo>
                    <a:lnTo>
                      <a:pt x="383" y="241"/>
                    </a:lnTo>
                    <a:lnTo>
                      <a:pt x="383" y="244"/>
                    </a:lnTo>
                    <a:lnTo>
                      <a:pt x="380" y="247"/>
                    </a:lnTo>
                    <a:lnTo>
                      <a:pt x="379" y="248"/>
                    </a:lnTo>
                    <a:lnTo>
                      <a:pt x="377" y="248"/>
                    </a:lnTo>
                    <a:lnTo>
                      <a:pt x="376" y="248"/>
                    </a:lnTo>
                    <a:lnTo>
                      <a:pt x="376" y="248"/>
                    </a:lnTo>
                    <a:lnTo>
                      <a:pt x="97" y="248"/>
                    </a:lnTo>
                    <a:lnTo>
                      <a:pt x="100" y="278"/>
                    </a:lnTo>
                    <a:lnTo>
                      <a:pt x="105" y="304"/>
                    </a:lnTo>
                    <a:lnTo>
                      <a:pt x="116" y="324"/>
                    </a:lnTo>
                    <a:lnTo>
                      <a:pt x="129" y="342"/>
                    </a:lnTo>
                    <a:lnTo>
                      <a:pt x="146" y="355"/>
                    </a:lnTo>
                    <a:lnTo>
                      <a:pt x="168" y="365"/>
                    </a:lnTo>
                    <a:lnTo>
                      <a:pt x="193" y="373"/>
                    </a:lnTo>
                    <a:lnTo>
                      <a:pt x="224" y="374"/>
                    </a:lnTo>
                    <a:lnTo>
                      <a:pt x="255" y="374"/>
                    </a:lnTo>
                    <a:lnTo>
                      <a:pt x="279" y="371"/>
                    </a:lnTo>
                    <a:lnTo>
                      <a:pt x="298" y="367"/>
                    </a:lnTo>
                    <a:lnTo>
                      <a:pt x="314" y="362"/>
                    </a:lnTo>
                    <a:lnTo>
                      <a:pt x="328" y="358"/>
                    </a:lnTo>
                    <a:lnTo>
                      <a:pt x="339" y="354"/>
                    </a:lnTo>
                    <a:lnTo>
                      <a:pt x="339" y="354"/>
                    </a:lnTo>
                    <a:lnTo>
                      <a:pt x="341" y="354"/>
                    </a:lnTo>
                    <a:lnTo>
                      <a:pt x="342" y="354"/>
                    </a:lnTo>
                    <a:lnTo>
                      <a:pt x="345" y="354"/>
                    </a:lnTo>
                    <a:lnTo>
                      <a:pt x="348" y="355"/>
                    </a:lnTo>
                    <a:lnTo>
                      <a:pt x="350" y="358"/>
                    </a:lnTo>
                    <a:lnTo>
                      <a:pt x="367" y="409"/>
                    </a:lnTo>
                    <a:lnTo>
                      <a:pt x="369" y="414"/>
                    </a:lnTo>
                    <a:lnTo>
                      <a:pt x="369" y="417"/>
                    </a:lnTo>
                    <a:lnTo>
                      <a:pt x="369" y="420"/>
                    </a:lnTo>
                    <a:lnTo>
                      <a:pt x="369" y="421"/>
                    </a:lnTo>
                    <a:lnTo>
                      <a:pt x="367" y="422"/>
                    </a:lnTo>
                    <a:lnTo>
                      <a:pt x="366" y="424"/>
                    </a:lnTo>
                    <a:lnTo>
                      <a:pt x="354" y="428"/>
                    </a:lnTo>
                    <a:lnTo>
                      <a:pt x="339" y="434"/>
                    </a:lnTo>
                    <a:lnTo>
                      <a:pt x="319" y="441"/>
                    </a:lnTo>
                    <a:lnTo>
                      <a:pt x="293" y="446"/>
                    </a:lnTo>
                    <a:lnTo>
                      <a:pt x="262" y="450"/>
                    </a:lnTo>
                    <a:lnTo>
                      <a:pt x="224" y="452"/>
                    </a:lnTo>
                    <a:lnTo>
                      <a:pt x="187"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89" y="31"/>
                    </a:lnTo>
                    <a:lnTo>
                      <a:pt x="114" y="17"/>
                    </a:lnTo>
                    <a:lnTo>
                      <a:pt x="142" y="7"/>
                    </a:lnTo>
                    <a:lnTo>
                      <a:pt x="173" y="1"/>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3" name="Freeform 13"/>
              <p:cNvSpPr>
                <a:spLocks noEditPoints="1"/>
              </p:cNvSpPr>
              <p:nvPr/>
            </p:nvSpPr>
            <p:spPr bwMode="auto">
              <a:xfrm>
                <a:off x="682625" y="3784600"/>
                <a:ext cx="192088" cy="239713"/>
              </a:xfrm>
              <a:custGeom>
                <a:avLst/>
                <a:gdLst>
                  <a:gd name="T0" fmla="*/ 171 w 361"/>
                  <a:gd name="T1" fmla="*/ 239 h 454"/>
                  <a:gd name="T2" fmla="*/ 134 w 361"/>
                  <a:gd name="T3" fmla="*/ 247 h 454"/>
                  <a:gd name="T4" fmla="*/ 117 w 361"/>
                  <a:gd name="T5" fmla="*/ 256 h 454"/>
                  <a:gd name="T6" fmla="*/ 101 w 361"/>
                  <a:gd name="T7" fmla="*/ 271 h 454"/>
                  <a:gd name="T8" fmla="*/ 90 w 361"/>
                  <a:gd name="T9" fmla="*/ 312 h 454"/>
                  <a:gd name="T10" fmla="*/ 99 w 361"/>
                  <a:gd name="T11" fmla="*/ 348 h 454"/>
                  <a:gd name="T12" fmla="*/ 102 w 361"/>
                  <a:gd name="T13" fmla="*/ 353 h 454"/>
                  <a:gd name="T14" fmla="*/ 106 w 361"/>
                  <a:gd name="T15" fmla="*/ 357 h 454"/>
                  <a:gd name="T16" fmla="*/ 115 w 361"/>
                  <a:gd name="T17" fmla="*/ 364 h 454"/>
                  <a:gd name="T18" fmla="*/ 122 w 361"/>
                  <a:gd name="T19" fmla="*/ 370 h 454"/>
                  <a:gd name="T20" fmla="*/ 150 w 361"/>
                  <a:gd name="T21" fmla="*/ 378 h 454"/>
                  <a:gd name="T22" fmla="*/ 197 w 361"/>
                  <a:gd name="T23" fmla="*/ 381 h 454"/>
                  <a:gd name="T24" fmla="*/ 239 w 361"/>
                  <a:gd name="T25" fmla="*/ 376 h 454"/>
                  <a:gd name="T26" fmla="*/ 267 w 361"/>
                  <a:gd name="T27" fmla="*/ 372 h 454"/>
                  <a:gd name="T28" fmla="*/ 272 w 361"/>
                  <a:gd name="T29" fmla="*/ 245 h 454"/>
                  <a:gd name="T30" fmla="*/ 257 w 361"/>
                  <a:gd name="T31" fmla="*/ 242 h 454"/>
                  <a:gd name="T32" fmla="*/ 219 w 361"/>
                  <a:gd name="T33" fmla="*/ 239 h 454"/>
                  <a:gd name="T34" fmla="*/ 188 w 361"/>
                  <a:gd name="T35" fmla="*/ 0 h 454"/>
                  <a:gd name="T36" fmla="*/ 261 w 361"/>
                  <a:gd name="T37" fmla="*/ 11 h 454"/>
                  <a:gd name="T38" fmla="*/ 315 w 361"/>
                  <a:gd name="T39" fmla="*/ 40 h 454"/>
                  <a:gd name="T40" fmla="*/ 349 w 361"/>
                  <a:gd name="T41" fmla="*/ 90 h 454"/>
                  <a:gd name="T42" fmla="*/ 361 w 361"/>
                  <a:gd name="T43" fmla="*/ 163 h 454"/>
                  <a:gd name="T44" fmla="*/ 361 w 361"/>
                  <a:gd name="T45" fmla="*/ 419 h 454"/>
                  <a:gd name="T46" fmla="*/ 359 w 361"/>
                  <a:gd name="T47" fmla="*/ 423 h 454"/>
                  <a:gd name="T48" fmla="*/ 356 w 361"/>
                  <a:gd name="T49" fmla="*/ 426 h 454"/>
                  <a:gd name="T50" fmla="*/ 353 w 361"/>
                  <a:gd name="T51" fmla="*/ 427 h 454"/>
                  <a:gd name="T52" fmla="*/ 348 w 361"/>
                  <a:gd name="T53" fmla="*/ 429 h 454"/>
                  <a:gd name="T54" fmla="*/ 339 w 361"/>
                  <a:gd name="T55" fmla="*/ 432 h 454"/>
                  <a:gd name="T56" fmla="*/ 324 w 361"/>
                  <a:gd name="T57" fmla="*/ 435 h 454"/>
                  <a:gd name="T58" fmla="*/ 286 w 361"/>
                  <a:gd name="T59" fmla="*/ 442 h 454"/>
                  <a:gd name="T60" fmla="*/ 222 w 361"/>
                  <a:gd name="T61" fmla="*/ 451 h 454"/>
                  <a:gd name="T62" fmla="*/ 140 w 361"/>
                  <a:gd name="T63" fmla="*/ 451 h 454"/>
                  <a:gd name="T64" fmla="*/ 74 w 361"/>
                  <a:gd name="T65" fmla="*/ 436 h 454"/>
                  <a:gd name="T66" fmla="*/ 27 w 361"/>
                  <a:gd name="T67" fmla="*/ 401 h 454"/>
                  <a:gd name="T68" fmla="*/ 5 w 361"/>
                  <a:gd name="T69" fmla="*/ 359 h 454"/>
                  <a:gd name="T70" fmla="*/ 0 w 361"/>
                  <a:gd name="T71" fmla="*/ 313 h 454"/>
                  <a:gd name="T72" fmla="*/ 5 w 361"/>
                  <a:gd name="T73" fmla="*/ 268 h 454"/>
                  <a:gd name="T74" fmla="*/ 32 w 361"/>
                  <a:gd name="T75" fmla="*/ 224 h 454"/>
                  <a:gd name="T76" fmla="*/ 81 w 361"/>
                  <a:gd name="T77" fmla="*/ 188 h 454"/>
                  <a:gd name="T78" fmla="*/ 147 w 361"/>
                  <a:gd name="T79" fmla="*/ 170 h 454"/>
                  <a:gd name="T80" fmla="*/ 206 w 361"/>
                  <a:gd name="T81" fmla="*/ 167 h 454"/>
                  <a:gd name="T82" fmla="*/ 229 w 361"/>
                  <a:gd name="T83" fmla="*/ 169 h 454"/>
                  <a:gd name="T84" fmla="*/ 254 w 361"/>
                  <a:gd name="T85" fmla="*/ 171 h 454"/>
                  <a:gd name="T86" fmla="*/ 272 w 361"/>
                  <a:gd name="T87" fmla="*/ 163 h 454"/>
                  <a:gd name="T88" fmla="*/ 266 w 361"/>
                  <a:gd name="T89" fmla="*/ 119 h 454"/>
                  <a:gd name="T90" fmla="*/ 248 w 361"/>
                  <a:gd name="T91" fmla="*/ 95 h 454"/>
                  <a:gd name="T92" fmla="*/ 207 w 361"/>
                  <a:gd name="T93" fmla="*/ 79 h 454"/>
                  <a:gd name="T94" fmla="*/ 174 w 361"/>
                  <a:gd name="T95" fmla="*/ 78 h 454"/>
                  <a:gd name="T96" fmla="*/ 139 w 361"/>
                  <a:gd name="T97" fmla="*/ 81 h 454"/>
                  <a:gd name="T98" fmla="*/ 86 w 361"/>
                  <a:gd name="T99" fmla="*/ 94 h 454"/>
                  <a:gd name="T100" fmla="*/ 55 w 361"/>
                  <a:gd name="T101" fmla="*/ 107 h 454"/>
                  <a:gd name="T102" fmla="*/ 54 w 361"/>
                  <a:gd name="T103" fmla="*/ 109 h 454"/>
                  <a:gd name="T104" fmla="*/ 51 w 361"/>
                  <a:gd name="T105" fmla="*/ 109 h 454"/>
                  <a:gd name="T106" fmla="*/ 48 w 361"/>
                  <a:gd name="T107" fmla="*/ 107 h 454"/>
                  <a:gd name="T108" fmla="*/ 43 w 361"/>
                  <a:gd name="T109" fmla="*/ 104 h 454"/>
                  <a:gd name="T110" fmla="*/ 23 w 361"/>
                  <a:gd name="T111" fmla="*/ 47 h 454"/>
                  <a:gd name="T112" fmla="*/ 24 w 361"/>
                  <a:gd name="T113" fmla="*/ 41 h 454"/>
                  <a:gd name="T114" fmla="*/ 26 w 361"/>
                  <a:gd name="T115" fmla="*/ 40 h 454"/>
                  <a:gd name="T116" fmla="*/ 39 w 361"/>
                  <a:gd name="T117" fmla="*/ 31 h 454"/>
                  <a:gd name="T118" fmla="*/ 71 w 361"/>
                  <a:gd name="T119" fmla="*/ 19 h 454"/>
                  <a:gd name="T120" fmla="*/ 101 w 361"/>
                  <a:gd name="T121" fmla="*/ 11 h 454"/>
                  <a:gd name="T122" fmla="*/ 112 w 361"/>
                  <a:gd name="T123" fmla="*/ 8 h 454"/>
                  <a:gd name="T124" fmla="*/ 163 w 361"/>
                  <a:gd name="T125" fmla="*/ 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54">
                    <a:moveTo>
                      <a:pt x="196" y="237"/>
                    </a:moveTo>
                    <a:lnTo>
                      <a:pt x="171" y="239"/>
                    </a:lnTo>
                    <a:lnTo>
                      <a:pt x="150" y="243"/>
                    </a:lnTo>
                    <a:lnTo>
                      <a:pt x="134" y="247"/>
                    </a:lnTo>
                    <a:lnTo>
                      <a:pt x="122" y="252"/>
                    </a:lnTo>
                    <a:lnTo>
                      <a:pt x="117" y="256"/>
                    </a:lnTo>
                    <a:lnTo>
                      <a:pt x="115" y="258"/>
                    </a:lnTo>
                    <a:lnTo>
                      <a:pt x="101" y="271"/>
                    </a:lnTo>
                    <a:lnTo>
                      <a:pt x="93" y="290"/>
                    </a:lnTo>
                    <a:lnTo>
                      <a:pt x="90" y="312"/>
                    </a:lnTo>
                    <a:lnTo>
                      <a:pt x="92" y="332"/>
                    </a:lnTo>
                    <a:lnTo>
                      <a:pt x="99" y="348"/>
                    </a:lnTo>
                    <a:lnTo>
                      <a:pt x="101" y="351"/>
                    </a:lnTo>
                    <a:lnTo>
                      <a:pt x="102" y="353"/>
                    </a:lnTo>
                    <a:lnTo>
                      <a:pt x="103" y="356"/>
                    </a:lnTo>
                    <a:lnTo>
                      <a:pt x="106" y="357"/>
                    </a:lnTo>
                    <a:lnTo>
                      <a:pt x="109" y="362"/>
                    </a:lnTo>
                    <a:lnTo>
                      <a:pt x="115" y="364"/>
                    </a:lnTo>
                    <a:lnTo>
                      <a:pt x="117" y="366"/>
                    </a:lnTo>
                    <a:lnTo>
                      <a:pt x="122" y="370"/>
                    </a:lnTo>
                    <a:lnTo>
                      <a:pt x="134" y="375"/>
                    </a:lnTo>
                    <a:lnTo>
                      <a:pt x="150" y="378"/>
                    </a:lnTo>
                    <a:lnTo>
                      <a:pt x="171" y="381"/>
                    </a:lnTo>
                    <a:lnTo>
                      <a:pt x="197" y="381"/>
                    </a:lnTo>
                    <a:lnTo>
                      <a:pt x="219" y="379"/>
                    </a:lnTo>
                    <a:lnTo>
                      <a:pt x="239" y="376"/>
                    </a:lnTo>
                    <a:lnTo>
                      <a:pt x="257" y="373"/>
                    </a:lnTo>
                    <a:lnTo>
                      <a:pt x="267" y="372"/>
                    </a:lnTo>
                    <a:lnTo>
                      <a:pt x="272" y="370"/>
                    </a:lnTo>
                    <a:lnTo>
                      <a:pt x="272" y="245"/>
                    </a:lnTo>
                    <a:lnTo>
                      <a:pt x="267" y="243"/>
                    </a:lnTo>
                    <a:lnTo>
                      <a:pt x="257" y="242"/>
                    </a:lnTo>
                    <a:lnTo>
                      <a:pt x="239" y="240"/>
                    </a:lnTo>
                    <a:lnTo>
                      <a:pt x="219" y="239"/>
                    </a:lnTo>
                    <a:lnTo>
                      <a:pt x="196" y="237"/>
                    </a:lnTo>
                    <a:close/>
                    <a:moveTo>
                      <a:pt x="188" y="0"/>
                    </a:moveTo>
                    <a:lnTo>
                      <a:pt x="228" y="3"/>
                    </a:lnTo>
                    <a:lnTo>
                      <a:pt x="261" y="11"/>
                    </a:lnTo>
                    <a:lnTo>
                      <a:pt x="292" y="22"/>
                    </a:lnTo>
                    <a:lnTo>
                      <a:pt x="315" y="40"/>
                    </a:lnTo>
                    <a:lnTo>
                      <a:pt x="336" y="62"/>
                    </a:lnTo>
                    <a:lnTo>
                      <a:pt x="349" y="90"/>
                    </a:lnTo>
                    <a:lnTo>
                      <a:pt x="358" y="123"/>
                    </a:lnTo>
                    <a:lnTo>
                      <a:pt x="361" y="163"/>
                    </a:lnTo>
                    <a:lnTo>
                      <a:pt x="361" y="419"/>
                    </a:lnTo>
                    <a:lnTo>
                      <a:pt x="361" y="419"/>
                    </a:lnTo>
                    <a:lnTo>
                      <a:pt x="361" y="420"/>
                    </a:lnTo>
                    <a:lnTo>
                      <a:pt x="359" y="423"/>
                    </a:lnTo>
                    <a:lnTo>
                      <a:pt x="359" y="424"/>
                    </a:lnTo>
                    <a:lnTo>
                      <a:pt x="356" y="426"/>
                    </a:lnTo>
                    <a:lnTo>
                      <a:pt x="355" y="427"/>
                    </a:lnTo>
                    <a:lnTo>
                      <a:pt x="353" y="427"/>
                    </a:lnTo>
                    <a:lnTo>
                      <a:pt x="351" y="429"/>
                    </a:lnTo>
                    <a:lnTo>
                      <a:pt x="348" y="429"/>
                    </a:lnTo>
                    <a:lnTo>
                      <a:pt x="343" y="430"/>
                    </a:lnTo>
                    <a:lnTo>
                      <a:pt x="339" y="432"/>
                    </a:lnTo>
                    <a:lnTo>
                      <a:pt x="334" y="432"/>
                    </a:lnTo>
                    <a:lnTo>
                      <a:pt x="324" y="435"/>
                    </a:lnTo>
                    <a:lnTo>
                      <a:pt x="307" y="439"/>
                    </a:lnTo>
                    <a:lnTo>
                      <a:pt x="286" y="442"/>
                    </a:lnTo>
                    <a:lnTo>
                      <a:pt x="264" y="446"/>
                    </a:lnTo>
                    <a:lnTo>
                      <a:pt x="222" y="451"/>
                    </a:lnTo>
                    <a:lnTo>
                      <a:pt x="179" y="454"/>
                    </a:lnTo>
                    <a:lnTo>
                      <a:pt x="140" y="451"/>
                    </a:lnTo>
                    <a:lnTo>
                      <a:pt x="105" y="445"/>
                    </a:lnTo>
                    <a:lnTo>
                      <a:pt x="74" y="436"/>
                    </a:lnTo>
                    <a:lnTo>
                      <a:pt x="49" y="422"/>
                    </a:lnTo>
                    <a:lnTo>
                      <a:pt x="27" y="401"/>
                    </a:lnTo>
                    <a:lnTo>
                      <a:pt x="13" y="378"/>
                    </a:lnTo>
                    <a:lnTo>
                      <a:pt x="5" y="359"/>
                    </a:lnTo>
                    <a:lnTo>
                      <a:pt x="1" y="337"/>
                    </a:lnTo>
                    <a:lnTo>
                      <a:pt x="0" y="313"/>
                    </a:lnTo>
                    <a:lnTo>
                      <a:pt x="1" y="290"/>
                    </a:lnTo>
                    <a:lnTo>
                      <a:pt x="5" y="268"/>
                    </a:lnTo>
                    <a:lnTo>
                      <a:pt x="14" y="249"/>
                    </a:lnTo>
                    <a:lnTo>
                      <a:pt x="32" y="224"/>
                    </a:lnTo>
                    <a:lnTo>
                      <a:pt x="55" y="204"/>
                    </a:lnTo>
                    <a:lnTo>
                      <a:pt x="81" y="188"/>
                    </a:lnTo>
                    <a:lnTo>
                      <a:pt x="114" y="176"/>
                    </a:lnTo>
                    <a:lnTo>
                      <a:pt x="147" y="170"/>
                    </a:lnTo>
                    <a:lnTo>
                      <a:pt x="182" y="167"/>
                    </a:lnTo>
                    <a:lnTo>
                      <a:pt x="206" y="167"/>
                    </a:lnTo>
                    <a:lnTo>
                      <a:pt x="226" y="169"/>
                    </a:lnTo>
                    <a:lnTo>
                      <a:pt x="229" y="169"/>
                    </a:lnTo>
                    <a:lnTo>
                      <a:pt x="239" y="170"/>
                    </a:lnTo>
                    <a:lnTo>
                      <a:pt x="254" y="171"/>
                    </a:lnTo>
                    <a:lnTo>
                      <a:pt x="272" y="174"/>
                    </a:lnTo>
                    <a:lnTo>
                      <a:pt x="272" y="163"/>
                    </a:lnTo>
                    <a:lnTo>
                      <a:pt x="270" y="138"/>
                    </a:lnTo>
                    <a:lnTo>
                      <a:pt x="266" y="119"/>
                    </a:lnTo>
                    <a:lnTo>
                      <a:pt x="258" y="106"/>
                    </a:lnTo>
                    <a:lnTo>
                      <a:pt x="248" y="95"/>
                    </a:lnTo>
                    <a:lnTo>
                      <a:pt x="231" y="85"/>
                    </a:lnTo>
                    <a:lnTo>
                      <a:pt x="207" y="79"/>
                    </a:lnTo>
                    <a:lnTo>
                      <a:pt x="179" y="78"/>
                    </a:lnTo>
                    <a:lnTo>
                      <a:pt x="174" y="78"/>
                    </a:lnTo>
                    <a:lnTo>
                      <a:pt x="160" y="78"/>
                    </a:lnTo>
                    <a:lnTo>
                      <a:pt x="139" y="81"/>
                    </a:lnTo>
                    <a:lnTo>
                      <a:pt x="114" y="85"/>
                    </a:lnTo>
                    <a:lnTo>
                      <a:pt x="86" y="94"/>
                    </a:lnTo>
                    <a:lnTo>
                      <a:pt x="58" y="106"/>
                    </a:lnTo>
                    <a:lnTo>
                      <a:pt x="55" y="107"/>
                    </a:lnTo>
                    <a:lnTo>
                      <a:pt x="54" y="107"/>
                    </a:lnTo>
                    <a:lnTo>
                      <a:pt x="54" y="109"/>
                    </a:lnTo>
                    <a:lnTo>
                      <a:pt x="52" y="109"/>
                    </a:lnTo>
                    <a:lnTo>
                      <a:pt x="51" y="109"/>
                    </a:lnTo>
                    <a:lnTo>
                      <a:pt x="49" y="109"/>
                    </a:lnTo>
                    <a:lnTo>
                      <a:pt x="48" y="107"/>
                    </a:lnTo>
                    <a:lnTo>
                      <a:pt x="45" y="106"/>
                    </a:lnTo>
                    <a:lnTo>
                      <a:pt x="43" y="104"/>
                    </a:lnTo>
                    <a:lnTo>
                      <a:pt x="24" y="50"/>
                    </a:lnTo>
                    <a:lnTo>
                      <a:pt x="23" y="47"/>
                    </a:lnTo>
                    <a:lnTo>
                      <a:pt x="23" y="44"/>
                    </a:lnTo>
                    <a:lnTo>
                      <a:pt x="24" y="41"/>
                    </a:lnTo>
                    <a:lnTo>
                      <a:pt x="26" y="40"/>
                    </a:lnTo>
                    <a:lnTo>
                      <a:pt x="26" y="40"/>
                    </a:lnTo>
                    <a:lnTo>
                      <a:pt x="27" y="40"/>
                    </a:lnTo>
                    <a:lnTo>
                      <a:pt x="39" y="31"/>
                    </a:lnTo>
                    <a:lnTo>
                      <a:pt x="55" y="24"/>
                    </a:lnTo>
                    <a:lnTo>
                      <a:pt x="71" y="19"/>
                    </a:lnTo>
                    <a:lnTo>
                      <a:pt x="87" y="14"/>
                    </a:lnTo>
                    <a:lnTo>
                      <a:pt x="101" y="11"/>
                    </a:lnTo>
                    <a:lnTo>
                      <a:pt x="109" y="9"/>
                    </a:lnTo>
                    <a:lnTo>
                      <a:pt x="112" y="8"/>
                    </a:lnTo>
                    <a:lnTo>
                      <a:pt x="137" y="5"/>
                    </a:lnTo>
                    <a:lnTo>
                      <a:pt x="163" y="2"/>
                    </a:lnTo>
                    <a:lnTo>
                      <a:pt x="1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4" name="Freeform 14"/>
              <p:cNvSpPr>
                <a:spLocks/>
              </p:cNvSpPr>
              <p:nvPr/>
            </p:nvSpPr>
            <p:spPr bwMode="auto">
              <a:xfrm>
                <a:off x="1858963" y="3787775"/>
                <a:ext cx="136525" cy="230188"/>
              </a:xfrm>
              <a:custGeom>
                <a:avLst/>
                <a:gdLst>
                  <a:gd name="T0" fmla="*/ 183 w 259"/>
                  <a:gd name="T1" fmla="*/ 0 h 437"/>
                  <a:gd name="T2" fmla="*/ 206 w 259"/>
                  <a:gd name="T3" fmla="*/ 0 h 437"/>
                  <a:gd name="T4" fmla="*/ 221 w 259"/>
                  <a:gd name="T5" fmla="*/ 2 h 437"/>
                  <a:gd name="T6" fmla="*/ 235 w 259"/>
                  <a:gd name="T7" fmla="*/ 5 h 437"/>
                  <a:gd name="T8" fmla="*/ 247 w 259"/>
                  <a:gd name="T9" fmla="*/ 6 h 437"/>
                  <a:gd name="T10" fmla="*/ 253 w 259"/>
                  <a:gd name="T11" fmla="*/ 9 h 437"/>
                  <a:gd name="T12" fmla="*/ 254 w 259"/>
                  <a:gd name="T13" fmla="*/ 9 h 437"/>
                  <a:gd name="T14" fmla="*/ 256 w 259"/>
                  <a:gd name="T15" fmla="*/ 10 h 437"/>
                  <a:gd name="T16" fmla="*/ 257 w 259"/>
                  <a:gd name="T17" fmla="*/ 12 h 437"/>
                  <a:gd name="T18" fmla="*/ 259 w 259"/>
                  <a:gd name="T19" fmla="*/ 15 h 437"/>
                  <a:gd name="T20" fmla="*/ 257 w 259"/>
                  <a:gd name="T21" fmla="*/ 19 h 437"/>
                  <a:gd name="T22" fmla="*/ 254 w 259"/>
                  <a:gd name="T23" fmla="*/ 27 h 437"/>
                  <a:gd name="T24" fmla="*/ 250 w 259"/>
                  <a:gd name="T25" fmla="*/ 38 h 437"/>
                  <a:gd name="T26" fmla="*/ 245 w 259"/>
                  <a:gd name="T27" fmla="*/ 53 h 437"/>
                  <a:gd name="T28" fmla="*/ 241 w 259"/>
                  <a:gd name="T29" fmla="*/ 67 h 437"/>
                  <a:gd name="T30" fmla="*/ 237 w 259"/>
                  <a:gd name="T31" fmla="*/ 78 h 437"/>
                  <a:gd name="T32" fmla="*/ 235 w 259"/>
                  <a:gd name="T33" fmla="*/ 81 h 437"/>
                  <a:gd name="T34" fmla="*/ 232 w 259"/>
                  <a:gd name="T35" fmla="*/ 84 h 437"/>
                  <a:gd name="T36" fmla="*/ 229 w 259"/>
                  <a:gd name="T37" fmla="*/ 85 h 437"/>
                  <a:gd name="T38" fmla="*/ 226 w 259"/>
                  <a:gd name="T39" fmla="*/ 85 h 437"/>
                  <a:gd name="T40" fmla="*/ 224 w 259"/>
                  <a:gd name="T41" fmla="*/ 84 h 437"/>
                  <a:gd name="T42" fmla="*/ 216 w 259"/>
                  <a:gd name="T43" fmla="*/ 82 h 437"/>
                  <a:gd name="T44" fmla="*/ 206 w 259"/>
                  <a:gd name="T45" fmla="*/ 82 h 437"/>
                  <a:gd name="T46" fmla="*/ 196 w 259"/>
                  <a:gd name="T47" fmla="*/ 81 h 437"/>
                  <a:gd name="T48" fmla="*/ 178 w 259"/>
                  <a:gd name="T49" fmla="*/ 82 h 437"/>
                  <a:gd name="T50" fmla="*/ 158 w 259"/>
                  <a:gd name="T51" fmla="*/ 86 h 437"/>
                  <a:gd name="T52" fmla="*/ 140 w 259"/>
                  <a:gd name="T53" fmla="*/ 94 h 437"/>
                  <a:gd name="T54" fmla="*/ 124 w 259"/>
                  <a:gd name="T55" fmla="*/ 107 h 437"/>
                  <a:gd name="T56" fmla="*/ 109 w 259"/>
                  <a:gd name="T57" fmla="*/ 125 h 437"/>
                  <a:gd name="T58" fmla="*/ 99 w 259"/>
                  <a:gd name="T59" fmla="*/ 148 h 437"/>
                  <a:gd name="T60" fmla="*/ 95 w 259"/>
                  <a:gd name="T61" fmla="*/ 168 h 437"/>
                  <a:gd name="T62" fmla="*/ 90 w 259"/>
                  <a:gd name="T63" fmla="*/ 193 h 437"/>
                  <a:gd name="T64" fmla="*/ 90 w 259"/>
                  <a:gd name="T65" fmla="*/ 221 h 437"/>
                  <a:gd name="T66" fmla="*/ 90 w 259"/>
                  <a:gd name="T67" fmla="*/ 430 h 437"/>
                  <a:gd name="T68" fmla="*/ 89 w 259"/>
                  <a:gd name="T69" fmla="*/ 433 h 437"/>
                  <a:gd name="T70" fmla="*/ 88 w 259"/>
                  <a:gd name="T71" fmla="*/ 436 h 437"/>
                  <a:gd name="T72" fmla="*/ 85 w 259"/>
                  <a:gd name="T73" fmla="*/ 437 h 437"/>
                  <a:gd name="T74" fmla="*/ 82 w 259"/>
                  <a:gd name="T75" fmla="*/ 437 h 437"/>
                  <a:gd name="T76" fmla="*/ 9 w 259"/>
                  <a:gd name="T77" fmla="*/ 437 h 437"/>
                  <a:gd name="T78" fmla="*/ 4 w 259"/>
                  <a:gd name="T79" fmla="*/ 437 h 437"/>
                  <a:gd name="T80" fmla="*/ 3 w 259"/>
                  <a:gd name="T81" fmla="*/ 436 h 437"/>
                  <a:gd name="T82" fmla="*/ 0 w 259"/>
                  <a:gd name="T83" fmla="*/ 433 h 437"/>
                  <a:gd name="T84" fmla="*/ 0 w 259"/>
                  <a:gd name="T85" fmla="*/ 430 h 437"/>
                  <a:gd name="T86" fmla="*/ 0 w 259"/>
                  <a:gd name="T87" fmla="*/ 13 h 437"/>
                  <a:gd name="T88" fmla="*/ 0 w 259"/>
                  <a:gd name="T89" fmla="*/ 9 h 437"/>
                  <a:gd name="T90" fmla="*/ 1 w 259"/>
                  <a:gd name="T91" fmla="*/ 8 h 437"/>
                  <a:gd name="T92" fmla="*/ 4 w 259"/>
                  <a:gd name="T93" fmla="*/ 5 h 437"/>
                  <a:gd name="T94" fmla="*/ 7 w 259"/>
                  <a:gd name="T95" fmla="*/ 5 h 437"/>
                  <a:gd name="T96" fmla="*/ 79 w 259"/>
                  <a:gd name="T97" fmla="*/ 5 h 437"/>
                  <a:gd name="T98" fmla="*/ 83 w 259"/>
                  <a:gd name="T99" fmla="*/ 5 h 437"/>
                  <a:gd name="T100" fmla="*/ 85 w 259"/>
                  <a:gd name="T101" fmla="*/ 8 h 437"/>
                  <a:gd name="T102" fmla="*/ 86 w 259"/>
                  <a:gd name="T103" fmla="*/ 9 h 437"/>
                  <a:gd name="T104" fmla="*/ 88 w 259"/>
                  <a:gd name="T105" fmla="*/ 13 h 437"/>
                  <a:gd name="T106" fmla="*/ 88 w 259"/>
                  <a:gd name="T107" fmla="*/ 47 h 437"/>
                  <a:gd name="T108" fmla="*/ 101 w 259"/>
                  <a:gd name="T109" fmla="*/ 34 h 437"/>
                  <a:gd name="T110" fmla="*/ 117 w 259"/>
                  <a:gd name="T111" fmla="*/ 21 h 437"/>
                  <a:gd name="T112" fmla="*/ 134 w 259"/>
                  <a:gd name="T113" fmla="*/ 12 h 437"/>
                  <a:gd name="T114" fmla="*/ 149 w 259"/>
                  <a:gd name="T115" fmla="*/ 6 h 437"/>
                  <a:gd name="T116" fmla="*/ 164 w 259"/>
                  <a:gd name="T117" fmla="*/ 3 h 437"/>
                  <a:gd name="T118" fmla="*/ 183 w 259"/>
                  <a:gd name="T1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437">
                    <a:moveTo>
                      <a:pt x="183" y="0"/>
                    </a:moveTo>
                    <a:lnTo>
                      <a:pt x="206" y="0"/>
                    </a:lnTo>
                    <a:lnTo>
                      <a:pt x="221" y="2"/>
                    </a:lnTo>
                    <a:lnTo>
                      <a:pt x="235" y="5"/>
                    </a:lnTo>
                    <a:lnTo>
                      <a:pt x="247" y="6"/>
                    </a:lnTo>
                    <a:lnTo>
                      <a:pt x="253" y="9"/>
                    </a:lnTo>
                    <a:lnTo>
                      <a:pt x="254" y="9"/>
                    </a:lnTo>
                    <a:lnTo>
                      <a:pt x="256" y="10"/>
                    </a:lnTo>
                    <a:lnTo>
                      <a:pt x="257" y="12"/>
                    </a:lnTo>
                    <a:lnTo>
                      <a:pt x="259" y="15"/>
                    </a:lnTo>
                    <a:lnTo>
                      <a:pt x="257" y="19"/>
                    </a:lnTo>
                    <a:lnTo>
                      <a:pt x="254" y="27"/>
                    </a:lnTo>
                    <a:lnTo>
                      <a:pt x="250" y="38"/>
                    </a:lnTo>
                    <a:lnTo>
                      <a:pt x="245" y="53"/>
                    </a:lnTo>
                    <a:lnTo>
                      <a:pt x="241" y="67"/>
                    </a:lnTo>
                    <a:lnTo>
                      <a:pt x="237" y="78"/>
                    </a:lnTo>
                    <a:lnTo>
                      <a:pt x="235" y="81"/>
                    </a:lnTo>
                    <a:lnTo>
                      <a:pt x="232" y="84"/>
                    </a:lnTo>
                    <a:lnTo>
                      <a:pt x="229" y="85"/>
                    </a:lnTo>
                    <a:lnTo>
                      <a:pt x="226" y="85"/>
                    </a:lnTo>
                    <a:lnTo>
                      <a:pt x="224" y="84"/>
                    </a:lnTo>
                    <a:lnTo>
                      <a:pt x="216" y="82"/>
                    </a:lnTo>
                    <a:lnTo>
                      <a:pt x="206" y="82"/>
                    </a:lnTo>
                    <a:lnTo>
                      <a:pt x="196" y="81"/>
                    </a:lnTo>
                    <a:lnTo>
                      <a:pt x="178" y="82"/>
                    </a:lnTo>
                    <a:lnTo>
                      <a:pt x="158" y="86"/>
                    </a:lnTo>
                    <a:lnTo>
                      <a:pt x="140" y="94"/>
                    </a:lnTo>
                    <a:lnTo>
                      <a:pt x="124" y="107"/>
                    </a:lnTo>
                    <a:lnTo>
                      <a:pt x="109" y="125"/>
                    </a:lnTo>
                    <a:lnTo>
                      <a:pt x="99" y="148"/>
                    </a:lnTo>
                    <a:lnTo>
                      <a:pt x="95" y="168"/>
                    </a:lnTo>
                    <a:lnTo>
                      <a:pt x="90" y="193"/>
                    </a:lnTo>
                    <a:lnTo>
                      <a:pt x="90" y="221"/>
                    </a:lnTo>
                    <a:lnTo>
                      <a:pt x="90" y="430"/>
                    </a:lnTo>
                    <a:lnTo>
                      <a:pt x="89" y="433"/>
                    </a:lnTo>
                    <a:lnTo>
                      <a:pt x="88" y="436"/>
                    </a:lnTo>
                    <a:lnTo>
                      <a:pt x="85" y="437"/>
                    </a:lnTo>
                    <a:lnTo>
                      <a:pt x="82" y="437"/>
                    </a:lnTo>
                    <a:lnTo>
                      <a:pt x="9" y="437"/>
                    </a:lnTo>
                    <a:lnTo>
                      <a:pt x="4" y="437"/>
                    </a:lnTo>
                    <a:lnTo>
                      <a:pt x="3" y="436"/>
                    </a:lnTo>
                    <a:lnTo>
                      <a:pt x="0" y="433"/>
                    </a:lnTo>
                    <a:lnTo>
                      <a:pt x="0" y="430"/>
                    </a:lnTo>
                    <a:lnTo>
                      <a:pt x="0" y="13"/>
                    </a:lnTo>
                    <a:lnTo>
                      <a:pt x="0" y="9"/>
                    </a:lnTo>
                    <a:lnTo>
                      <a:pt x="1" y="8"/>
                    </a:lnTo>
                    <a:lnTo>
                      <a:pt x="4" y="5"/>
                    </a:lnTo>
                    <a:lnTo>
                      <a:pt x="7" y="5"/>
                    </a:lnTo>
                    <a:lnTo>
                      <a:pt x="79" y="5"/>
                    </a:lnTo>
                    <a:lnTo>
                      <a:pt x="83" y="5"/>
                    </a:lnTo>
                    <a:lnTo>
                      <a:pt x="85" y="8"/>
                    </a:lnTo>
                    <a:lnTo>
                      <a:pt x="86" y="9"/>
                    </a:lnTo>
                    <a:lnTo>
                      <a:pt x="88" y="13"/>
                    </a:lnTo>
                    <a:lnTo>
                      <a:pt x="88" y="47"/>
                    </a:lnTo>
                    <a:lnTo>
                      <a:pt x="101" y="34"/>
                    </a:lnTo>
                    <a:lnTo>
                      <a:pt x="117" y="21"/>
                    </a:lnTo>
                    <a:lnTo>
                      <a:pt x="134" y="12"/>
                    </a:lnTo>
                    <a:lnTo>
                      <a:pt x="149" y="6"/>
                    </a:lnTo>
                    <a:lnTo>
                      <a:pt x="164"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5" name="Freeform 15"/>
              <p:cNvSpPr>
                <a:spLocks/>
              </p:cNvSpPr>
              <p:nvPr/>
            </p:nvSpPr>
            <p:spPr bwMode="auto">
              <a:xfrm>
                <a:off x="1374775" y="3689350"/>
                <a:ext cx="258763" cy="434975"/>
              </a:xfrm>
              <a:custGeom>
                <a:avLst/>
                <a:gdLst>
                  <a:gd name="T0" fmla="*/ 436 w 487"/>
                  <a:gd name="T1" fmla="*/ 0 h 822"/>
                  <a:gd name="T2" fmla="*/ 468 w 487"/>
                  <a:gd name="T3" fmla="*/ 6 h 822"/>
                  <a:gd name="T4" fmla="*/ 483 w 487"/>
                  <a:gd name="T5" fmla="*/ 10 h 822"/>
                  <a:gd name="T6" fmla="*/ 487 w 487"/>
                  <a:gd name="T7" fmla="*/ 13 h 822"/>
                  <a:gd name="T8" fmla="*/ 487 w 487"/>
                  <a:gd name="T9" fmla="*/ 19 h 822"/>
                  <a:gd name="T10" fmla="*/ 465 w 487"/>
                  <a:gd name="T11" fmla="*/ 80 h 822"/>
                  <a:gd name="T12" fmla="*/ 462 w 487"/>
                  <a:gd name="T13" fmla="*/ 83 h 822"/>
                  <a:gd name="T14" fmla="*/ 458 w 487"/>
                  <a:gd name="T15" fmla="*/ 83 h 822"/>
                  <a:gd name="T16" fmla="*/ 451 w 487"/>
                  <a:gd name="T17" fmla="*/ 82 h 822"/>
                  <a:gd name="T18" fmla="*/ 445 w 487"/>
                  <a:gd name="T19" fmla="*/ 80 h 822"/>
                  <a:gd name="T20" fmla="*/ 432 w 487"/>
                  <a:gd name="T21" fmla="*/ 77 h 822"/>
                  <a:gd name="T22" fmla="*/ 416 w 487"/>
                  <a:gd name="T23" fmla="*/ 76 h 822"/>
                  <a:gd name="T24" fmla="*/ 386 w 487"/>
                  <a:gd name="T25" fmla="*/ 80 h 822"/>
                  <a:gd name="T26" fmla="*/ 370 w 487"/>
                  <a:gd name="T27" fmla="*/ 89 h 822"/>
                  <a:gd name="T28" fmla="*/ 353 w 487"/>
                  <a:gd name="T29" fmla="*/ 108 h 822"/>
                  <a:gd name="T30" fmla="*/ 338 w 487"/>
                  <a:gd name="T31" fmla="*/ 143 h 822"/>
                  <a:gd name="T32" fmla="*/ 331 w 487"/>
                  <a:gd name="T33" fmla="*/ 174 h 822"/>
                  <a:gd name="T34" fmla="*/ 328 w 487"/>
                  <a:gd name="T35" fmla="*/ 189 h 822"/>
                  <a:gd name="T36" fmla="*/ 421 w 487"/>
                  <a:gd name="T37" fmla="*/ 189 h 822"/>
                  <a:gd name="T38" fmla="*/ 426 w 487"/>
                  <a:gd name="T39" fmla="*/ 192 h 822"/>
                  <a:gd name="T40" fmla="*/ 427 w 487"/>
                  <a:gd name="T41" fmla="*/ 197 h 822"/>
                  <a:gd name="T42" fmla="*/ 416 w 487"/>
                  <a:gd name="T43" fmla="*/ 259 h 822"/>
                  <a:gd name="T44" fmla="*/ 411 w 487"/>
                  <a:gd name="T45" fmla="*/ 262 h 822"/>
                  <a:gd name="T46" fmla="*/ 408 w 487"/>
                  <a:gd name="T47" fmla="*/ 263 h 822"/>
                  <a:gd name="T48" fmla="*/ 315 w 487"/>
                  <a:gd name="T49" fmla="*/ 263 h 822"/>
                  <a:gd name="T50" fmla="*/ 242 w 487"/>
                  <a:gd name="T51" fmla="*/ 671 h 822"/>
                  <a:gd name="T52" fmla="*/ 212 w 487"/>
                  <a:gd name="T53" fmla="*/ 747 h 822"/>
                  <a:gd name="T54" fmla="*/ 167 w 487"/>
                  <a:gd name="T55" fmla="*/ 797 h 822"/>
                  <a:gd name="T56" fmla="*/ 107 w 487"/>
                  <a:gd name="T57" fmla="*/ 820 h 822"/>
                  <a:gd name="T58" fmla="*/ 52 w 487"/>
                  <a:gd name="T59" fmla="*/ 822 h 822"/>
                  <a:gd name="T60" fmla="*/ 16 w 487"/>
                  <a:gd name="T61" fmla="*/ 814 h 822"/>
                  <a:gd name="T62" fmla="*/ 2 w 487"/>
                  <a:gd name="T63" fmla="*/ 810 h 822"/>
                  <a:gd name="T64" fmla="*/ 0 w 487"/>
                  <a:gd name="T65" fmla="*/ 804 h 822"/>
                  <a:gd name="T66" fmla="*/ 2 w 487"/>
                  <a:gd name="T67" fmla="*/ 794 h 822"/>
                  <a:gd name="T68" fmla="*/ 11 w 487"/>
                  <a:gd name="T69" fmla="*/ 772 h 822"/>
                  <a:gd name="T70" fmla="*/ 19 w 487"/>
                  <a:gd name="T71" fmla="*/ 749 h 822"/>
                  <a:gd name="T72" fmla="*/ 22 w 487"/>
                  <a:gd name="T73" fmla="*/ 740 h 822"/>
                  <a:gd name="T74" fmla="*/ 27 w 487"/>
                  <a:gd name="T75" fmla="*/ 738 h 822"/>
                  <a:gd name="T76" fmla="*/ 31 w 487"/>
                  <a:gd name="T77" fmla="*/ 738 h 822"/>
                  <a:gd name="T78" fmla="*/ 35 w 487"/>
                  <a:gd name="T79" fmla="*/ 740 h 822"/>
                  <a:gd name="T80" fmla="*/ 46 w 487"/>
                  <a:gd name="T81" fmla="*/ 743 h 822"/>
                  <a:gd name="T82" fmla="*/ 62 w 487"/>
                  <a:gd name="T83" fmla="*/ 746 h 822"/>
                  <a:gd name="T84" fmla="*/ 87 w 487"/>
                  <a:gd name="T85" fmla="*/ 744 h 822"/>
                  <a:gd name="T86" fmla="*/ 111 w 487"/>
                  <a:gd name="T87" fmla="*/ 737 h 822"/>
                  <a:gd name="T88" fmla="*/ 128 w 487"/>
                  <a:gd name="T89" fmla="*/ 721 h 822"/>
                  <a:gd name="T90" fmla="*/ 147 w 487"/>
                  <a:gd name="T91" fmla="*/ 681 h 822"/>
                  <a:gd name="T92" fmla="*/ 163 w 487"/>
                  <a:gd name="T93" fmla="*/ 613 h 822"/>
                  <a:gd name="T94" fmla="*/ 164 w 487"/>
                  <a:gd name="T95" fmla="*/ 263 h 822"/>
                  <a:gd name="T96" fmla="*/ 158 w 487"/>
                  <a:gd name="T97" fmla="*/ 262 h 822"/>
                  <a:gd name="T98" fmla="*/ 155 w 487"/>
                  <a:gd name="T99" fmla="*/ 257 h 822"/>
                  <a:gd name="T100" fmla="*/ 166 w 487"/>
                  <a:gd name="T101" fmla="*/ 196 h 822"/>
                  <a:gd name="T102" fmla="*/ 168 w 487"/>
                  <a:gd name="T103" fmla="*/ 190 h 822"/>
                  <a:gd name="T104" fmla="*/ 173 w 487"/>
                  <a:gd name="T105" fmla="*/ 189 h 822"/>
                  <a:gd name="T106" fmla="*/ 174 w 487"/>
                  <a:gd name="T107" fmla="*/ 189 h 822"/>
                  <a:gd name="T108" fmla="*/ 242 w 487"/>
                  <a:gd name="T109" fmla="*/ 170 h 822"/>
                  <a:gd name="T110" fmla="*/ 264 w 487"/>
                  <a:gd name="T111" fmla="*/ 95 h 822"/>
                  <a:gd name="T112" fmla="*/ 297 w 487"/>
                  <a:gd name="T113" fmla="*/ 42 h 822"/>
                  <a:gd name="T114" fmla="*/ 348 w 487"/>
                  <a:gd name="T115" fmla="*/ 10 h 822"/>
                  <a:gd name="T116" fmla="*/ 416 w 487"/>
                  <a:gd name="T1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822">
                    <a:moveTo>
                      <a:pt x="416" y="0"/>
                    </a:moveTo>
                    <a:lnTo>
                      <a:pt x="436" y="0"/>
                    </a:lnTo>
                    <a:lnTo>
                      <a:pt x="454" y="3"/>
                    </a:lnTo>
                    <a:lnTo>
                      <a:pt x="468" y="6"/>
                    </a:lnTo>
                    <a:lnTo>
                      <a:pt x="481" y="9"/>
                    </a:lnTo>
                    <a:lnTo>
                      <a:pt x="483" y="10"/>
                    </a:lnTo>
                    <a:lnTo>
                      <a:pt x="484" y="12"/>
                    </a:lnTo>
                    <a:lnTo>
                      <a:pt x="487" y="13"/>
                    </a:lnTo>
                    <a:lnTo>
                      <a:pt x="487" y="16"/>
                    </a:lnTo>
                    <a:lnTo>
                      <a:pt x="487" y="19"/>
                    </a:lnTo>
                    <a:lnTo>
                      <a:pt x="465" y="77"/>
                    </a:lnTo>
                    <a:lnTo>
                      <a:pt x="465" y="80"/>
                    </a:lnTo>
                    <a:lnTo>
                      <a:pt x="464" y="82"/>
                    </a:lnTo>
                    <a:lnTo>
                      <a:pt x="462" y="83"/>
                    </a:lnTo>
                    <a:lnTo>
                      <a:pt x="459" y="83"/>
                    </a:lnTo>
                    <a:lnTo>
                      <a:pt x="458" y="83"/>
                    </a:lnTo>
                    <a:lnTo>
                      <a:pt x="454" y="82"/>
                    </a:lnTo>
                    <a:lnTo>
                      <a:pt x="451" y="82"/>
                    </a:lnTo>
                    <a:lnTo>
                      <a:pt x="449" y="80"/>
                    </a:lnTo>
                    <a:lnTo>
                      <a:pt x="445" y="80"/>
                    </a:lnTo>
                    <a:lnTo>
                      <a:pt x="439" y="79"/>
                    </a:lnTo>
                    <a:lnTo>
                      <a:pt x="432" y="77"/>
                    </a:lnTo>
                    <a:lnTo>
                      <a:pt x="424" y="76"/>
                    </a:lnTo>
                    <a:lnTo>
                      <a:pt x="416" y="76"/>
                    </a:lnTo>
                    <a:lnTo>
                      <a:pt x="401" y="77"/>
                    </a:lnTo>
                    <a:lnTo>
                      <a:pt x="386" y="80"/>
                    </a:lnTo>
                    <a:lnTo>
                      <a:pt x="378" y="85"/>
                    </a:lnTo>
                    <a:lnTo>
                      <a:pt x="370" y="89"/>
                    </a:lnTo>
                    <a:lnTo>
                      <a:pt x="363" y="95"/>
                    </a:lnTo>
                    <a:lnTo>
                      <a:pt x="353" y="108"/>
                    </a:lnTo>
                    <a:lnTo>
                      <a:pt x="343" y="124"/>
                    </a:lnTo>
                    <a:lnTo>
                      <a:pt x="338" y="143"/>
                    </a:lnTo>
                    <a:lnTo>
                      <a:pt x="334" y="159"/>
                    </a:lnTo>
                    <a:lnTo>
                      <a:pt x="331" y="174"/>
                    </a:lnTo>
                    <a:lnTo>
                      <a:pt x="329" y="184"/>
                    </a:lnTo>
                    <a:lnTo>
                      <a:pt x="328" y="189"/>
                    </a:lnTo>
                    <a:lnTo>
                      <a:pt x="417" y="189"/>
                    </a:lnTo>
                    <a:lnTo>
                      <a:pt x="421" y="189"/>
                    </a:lnTo>
                    <a:lnTo>
                      <a:pt x="424" y="190"/>
                    </a:lnTo>
                    <a:lnTo>
                      <a:pt x="426" y="192"/>
                    </a:lnTo>
                    <a:lnTo>
                      <a:pt x="427" y="194"/>
                    </a:lnTo>
                    <a:lnTo>
                      <a:pt x="427" y="197"/>
                    </a:lnTo>
                    <a:lnTo>
                      <a:pt x="417" y="254"/>
                    </a:lnTo>
                    <a:lnTo>
                      <a:pt x="416" y="259"/>
                    </a:lnTo>
                    <a:lnTo>
                      <a:pt x="413" y="260"/>
                    </a:lnTo>
                    <a:lnTo>
                      <a:pt x="411" y="262"/>
                    </a:lnTo>
                    <a:lnTo>
                      <a:pt x="410" y="263"/>
                    </a:lnTo>
                    <a:lnTo>
                      <a:pt x="408" y="263"/>
                    </a:lnTo>
                    <a:lnTo>
                      <a:pt x="407" y="263"/>
                    </a:lnTo>
                    <a:lnTo>
                      <a:pt x="315" y="263"/>
                    </a:lnTo>
                    <a:lnTo>
                      <a:pt x="252" y="620"/>
                    </a:lnTo>
                    <a:lnTo>
                      <a:pt x="242" y="671"/>
                    </a:lnTo>
                    <a:lnTo>
                      <a:pt x="227" y="714"/>
                    </a:lnTo>
                    <a:lnTo>
                      <a:pt x="212" y="747"/>
                    </a:lnTo>
                    <a:lnTo>
                      <a:pt x="192" y="775"/>
                    </a:lnTo>
                    <a:lnTo>
                      <a:pt x="167" y="797"/>
                    </a:lnTo>
                    <a:lnTo>
                      <a:pt x="139" y="812"/>
                    </a:lnTo>
                    <a:lnTo>
                      <a:pt x="107" y="820"/>
                    </a:lnTo>
                    <a:lnTo>
                      <a:pt x="71" y="822"/>
                    </a:lnTo>
                    <a:lnTo>
                      <a:pt x="52" y="822"/>
                    </a:lnTo>
                    <a:lnTo>
                      <a:pt x="30" y="819"/>
                    </a:lnTo>
                    <a:lnTo>
                      <a:pt x="16" y="814"/>
                    </a:lnTo>
                    <a:lnTo>
                      <a:pt x="5" y="812"/>
                    </a:lnTo>
                    <a:lnTo>
                      <a:pt x="2" y="810"/>
                    </a:lnTo>
                    <a:lnTo>
                      <a:pt x="0" y="807"/>
                    </a:lnTo>
                    <a:lnTo>
                      <a:pt x="0" y="804"/>
                    </a:lnTo>
                    <a:lnTo>
                      <a:pt x="0" y="800"/>
                    </a:lnTo>
                    <a:lnTo>
                      <a:pt x="2" y="794"/>
                    </a:lnTo>
                    <a:lnTo>
                      <a:pt x="6" y="784"/>
                    </a:lnTo>
                    <a:lnTo>
                      <a:pt x="11" y="772"/>
                    </a:lnTo>
                    <a:lnTo>
                      <a:pt x="15" y="759"/>
                    </a:lnTo>
                    <a:lnTo>
                      <a:pt x="19" y="749"/>
                    </a:lnTo>
                    <a:lnTo>
                      <a:pt x="21" y="743"/>
                    </a:lnTo>
                    <a:lnTo>
                      <a:pt x="22" y="740"/>
                    </a:lnTo>
                    <a:lnTo>
                      <a:pt x="25" y="738"/>
                    </a:lnTo>
                    <a:lnTo>
                      <a:pt x="27" y="738"/>
                    </a:lnTo>
                    <a:lnTo>
                      <a:pt x="30" y="738"/>
                    </a:lnTo>
                    <a:lnTo>
                      <a:pt x="31" y="738"/>
                    </a:lnTo>
                    <a:lnTo>
                      <a:pt x="31" y="738"/>
                    </a:lnTo>
                    <a:lnTo>
                      <a:pt x="35" y="740"/>
                    </a:lnTo>
                    <a:lnTo>
                      <a:pt x="40" y="741"/>
                    </a:lnTo>
                    <a:lnTo>
                      <a:pt x="46" y="743"/>
                    </a:lnTo>
                    <a:lnTo>
                      <a:pt x="53" y="744"/>
                    </a:lnTo>
                    <a:lnTo>
                      <a:pt x="62" y="746"/>
                    </a:lnTo>
                    <a:lnTo>
                      <a:pt x="69" y="746"/>
                    </a:lnTo>
                    <a:lnTo>
                      <a:pt x="87" y="744"/>
                    </a:lnTo>
                    <a:lnTo>
                      <a:pt x="101" y="741"/>
                    </a:lnTo>
                    <a:lnTo>
                      <a:pt x="111" y="737"/>
                    </a:lnTo>
                    <a:lnTo>
                      <a:pt x="120" y="730"/>
                    </a:lnTo>
                    <a:lnTo>
                      <a:pt x="128" y="721"/>
                    </a:lnTo>
                    <a:lnTo>
                      <a:pt x="138" y="705"/>
                    </a:lnTo>
                    <a:lnTo>
                      <a:pt x="147" y="681"/>
                    </a:lnTo>
                    <a:lnTo>
                      <a:pt x="155" y="651"/>
                    </a:lnTo>
                    <a:lnTo>
                      <a:pt x="163" y="613"/>
                    </a:lnTo>
                    <a:lnTo>
                      <a:pt x="226" y="263"/>
                    </a:lnTo>
                    <a:lnTo>
                      <a:pt x="164" y="263"/>
                    </a:lnTo>
                    <a:lnTo>
                      <a:pt x="160" y="263"/>
                    </a:lnTo>
                    <a:lnTo>
                      <a:pt x="158" y="262"/>
                    </a:lnTo>
                    <a:lnTo>
                      <a:pt x="155" y="260"/>
                    </a:lnTo>
                    <a:lnTo>
                      <a:pt x="155" y="257"/>
                    </a:lnTo>
                    <a:lnTo>
                      <a:pt x="155" y="254"/>
                    </a:lnTo>
                    <a:lnTo>
                      <a:pt x="166" y="196"/>
                    </a:lnTo>
                    <a:lnTo>
                      <a:pt x="167" y="193"/>
                    </a:lnTo>
                    <a:lnTo>
                      <a:pt x="168" y="190"/>
                    </a:lnTo>
                    <a:lnTo>
                      <a:pt x="171" y="189"/>
                    </a:lnTo>
                    <a:lnTo>
                      <a:pt x="173" y="189"/>
                    </a:lnTo>
                    <a:lnTo>
                      <a:pt x="174" y="189"/>
                    </a:lnTo>
                    <a:lnTo>
                      <a:pt x="174" y="189"/>
                    </a:lnTo>
                    <a:lnTo>
                      <a:pt x="239" y="189"/>
                    </a:lnTo>
                    <a:lnTo>
                      <a:pt x="242" y="170"/>
                    </a:lnTo>
                    <a:lnTo>
                      <a:pt x="250" y="130"/>
                    </a:lnTo>
                    <a:lnTo>
                      <a:pt x="264" y="95"/>
                    </a:lnTo>
                    <a:lnTo>
                      <a:pt x="278" y="66"/>
                    </a:lnTo>
                    <a:lnTo>
                      <a:pt x="297" y="42"/>
                    </a:lnTo>
                    <a:lnTo>
                      <a:pt x="321" y="23"/>
                    </a:lnTo>
                    <a:lnTo>
                      <a:pt x="348" y="10"/>
                    </a:lnTo>
                    <a:lnTo>
                      <a:pt x="381" y="3"/>
                    </a:lnTo>
                    <a:lnTo>
                      <a:pt x="4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96" name="Freeform 16"/>
              <p:cNvSpPr>
                <a:spLocks/>
              </p:cNvSpPr>
              <p:nvPr/>
            </p:nvSpPr>
            <p:spPr bwMode="auto">
              <a:xfrm>
                <a:off x="922338" y="3694113"/>
                <a:ext cx="47625" cy="323850"/>
              </a:xfrm>
              <a:custGeom>
                <a:avLst/>
                <a:gdLst>
                  <a:gd name="T0" fmla="*/ 9 w 91"/>
                  <a:gd name="T1" fmla="*/ 0 h 612"/>
                  <a:gd name="T2" fmla="*/ 82 w 91"/>
                  <a:gd name="T3" fmla="*/ 0 h 612"/>
                  <a:gd name="T4" fmla="*/ 87 w 91"/>
                  <a:gd name="T5" fmla="*/ 1 h 612"/>
                  <a:gd name="T6" fmla="*/ 88 w 91"/>
                  <a:gd name="T7" fmla="*/ 3 h 612"/>
                  <a:gd name="T8" fmla="*/ 90 w 91"/>
                  <a:gd name="T9" fmla="*/ 6 h 612"/>
                  <a:gd name="T10" fmla="*/ 91 w 91"/>
                  <a:gd name="T11" fmla="*/ 8 h 612"/>
                  <a:gd name="T12" fmla="*/ 91 w 91"/>
                  <a:gd name="T13" fmla="*/ 605 h 612"/>
                  <a:gd name="T14" fmla="*/ 90 w 91"/>
                  <a:gd name="T15" fmla="*/ 608 h 612"/>
                  <a:gd name="T16" fmla="*/ 88 w 91"/>
                  <a:gd name="T17" fmla="*/ 611 h 612"/>
                  <a:gd name="T18" fmla="*/ 87 w 91"/>
                  <a:gd name="T19" fmla="*/ 612 h 612"/>
                  <a:gd name="T20" fmla="*/ 82 w 91"/>
                  <a:gd name="T21" fmla="*/ 612 h 612"/>
                  <a:gd name="T22" fmla="*/ 9 w 91"/>
                  <a:gd name="T23" fmla="*/ 612 h 612"/>
                  <a:gd name="T24" fmla="*/ 5 w 91"/>
                  <a:gd name="T25" fmla="*/ 612 h 612"/>
                  <a:gd name="T26" fmla="*/ 3 w 91"/>
                  <a:gd name="T27" fmla="*/ 611 h 612"/>
                  <a:gd name="T28" fmla="*/ 2 w 91"/>
                  <a:gd name="T29" fmla="*/ 608 h 612"/>
                  <a:gd name="T30" fmla="*/ 0 w 91"/>
                  <a:gd name="T31" fmla="*/ 605 h 612"/>
                  <a:gd name="T32" fmla="*/ 0 w 91"/>
                  <a:gd name="T33" fmla="*/ 8 h 612"/>
                  <a:gd name="T34" fmla="*/ 2 w 91"/>
                  <a:gd name="T35" fmla="*/ 6 h 612"/>
                  <a:gd name="T36" fmla="*/ 3 w 91"/>
                  <a:gd name="T37" fmla="*/ 3 h 612"/>
                  <a:gd name="T38" fmla="*/ 5 w 91"/>
                  <a:gd name="T39" fmla="*/ 1 h 612"/>
                  <a:gd name="T40" fmla="*/ 9 w 91"/>
                  <a:gd name="T4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12">
                    <a:moveTo>
                      <a:pt x="9" y="0"/>
                    </a:moveTo>
                    <a:lnTo>
                      <a:pt x="82" y="0"/>
                    </a:lnTo>
                    <a:lnTo>
                      <a:pt x="87" y="1"/>
                    </a:lnTo>
                    <a:lnTo>
                      <a:pt x="88" y="3"/>
                    </a:lnTo>
                    <a:lnTo>
                      <a:pt x="90" y="6"/>
                    </a:lnTo>
                    <a:lnTo>
                      <a:pt x="91" y="8"/>
                    </a:lnTo>
                    <a:lnTo>
                      <a:pt x="91" y="605"/>
                    </a:lnTo>
                    <a:lnTo>
                      <a:pt x="90" y="608"/>
                    </a:lnTo>
                    <a:lnTo>
                      <a:pt x="88" y="611"/>
                    </a:lnTo>
                    <a:lnTo>
                      <a:pt x="87" y="612"/>
                    </a:lnTo>
                    <a:lnTo>
                      <a:pt x="82" y="612"/>
                    </a:lnTo>
                    <a:lnTo>
                      <a:pt x="9" y="612"/>
                    </a:lnTo>
                    <a:lnTo>
                      <a:pt x="5" y="612"/>
                    </a:lnTo>
                    <a:lnTo>
                      <a:pt x="3" y="611"/>
                    </a:lnTo>
                    <a:lnTo>
                      <a:pt x="2" y="608"/>
                    </a:lnTo>
                    <a:lnTo>
                      <a:pt x="0" y="605"/>
                    </a:lnTo>
                    <a:lnTo>
                      <a:pt x="0" y="8"/>
                    </a:lnTo>
                    <a:lnTo>
                      <a:pt x="2" y="6"/>
                    </a:lnTo>
                    <a:lnTo>
                      <a:pt x="3" y="3"/>
                    </a:lnTo>
                    <a:lnTo>
                      <a:pt x="5" y="1"/>
                    </a:lnTo>
                    <a:lnTo>
                      <a:pt x="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5" name="Group 1204"/>
          <p:cNvGrpSpPr/>
          <p:nvPr/>
        </p:nvGrpSpPr>
        <p:grpSpPr>
          <a:xfrm>
            <a:off x="6683967" y="3641022"/>
            <a:ext cx="640080" cy="344178"/>
            <a:chOff x="6683967" y="3641022"/>
            <a:chExt cx="640080" cy="344178"/>
          </a:xfrm>
        </p:grpSpPr>
        <p:grpSp>
          <p:nvGrpSpPr>
            <p:cNvPr id="1404" name="Group 1403"/>
            <p:cNvGrpSpPr/>
            <p:nvPr/>
          </p:nvGrpSpPr>
          <p:grpSpPr>
            <a:xfrm flipH="1">
              <a:off x="6947511" y="3808043"/>
              <a:ext cx="115499" cy="177157"/>
              <a:chOff x="8805681" y="1609849"/>
              <a:chExt cx="609598" cy="935036"/>
            </a:xfrm>
            <a:solidFill>
              <a:srgbClr val="FFC000"/>
            </a:solidFill>
          </p:grpSpPr>
          <p:sp>
            <p:nvSpPr>
              <p:cNvPr id="1482"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483"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405" name="Group 1404"/>
            <p:cNvGrpSpPr>
              <a:grpSpLocks noChangeAspect="1"/>
            </p:cNvGrpSpPr>
            <p:nvPr/>
          </p:nvGrpSpPr>
          <p:grpSpPr>
            <a:xfrm>
              <a:off x="6683967" y="3641022"/>
              <a:ext cx="640080" cy="141338"/>
              <a:chOff x="119063" y="4367213"/>
              <a:chExt cx="2501901" cy="552450"/>
            </a:xfrm>
          </p:grpSpPr>
          <p:sp>
            <p:nvSpPr>
              <p:cNvPr id="1406" name="Freeform 21"/>
              <p:cNvSpPr>
                <a:spLocks noEditPoints="1"/>
              </p:cNvSpPr>
              <p:nvPr/>
            </p:nvSpPr>
            <p:spPr bwMode="auto">
              <a:xfrm>
                <a:off x="742951" y="4471988"/>
                <a:ext cx="311150" cy="342900"/>
              </a:xfrm>
              <a:custGeom>
                <a:avLst/>
                <a:gdLst>
                  <a:gd name="T0" fmla="*/ 257 w 590"/>
                  <a:gd name="T1" fmla="*/ 69 h 647"/>
                  <a:gd name="T2" fmla="*/ 184 w 590"/>
                  <a:gd name="T3" fmla="*/ 98 h 647"/>
                  <a:gd name="T4" fmla="*/ 126 w 590"/>
                  <a:gd name="T5" fmla="*/ 154 h 647"/>
                  <a:gd name="T6" fmla="*/ 89 w 590"/>
                  <a:gd name="T7" fmla="*/ 232 h 647"/>
                  <a:gd name="T8" fmla="*/ 78 w 590"/>
                  <a:gd name="T9" fmla="*/ 324 h 647"/>
                  <a:gd name="T10" fmla="*/ 89 w 590"/>
                  <a:gd name="T11" fmla="*/ 418 h 647"/>
                  <a:gd name="T12" fmla="*/ 125 w 590"/>
                  <a:gd name="T13" fmla="*/ 494 h 647"/>
                  <a:gd name="T14" fmla="*/ 181 w 590"/>
                  <a:gd name="T15" fmla="*/ 549 h 647"/>
                  <a:gd name="T16" fmla="*/ 253 w 590"/>
                  <a:gd name="T17" fmla="*/ 578 h 647"/>
                  <a:gd name="T18" fmla="*/ 333 w 590"/>
                  <a:gd name="T19" fmla="*/ 578 h 647"/>
                  <a:gd name="T20" fmla="*/ 400 w 590"/>
                  <a:gd name="T21" fmla="*/ 556 h 647"/>
                  <a:gd name="T22" fmla="*/ 455 w 590"/>
                  <a:gd name="T23" fmla="*/ 513 h 647"/>
                  <a:gd name="T24" fmla="*/ 492 w 590"/>
                  <a:gd name="T25" fmla="*/ 451 h 647"/>
                  <a:gd name="T26" fmla="*/ 511 w 590"/>
                  <a:gd name="T27" fmla="*/ 372 h 647"/>
                  <a:gd name="T28" fmla="*/ 511 w 590"/>
                  <a:gd name="T29" fmla="*/ 278 h 647"/>
                  <a:gd name="T30" fmla="*/ 494 w 590"/>
                  <a:gd name="T31" fmla="*/ 198 h 647"/>
                  <a:gd name="T32" fmla="*/ 456 w 590"/>
                  <a:gd name="T33" fmla="*/ 134 h 647"/>
                  <a:gd name="T34" fmla="*/ 405 w 590"/>
                  <a:gd name="T35" fmla="*/ 91 h 647"/>
                  <a:gd name="T36" fmla="*/ 337 w 590"/>
                  <a:gd name="T37" fmla="*/ 69 h 647"/>
                  <a:gd name="T38" fmla="*/ 304 w 590"/>
                  <a:gd name="T39" fmla="*/ 0 h 647"/>
                  <a:gd name="T40" fmla="*/ 383 w 590"/>
                  <a:gd name="T41" fmla="*/ 10 h 647"/>
                  <a:gd name="T42" fmla="*/ 452 w 590"/>
                  <a:gd name="T43" fmla="*/ 40 h 647"/>
                  <a:gd name="T44" fmla="*/ 511 w 590"/>
                  <a:gd name="T45" fmla="*/ 88 h 647"/>
                  <a:gd name="T46" fmla="*/ 554 w 590"/>
                  <a:gd name="T47" fmla="*/ 151 h 647"/>
                  <a:gd name="T48" fmla="*/ 581 w 590"/>
                  <a:gd name="T49" fmla="*/ 229 h 647"/>
                  <a:gd name="T50" fmla="*/ 590 w 590"/>
                  <a:gd name="T51" fmla="*/ 316 h 647"/>
                  <a:gd name="T52" fmla="*/ 581 w 590"/>
                  <a:gd name="T53" fmla="*/ 409 h 647"/>
                  <a:gd name="T54" fmla="*/ 554 w 590"/>
                  <a:gd name="T55" fmla="*/ 492 h 647"/>
                  <a:gd name="T56" fmla="*/ 510 w 590"/>
                  <a:gd name="T57" fmla="*/ 558 h 647"/>
                  <a:gd name="T58" fmla="*/ 449 w 590"/>
                  <a:gd name="T59" fmla="*/ 607 h 647"/>
                  <a:gd name="T60" fmla="*/ 376 w 590"/>
                  <a:gd name="T61" fmla="*/ 637 h 647"/>
                  <a:gd name="T62" fmla="*/ 293 w 590"/>
                  <a:gd name="T63" fmla="*/ 647 h 647"/>
                  <a:gd name="T64" fmla="*/ 212 w 590"/>
                  <a:gd name="T65" fmla="*/ 638 h 647"/>
                  <a:gd name="T66" fmla="*/ 141 w 590"/>
                  <a:gd name="T67" fmla="*/ 608 h 647"/>
                  <a:gd name="T68" fmla="*/ 82 w 590"/>
                  <a:gd name="T69" fmla="*/ 561 h 647"/>
                  <a:gd name="T70" fmla="*/ 37 w 590"/>
                  <a:gd name="T71" fmla="*/ 496 h 647"/>
                  <a:gd name="T72" fmla="*/ 10 w 590"/>
                  <a:gd name="T73" fmla="*/ 418 h 647"/>
                  <a:gd name="T74" fmla="*/ 0 w 590"/>
                  <a:gd name="T75" fmla="*/ 332 h 647"/>
                  <a:gd name="T76" fmla="*/ 10 w 590"/>
                  <a:gd name="T77" fmla="*/ 238 h 647"/>
                  <a:gd name="T78" fmla="*/ 37 w 590"/>
                  <a:gd name="T79" fmla="*/ 156 h 647"/>
                  <a:gd name="T80" fmla="*/ 83 w 590"/>
                  <a:gd name="T81" fmla="*/ 89 h 647"/>
                  <a:gd name="T82" fmla="*/ 144 w 590"/>
                  <a:gd name="T83" fmla="*/ 40 h 647"/>
                  <a:gd name="T84" fmla="*/ 218 w 590"/>
                  <a:gd name="T85" fmla="*/ 10 h 647"/>
                  <a:gd name="T86" fmla="*/ 304 w 590"/>
                  <a:gd name="T8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0" h="647">
                    <a:moveTo>
                      <a:pt x="299" y="66"/>
                    </a:moveTo>
                    <a:lnTo>
                      <a:pt x="257" y="69"/>
                    </a:lnTo>
                    <a:lnTo>
                      <a:pt x="218" y="81"/>
                    </a:lnTo>
                    <a:lnTo>
                      <a:pt x="184" y="98"/>
                    </a:lnTo>
                    <a:lnTo>
                      <a:pt x="152" y="123"/>
                    </a:lnTo>
                    <a:lnTo>
                      <a:pt x="126" y="154"/>
                    </a:lnTo>
                    <a:lnTo>
                      <a:pt x="105" y="190"/>
                    </a:lnTo>
                    <a:lnTo>
                      <a:pt x="89" y="232"/>
                    </a:lnTo>
                    <a:lnTo>
                      <a:pt x="80" y="277"/>
                    </a:lnTo>
                    <a:lnTo>
                      <a:pt x="78" y="324"/>
                    </a:lnTo>
                    <a:lnTo>
                      <a:pt x="80" y="373"/>
                    </a:lnTo>
                    <a:lnTo>
                      <a:pt x="89" y="418"/>
                    </a:lnTo>
                    <a:lnTo>
                      <a:pt x="103" y="458"/>
                    </a:lnTo>
                    <a:lnTo>
                      <a:pt x="125" y="494"/>
                    </a:lnTo>
                    <a:lnTo>
                      <a:pt x="149" y="525"/>
                    </a:lnTo>
                    <a:lnTo>
                      <a:pt x="181" y="549"/>
                    </a:lnTo>
                    <a:lnTo>
                      <a:pt x="215" y="566"/>
                    </a:lnTo>
                    <a:lnTo>
                      <a:pt x="253" y="578"/>
                    </a:lnTo>
                    <a:lnTo>
                      <a:pt x="293" y="581"/>
                    </a:lnTo>
                    <a:lnTo>
                      <a:pt x="333" y="578"/>
                    </a:lnTo>
                    <a:lnTo>
                      <a:pt x="369" y="571"/>
                    </a:lnTo>
                    <a:lnTo>
                      <a:pt x="400" y="556"/>
                    </a:lnTo>
                    <a:lnTo>
                      <a:pt x="431" y="538"/>
                    </a:lnTo>
                    <a:lnTo>
                      <a:pt x="455" y="513"/>
                    </a:lnTo>
                    <a:lnTo>
                      <a:pt x="477" y="484"/>
                    </a:lnTo>
                    <a:lnTo>
                      <a:pt x="492" y="451"/>
                    </a:lnTo>
                    <a:lnTo>
                      <a:pt x="504" y="412"/>
                    </a:lnTo>
                    <a:lnTo>
                      <a:pt x="511" y="372"/>
                    </a:lnTo>
                    <a:lnTo>
                      <a:pt x="514" y="326"/>
                    </a:lnTo>
                    <a:lnTo>
                      <a:pt x="511" y="278"/>
                    </a:lnTo>
                    <a:lnTo>
                      <a:pt x="505" y="236"/>
                    </a:lnTo>
                    <a:lnTo>
                      <a:pt x="494" y="198"/>
                    </a:lnTo>
                    <a:lnTo>
                      <a:pt x="478" y="164"/>
                    </a:lnTo>
                    <a:lnTo>
                      <a:pt x="456" y="134"/>
                    </a:lnTo>
                    <a:lnTo>
                      <a:pt x="432" y="110"/>
                    </a:lnTo>
                    <a:lnTo>
                      <a:pt x="405" y="91"/>
                    </a:lnTo>
                    <a:lnTo>
                      <a:pt x="372" y="77"/>
                    </a:lnTo>
                    <a:lnTo>
                      <a:pt x="337" y="69"/>
                    </a:lnTo>
                    <a:lnTo>
                      <a:pt x="299" y="66"/>
                    </a:lnTo>
                    <a:close/>
                    <a:moveTo>
                      <a:pt x="304" y="0"/>
                    </a:moveTo>
                    <a:lnTo>
                      <a:pt x="345" y="3"/>
                    </a:lnTo>
                    <a:lnTo>
                      <a:pt x="383" y="10"/>
                    </a:lnTo>
                    <a:lnTo>
                      <a:pt x="419" y="22"/>
                    </a:lnTo>
                    <a:lnTo>
                      <a:pt x="452" y="40"/>
                    </a:lnTo>
                    <a:lnTo>
                      <a:pt x="484" y="62"/>
                    </a:lnTo>
                    <a:lnTo>
                      <a:pt x="511" y="88"/>
                    </a:lnTo>
                    <a:lnTo>
                      <a:pt x="535" y="118"/>
                    </a:lnTo>
                    <a:lnTo>
                      <a:pt x="554" y="151"/>
                    </a:lnTo>
                    <a:lnTo>
                      <a:pt x="570" y="189"/>
                    </a:lnTo>
                    <a:lnTo>
                      <a:pt x="581" y="229"/>
                    </a:lnTo>
                    <a:lnTo>
                      <a:pt x="588" y="271"/>
                    </a:lnTo>
                    <a:lnTo>
                      <a:pt x="590" y="316"/>
                    </a:lnTo>
                    <a:lnTo>
                      <a:pt x="588" y="365"/>
                    </a:lnTo>
                    <a:lnTo>
                      <a:pt x="581" y="409"/>
                    </a:lnTo>
                    <a:lnTo>
                      <a:pt x="570" y="453"/>
                    </a:lnTo>
                    <a:lnTo>
                      <a:pt x="554" y="492"/>
                    </a:lnTo>
                    <a:lnTo>
                      <a:pt x="534" y="526"/>
                    </a:lnTo>
                    <a:lnTo>
                      <a:pt x="510" y="558"/>
                    </a:lnTo>
                    <a:lnTo>
                      <a:pt x="482" y="585"/>
                    </a:lnTo>
                    <a:lnTo>
                      <a:pt x="449" y="607"/>
                    </a:lnTo>
                    <a:lnTo>
                      <a:pt x="415" y="626"/>
                    </a:lnTo>
                    <a:lnTo>
                      <a:pt x="376" y="637"/>
                    </a:lnTo>
                    <a:lnTo>
                      <a:pt x="336" y="646"/>
                    </a:lnTo>
                    <a:lnTo>
                      <a:pt x="293" y="647"/>
                    </a:lnTo>
                    <a:lnTo>
                      <a:pt x="251" y="646"/>
                    </a:lnTo>
                    <a:lnTo>
                      <a:pt x="212" y="638"/>
                    </a:lnTo>
                    <a:lnTo>
                      <a:pt x="175" y="626"/>
                    </a:lnTo>
                    <a:lnTo>
                      <a:pt x="141" y="608"/>
                    </a:lnTo>
                    <a:lnTo>
                      <a:pt x="109" y="587"/>
                    </a:lnTo>
                    <a:lnTo>
                      <a:pt x="82" y="561"/>
                    </a:lnTo>
                    <a:lnTo>
                      <a:pt x="58" y="530"/>
                    </a:lnTo>
                    <a:lnTo>
                      <a:pt x="37" y="496"/>
                    </a:lnTo>
                    <a:lnTo>
                      <a:pt x="22" y="458"/>
                    </a:lnTo>
                    <a:lnTo>
                      <a:pt x="10" y="418"/>
                    </a:lnTo>
                    <a:lnTo>
                      <a:pt x="3" y="376"/>
                    </a:lnTo>
                    <a:lnTo>
                      <a:pt x="0" y="332"/>
                    </a:lnTo>
                    <a:lnTo>
                      <a:pt x="3" y="283"/>
                    </a:lnTo>
                    <a:lnTo>
                      <a:pt x="10" y="238"/>
                    </a:lnTo>
                    <a:lnTo>
                      <a:pt x="22" y="196"/>
                    </a:lnTo>
                    <a:lnTo>
                      <a:pt x="37" y="156"/>
                    </a:lnTo>
                    <a:lnTo>
                      <a:pt x="58" y="121"/>
                    </a:lnTo>
                    <a:lnTo>
                      <a:pt x="83" y="89"/>
                    </a:lnTo>
                    <a:lnTo>
                      <a:pt x="111" y="64"/>
                    </a:lnTo>
                    <a:lnTo>
                      <a:pt x="144" y="40"/>
                    </a:lnTo>
                    <a:lnTo>
                      <a:pt x="179" y="23"/>
                    </a:lnTo>
                    <a:lnTo>
                      <a:pt x="218" y="10"/>
                    </a:lnTo>
                    <a:lnTo>
                      <a:pt x="260" y="3"/>
                    </a:lnTo>
                    <a:lnTo>
                      <a:pt x="30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07" name="Freeform 22"/>
              <p:cNvSpPr>
                <a:spLocks/>
              </p:cNvSpPr>
              <p:nvPr/>
            </p:nvSpPr>
            <p:spPr bwMode="auto">
              <a:xfrm>
                <a:off x="1079501" y="4454526"/>
                <a:ext cx="142875" cy="354013"/>
              </a:xfrm>
              <a:custGeom>
                <a:avLst/>
                <a:gdLst>
                  <a:gd name="T0" fmla="*/ 217 w 269"/>
                  <a:gd name="T1" fmla="*/ 0 h 671"/>
                  <a:gd name="T2" fmla="*/ 246 w 269"/>
                  <a:gd name="T3" fmla="*/ 1 h 671"/>
                  <a:gd name="T4" fmla="*/ 269 w 269"/>
                  <a:gd name="T5" fmla="*/ 7 h 671"/>
                  <a:gd name="T6" fmla="*/ 269 w 269"/>
                  <a:gd name="T7" fmla="*/ 72 h 671"/>
                  <a:gd name="T8" fmla="*/ 247 w 269"/>
                  <a:gd name="T9" fmla="*/ 63 h 671"/>
                  <a:gd name="T10" fmla="*/ 221 w 269"/>
                  <a:gd name="T11" fmla="*/ 60 h 671"/>
                  <a:gd name="T12" fmla="*/ 198 w 269"/>
                  <a:gd name="T13" fmla="*/ 63 h 671"/>
                  <a:gd name="T14" fmla="*/ 180 w 269"/>
                  <a:gd name="T15" fmla="*/ 70 h 671"/>
                  <a:gd name="T16" fmla="*/ 165 w 269"/>
                  <a:gd name="T17" fmla="*/ 83 h 671"/>
                  <a:gd name="T18" fmla="*/ 155 w 269"/>
                  <a:gd name="T19" fmla="*/ 102 h 671"/>
                  <a:gd name="T20" fmla="*/ 148 w 269"/>
                  <a:gd name="T21" fmla="*/ 126 h 671"/>
                  <a:gd name="T22" fmla="*/ 147 w 269"/>
                  <a:gd name="T23" fmla="*/ 155 h 671"/>
                  <a:gd name="T24" fmla="*/ 147 w 269"/>
                  <a:gd name="T25" fmla="*/ 223 h 671"/>
                  <a:gd name="T26" fmla="*/ 251 w 269"/>
                  <a:gd name="T27" fmla="*/ 223 h 671"/>
                  <a:gd name="T28" fmla="*/ 251 w 269"/>
                  <a:gd name="T29" fmla="*/ 285 h 671"/>
                  <a:gd name="T30" fmla="*/ 147 w 269"/>
                  <a:gd name="T31" fmla="*/ 285 h 671"/>
                  <a:gd name="T32" fmla="*/ 147 w 269"/>
                  <a:gd name="T33" fmla="*/ 671 h 671"/>
                  <a:gd name="T34" fmla="*/ 75 w 269"/>
                  <a:gd name="T35" fmla="*/ 671 h 671"/>
                  <a:gd name="T36" fmla="*/ 75 w 269"/>
                  <a:gd name="T37" fmla="*/ 285 h 671"/>
                  <a:gd name="T38" fmla="*/ 0 w 269"/>
                  <a:gd name="T39" fmla="*/ 285 h 671"/>
                  <a:gd name="T40" fmla="*/ 0 w 269"/>
                  <a:gd name="T41" fmla="*/ 223 h 671"/>
                  <a:gd name="T42" fmla="*/ 75 w 269"/>
                  <a:gd name="T43" fmla="*/ 223 h 671"/>
                  <a:gd name="T44" fmla="*/ 75 w 269"/>
                  <a:gd name="T45" fmla="*/ 151 h 671"/>
                  <a:gd name="T46" fmla="*/ 78 w 269"/>
                  <a:gd name="T47" fmla="*/ 119 h 671"/>
                  <a:gd name="T48" fmla="*/ 85 w 269"/>
                  <a:gd name="T49" fmla="*/ 89 h 671"/>
                  <a:gd name="T50" fmla="*/ 98 w 269"/>
                  <a:gd name="T51" fmla="*/ 64 h 671"/>
                  <a:gd name="T52" fmla="*/ 115 w 269"/>
                  <a:gd name="T53" fmla="*/ 41 h 671"/>
                  <a:gd name="T54" fmla="*/ 137 w 269"/>
                  <a:gd name="T55" fmla="*/ 23 h 671"/>
                  <a:gd name="T56" fmla="*/ 161 w 269"/>
                  <a:gd name="T57" fmla="*/ 10 h 671"/>
                  <a:gd name="T58" fmla="*/ 188 w 269"/>
                  <a:gd name="T59" fmla="*/ 2 h 671"/>
                  <a:gd name="T60" fmla="*/ 217 w 269"/>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9" h="671">
                    <a:moveTo>
                      <a:pt x="217" y="0"/>
                    </a:moveTo>
                    <a:lnTo>
                      <a:pt x="246" y="1"/>
                    </a:lnTo>
                    <a:lnTo>
                      <a:pt x="269" y="7"/>
                    </a:lnTo>
                    <a:lnTo>
                      <a:pt x="269" y="72"/>
                    </a:lnTo>
                    <a:lnTo>
                      <a:pt x="247" y="63"/>
                    </a:lnTo>
                    <a:lnTo>
                      <a:pt x="221" y="60"/>
                    </a:lnTo>
                    <a:lnTo>
                      <a:pt x="198" y="63"/>
                    </a:lnTo>
                    <a:lnTo>
                      <a:pt x="180" y="70"/>
                    </a:lnTo>
                    <a:lnTo>
                      <a:pt x="165" y="83"/>
                    </a:lnTo>
                    <a:lnTo>
                      <a:pt x="155" y="102"/>
                    </a:lnTo>
                    <a:lnTo>
                      <a:pt x="148" y="126"/>
                    </a:lnTo>
                    <a:lnTo>
                      <a:pt x="147" y="155"/>
                    </a:lnTo>
                    <a:lnTo>
                      <a:pt x="147" y="223"/>
                    </a:lnTo>
                    <a:lnTo>
                      <a:pt x="251" y="223"/>
                    </a:lnTo>
                    <a:lnTo>
                      <a:pt x="251" y="285"/>
                    </a:lnTo>
                    <a:lnTo>
                      <a:pt x="147" y="285"/>
                    </a:lnTo>
                    <a:lnTo>
                      <a:pt x="147" y="671"/>
                    </a:lnTo>
                    <a:lnTo>
                      <a:pt x="75" y="671"/>
                    </a:lnTo>
                    <a:lnTo>
                      <a:pt x="75" y="285"/>
                    </a:lnTo>
                    <a:lnTo>
                      <a:pt x="0" y="285"/>
                    </a:lnTo>
                    <a:lnTo>
                      <a:pt x="0" y="223"/>
                    </a:lnTo>
                    <a:lnTo>
                      <a:pt x="75" y="223"/>
                    </a:lnTo>
                    <a:lnTo>
                      <a:pt x="75" y="151"/>
                    </a:lnTo>
                    <a:lnTo>
                      <a:pt x="78" y="119"/>
                    </a:lnTo>
                    <a:lnTo>
                      <a:pt x="85" y="89"/>
                    </a:lnTo>
                    <a:lnTo>
                      <a:pt x="98" y="64"/>
                    </a:lnTo>
                    <a:lnTo>
                      <a:pt x="115" y="41"/>
                    </a:lnTo>
                    <a:lnTo>
                      <a:pt x="137" y="23"/>
                    </a:lnTo>
                    <a:lnTo>
                      <a:pt x="161" y="10"/>
                    </a:lnTo>
                    <a:lnTo>
                      <a:pt x="188" y="2"/>
                    </a:lnTo>
                    <a:lnTo>
                      <a:pt x="21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43" name="Freeform 23"/>
              <p:cNvSpPr>
                <a:spLocks/>
              </p:cNvSpPr>
              <p:nvPr/>
            </p:nvSpPr>
            <p:spPr bwMode="auto">
              <a:xfrm>
                <a:off x="1208088" y="4454526"/>
                <a:ext cx="142875" cy="354013"/>
              </a:xfrm>
              <a:custGeom>
                <a:avLst/>
                <a:gdLst>
                  <a:gd name="T0" fmla="*/ 218 w 270"/>
                  <a:gd name="T1" fmla="*/ 0 h 671"/>
                  <a:gd name="T2" fmla="*/ 247 w 270"/>
                  <a:gd name="T3" fmla="*/ 1 h 671"/>
                  <a:gd name="T4" fmla="*/ 270 w 270"/>
                  <a:gd name="T5" fmla="*/ 7 h 671"/>
                  <a:gd name="T6" fmla="*/ 270 w 270"/>
                  <a:gd name="T7" fmla="*/ 72 h 671"/>
                  <a:gd name="T8" fmla="*/ 247 w 270"/>
                  <a:gd name="T9" fmla="*/ 63 h 671"/>
                  <a:gd name="T10" fmla="*/ 223 w 270"/>
                  <a:gd name="T11" fmla="*/ 60 h 671"/>
                  <a:gd name="T12" fmla="*/ 200 w 270"/>
                  <a:gd name="T13" fmla="*/ 63 h 671"/>
                  <a:gd name="T14" fmla="*/ 181 w 270"/>
                  <a:gd name="T15" fmla="*/ 70 h 671"/>
                  <a:gd name="T16" fmla="*/ 167 w 270"/>
                  <a:gd name="T17" fmla="*/ 83 h 671"/>
                  <a:gd name="T18" fmla="*/ 157 w 270"/>
                  <a:gd name="T19" fmla="*/ 102 h 671"/>
                  <a:gd name="T20" fmla="*/ 149 w 270"/>
                  <a:gd name="T21" fmla="*/ 126 h 671"/>
                  <a:gd name="T22" fmla="*/ 148 w 270"/>
                  <a:gd name="T23" fmla="*/ 155 h 671"/>
                  <a:gd name="T24" fmla="*/ 148 w 270"/>
                  <a:gd name="T25" fmla="*/ 223 h 671"/>
                  <a:gd name="T26" fmla="*/ 251 w 270"/>
                  <a:gd name="T27" fmla="*/ 223 h 671"/>
                  <a:gd name="T28" fmla="*/ 251 w 270"/>
                  <a:gd name="T29" fmla="*/ 285 h 671"/>
                  <a:gd name="T30" fmla="*/ 148 w 270"/>
                  <a:gd name="T31" fmla="*/ 285 h 671"/>
                  <a:gd name="T32" fmla="*/ 148 w 270"/>
                  <a:gd name="T33" fmla="*/ 671 h 671"/>
                  <a:gd name="T34" fmla="*/ 76 w 270"/>
                  <a:gd name="T35" fmla="*/ 671 h 671"/>
                  <a:gd name="T36" fmla="*/ 76 w 270"/>
                  <a:gd name="T37" fmla="*/ 285 h 671"/>
                  <a:gd name="T38" fmla="*/ 0 w 270"/>
                  <a:gd name="T39" fmla="*/ 285 h 671"/>
                  <a:gd name="T40" fmla="*/ 0 w 270"/>
                  <a:gd name="T41" fmla="*/ 223 h 671"/>
                  <a:gd name="T42" fmla="*/ 76 w 270"/>
                  <a:gd name="T43" fmla="*/ 223 h 671"/>
                  <a:gd name="T44" fmla="*/ 76 w 270"/>
                  <a:gd name="T45" fmla="*/ 151 h 671"/>
                  <a:gd name="T46" fmla="*/ 79 w 270"/>
                  <a:gd name="T47" fmla="*/ 119 h 671"/>
                  <a:gd name="T48" fmla="*/ 86 w 270"/>
                  <a:gd name="T49" fmla="*/ 89 h 671"/>
                  <a:gd name="T50" fmla="*/ 99 w 270"/>
                  <a:gd name="T51" fmla="*/ 64 h 671"/>
                  <a:gd name="T52" fmla="*/ 116 w 270"/>
                  <a:gd name="T53" fmla="*/ 41 h 671"/>
                  <a:gd name="T54" fmla="*/ 138 w 270"/>
                  <a:gd name="T55" fmla="*/ 23 h 671"/>
                  <a:gd name="T56" fmla="*/ 162 w 270"/>
                  <a:gd name="T57" fmla="*/ 10 h 671"/>
                  <a:gd name="T58" fmla="*/ 188 w 270"/>
                  <a:gd name="T59" fmla="*/ 2 h 671"/>
                  <a:gd name="T60" fmla="*/ 218 w 270"/>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671">
                    <a:moveTo>
                      <a:pt x="218" y="0"/>
                    </a:moveTo>
                    <a:lnTo>
                      <a:pt x="247" y="1"/>
                    </a:lnTo>
                    <a:lnTo>
                      <a:pt x="270" y="7"/>
                    </a:lnTo>
                    <a:lnTo>
                      <a:pt x="270" y="72"/>
                    </a:lnTo>
                    <a:lnTo>
                      <a:pt x="247" y="63"/>
                    </a:lnTo>
                    <a:lnTo>
                      <a:pt x="223" y="60"/>
                    </a:lnTo>
                    <a:lnTo>
                      <a:pt x="200" y="63"/>
                    </a:lnTo>
                    <a:lnTo>
                      <a:pt x="181" y="70"/>
                    </a:lnTo>
                    <a:lnTo>
                      <a:pt x="167" y="83"/>
                    </a:lnTo>
                    <a:lnTo>
                      <a:pt x="157" y="102"/>
                    </a:lnTo>
                    <a:lnTo>
                      <a:pt x="149" y="126"/>
                    </a:lnTo>
                    <a:lnTo>
                      <a:pt x="148" y="155"/>
                    </a:lnTo>
                    <a:lnTo>
                      <a:pt x="148" y="223"/>
                    </a:lnTo>
                    <a:lnTo>
                      <a:pt x="251" y="223"/>
                    </a:lnTo>
                    <a:lnTo>
                      <a:pt x="251" y="285"/>
                    </a:lnTo>
                    <a:lnTo>
                      <a:pt x="148" y="285"/>
                    </a:lnTo>
                    <a:lnTo>
                      <a:pt x="148" y="671"/>
                    </a:lnTo>
                    <a:lnTo>
                      <a:pt x="76" y="671"/>
                    </a:lnTo>
                    <a:lnTo>
                      <a:pt x="76" y="285"/>
                    </a:lnTo>
                    <a:lnTo>
                      <a:pt x="0" y="285"/>
                    </a:lnTo>
                    <a:lnTo>
                      <a:pt x="0" y="223"/>
                    </a:lnTo>
                    <a:lnTo>
                      <a:pt x="76" y="223"/>
                    </a:lnTo>
                    <a:lnTo>
                      <a:pt x="76" y="151"/>
                    </a:lnTo>
                    <a:lnTo>
                      <a:pt x="79" y="119"/>
                    </a:lnTo>
                    <a:lnTo>
                      <a:pt x="86" y="89"/>
                    </a:lnTo>
                    <a:lnTo>
                      <a:pt x="99" y="64"/>
                    </a:lnTo>
                    <a:lnTo>
                      <a:pt x="116" y="41"/>
                    </a:lnTo>
                    <a:lnTo>
                      <a:pt x="138" y="23"/>
                    </a:lnTo>
                    <a:lnTo>
                      <a:pt x="162" y="10"/>
                    </a:lnTo>
                    <a:lnTo>
                      <a:pt x="188" y="2"/>
                    </a:lnTo>
                    <a:lnTo>
                      <a:pt x="21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50" name="Freeform 24"/>
              <p:cNvSpPr>
                <a:spLocks noEditPoints="1"/>
              </p:cNvSpPr>
              <p:nvPr/>
            </p:nvSpPr>
            <p:spPr bwMode="auto">
              <a:xfrm>
                <a:off x="1371601" y="4462463"/>
                <a:ext cx="49213" cy="346075"/>
              </a:xfrm>
              <a:custGeom>
                <a:avLst/>
                <a:gdLst>
                  <a:gd name="T0" fmla="*/ 10 w 95"/>
                  <a:gd name="T1" fmla="*/ 206 h 654"/>
                  <a:gd name="T2" fmla="*/ 82 w 95"/>
                  <a:gd name="T3" fmla="*/ 206 h 654"/>
                  <a:gd name="T4" fmla="*/ 82 w 95"/>
                  <a:gd name="T5" fmla="*/ 654 h 654"/>
                  <a:gd name="T6" fmla="*/ 10 w 95"/>
                  <a:gd name="T7" fmla="*/ 654 h 654"/>
                  <a:gd name="T8" fmla="*/ 10 w 95"/>
                  <a:gd name="T9" fmla="*/ 206 h 654"/>
                  <a:gd name="T10" fmla="*/ 48 w 95"/>
                  <a:gd name="T11" fmla="*/ 0 h 654"/>
                  <a:gd name="T12" fmla="*/ 66 w 95"/>
                  <a:gd name="T13" fmla="*/ 4 h 654"/>
                  <a:gd name="T14" fmla="*/ 81 w 95"/>
                  <a:gd name="T15" fmla="*/ 14 h 654"/>
                  <a:gd name="T16" fmla="*/ 91 w 95"/>
                  <a:gd name="T17" fmla="*/ 29 h 654"/>
                  <a:gd name="T18" fmla="*/ 95 w 95"/>
                  <a:gd name="T19" fmla="*/ 46 h 654"/>
                  <a:gd name="T20" fmla="*/ 91 w 95"/>
                  <a:gd name="T21" fmla="*/ 65 h 654"/>
                  <a:gd name="T22" fmla="*/ 81 w 95"/>
                  <a:gd name="T23" fmla="*/ 79 h 654"/>
                  <a:gd name="T24" fmla="*/ 65 w 95"/>
                  <a:gd name="T25" fmla="*/ 89 h 654"/>
                  <a:gd name="T26" fmla="*/ 48 w 95"/>
                  <a:gd name="T27" fmla="*/ 94 h 654"/>
                  <a:gd name="T28" fmla="*/ 29 w 95"/>
                  <a:gd name="T29" fmla="*/ 89 h 654"/>
                  <a:gd name="T30" fmla="*/ 15 w 95"/>
                  <a:gd name="T31" fmla="*/ 81 h 654"/>
                  <a:gd name="T32" fmla="*/ 5 w 95"/>
                  <a:gd name="T33" fmla="*/ 65 h 654"/>
                  <a:gd name="T34" fmla="*/ 0 w 95"/>
                  <a:gd name="T35" fmla="*/ 46 h 654"/>
                  <a:gd name="T36" fmla="*/ 5 w 95"/>
                  <a:gd name="T37" fmla="*/ 29 h 654"/>
                  <a:gd name="T38" fmla="*/ 15 w 95"/>
                  <a:gd name="T39" fmla="*/ 14 h 654"/>
                  <a:gd name="T40" fmla="*/ 29 w 95"/>
                  <a:gd name="T41" fmla="*/ 4 h 654"/>
                  <a:gd name="T42" fmla="*/ 48 w 95"/>
                  <a:gd name="T43"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654">
                    <a:moveTo>
                      <a:pt x="10" y="206"/>
                    </a:moveTo>
                    <a:lnTo>
                      <a:pt x="82" y="206"/>
                    </a:lnTo>
                    <a:lnTo>
                      <a:pt x="82" y="654"/>
                    </a:lnTo>
                    <a:lnTo>
                      <a:pt x="10" y="654"/>
                    </a:lnTo>
                    <a:lnTo>
                      <a:pt x="10" y="206"/>
                    </a:lnTo>
                    <a:close/>
                    <a:moveTo>
                      <a:pt x="48" y="0"/>
                    </a:moveTo>
                    <a:lnTo>
                      <a:pt x="66" y="4"/>
                    </a:lnTo>
                    <a:lnTo>
                      <a:pt x="81" y="14"/>
                    </a:lnTo>
                    <a:lnTo>
                      <a:pt x="91" y="29"/>
                    </a:lnTo>
                    <a:lnTo>
                      <a:pt x="95" y="46"/>
                    </a:lnTo>
                    <a:lnTo>
                      <a:pt x="91" y="65"/>
                    </a:lnTo>
                    <a:lnTo>
                      <a:pt x="81" y="79"/>
                    </a:lnTo>
                    <a:lnTo>
                      <a:pt x="65" y="89"/>
                    </a:lnTo>
                    <a:lnTo>
                      <a:pt x="48" y="94"/>
                    </a:lnTo>
                    <a:lnTo>
                      <a:pt x="29" y="89"/>
                    </a:lnTo>
                    <a:lnTo>
                      <a:pt x="15" y="81"/>
                    </a:lnTo>
                    <a:lnTo>
                      <a:pt x="5" y="65"/>
                    </a:lnTo>
                    <a:lnTo>
                      <a:pt x="0" y="46"/>
                    </a:lnTo>
                    <a:lnTo>
                      <a:pt x="5" y="29"/>
                    </a:lnTo>
                    <a:lnTo>
                      <a:pt x="15" y="14"/>
                    </a:lnTo>
                    <a:lnTo>
                      <a:pt x="29" y="4"/>
                    </a:lnTo>
                    <a:lnTo>
                      <a:pt x="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60" name="Freeform 25"/>
              <p:cNvSpPr>
                <a:spLocks/>
              </p:cNvSpPr>
              <p:nvPr/>
            </p:nvSpPr>
            <p:spPr bwMode="auto">
              <a:xfrm>
                <a:off x="1452563" y="4567238"/>
                <a:ext cx="177800" cy="247650"/>
              </a:xfrm>
              <a:custGeom>
                <a:avLst/>
                <a:gdLst>
                  <a:gd name="T0" fmla="*/ 233 w 335"/>
                  <a:gd name="T1" fmla="*/ 0 h 468"/>
                  <a:gd name="T2" fmla="*/ 270 w 335"/>
                  <a:gd name="T3" fmla="*/ 3 h 468"/>
                  <a:gd name="T4" fmla="*/ 304 w 335"/>
                  <a:gd name="T5" fmla="*/ 10 h 468"/>
                  <a:gd name="T6" fmla="*/ 335 w 335"/>
                  <a:gd name="T7" fmla="*/ 23 h 468"/>
                  <a:gd name="T8" fmla="*/ 335 w 335"/>
                  <a:gd name="T9" fmla="*/ 96 h 468"/>
                  <a:gd name="T10" fmla="*/ 302 w 335"/>
                  <a:gd name="T11" fmla="*/ 76 h 468"/>
                  <a:gd name="T12" fmla="*/ 266 w 335"/>
                  <a:gd name="T13" fmla="*/ 65 h 468"/>
                  <a:gd name="T14" fmla="*/ 230 w 335"/>
                  <a:gd name="T15" fmla="*/ 60 h 468"/>
                  <a:gd name="T16" fmla="*/ 197 w 335"/>
                  <a:gd name="T17" fmla="*/ 63 h 468"/>
                  <a:gd name="T18" fmla="*/ 167 w 335"/>
                  <a:gd name="T19" fmla="*/ 73 h 468"/>
                  <a:gd name="T20" fmla="*/ 139 w 335"/>
                  <a:gd name="T21" fmla="*/ 89 h 468"/>
                  <a:gd name="T22" fmla="*/ 116 w 335"/>
                  <a:gd name="T23" fmla="*/ 111 h 468"/>
                  <a:gd name="T24" fmla="*/ 98 w 335"/>
                  <a:gd name="T25" fmla="*/ 137 h 468"/>
                  <a:gd name="T26" fmla="*/ 85 w 335"/>
                  <a:gd name="T27" fmla="*/ 167 h 468"/>
                  <a:gd name="T28" fmla="*/ 76 w 335"/>
                  <a:gd name="T29" fmla="*/ 202 h 468"/>
                  <a:gd name="T30" fmla="*/ 73 w 335"/>
                  <a:gd name="T31" fmla="*/ 239 h 468"/>
                  <a:gd name="T32" fmla="*/ 76 w 335"/>
                  <a:gd name="T33" fmla="*/ 275 h 468"/>
                  <a:gd name="T34" fmla="*/ 83 w 335"/>
                  <a:gd name="T35" fmla="*/ 308 h 468"/>
                  <a:gd name="T36" fmla="*/ 96 w 335"/>
                  <a:gd name="T37" fmla="*/ 337 h 468"/>
                  <a:gd name="T38" fmla="*/ 115 w 335"/>
                  <a:gd name="T39" fmla="*/ 362 h 468"/>
                  <a:gd name="T40" fmla="*/ 137 w 335"/>
                  <a:gd name="T41" fmla="*/ 382 h 468"/>
                  <a:gd name="T42" fmla="*/ 162 w 335"/>
                  <a:gd name="T43" fmla="*/ 396 h 468"/>
                  <a:gd name="T44" fmla="*/ 193 w 335"/>
                  <a:gd name="T45" fmla="*/ 405 h 468"/>
                  <a:gd name="T46" fmla="*/ 224 w 335"/>
                  <a:gd name="T47" fmla="*/ 408 h 468"/>
                  <a:gd name="T48" fmla="*/ 263 w 335"/>
                  <a:gd name="T49" fmla="*/ 403 h 468"/>
                  <a:gd name="T50" fmla="*/ 299 w 335"/>
                  <a:gd name="T51" fmla="*/ 390 h 468"/>
                  <a:gd name="T52" fmla="*/ 335 w 335"/>
                  <a:gd name="T53" fmla="*/ 369 h 468"/>
                  <a:gd name="T54" fmla="*/ 335 w 335"/>
                  <a:gd name="T55" fmla="*/ 438 h 468"/>
                  <a:gd name="T56" fmla="*/ 297 w 335"/>
                  <a:gd name="T57" fmla="*/ 455 h 468"/>
                  <a:gd name="T58" fmla="*/ 257 w 335"/>
                  <a:gd name="T59" fmla="*/ 465 h 468"/>
                  <a:gd name="T60" fmla="*/ 213 w 335"/>
                  <a:gd name="T61" fmla="*/ 468 h 468"/>
                  <a:gd name="T62" fmla="*/ 172 w 335"/>
                  <a:gd name="T63" fmla="*/ 465 h 468"/>
                  <a:gd name="T64" fmla="*/ 137 w 335"/>
                  <a:gd name="T65" fmla="*/ 457 h 468"/>
                  <a:gd name="T66" fmla="*/ 102 w 335"/>
                  <a:gd name="T67" fmla="*/ 441 h 468"/>
                  <a:gd name="T68" fmla="*/ 73 w 335"/>
                  <a:gd name="T69" fmla="*/ 419 h 468"/>
                  <a:gd name="T70" fmla="*/ 48 w 335"/>
                  <a:gd name="T71" fmla="*/ 393 h 468"/>
                  <a:gd name="T72" fmla="*/ 28 w 335"/>
                  <a:gd name="T73" fmla="*/ 362 h 468"/>
                  <a:gd name="T74" fmla="*/ 12 w 335"/>
                  <a:gd name="T75" fmla="*/ 325 h 468"/>
                  <a:gd name="T76" fmla="*/ 3 w 335"/>
                  <a:gd name="T77" fmla="*/ 287 h 468"/>
                  <a:gd name="T78" fmla="*/ 0 w 335"/>
                  <a:gd name="T79" fmla="*/ 245 h 468"/>
                  <a:gd name="T80" fmla="*/ 3 w 335"/>
                  <a:gd name="T81" fmla="*/ 203 h 468"/>
                  <a:gd name="T82" fmla="*/ 10 w 335"/>
                  <a:gd name="T83" fmla="*/ 163 h 468"/>
                  <a:gd name="T84" fmla="*/ 23 w 335"/>
                  <a:gd name="T85" fmla="*/ 128 h 468"/>
                  <a:gd name="T86" fmla="*/ 40 w 335"/>
                  <a:gd name="T87" fmla="*/ 95 h 468"/>
                  <a:gd name="T88" fmla="*/ 63 w 335"/>
                  <a:gd name="T89" fmla="*/ 68 h 468"/>
                  <a:gd name="T90" fmla="*/ 91 w 335"/>
                  <a:gd name="T91" fmla="*/ 43 h 468"/>
                  <a:gd name="T92" fmla="*/ 121 w 335"/>
                  <a:gd name="T93" fmla="*/ 24 h 468"/>
                  <a:gd name="T94" fmla="*/ 155 w 335"/>
                  <a:gd name="T95" fmla="*/ 10 h 468"/>
                  <a:gd name="T96" fmla="*/ 191 w 335"/>
                  <a:gd name="T97" fmla="*/ 3 h 468"/>
                  <a:gd name="T98" fmla="*/ 233 w 335"/>
                  <a:gd name="T9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68">
                    <a:moveTo>
                      <a:pt x="233" y="0"/>
                    </a:moveTo>
                    <a:lnTo>
                      <a:pt x="270" y="3"/>
                    </a:lnTo>
                    <a:lnTo>
                      <a:pt x="304" y="10"/>
                    </a:lnTo>
                    <a:lnTo>
                      <a:pt x="335" y="23"/>
                    </a:lnTo>
                    <a:lnTo>
                      <a:pt x="335" y="96"/>
                    </a:lnTo>
                    <a:lnTo>
                      <a:pt x="302" y="76"/>
                    </a:lnTo>
                    <a:lnTo>
                      <a:pt x="266" y="65"/>
                    </a:lnTo>
                    <a:lnTo>
                      <a:pt x="230" y="60"/>
                    </a:lnTo>
                    <a:lnTo>
                      <a:pt x="197" y="63"/>
                    </a:lnTo>
                    <a:lnTo>
                      <a:pt x="167" y="73"/>
                    </a:lnTo>
                    <a:lnTo>
                      <a:pt x="139" y="89"/>
                    </a:lnTo>
                    <a:lnTo>
                      <a:pt x="116" y="111"/>
                    </a:lnTo>
                    <a:lnTo>
                      <a:pt x="98" y="137"/>
                    </a:lnTo>
                    <a:lnTo>
                      <a:pt x="85" y="167"/>
                    </a:lnTo>
                    <a:lnTo>
                      <a:pt x="76" y="202"/>
                    </a:lnTo>
                    <a:lnTo>
                      <a:pt x="73" y="239"/>
                    </a:lnTo>
                    <a:lnTo>
                      <a:pt x="76" y="275"/>
                    </a:lnTo>
                    <a:lnTo>
                      <a:pt x="83" y="308"/>
                    </a:lnTo>
                    <a:lnTo>
                      <a:pt x="96" y="337"/>
                    </a:lnTo>
                    <a:lnTo>
                      <a:pt x="115" y="362"/>
                    </a:lnTo>
                    <a:lnTo>
                      <a:pt x="137" y="382"/>
                    </a:lnTo>
                    <a:lnTo>
                      <a:pt x="162" y="396"/>
                    </a:lnTo>
                    <a:lnTo>
                      <a:pt x="193" y="405"/>
                    </a:lnTo>
                    <a:lnTo>
                      <a:pt x="224" y="408"/>
                    </a:lnTo>
                    <a:lnTo>
                      <a:pt x="263" y="403"/>
                    </a:lnTo>
                    <a:lnTo>
                      <a:pt x="299" y="390"/>
                    </a:lnTo>
                    <a:lnTo>
                      <a:pt x="335" y="369"/>
                    </a:lnTo>
                    <a:lnTo>
                      <a:pt x="335" y="438"/>
                    </a:lnTo>
                    <a:lnTo>
                      <a:pt x="297" y="455"/>
                    </a:lnTo>
                    <a:lnTo>
                      <a:pt x="257" y="465"/>
                    </a:lnTo>
                    <a:lnTo>
                      <a:pt x="213" y="468"/>
                    </a:lnTo>
                    <a:lnTo>
                      <a:pt x="172" y="465"/>
                    </a:lnTo>
                    <a:lnTo>
                      <a:pt x="137" y="457"/>
                    </a:lnTo>
                    <a:lnTo>
                      <a:pt x="102" y="441"/>
                    </a:lnTo>
                    <a:lnTo>
                      <a:pt x="73" y="419"/>
                    </a:lnTo>
                    <a:lnTo>
                      <a:pt x="48" y="393"/>
                    </a:lnTo>
                    <a:lnTo>
                      <a:pt x="28" y="362"/>
                    </a:lnTo>
                    <a:lnTo>
                      <a:pt x="12" y="325"/>
                    </a:lnTo>
                    <a:lnTo>
                      <a:pt x="3" y="287"/>
                    </a:lnTo>
                    <a:lnTo>
                      <a:pt x="0" y="245"/>
                    </a:lnTo>
                    <a:lnTo>
                      <a:pt x="3" y="203"/>
                    </a:lnTo>
                    <a:lnTo>
                      <a:pt x="10" y="163"/>
                    </a:lnTo>
                    <a:lnTo>
                      <a:pt x="23" y="128"/>
                    </a:lnTo>
                    <a:lnTo>
                      <a:pt x="40" y="95"/>
                    </a:lnTo>
                    <a:lnTo>
                      <a:pt x="63" y="68"/>
                    </a:lnTo>
                    <a:lnTo>
                      <a:pt x="91" y="43"/>
                    </a:lnTo>
                    <a:lnTo>
                      <a:pt x="121" y="24"/>
                    </a:lnTo>
                    <a:lnTo>
                      <a:pt x="155" y="10"/>
                    </a:lnTo>
                    <a:lnTo>
                      <a:pt x="191" y="3"/>
                    </a:lnTo>
                    <a:lnTo>
                      <a:pt x="2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64" name="Freeform 26"/>
              <p:cNvSpPr>
                <a:spLocks noEditPoints="1"/>
              </p:cNvSpPr>
              <p:nvPr/>
            </p:nvSpPr>
            <p:spPr bwMode="auto">
              <a:xfrm>
                <a:off x="1657351" y="4567238"/>
                <a:ext cx="204788" cy="247650"/>
              </a:xfrm>
              <a:custGeom>
                <a:avLst/>
                <a:gdLst>
                  <a:gd name="T0" fmla="*/ 172 w 389"/>
                  <a:gd name="T1" fmla="*/ 65 h 468"/>
                  <a:gd name="T2" fmla="*/ 119 w 389"/>
                  <a:gd name="T3" fmla="*/ 96 h 468"/>
                  <a:gd name="T4" fmla="*/ 84 w 389"/>
                  <a:gd name="T5" fmla="*/ 154 h 468"/>
                  <a:gd name="T6" fmla="*/ 316 w 389"/>
                  <a:gd name="T7" fmla="*/ 191 h 468"/>
                  <a:gd name="T8" fmla="*/ 308 w 389"/>
                  <a:gd name="T9" fmla="*/ 137 h 468"/>
                  <a:gd name="T10" fmla="*/ 285 w 389"/>
                  <a:gd name="T11" fmla="*/ 95 h 468"/>
                  <a:gd name="T12" fmla="*/ 251 w 389"/>
                  <a:gd name="T13" fmla="*/ 69 h 468"/>
                  <a:gd name="T14" fmla="*/ 204 w 389"/>
                  <a:gd name="T15" fmla="*/ 60 h 468"/>
                  <a:gd name="T16" fmla="*/ 238 w 389"/>
                  <a:gd name="T17" fmla="*/ 1 h 468"/>
                  <a:gd name="T18" fmla="*/ 295 w 389"/>
                  <a:gd name="T19" fmla="*/ 20 h 468"/>
                  <a:gd name="T20" fmla="*/ 340 w 389"/>
                  <a:gd name="T21" fmla="*/ 56 h 468"/>
                  <a:gd name="T22" fmla="*/ 371 w 389"/>
                  <a:gd name="T23" fmla="*/ 109 h 468"/>
                  <a:gd name="T24" fmla="*/ 387 w 389"/>
                  <a:gd name="T25" fmla="*/ 176 h 468"/>
                  <a:gd name="T26" fmla="*/ 389 w 389"/>
                  <a:gd name="T27" fmla="*/ 252 h 468"/>
                  <a:gd name="T28" fmla="*/ 77 w 389"/>
                  <a:gd name="T29" fmla="*/ 288 h 468"/>
                  <a:gd name="T30" fmla="*/ 97 w 389"/>
                  <a:gd name="T31" fmla="*/ 346 h 468"/>
                  <a:gd name="T32" fmla="*/ 135 w 389"/>
                  <a:gd name="T33" fmla="*/ 385 h 468"/>
                  <a:gd name="T34" fmla="*/ 188 w 389"/>
                  <a:gd name="T35" fmla="*/ 405 h 468"/>
                  <a:gd name="T36" fmla="*/ 257 w 389"/>
                  <a:gd name="T37" fmla="*/ 405 h 468"/>
                  <a:gd name="T38" fmla="*/ 326 w 389"/>
                  <a:gd name="T39" fmla="*/ 380 h 468"/>
                  <a:gd name="T40" fmla="*/ 357 w 389"/>
                  <a:gd name="T41" fmla="*/ 425 h 468"/>
                  <a:gd name="T42" fmla="*/ 290 w 389"/>
                  <a:gd name="T43" fmla="*/ 458 h 468"/>
                  <a:gd name="T44" fmla="*/ 202 w 389"/>
                  <a:gd name="T45" fmla="*/ 468 h 468"/>
                  <a:gd name="T46" fmla="*/ 133 w 389"/>
                  <a:gd name="T47" fmla="*/ 459 h 468"/>
                  <a:gd name="T48" fmla="*/ 77 w 389"/>
                  <a:gd name="T49" fmla="*/ 429 h 468"/>
                  <a:gd name="T50" fmla="*/ 34 w 389"/>
                  <a:gd name="T51" fmla="*/ 380 h 468"/>
                  <a:gd name="T52" fmla="*/ 8 w 389"/>
                  <a:gd name="T53" fmla="*/ 315 h 468"/>
                  <a:gd name="T54" fmla="*/ 0 w 389"/>
                  <a:gd name="T55" fmla="*/ 236 h 468"/>
                  <a:gd name="T56" fmla="*/ 13 w 389"/>
                  <a:gd name="T57" fmla="*/ 153 h 468"/>
                  <a:gd name="T58" fmla="*/ 47 w 389"/>
                  <a:gd name="T59" fmla="*/ 81 h 468"/>
                  <a:gd name="T60" fmla="*/ 100 w 389"/>
                  <a:gd name="T61" fmla="*/ 30 h 468"/>
                  <a:gd name="T62" fmla="*/ 168 w 389"/>
                  <a:gd name="T63"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468">
                    <a:moveTo>
                      <a:pt x="204" y="60"/>
                    </a:moveTo>
                    <a:lnTo>
                      <a:pt x="172" y="65"/>
                    </a:lnTo>
                    <a:lnTo>
                      <a:pt x="145" y="76"/>
                    </a:lnTo>
                    <a:lnTo>
                      <a:pt x="119" y="96"/>
                    </a:lnTo>
                    <a:lnTo>
                      <a:pt x="99" y="124"/>
                    </a:lnTo>
                    <a:lnTo>
                      <a:pt x="84" y="154"/>
                    </a:lnTo>
                    <a:lnTo>
                      <a:pt x="74" y="191"/>
                    </a:lnTo>
                    <a:lnTo>
                      <a:pt x="316" y="191"/>
                    </a:lnTo>
                    <a:lnTo>
                      <a:pt x="313" y="163"/>
                    </a:lnTo>
                    <a:lnTo>
                      <a:pt x="308" y="137"/>
                    </a:lnTo>
                    <a:lnTo>
                      <a:pt x="298" y="114"/>
                    </a:lnTo>
                    <a:lnTo>
                      <a:pt x="285" y="95"/>
                    </a:lnTo>
                    <a:lnTo>
                      <a:pt x="270" y="81"/>
                    </a:lnTo>
                    <a:lnTo>
                      <a:pt x="251" y="69"/>
                    </a:lnTo>
                    <a:lnTo>
                      <a:pt x="229" y="63"/>
                    </a:lnTo>
                    <a:lnTo>
                      <a:pt x="204" y="60"/>
                    </a:lnTo>
                    <a:close/>
                    <a:moveTo>
                      <a:pt x="205" y="0"/>
                    </a:moveTo>
                    <a:lnTo>
                      <a:pt x="238" y="1"/>
                    </a:lnTo>
                    <a:lnTo>
                      <a:pt x="268" y="8"/>
                    </a:lnTo>
                    <a:lnTo>
                      <a:pt x="295" y="20"/>
                    </a:lnTo>
                    <a:lnTo>
                      <a:pt x="320" y="36"/>
                    </a:lnTo>
                    <a:lnTo>
                      <a:pt x="340" y="56"/>
                    </a:lnTo>
                    <a:lnTo>
                      <a:pt x="357" y="81"/>
                    </a:lnTo>
                    <a:lnTo>
                      <a:pt x="371" y="109"/>
                    </a:lnTo>
                    <a:lnTo>
                      <a:pt x="380" y="141"/>
                    </a:lnTo>
                    <a:lnTo>
                      <a:pt x="387" y="176"/>
                    </a:lnTo>
                    <a:lnTo>
                      <a:pt x="389" y="215"/>
                    </a:lnTo>
                    <a:lnTo>
                      <a:pt x="389" y="252"/>
                    </a:lnTo>
                    <a:lnTo>
                      <a:pt x="74" y="252"/>
                    </a:lnTo>
                    <a:lnTo>
                      <a:pt x="77" y="288"/>
                    </a:lnTo>
                    <a:lnTo>
                      <a:pt x="84" y="318"/>
                    </a:lnTo>
                    <a:lnTo>
                      <a:pt x="97" y="346"/>
                    </a:lnTo>
                    <a:lnTo>
                      <a:pt x="115" y="367"/>
                    </a:lnTo>
                    <a:lnTo>
                      <a:pt x="135" y="385"/>
                    </a:lnTo>
                    <a:lnTo>
                      <a:pt x="159" y="398"/>
                    </a:lnTo>
                    <a:lnTo>
                      <a:pt x="188" y="405"/>
                    </a:lnTo>
                    <a:lnTo>
                      <a:pt x="219" y="408"/>
                    </a:lnTo>
                    <a:lnTo>
                      <a:pt x="257" y="405"/>
                    </a:lnTo>
                    <a:lnTo>
                      <a:pt x="291" y="395"/>
                    </a:lnTo>
                    <a:lnTo>
                      <a:pt x="326" y="380"/>
                    </a:lnTo>
                    <a:lnTo>
                      <a:pt x="357" y="359"/>
                    </a:lnTo>
                    <a:lnTo>
                      <a:pt x="357" y="425"/>
                    </a:lnTo>
                    <a:lnTo>
                      <a:pt x="326" y="445"/>
                    </a:lnTo>
                    <a:lnTo>
                      <a:pt x="290" y="458"/>
                    </a:lnTo>
                    <a:lnTo>
                      <a:pt x="248" y="467"/>
                    </a:lnTo>
                    <a:lnTo>
                      <a:pt x="202" y="468"/>
                    </a:lnTo>
                    <a:lnTo>
                      <a:pt x="166" y="467"/>
                    </a:lnTo>
                    <a:lnTo>
                      <a:pt x="133" y="459"/>
                    </a:lnTo>
                    <a:lnTo>
                      <a:pt x="103" y="447"/>
                    </a:lnTo>
                    <a:lnTo>
                      <a:pt x="77" y="429"/>
                    </a:lnTo>
                    <a:lnTo>
                      <a:pt x="54" y="408"/>
                    </a:lnTo>
                    <a:lnTo>
                      <a:pt x="34" y="380"/>
                    </a:lnTo>
                    <a:lnTo>
                      <a:pt x="20" y="350"/>
                    </a:lnTo>
                    <a:lnTo>
                      <a:pt x="8" y="315"/>
                    </a:lnTo>
                    <a:lnTo>
                      <a:pt x="3" y="278"/>
                    </a:lnTo>
                    <a:lnTo>
                      <a:pt x="0" y="236"/>
                    </a:lnTo>
                    <a:lnTo>
                      <a:pt x="3" y="193"/>
                    </a:lnTo>
                    <a:lnTo>
                      <a:pt x="13" y="153"/>
                    </a:lnTo>
                    <a:lnTo>
                      <a:pt x="27" y="115"/>
                    </a:lnTo>
                    <a:lnTo>
                      <a:pt x="47" y="81"/>
                    </a:lnTo>
                    <a:lnTo>
                      <a:pt x="72" y="53"/>
                    </a:lnTo>
                    <a:lnTo>
                      <a:pt x="100" y="30"/>
                    </a:lnTo>
                    <a:lnTo>
                      <a:pt x="133" y="13"/>
                    </a:lnTo>
                    <a:lnTo>
                      <a:pt x="168" y="3"/>
                    </a:lnTo>
                    <a:lnTo>
                      <a:pt x="2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66" name="Freeform 27"/>
              <p:cNvSpPr>
                <a:spLocks/>
              </p:cNvSpPr>
              <p:nvPr/>
            </p:nvSpPr>
            <p:spPr bwMode="auto">
              <a:xfrm>
                <a:off x="1958976" y="4471988"/>
                <a:ext cx="190500" cy="342900"/>
              </a:xfrm>
              <a:custGeom>
                <a:avLst/>
                <a:gdLst>
                  <a:gd name="T0" fmla="*/ 202 w 361"/>
                  <a:gd name="T1" fmla="*/ 3 h 647"/>
                  <a:gd name="T2" fmla="*/ 265 w 361"/>
                  <a:gd name="T3" fmla="*/ 23 h 647"/>
                  <a:gd name="T4" fmla="*/ 311 w 361"/>
                  <a:gd name="T5" fmla="*/ 64 h 647"/>
                  <a:gd name="T6" fmla="*/ 335 w 361"/>
                  <a:gd name="T7" fmla="*/ 118 h 647"/>
                  <a:gd name="T8" fmla="*/ 335 w 361"/>
                  <a:gd name="T9" fmla="*/ 183 h 647"/>
                  <a:gd name="T10" fmla="*/ 315 w 361"/>
                  <a:gd name="T11" fmla="*/ 239 h 647"/>
                  <a:gd name="T12" fmla="*/ 275 w 361"/>
                  <a:gd name="T13" fmla="*/ 281 h 647"/>
                  <a:gd name="T14" fmla="*/ 213 w 361"/>
                  <a:gd name="T15" fmla="*/ 309 h 647"/>
                  <a:gd name="T16" fmla="*/ 245 w 361"/>
                  <a:gd name="T17" fmla="*/ 316 h 647"/>
                  <a:gd name="T18" fmla="*/ 298 w 361"/>
                  <a:gd name="T19" fmla="*/ 340 h 647"/>
                  <a:gd name="T20" fmla="*/ 338 w 361"/>
                  <a:gd name="T21" fmla="*/ 379 h 647"/>
                  <a:gd name="T22" fmla="*/ 358 w 361"/>
                  <a:gd name="T23" fmla="*/ 431 h 647"/>
                  <a:gd name="T24" fmla="*/ 358 w 361"/>
                  <a:gd name="T25" fmla="*/ 492 h 647"/>
                  <a:gd name="T26" fmla="*/ 340 w 361"/>
                  <a:gd name="T27" fmla="*/ 549 h 647"/>
                  <a:gd name="T28" fmla="*/ 301 w 361"/>
                  <a:gd name="T29" fmla="*/ 595 h 647"/>
                  <a:gd name="T30" fmla="*/ 231 w 361"/>
                  <a:gd name="T31" fmla="*/ 634 h 647"/>
                  <a:gd name="T32" fmla="*/ 142 w 361"/>
                  <a:gd name="T33" fmla="*/ 647 h 647"/>
                  <a:gd name="T34" fmla="*/ 61 w 361"/>
                  <a:gd name="T35" fmla="*/ 638 h 647"/>
                  <a:gd name="T36" fmla="*/ 0 w 361"/>
                  <a:gd name="T37" fmla="*/ 614 h 647"/>
                  <a:gd name="T38" fmla="*/ 33 w 361"/>
                  <a:gd name="T39" fmla="*/ 559 h 647"/>
                  <a:gd name="T40" fmla="*/ 104 w 361"/>
                  <a:gd name="T41" fmla="*/ 584 h 647"/>
                  <a:gd name="T42" fmla="*/ 176 w 361"/>
                  <a:gd name="T43" fmla="*/ 585 h 647"/>
                  <a:gd name="T44" fmla="*/ 228 w 361"/>
                  <a:gd name="T45" fmla="*/ 568 h 647"/>
                  <a:gd name="T46" fmla="*/ 266 w 361"/>
                  <a:gd name="T47" fmla="*/ 536 h 647"/>
                  <a:gd name="T48" fmla="*/ 285 w 361"/>
                  <a:gd name="T49" fmla="*/ 493 h 647"/>
                  <a:gd name="T50" fmla="*/ 285 w 361"/>
                  <a:gd name="T51" fmla="*/ 437 h 647"/>
                  <a:gd name="T52" fmla="*/ 264 w 361"/>
                  <a:gd name="T53" fmla="*/ 391 h 647"/>
                  <a:gd name="T54" fmla="*/ 221 w 361"/>
                  <a:gd name="T55" fmla="*/ 360 h 647"/>
                  <a:gd name="T56" fmla="*/ 155 w 361"/>
                  <a:gd name="T57" fmla="*/ 345 h 647"/>
                  <a:gd name="T58" fmla="*/ 63 w 361"/>
                  <a:gd name="T59" fmla="*/ 343 h 647"/>
                  <a:gd name="T60" fmla="*/ 111 w 361"/>
                  <a:gd name="T61" fmla="*/ 283 h 647"/>
                  <a:gd name="T62" fmla="*/ 186 w 361"/>
                  <a:gd name="T63" fmla="*/ 274 h 647"/>
                  <a:gd name="T64" fmla="*/ 236 w 361"/>
                  <a:gd name="T65" fmla="*/ 245 h 647"/>
                  <a:gd name="T66" fmla="*/ 262 w 361"/>
                  <a:gd name="T67" fmla="*/ 198 h 647"/>
                  <a:gd name="T68" fmla="*/ 264 w 361"/>
                  <a:gd name="T69" fmla="*/ 138 h 647"/>
                  <a:gd name="T70" fmla="*/ 243 w 361"/>
                  <a:gd name="T71" fmla="*/ 95 h 647"/>
                  <a:gd name="T72" fmla="*/ 205 w 361"/>
                  <a:gd name="T73" fmla="*/ 69 h 647"/>
                  <a:gd name="T74" fmla="*/ 147 w 361"/>
                  <a:gd name="T75" fmla="*/ 61 h 647"/>
                  <a:gd name="T76" fmla="*/ 84 w 361"/>
                  <a:gd name="T77" fmla="*/ 72 h 647"/>
                  <a:gd name="T78" fmla="*/ 24 w 361"/>
                  <a:gd name="T79" fmla="*/ 105 h 647"/>
                  <a:gd name="T80" fmla="*/ 55 w 361"/>
                  <a:gd name="T81" fmla="*/ 20 h 647"/>
                  <a:gd name="T82" fmla="*/ 126 w 361"/>
                  <a:gd name="T83" fmla="*/ 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47">
                    <a:moveTo>
                      <a:pt x="166" y="0"/>
                    </a:moveTo>
                    <a:lnTo>
                      <a:pt x="202" y="3"/>
                    </a:lnTo>
                    <a:lnTo>
                      <a:pt x="236" y="10"/>
                    </a:lnTo>
                    <a:lnTo>
                      <a:pt x="265" y="23"/>
                    </a:lnTo>
                    <a:lnTo>
                      <a:pt x="291" y="42"/>
                    </a:lnTo>
                    <a:lnTo>
                      <a:pt x="311" y="64"/>
                    </a:lnTo>
                    <a:lnTo>
                      <a:pt x="327" y="89"/>
                    </a:lnTo>
                    <a:lnTo>
                      <a:pt x="335" y="118"/>
                    </a:lnTo>
                    <a:lnTo>
                      <a:pt x="338" y="150"/>
                    </a:lnTo>
                    <a:lnTo>
                      <a:pt x="335" y="183"/>
                    </a:lnTo>
                    <a:lnTo>
                      <a:pt x="328" y="213"/>
                    </a:lnTo>
                    <a:lnTo>
                      <a:pt x="315" y="239"/>
                    </a:lnTo>
                    <a:lnTo>
                      <a:pt x="298" y="262"/>
                    </a:lnTo>
                    <a:lnTo>
                      <a:pt x="275" y="281"/>
                    </a:lnTo>
                    <a:lnTo>
                      <a:pt x="246" y="297"/>
                    </a:lnTo>
                    <a:lnTo>
                      <a:pt x="213" y="309"/>
                    </a:lnTo>
                    <a:lnTo>
                      <a:pt x="213" y="310"/>
                    </a:lnTo>
                    <a:lnTo>
                      <a:pt x="245" y="316"/>
                    </a:lnTo>
                    <a:lnTo>
                      <a:pt x="274" y="326"/>
                    </a:lnTo>
                    <a:lnTo>
                      <a:pt x="298" y="340"/>
                    </a:lnTo>
                    <a:lnTo>
                      <a:pt x="321" y="358"/>
                    </a:lnTo>
                    <a:lnTo>
                      <a:pt x="338" y="379"/>
                    </a:lnTo>
                    <a:lnTo>
                      <a:pt x="351" y="404"/>
                    </a:lnTo>
                    <a:lnTo>
                      <a:pt x="358" y="431"/>
                    </a:lnTo>
                    <a:lnTo>
                      <a:pt x="361" y="460"/>
                    </a:lnTo>
                    <a:lnTo>
                      <a:pt x="358" y="492"/>
                    </a:lnTo>
                    <a:lnTo>
                      <a:pt x="351" y="522"/>
                    </a:lnTo>
                    <a:lnTo>
                      <a:pt x="340" y="549"/>
                    </a:lnTo>
                    <a:lnTo>
                      <a:pt x="322" y="574"/>
                    </a:lnTo>
                    <a:lnTo>
                      <a:pt x="301" y="595"/>
                    </a:lnTo>
                    <a:lnTo>
                      <a:pt x="268" y="618"/>
                    </a:lnTo>
                    <a:lnTo>
                      <a:pt x="231" y="634"/>
                    </a:lnTo>
                    <a:lnTo>
                      <a:pt x="189" y="644"/>
                    </a:lnTo>
                    <a:lnTo>
                      <a:pt x="142" y="647"/>
                    </a:lnTo>
                    <a:lnTo>
                      <a:pt x="100" y="646"/>
                    </a:lnTo>
                    <a:lnTo>
                      <a:pt x="61" y="638"/>
                    </a:lnTo>
                    <a:lnTo>
                      <a:pt x="28" y="628"/>
                    </a:lnTo>
                    <a:lnTo>
                      <a:pt x="0" y="614"/>
                    </a:lnTo>
                    <a:lnTo>
                      <a:pt x="0" y="536"/>
                    </a:lnTo>
                    <a:lnTo>
                      <a:pt x="33" y="559"/>
                    </a:lnTo>
                    <a:lnTo>
                      <a:pt x="67" y="574"/>
                    </a:lnTo>
                    <a:lnTo>
                      <a:pt x="104" y="584"/>
                    </a:lnTo>
                    <a:lnTo>
                      <a:pt x="144" y="587"/>
                    </a:lnTo>
                    <a:lnTo>
                      <a:pt x="176" y="585"/>
                    </a:lnTo>
                    <a:lnTo>
                      <a:pt x="203" y="578"/>
                    </a:lnTo>
                    <a:lnTo>
                      <a:pt x="228" y="568"/>
                    </a:lnTo>
                    <a:lnTo>
                      <a:pt x="249" y="553"/>
                    </a:lnTo>
                    <a:lnTo>
                      <a:pt x="266" y="536"/>
                    </a:lnTo>
                    <a:lnTo>
                      <a:pt x="278" y="516"/>
                    </a:lnTo>
                    <a:lnTo>
                      <a:pt x="285" y="493"/>
                    </a:lnTo>
                    <a:lnTo>
                      <a:pt x="288" y="466"/>
                    </a:lnTo>
                    <a:lnTo>
                      <a:pt x="285" y="437"/>
                    </a:lnTo>
                    <a:lnTo>
                      <a:pt x="276" y="412"/>
                    </a:lnTo>
                    <a:lnTo>
                      <a:pt x="264" y="391"/>
                    </a:lnTo>
                    <a:lnTo>
                      <a:pt x="245" y="373"/>
                    </a:lnTo>
                    <a:lnTo>
                      <a:pt x="221" y="360"/>
                    </a:lnTo>
                    <a:lnTo>
                      <a:pt x="190" y="350"/>
                    </a:lnTo>
                    <a:lnTo>
                      <a:pt x="155" y="345"/>
                    </a:lnTo>
                    <a:lnTo>
                      <a:pt x="114" y="343"/>
                    </a:lnTo>
                    <a:lnTo>
                      <a:pt x="63" y="343"/>
                    </a:lnTo>
                    <a:lnTo>
                      <a:pt x="63" y="283"/>
                    </a:lnTo>
                    <a:lnTo>
                      <a:pt x="111" y="283"/>
                    </a:lnTo>
                    <a:lnTo>
                      <a:pt x="152" y="280"/>
                    </a:lnTo>
                    <a:lnTo>
                      <a:pt x="186" y="274"/>
                    </a:lnTo>
                    <a:lnTo>
                      <a:pt x="215" y="261"/>
                    </a:lnTo>
                    <a:lnTo>
                      <a:pt x="236" y="245"/>
                    </a:lnTo>
                    <a:lnTo>
                      <a:pt x="252" y="223"/>
                    </a:lnTo>
                    <a:lnTo>
                      <a:pt x="262" y="198"/>
                    </a:lnTo>
                    <a:lnTo>
                      <a:pt x="265" y="167"/>
                    </a:lnTo>
                    <a:lnTo>
                      <a:pt x="264" y="138"/>
                    </a:lnTo>
                    <a:lnTo>
                      <a:pt x="256" y="115"/>
                    </a:lnTo>
                    <a:lnTo>
                      <a:pt x="243" y="95"/>
                    </a:lnTo>
                    <a:lnTo>
                      <a:pt x="226" y="81"/>
                    </a:lnTo>
                    <a:lnTo>
                      <a:pt x="205" y="69"/>
                    </a:lnTo>
                    <a:lnTo>
                      <a:pt x="179" y="64"/>
                    </a:lnTo>
                    <a:lnTo>
                      <a:pt x="147" y="61"/>
                    </a:lnTo>
                    <a:lnTo>
                      <a:pt x="116" y="64"/>
                    </a:lnTo>
                    <a:lnTo>
                      <a:pt x="84" y="72"/>
                    </a:lnTo>
                    <a:lnTo>
                      <a:pt x="54" y="85"/>
                    </a:lnTo>
                    <a:lnTo>
                      <a:pt x="24" y="105"/>
                    </a:lnTo>
                    <a:lnTo>
                      <a:pt x="24" y="36"/>
                    </a:lnTo>
                    <a:lnTo>
                      <a:pt x="55" y="20"/>
                    </a:lnTo>
                    <a:lnTo>
                      <a:pt x="88" y="9"/>
                    </a:lnTo>
                    <a:lnTo>
                      <a:pt x="126" y="3"/>
                    </a:lnTo>
                    <a:lnTo>
                      <a:pt x="16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71" name="Freeform 28"/>
              <p:cNvSpPr>
                <a:spLocks noEditPoints="1"/>
              </p:cNvSpPr>
              <p:nvPr/>
            </p:nvSpPr>
            <p:spPr bwMode="auto">
              <a:xfrm>
                <a:off x="2187576" y="4471988"/>
                <a:ext cx="211138" cy="342900"/>
              </a:xfrm>
              <a:custGeom>
                <a:avLst/>
                <a:gdLst>
                  <a:gd name="T0" fmla="*/ 178 w 398"/>
                  <a:gd name="T1" fmla="*/ 309 h 647"/>
                  <a:gd name="T2" fmla="*/ 134 w 398"/>
                  <a:gd name="T3" fmla="*/ 327 h 647"/>
                  <a:gd name="T4" fmla="*/ 95 w 398"/>
                  <a:gd name="T5" fmla="*/ 369 h 647"/>
                  <a:gd name="T6" fmla="*/ 79 w 398"/>
                  <a:gd name="T7" fmla="*/ 432 h 647"/>
                  <a:gd name="T8" fmla="*/ 88 w 398"/>
                  <a:gd name="T9" fmla="*/ 493 h 647"/>
                  <a:gd name="T10" fmla="*/ 115 w 398"/>
                  <a:gd name="T11" fmla="*/ 542 h 647"/>
                  <a:gd name="T12" fmla="*/ 155 w 398"/>
                  <a:gd name="T13" fmla="*/ 575 h 647"/>
                  <a:gd name="T14" fmla="*/ 204 w 398"/>
                  <a:gd name="T15" fmla="*/ 587 h 647"/>
                  <a:gd name="T16" fmla="*/ 253 w 398"/>
                  <a:gd name="T17" fmla="*/ 577 h 647"/>
                  <a:gd name="T18" fmla="*/ 290 w 398"/>
                  <a:gd name="T19" fmla="*/ 548 h 647"/>
                  <a:gd name="T20" fmla="*/ 316 w 398"/>
                  <a:gd name="T21" fmla="*/ 503 h 647"/>
                  <a:gd name="T22" fmla="*/ 325 w 398"/>
                  <a:gd name="T23" fmla="*/ 447 h 647"/>
                  <a:gd name="T24" fmla="*/ 316 w 398"/>
                  <a:gd name="T25" fmla="*/ 389 h 647"/>
                  <a:gd name="T26" fmla="*/ 292 w 398"/>
                  <a:gd name="T27" fmla="*/ 343 h 647"/>
                  <a:gd name="T28" fmla="*/ 254 w 398"/>
                  <a:gd name="T29" fmla="*/ 316 h 647"/>
                  <a:gd name="T30" fmla="*/ 203 w 398"/>
                  <a:gd name="T31" fmla="*/ 306 h 647"/>
                  <a:gd name="T32" fmla="*/ 296 w 398"/>
                  <a:gd name="T33" fmla="*/ 2 h 647"/>
                  <a:gd name="T34" fmla="*/ 359 w 398"/>
                  <a:gd name="T35" fmla="*/ 17 h 647"/>
                  <a:gd name="T36" fmla="*/ 326 w 398"/>
                  <a:gd name="T37" fmla="*/ 72 h 647"/>
                  <a:gd name="T38" fmla="*/ 257 w 398"/>
                  <a:gd name="T39" fmla="*/ 61 h 647"/>
                  <a:gd name="T40" fmla="*/ 197 w 398"/>
                  <a:gd name="T41" fmla="*/ 72 h 647"/>
                  <a:gd name="T42" fmla="*/ 145 w 398"/>
                  <a:gd name="T43" fmla="*/ 108 h 647"/>
                  <a:gd name="T44" fmla="*/ 107 w 398"/>
                  <a:gd name="T45" fmla="*/ 167 h 647"/>
                  <a:gd name="T46" fmla="*/ 84 w 398"/>
                  <a:gd name="T47" fmla="*/ 242 h 647"/>
                  <a:gd name="T48" fmla="*/ 75 w 398"/>
                  <a:gd name="T49" fmla="*/ 333 h 647"/>
                  <a:gd name="T50" fmla="*/ 92 w 398"/>
                  <a:gd name="T51" fmla="*/ 307 h 647"/>
                  <a:gd name="T52" fmla="*/ 134 w 398"/>
                  <a:gd name="T53" fmla="*/ 267 h 647"/>
                  <a:gd name="T54" fmla="*/ 187 w 398"/>
                  <a:gd name="T55" fmla="*/ 248 h 647"/>
                  <a:gd name="T56" fmla="*/ 257 w 398"/>
                  <a:gd name="T57" fmla="*/ 248 h 647"/>
                  <a:gd name="T58" fmla="*/ 322 w 398"/>
                  <a:gd name="T59" fmla="*/ 275 h 647"/>
                  <a:gd name="T60" fmla="*/ 369 w 398"/>
                  <a:gd name="T61" fmla="*/ 327 h 647"/>
                  <a:gd name="T62" fmla="*/ 394 w 398"/>
                  <a:gd name="T63" fmla="*/ 396 h 647"/>
                  <a:gd name="T64" fmla="*/ 395 w 398"/>
                  <a:gd name="T65" fmla="*/ 477 h 647"/>
                  <a:gd name="T66" fmla="*/ 372 w 398"/>
                  <a:gd name="T67" fmla="*/ 546 h 647"/>
                  <a:gd name="T68" fmla="*/ 329 w 398"/>
                  <a:gd name="T69" fmla="*/ 601 h 647"/>
                  <a:gd name="T70" fmla="*/ 270 w 398"/>
                  <a:gd name="T71" fmla="*/ 636 h 647"/>
                  <a:gd name="T72" fmla="*/ 201 w 398"/>
                  <a:gd name="T73" fmla="*/ 647 h 647"/>
                  <a:gd name="T74" fmla="*/ 132 w 398"/>
                  <a:gd name="T75" fmla="*/ 636 h 647"/>
                  <a:gd name="T76" fmla="*/ 78 w 398"/>
                  <a:gd name="T77" fmla="*/ 600 h 647"/>
                  <a:gd name="T78" fmla="*/ 35 w 398"/>
                  <a:gd name="T79" fmla="*/ 539 h 647"/>
                  <a:gd name="T80" fmla="*/ 9 w 398"/>
                  <a:gd name="T81" fmla="*/ 460 h 647"/>
                  <a:gd name="T82" fmla="*/ 0 w 398"/>
                  <a:gd name="T83" fmla="*/ 362 h 647"/>
                  <a:gd name="T84" fmla="*/ 9 w 398"/>
                  <a:gd name="T85" fmla="*/ 260 h 647"/>
                  <a:gd name="T86" fmla="*/ 32 w 398"/>
                  <a:gd name="T87" fmla="*/ 172 h 647"/>
                  <a:gd name="T88" fmla="*/ 71 w 398"/>
                  <a:gd name="T89" fmla="*/ 98 h 647"/>
                  <a:gd name="T90" fmla="*/ 122 w 398"/>
                  <a:gd name="T91" fmla="*/ 45 h 647"/>
                  <a:gd name="T92" fmla="*/ 184 w 398"/>
                  <a:gd name="T93" fmla="*/ 12 h 647"/>
                  <a:gd name="T94" fmla="*/ 256 w 398"/>
                  <a:gd name="T9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8" h="647">
                    <a:moveTo>
                      <a:pt x="203" y="306"/>
                    </a:moveTo>
                    <a:lnTo>
                      <a:pt x="178" y="309"/>
                    </a:lnTo>
                    <a:lnTo>
                      <a:pt x="155" y="314"/>
                    </a:lnTo>
                    <a:lnTo>
                      <a:pt x="134" y="327"/>
                    </a:lnTo>
                    <a:lnTo>
                      <a:pt x="115" y="343"/>
                    </a:lnTo>
                    <a:lnTo>
                      <a:pt x="95" y="369"/>
                    </a:lnTo>
                    <a:lnTo>
                      <a:pt x="84" y="399"/>
                    </a:lnTo>
                    <a:lnTo>
                      <a:pt x="79" y="432"/>
                    </a:lnTo>
                    <a:lnTo>
                      <a:pt x="82" y="464"/>
                    </a:lnTo>
                    <a:lnTo>
                      <a:pt x="88" y="493"/>
                    </a:lnTo>
                    <a:lnTo>
                      <a:pt x="99" y="519"/>
                    </a:lnTo>
                    <a:lnTo>
                      <a:pt x="115" y="542"/>
                    </a:lnTo>
                    <a:lnTo>
                      <a:pt x="134" y="562"/>
                    </a:lnTo>
                    <a:lnTo>
                      <a:pt x="155" y="575"/>
                    </a:lnTo>
                    <a:lnTo>
                      <a:pt x="178" y="584"/>
                    </a:lnTo>
                    <a:lnTo>
                      <a:pt x="204" y="587"/>
                    </a:lnTo>
                    <a:lnTo>
                      <a:pt x="230" y="584"/>
                    </a:lnTo>
                    <a:lnTo>
                      <a:pt x="253" y="577"/>
                    </a:lnTo>
                    <a:lnTo>
                      <a:pt x="273" y="565"/>
                    </a:lnTo>
                    <a:lnTo>
                      <a:pt x="290" y="548"/>
                    </a:lnTo>
                    <a:lnTo>
                      <a:pt x="306" y="528"/>
                    </a:lnTo>
                    <a:lnTo>
                      <a:pt x="316" y="503"/>
                    </a:lnTo>
                    <a:lnTo>
                      <a:pt x="322" y="477"/>
                    </a:lnTo>
                    <a:lnTo>
                      <a:pt x="325" y="447"/>
                    </a:lnTo>
                    <a:lnTo>
                      <a:pt x="322" y="417"/>
                    </a:lnTo>
                    <a:lnTo>
                      <a:pt x="316" y="389"/>
                    </a:lnTo>
                    <a:lnTo>
                      <a:pt x="306" y="365"/>
                    </a:lnTo>
                    <a:lnTo>
                      <a:pt x="292" y="343"/>
                    </a:lnTo>
                    <a:lnTo>
                      <a:pt x="274" y="327"/>
                    </a:lnTo>
                    <a:lnTo>
                      <a:pt x="254" y="316"/>
                    </a:lnTo>
                    <a:lnTo>
                      <a:pt x="230" y="309"/>
                    </a:lnTo>
                    <a:lnTo>
                      <a:pt x="203" y="306"/>
                    </a:lnTo>
                    <a:close/>
                    <a:moveTo>
                      <a:pt x="256" y="0"/>
                    </a:moveTo>
                    <a:lnTo>
                      <a:pt x="296" y="2"/>
                    </a:lnTo>
                    <a:lnTo>
                      <a:pt x="330" y="7"/>
                    </a:lnTo>
                    <a:lnTo>
                      <a:pt x="359" y="17"/>
                    </a:lnTo>
                    <a:lnTo>
                      <a:pt x="359" y="85"/>
                    </a:lnTo>
                    <a:lnTo>
                      <a:pt x="326" y="72"/>
                    </a:lnTo>
                    <a:lnTo>
                      <a:pt x="292" y="64"/>
                    </a:lnTo>
                    <a:lnTo>
                      <a:pt x="257" y="61"/>
                    </a:lnTo>
                    <a:lnTo>
                      <a:pt x="226" y="64"/>
                    </a:lnTo>
                    <a:lnTo>
                      <a:pt x="197" y="72"/>
                    </a:lnTo>
                    <a:lnTo>
                      <a:pt x="170" y="88"/>
                    </a:lnTo>
                    <a:lnTo>
                      <a:pt x="145" y="108"/>
                    </a:lnTo>
                    <a:lnTo>
                      <a:pt x="125" y="136"/>
                    </a:lnTo>
                    <a:lnTo>
                      <a:pt x="107" y="167"/>
                    </a:lnTo>
                    <a:lnTo>
                      <a:pt x="92" y="203"/>
                    </a:lnTo>
                    <a:lnTo>
                      <a:pt x="84" y="242"/>
                    </a:lnTo>
                    <a:lnTo>
                      <a:pt x="76" y="285"/>
                    </a:lnTo>
                    <a:lnTo>
                      <a:pt x="75" y="333"/>
                    </a:lnTo>
                    <a:lnTo>
                      <a:pt x="76" y="333"/>
                    </a:lnTo>
                    <a:lnTo>
                      <a:pt x="92" y="307"/>
                    </a:lnTo>
                    <a:lnTo>
                      <a:pt x="112" y="284"/>
                    </a:lnTo>
                    <a:lnTo>
                      <a:pt x="134" y="267"/>
                    </a:lnTo>
                    <a:lnTo>
                      <a:pt x="160" y="255"/>
                    </a:lnTo>
                    <a:lnTo>
                      <a:pt x="187" y="248"/>
                    </a:lnTo>
                    <a:lnTo>
                      <a:pt x="218" y="245"/>
                    </a:lnTo>
                    <a:lnTo>
                      <a:pt x="257" y="248"/>
                    </a:lnTo>
                    <a:lnTo>
                      <a:pt x="292" y="258"/>
                    </a:lnTo>
                    <a:lnTo>
                      <a:pt x="322" y="275"/>
                    </a:lnTo>
                    <a:lnTo>
                      <a:pt x="349" y="298"/>
                    </a:lnTo>
                    <a:lnTo>
                      <a:pt x="369" y="327"/>
                    </a:lnTo>
                    <a:lnTo>
                      <a:pt x="385" y="359"/>
                    </a:lnTo>
                    <a:lnTo>
                      <a:pt x="394" y="396"/>
                    </a:lnTo>
                    <a:lnTo>
                      <a:pt x="398" y="438"/>
                    </a:lnTo>
                    <a:lnTo>
                      <a:pt x="395" y="477"/>
                    </a:lnTo>
                    <a:lnTo>
                      <a:pt x="386" y="513"/>
                    </a:lnTo>
                    <a:lnTo>
                      <a:pt x="372" y="546"/>
                    </a:lnTo>
                    <a:lnTo>
                      <a:pt x="352" y="577"/>
                    </a:lnTo>
                    <a:lnTo>
                      <a:pt x="329" y="601"/>
                    </a:lnTo>
                    <a:lnTo>
                      <a:pt x="302" y="621"/>
                    </a:lnTo>
                    <a:lnTo>
                      <a:pt x="270" y="636"/>
                    </a:lnTo>
                    <a:lnTo>
                      <a:pt x="237" y="644"/>
                    </a:lnTo>
                    <a:lnTo>
                      <a:pt x="201" y="647"/>
                    </a:lnTo>
                    <a:lnTo>
                      <a:pt x="165" y="644"/>
                    </a:lnTo>
                    <a:lnTo>
                      <a:pt x="132" y="636"/>
                    </a:lnTo>
                    <a:lnTo>
                      <a:pt x="104" y="621"/>
                    </a:lnTo>
                    <a:lnTo>
                      <a:pt x="78" y="600"/>
                    </a:lnTo>
                    <a:lnTo>
                      <a:pt x="55" y="572"/>
                    </a:lnTo>
                    <a:lnTo>
                      <a:pt x="35" y="539"/>
                    </a:lnTo>
                    <a:lnTo>
                      <a:pt x="20" y="502"/>
                    </a:lnTo>
                    <a:lnTo>
                      <a:pt x="9" y="460"/>
                    </a:lnTo>
                    <a:lnTo>
                      <a:pt x="3" y="414"/>
                    </a:lnTo>
                    <a:lnTo>
                      <a:pt x="0" y="362"/>
                    </a:lnTo>
                    <a:lnTo>
                      <a:pt x="3" y="309"/>
                    </a:lnTo>
                    <a:lnTo>
                      <a:pt x="9" y="260"/>
                    </a:lnTo>
                    <a:lnTo>
                      <a:pt x="19" y="215"/>
                    </a:lnTo>
                    <a:lnTo>
                      <a:pt x="32" y="172"/>
                    </a:lnTo>
                    <a:lnTo>
                      <a:pt x="51" y="133"/>
                    </a:lnTo>
                    <a:lnTo>
                      <a:pt x="71" y="98"/>
                    </a:lnTo>
                    <a:lnTo>
                      <a:pt x="95" y="69"/>
                    </a:lnTo>
                    <a:lnTo>
                      <a:pt x="122" y="45"/>
                    </a:lnTo>
                    <a:lnTo>
                      <a:pt x="152" y="25"/>
                    </a:lnTo>
                    <a:lnTo>
                      <a:pt x="184" y="12"/>
                    </a:lnTo>
                    <a:lnTo>
                      <a:pt x="218" y="3"/>
                    </a:lnTo>
                    <a:lnTo>
                      <a:pt x="25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74" name="Freeform 29"/>
              <p:cNvSpPr>
                <a:spLocks/>
              </p:cNvSpPr>
              <p:nvPr/>
            </p:nvSpPr>
            <p:spPr bwMode="auto">
              <a:xfrm>
                <a:off x="2435226" y="4476751"/>
                <a:ext cx="185738" cy="338138"/>
              </a:xfrm>
              <a:custGeom>
                <a:avLst/>
                <a:gdLst>
                  <a:gd name="T0" fmla="*/ 33 w 350"/>
                  <a:gd name="T1" fmla="*/ 0 h 637"/>
                  <a:gd name="T2" fmla="*/ 321 w 350"/>
                  <a:gd name="T3" fmla="*/ 0 h 637"/>
                  <a:gd name="T4" fmla="*/ 321 w 350"/>
                  <a:gd name="T5" fmla="*/ 65 h 637"/>
                  <a:gd name="T6" fmla="*/ 94 w 350"/>
                  <a:gd name="T7" fmla="*/ 65 h 637"/>
                  <a:gd name="T8" fmla="*/ 81 w 350"/>
                  <a:gd name="T9" fmla="*/ 250 h 637"/>
                  <a:gd name="T10" fmla="*/ 139 w 350"/>
                  <a:gd name="T11" fmla="*/ 247 h 637"/>
                  <a:gd name="T12" fmla="*/ 186 w 350"/>
                  <a:gd name="T13" fmla="*/ 250 h 637"/>
                  <a:gd name="T14" fmla="*/ 226 w 350"/>
                  <a:gd name="T15" fmla="*/ 260 h 637"/>
                  <a:gd name="T16" fmla="*/ 262 w 350"/>
                  <a:gd name="T17" fmla="*/ 274 h 637"/>
                  <a:gd name="T18" fmla="*/ 294 w 350"/>
                  <a:gd name="T19" fmla="*/ 296 h 637"/>
                  <a:gd name="T20" fmla="*/ 314 w 350"/>
                  <a:gd name="T21" fmla="*/ 317 h 637"/>
                  <a:gd name="T22" fmla="*/ 330 w 350"/>
                  <a:gd name="T23" fmla="*/ 342 h 637"/>
                  <a:gd name="T24" fmla="*/ 341 w 350"/>
                  <a:gd name="T25" fmla="*/ 371 h 637"/>
                  <a:gd name="T26" fmla="*/ 347 w 350"/>
                  <a:gd name="T27" fmla="*/ 401 h 637"/>
                  <a:gd name="T28" fmla="*/ 350 w 350"/>
                  <a:gd name="T29" fmla="*/ 435 h 637"/>
                  <a:gd name="T30" fmla="*/ 347 w 350"/>
                  <a:gd name="T31" fmla="*/ 470 h 637"/>
                  <a:gd name="T32" fmla="*/ 340 w 350"/>
                  <a:gd name="T33" fmla="*/ 503 h 637"/>
                  <a:gd name="T34" fmla="*/ 328 w 350"/>
                  <a:gd name="T35" fmla="*/ 532 h 637"/>
                  <a:gd name="T36" fmla="*/ 311 w 350"/>
                  <a:gd name="T37" fmla="*/ 559 h 637"/>
                  <a:gd name="T38" fmla="*/ 290 w 350"/>
                  <a:gd name="T39" fmla="*/ 582 h 637"/>
                  <a:gd name="T40" fmla="*/ 264 w 350"/>
                  <a:gd name="T41" fmla="*/ 603 h 637"/>
                  <a:gd name="T42" fmla="*/ 235 w 350"/>
                  <a:gd name="T43" fmla="*/ 618 h 637"/>
                  <a:gd name="T44" fmla="*/ 203 w 350"/>
                  <a:gd name="T45" fmla="*/ 628 h 637"/>
                  <a:gd name="T46" fmla="*/ 168 w 350"/>
                  <a:gd name="T47" fmla="*/ 636 h 637"/>
                  <a:gd name="T48" fmla="*/ 129 w 350"/>
                  <a:gd name="T49" fmla="*/ 637 h 637"/>
                  <a:gd name="T50" fmla="*/ 89 w 350"/>
                  <a:gd name="T51" fmla="*/ 636 h 637"/>
                  <a:gd name="T52" fmla="*/ 53 w 350"/>
                  <a:gd name="T53" fmla="*/ 631 h 637"/>
                  <a:gd name="T54" fmla="*/ 24 w 350"/>
                  <a:gd name="T55" fmla="*/ 623 h 637"/>
                  <a:gd name="T56" fmla="*/ 0 w 350"/>
                  <a:gd name="T57" fmla="*/ 611 h 637"/>
                  <a:gd name="T58" fmla="*/ 0 w 350"/>
                  <a:gd name="T59" fmla="*/ 535 h 637"/>
                  <a:gd name="T60" fmla="*/ 43 w 350"/>
                  <a:gd name="T61" fmla="*/ 558 h 637"/>
                  <a:gd name="T62" fmla="*/ 86 w 350"/>
                  <a:gd name="T63" fmla="*/ 572 h 637"/>
                  <a:gd name="T64" fmla="*/ 130 w 350"/>
                  <a:gd name="T65" fmla="*/ 577 h 637"/>
                  <a:gd name="T66" fmla="*/ 162 w 350"/>
                  <a:gd name="T67" fmla="*/ 574 h 637"/>
                  <a:gd name="T68" fmla="*/ 189 w 350"/>
                  <a:gd name="T69" fmla="*/ 568 h 637"/>
                  <a:gd name="T70" fmla="*/ 215 w 350"/>
                  <a:gd name="T71" fmla="*/ 555 h 637"/>
                  <a:gd name="T72" fmla="*/ 236 w 350"/>
                  <a:gd name="T73" fmla="*/ 539 h 637"/>
                  <a:gd name="T74" fmla="*/ 254 w 350"/>
                  <a:gd name="T75" fmla="*/ 519 h 637"/>
                  <a:gd name="T76" fmla="*/ 267 w 350"/>
                  <a:gd name="T77" fmla="*/ 496 h 637"/>
                  <a:gd name="T78" fmla="*/ 274 w 350"/>
                  <a:gd name="T79" fmla="*/ 470 h 637"/>
                  <a:gd name="T80" fmla="*/ 277 w 350"/>
                  <a:gd name="T81" fmla="*/ 440 h 637"/>
                  <a:gd name="T82" fmla="*/ 274 w 350"/>
                  <a:gd name="T83" fmla="*/ 411 h 637"/>
                  <a:gd name="T84" fmla="*/ 267 w 350"/>
                  <a:gd name="T85" fmla="*/ 385 h 637"/>
                  <a:gd name="T86" fmla="*/ 254 w 350"/>
                  <a:gd name="T87" fmla="*/ 363 h 637"/>
                  <a:gd name="T88" fmla="*/ 236 w 350"/>
                  <a:gd name="T89" fmla="*/ 345 h 637"/>
                  <a:gd name="T90" fmla="*/ 214 w 350"/>
                  <a:gd name="T91" fmla="*/ 329 h 637"/>
                  <a:gd name="T92" fmla="*/ 186 w 350"/>
                  <a:gd name="T93" fmla="*/ 319 h 637"/>
                  <a:gd name="T94" fmla="*/ 153 w 350"/>
                  <a:gd name="T95" fmla="*/ 311 h 637"/>
                  <a:gd name="T96" fmla="*/ 117 w 350"/>
                  <a:gd name="T97" fmla="*/ 309 h 637"/>
                  <a:gd name="T98" fmla="*/ 77 w 350"/>
                  <a:gd name="T99" fmla="*/ 310 h 637"/>
                  <a:gd name="T100" fmla="*/ 43 w 350"/>
                  <a:gd name="T101" fmla="*/ 311 h 637"/>
                  <a:gd name="T102" fmla="*/ 11 w 350"/>
                  <a:gd name="T103" fmla="*/ 314 h 637"/>
                  <a:gd name="T104" fmla="*/ 33 w 350"/>
                  <a:gd name="T10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37">
                    <a:moveTo>
                      <a:pt x="33" y="0"/>
                    </a:moveTo>
                    <a:lnTo>
                      <a:pt x="321" y="0"/>
                    </a:lnTo>
                    <a:lnTo>
                      <a:pt x="321" y="65"/>
                    </a:lnTo>
                    <a:lnTo>
                      <a:pt x="94" y="65"/>
                    </a:lnTo>
                    <a:lnTo>
                      <a:pt x="81" y="250"/>
                    </a:lnTo>
                    <a:lnTo>
                      <a:pt x="139" y="247"/>
                    </a:lnTo>
                    <a:lnTo>
                      <a:pt x="186" y="250"/>
                    </a:lnTo>
                    <a:lnTo>
                      <a:pt x="226" y="260"/>
                    </a:lnTo>
                    <a:lnTo>
                      <a:pt x="262" y="274"/>
                    </a:lnTo>
                    <a:lnTo>
                      <a:pt x="294" y="296"/>
                    </a:lnTo>
                    <a:lnTo>
                      <a:pt x="314" y="317"/>
                    </a:lnTo>
                    <a:lnTo>
                      <a:pt x="330" y="342"/>
                    </a:lnTo>
                    <a:lnTo>
                      <a:pt x="341" y="371"/>
                    </a:lnTo>
                    <a:lnTo>
                      <a:pt x="347" y="401"/>
                    </a:lnTo>
                    <a:lnTo>
                      <a:pt x="350" y="435"/>
                    </a:lnTo>
                    <a:lnTo>
                      <a:pt x="347" y="470"/>
                    </a:lnTo>
                    <a:lnTo>
                      <a:pt x="340" y="503"/>
                    </a:lnTo>
                    <a:lnTo>
                      <a:pt x="328" y="532"/>
                    </a:lnTo>
                    <a:lnTo>
                      <a:pt x="311" y="559"/>
                    </a:lnTo>
                    <a:lnTo>
                      <a:pt x="290" y="582"/>
                    </a:lnTo>
                    <a:lnTo>
                      <a:pt x="264" y="603"/>
                    </a:lnTo>
                    <a:lnTo>
                      <a:pt x="235" y="618"/>
                    </a:lnTo>
                    <a:lnTo>
                      <a:pt x="203" y="628"/>
                    </a:lnTo>
                    <a:lnTo>
                      <a:pt x="168" y="636"/>
                    </a:lnTo>
                    <a:lnTo>
                      <a:pt x="129" y="637"/>
                    </a:lnTo>
                    <a:lnTo>
                      <a:pt x="89" y="636"/>
                    </a:lnTo>
                    <a:lnTo>
                      <a:pt x="53" y="631"/>
                    </a:lnTo>
                    <a:lnTo>
                      <a:pt x="24" y="623"/>
                    </a:lnTo>
                    <a:lnTo>
                      <a:pt x="0" y="611"/>
                    </a:lnTo>
                    <a:lnTo>
                      <a:pt x="0" y="535"/>
                    </a:lnTo>
                    <a:lnTo>
                      <a:pt x="43" y="558"/>
                    </a:lnTo>
                    <a:lnTo>
                      <a:pt x="86" y="572"/>
                    </a:lnTo>
                    <a:lnTo>
                      <a:pt x="130" y="577"/>
                    </a:lnTo>
                    <a:lnTo>
                      <a:pt x="162" y="574"/>
                    </a:lnTo>
                    <a:lnTo>
                      <a:pt x="189" y="568"/>
                    </a:lnTo>
                    <a:lnTo>
                      <a:pt x="215" y="555"/>
                    </a:lnTo>
                    <a:lnTo>
                      <a:pt x="236" y="539"/>
                    </a:lnTo>
                    <a:lnTo>
                      <a:pt x="254" y="519"/>
                    </a:lnTo>
                    <a:lnTo>
                      <a:pt x="267" y="496"/>
                    </a:lnTo>
                    <a:lnTo>
                      <a:pt x="274" y="470"/>
                    </a:lnTo>
                    <a:lnTo>
                      <a:pt x="277" y="440"/>
                    </a:lnTo>
                    <a:lnTo>
                      <a:pt x="274" y="411"/>
                    </a:lnTo>
                    <a:lnTo>
                      <a:pt x="267" y="385"/>
                    </a:lnTo>
                    <a:lnTo>
                      <a:pt x="254" y="363"/>
                    </a:lnTo>
                    <a:lnTo>
                      <a:pt x="236" y="345"/>
                    </a:lnTo>
                    <a:lnTo>
                      <a:pt x="214" y="329"/>
                    </a:lnTo>
                    <a:lnTo>
                      <a:pt x="186" y="319"/>
                    </a:lnTo>
                    <a:lnTo>
                      <a:pt x="153" y="311"/>
                    </a:lnTo>
                    <a:lnTo>
                      <a:pt x="117" y="309"/>
                    </a:lnTo>
                    <a:lnTo>
                      <a:pt x="77" y="310"/>
                    </a:lnTo>
                    <a:lnTo>
                      <a:pt x="43" y="311"/>
                    </a:lnTo>
                    <a:lnTo>
                      <a:pt x="11" y="314"/>
                    </a:lnTo>
                    <a:lnTo>
                      <a:pt x="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77" name="Freeform 30"/>
              <p:cNvSpPr>
                <a:spLocks/>
              </p:cNvSpPr>
              <p:nvPr/>
            </p:nvSpPr>
            <p:spPr bwMode="auto">
              <a:xfrm>
                <a:off x="119063" y="4367213"/>
                <a:ext cx="458788" cy="552450"/>
              </a:xfrm>
              <a:custGeom>
                <a:avLst/>
                <a:gdLst>
                  <a:gd name="T0" fmla="*/ 558 w 868"/>
                  <a:gd name="T1" fmla="*/ 0 h 1045"/>
                  <a:gd name="T2" fmla="*/ 868 w 868"/>
                  <a:gd name="T3" fmla="*/ 90 h 1045"/>
                  <a:gd name="T4" fmla="*/ 868 w 868"/>
                  <a:gd name="T5" fmla="*/ 957 h 1045"/>
                  <a:gd name="T6" fmla="*/ 868 w 868"/>
                  <a:gd name="T7" fmla="*/ 957 h 1045"/>
                  <a:gd name="T8" fmla="*/ 868 w 868"/>
                  <a:gd name="T9" fmla="*/ 957 h 1045"/>
                  <a:gd name="T10" fmla="*/ 868 w 868"/>
                  <a:gd name="T11" fmla="*/ 959 h 1045"/>
                  <a:gd name="T12" fmla="*/ 558 w 868"/>
                  <a:gd name="T13" fmla="*/ 1045 h 1045"/>
                  <a:gd name="T14" fmla="*/ 558 w 868"/>
                  <a:gd name="T15" fmla="*/ 1044 h 1045"/>
                  <a:gd name="T16" fmla="*/ 0 w 868"/>
                  <a:gd name="T17" fmla="*/ 837 h 1045"/>
                  <a:gd name="T18" fmla="*/ 558 w 868"/>
                  <a:gd name="T19" fmla="*/ 914 h 1045"/>
                  <a:gd name="T20" fmla="*/ 558 w 868"/>
                  <a:gd name="T21" fmla="*/ 163 h 1045"/>
                  <a:gd name="T22" fmla="*/ 189 w 868"/>
                  <a:gd name="T23" fmla="*/ 252 h 1045"/>
                  <a:gd name="T24" fmla="*/ 189 w 868"/>
                  <a:gd name="T25" fmla="*/ 763 h 1045"/>
                  <a:gd name="T26" fmla="*/ 0 w 868"/>
                  <a:gd name="T27" fmla="*/ 837 h 1045"/>
                  <a:gd name="T28" fmla="*/ 0 w 868"/>
                  <a:gd name="T29" fmla="*/ 209 h 1045"/>
                  <a:gd name="T30" fmla="*/ 1 w 868"/>
                  <a:gd name="T31" fmla="*/ 209 h 1045"/>
                  <a:gd name="T32" fmla="*/ 558 w 868"/>
                  <a:gd name="T33"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1045">
                    <a:moveTo>
                      <a:pt x="558" y="0"/>
                    </a:moveTo>
                    <a:lnTo>
                      <a:pt x="868" y="90"/>
                    </a:lnTo>
                    <a:lnTo>
                      <a:pt x="868" y="957"/>
                    </a:lnTo>
                    <a:lnTo>
                      <a:pt x="868" y="957"/>
                    </a:lnTo>
                    <a:lnTo>
                      <a:pt x="868" y="957"/>
                    </a:lnTo>
                    <a:lnTo>
                      <a:pt x="868" y="959"/>
                    </a:lnTo>
                    <a:lnTo>
                      <a:pt x="558" y="1045"/>
                    </a:lnTo>
                    <a:lnTo>
                      <a:pt x="558" y="1044"/>
                    </a:lnTo>
                    <a:lnTo>
                      <a:pt x="0" y="837"/>
                    </a:lnTo>
                    <a:lnTo>
                      <a:pt x="558" y="914"/>
                    </a:lnTo>
                    <a:lnTo>
                      <a:pt x="558" y="163"/>
                    </a:lnTo>
                    <a:lnTo>
                      <a:pt x="189" y="252"/>
                    </a:lnTo>
                    <a:lnTo>
                      <a:pt x="189" y="763"/>
                    </a:lnTo>
                    <a:lnTo>
                      <a:pt x="0" y="837"/>
                    </a:lnTo>
                    <a:lnTo>
                      <a:pt x="0" y="209"/>
                    </a:lnTo>
                    <a:lnTo>
                      <a:pt x="1" y="209"/>
                    </a:lnTo>
                    <a:lnTo>
                      <a:pt x="5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6" name="Group 1205"/>
          <p:cNvGrpSpPr/>
          <p:nvPr/>
        </p:nvGrpSpPr>
        <p:grpSpPr>
          <a:xfrm>
            <a:off x="6076596" y="2473870"/>
            <a:ext cx="640080" cy="347387"/>
            <a:chOff x="6076596" y="2473870"/>
            <a:chExt cx="640080" cy="347387"/>
          </a:xfrm>
        </p:grpSpPr>
        <p:grpSp>
          <p:nvGrpSpPr>
            <p:cNvPr id="1371" name="Group 1370"/>
            <p:cNvGrpSpPr/>
            <p:nvPr/>
          </p:nvGrpSpPr>
          <p:grpSpPr>
            <a:xfrm flipH="1">
              <a:off x="6340258" y="2644100"/>
              <a:ext cx="115499" cy="177157"/>
              <a:chOff x="8805681" y="1609849"/>
              <a:chExt cx="609598" cy="935036"/>
            </a:xfrm>
            <a:solidFill>
              <a:srgbClr val="FFC000"/>
            </a:solidFill>
          </p:grpSpPr>
          <p:sp>
            <p:nvSpPr>
              <p:cNvPr id="138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9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372" name="Group 1371"/>
            <p:cNvGrpSpPr>
              <a:grpSpLocks noChangeAspect="1"/>
            </p:cNvGrpSpPr>
            <p:nvPr/>
          </p:nvGrpSpPr>
          <p:grpSpPr>
            <a:xfrm>
              <a:off x="6076596" y="2473870"/>
              <a:ext cx="640080" cy="141338"/>
              <a:chOff x="119063" y="4367213"/>
              <a:chExt cx="2501901" cy="552450"/>
            </a:xfrm>
          </p:grpSpPr>
          <p:sp>
            <p:nvSpPr>
              <p:cNvPr id="1373" name="Freeform 21"/>
              <p:cNvSpPr>
                <a:spLocks noEditPoints="1"/>
              </p:cNvSpPr>
              <p:nvPr/>
            </p:nvSpPr>
            <p:spPr bwMode="auto">
              <a:xfrm>
                <a:off x="742951" y="4471988"/>
                <a:ext cx="311150" cy="342900"/>
              </a:xfrm>
              <a:custGeom>
                <a:avLst/>
                <a:gdLst>
                  <a:gd name="T0" fmla="*/ 257 w 590"/>
                  <a:gd name="T1" fmla="*/ 69 h 647"/>
                  <a:gd name="T2" fmla="*/ 184 w 590"/>
                  <a:gd name="T3" fmla="*/ 98 h 647"/>
                  <a:gd name="T4" fmla="*/ 126 w 590"/>
                  <a:gd name="T5" fmla="*/ 154 h 647"/>
                  <a:gd name="T6" fmla="*/ 89 w 590"/>
                  <a:gd name="T7" fmla="*/ 232 h 647"/>
                  <a:gd name="T8" fmla="*/ 78 w 590"/>
                  <a:gd name="T9" fmla="*/ 324 h 647"/>
                  <a:gd name="T10" fmla="*/ 89 w 590"/>
                  <a:gd name="T11" fmla="*/ 418 h 647"/>
                  <a:gd name="T12" fmla="*/ 125 w 590"/>
                  <a:gd name="T13" fmla="*/ 494 h 647"/>
                  <a:gd name="T14" fmla="*/ 181 w 590"/>
                  <a:gd name="T15" fmla="*/ 549 h 647"/>
                  <a:gd name="T16" fmla="*/ 253 w 590"/>
                  <a:gd name="T17" fmla="*/ 578 h 647"/>
                  <a:gd name="T18" fmla="*/ 333 w 590"/>
                  <a:gd name="T19" fmla="*/ 578 h 647"/>
                  <a:gd name="T20" fmla="*/ 400 w 590"/>
                  <a:gd name="T21" fmla="*/ 556 h 647"/>
                  <a:gd name="T22" fmla="*/ 455 w 590"/>
                  <a:gd name="T23" fmla="*/ 513 h 647"/>
                  <a:gd name="T24" fmla="*/ 492 w 590"/>
                  <a:gd name="T25" fmla="*/ 451 h 647"/>
                  <a:gd name="T26" fmla="*/ 511 w 590"/>
                  <a:gd name="T27" fmla="*/ 372 h 647"/>
                  <a:gd name="T28" fmla="*/ 511 w 590"/>
                  <a:gd name="T29" fmla="*/ 278 h 647"/>
                  <a:gd name="T30" fmla="*/ 494 w 590"/>
                  <a:gd name="T31" fmla="*/ 198 h 647"/>
                  <a:gd name="T32" fmla="*/ 456 w 590"/>
                  <a:gd name="T33" fmla="*/ 134 h 647"/>
                  <a:gd name="T34" fmla="*/ 405 w 590"/>
                  <a:gd name="T35" fmla="*/ 91 h 647"/>
                  <a:gd name="T36" fmla="*/ 337 w 590"/>
                  <a:gd name="T37" fmla="*/ 69 h 647"/>
                  <a:gd name="T38" fmla="*/ 304 w 590"/>
                  <a:gd name="T39" fmla="*/ 0 h 647"/>
                  <a:gd name="T40" fmla="*/ 383 w 590"/>
                  <a:gd name="T41" fmla="*/ 10 h 647"/>
                  <a:gd name="T42" fmla="*/ 452 w 590"/>
                  <a:gd name="T43" fmla="*/ 40 h 647"/>
                  <a:gd name="T44" fmla="*/ 511 w 590"/>
                  <a:gd name="T45" fmla="*/ 88 h 647"/>
                  <a:gd name="T46" fmla="*/ 554 w 590"/>
                  <a:gd name="T47" fmla="*/ 151 h 647"/>
                  <a:gd name="T48" fmla="*/ 581 w 590"/>
                  <a:gd name="T49" fmla="*/ 229 h 647"/>
                  <a:gd name="T50" fmla="*/ 590 w 590"/>
                  <a:gd name="T51" fmla="*/ 316 h 647"/>
                  <a:gd name="T52" fmla="*/ 581 w 590"/>
                  <a:gd name="T53" fmla="*/ 409 h 647"/>
                  <a:gd name="T54" fmla="*/ 554 w 590"/>
                  <a:gd name="T55" fmla="*/ 492 h 647"/>
                  <a:gd name="T56" fmla="*/ 510 w 590"/>
                  <a:gd name="T57" fmla="*/ 558 h 647"/>
                  <a:gd name="T58" fmla="*/ 449 w 590"/>
                  <a:gd name="T59" fmla="*/ 607 h 647"/>
                  <a:gd name="T60" fmla="*/ 376 w 590"/>
                  <a:gd name="T61" fmla="*/ 637 h 647"/>
                  <a:gd name="T62" fmla="*/ 293 w 590"/>
                  <a:gd name="T63" fmla="*/ 647 h 647"/>
                  <a:gd name="T64" fmla="*/ 212 w 590"/>
                  <a:gd name="T65" fmla="*/ 638 h 647"/>
                  <a:gd name="T66" fmla="*/ 141 w 590"/>
                  <a:gd name="T67" fmla="*/ 608 h 647"/>
                  <a:gd name="T68" fmla="*/ 82 w 590"/>
                  <a:gd name="T69" fmla="*/ 561 h 647"/>
                  <a:gd name="T70" fmla="*/ 37 w 590"/>
                  <a:gd name="T71" fmla="*/ 496 h 647"/>
                  <a:gd name="T72" fmla="*/ 10 w 590"/>
                  <a:gd name="T73" fmla="*/ 418 h 647"/>
                  <a:gd name="T74" fmla="*/ 0 w 590"/>
                  <a:gd name="T75" fmla="*/ 332 h 647"/>
                  <a:gd name="T76" fmla="*/ 10 w 590"/>
                  <a:gd name="T77" fmla="*/ 238 h 647"/>
                  <a:gd name="T78" fmla="*/ 37 w 590"/>
                  <a:gd name="T79" fmla="*/ 156 h 647"/>
                  <a:gd name="T80" fmla="*/ 83 w 590"/>
                  <a:gd name="T81" fmla="*/ 89 h 647"/>
                  <a:gd name="T82" fmla="*/ 144 w 590"/>
                  <a:gd name="T83" fmla="*/ 40 h 647"/>
                  <a:gd name="T84" fmla="*/ 218 w 590"/>
                  <a:gd name="T85" fmla="*/ 10 h 647"/>
                  <a:gd name="T86" fmla="*/ 304 w 590"/>
                  <a:gd name="T8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0" h="647">
                    <a:moveTo>
                      <a:pt x="299" y="66"/>
                    </a:moveTo>
                    <a:lnTo>
                      <a:pt x="257" y="69"/>
                    </a:lnTo>
                    <a:lnTo>
                      <a:pt x="218" y="81"/>
                    </a:lnTo>
                    <a:lnTo>
                      <a:pt x="184" y="98"/>
                    </a:lnTo>
                    <a:lnTo>
                      <a:pt x="152" y="123"/>
                    </a:lnTo>
                    <a:lnTo>
                      <a:pt x="126" y="154"/>
                    </a:lnTo>
                    <a:lnTo>
                      <a:pt x="105" y="190"/>
                    </a:lnTo>
                    <a:lnTo>
                      <a:pt x="89" y="232"/>
                    </a:lnTo>
                    <a:lnTo>
                      <a:pt x="80" y="277"/>
                    </a:lnTo>
                    <a:lnTo>
                      <a:pt x="78" y="324"/>
                    </a:lnTo>
                    <a:lnTo>
                      <a:pt x="80" y="373"/>
                    </a:lnTo>
                    <a:lnTo>
                      <a:pt x="89" y="418"/>
                    </a:lnTo>
                    <a:lnTo>
                      <a:pt x="103" y="458"/>
                    </a:lnTo>
                    <a:lnTo>
                      <a:pt x="125" y="494"/>
                    </a:lnTo>
                    <a:lnTo>
                      <a:pt x="149" y="525"/>
                    </a:lnTo>
                    <a:lnTo>
                      <a:pt x="181" y="549"/>
                    </a:lnTo>
                    <a:lnTo>
                      <a:pt x="215" y="566"/>
                    </a:lnTo>
                    <a:lnTo>
                      <a:pt x="253" y="578"/>
                    </a:lnTo>
                    <a:lnTo>
                      <a:pt x="293" y="581"/>
                    </a:lnTo>
                    <a:lnTo>
                      <a:pt x="333" y="578"/>
                    </a:lnTo>
                    <a:lnTo>
                      <a:pt x="369" y="571"/>
                    </a:lnTo>
                    <a:lnTo>
                      <a:pt x="400" y="556"/>
                    </a:lnTo>
                    <a:lnTo>
                      <a:pt x="431" y="538"/>
                    </a:lnTo>
                    <a:lnTo>
                      <a:pt x="455" y="513"/>
                    </a:lnTo>
                    <a:lnTo>
                      <a:pt x="477" y="484"/>
                    </a:lnTo>
                    <a:lnTo>
                      <a:pt x="492" y="451"/>
                    </a:lnTo>
                    <a:lnTo>
                      <a:pt x="504" y="412"/>
                    </a:lnTo>
                    <a:lnTo>
                      <a:pt x="511" y="372"/>
                    </a:lnTo>
                    <a:lnTo>
                      <a:pt x="514" y="326"/>
                    </a:lnTo>
                    <a:lnTo>
                      <a:pt x="511" y="278"/>
                    </a:lnTo>
                    <a:lnTo>
                      <a:pt x="505" y="236"/>
                    </a:lnTo>
                    <a:lnTo>
                      <a:pt x="494" y="198"/>
                    </a:lnTo>
                    <a:lnTo>
                      <a:pt x="478" y="164"/>
                    </a:lnTo>
                    <a:lnTo>
                      <a:pt x="456" y="134"/>
                    </a:lnTo>
                    <a:lnTo>
                      <a:pt x="432" y="110"/>
                    </a:lnTo>
                    <a:lnTo>
                      <a:pt x="405" y="91"/>
                    </a:lnTo>
                    <a:lnTo>
                      <a:pt x="372" y="77"/>
                    </a:lnTo>
                    <a:lnTo>
                      <a:pt x="337" y="69"/>
                    </a:lnTo>
                    <a:lnTo>
                      <a:pt x="299" y="66"/>
                    </a:lnTo>
                    <a:close/>
                    <a:moveTo>
                      <a:pt x="304" y="0"/>
                    </a:moveTo>
                    <a:lnTo>
                      <a:pt x="345" y="3"/>
                    </a:lnTo>
                    <a:lnTo>
                      <a:pt x="383" y="10"/>
                    </a:lnTo>
                    <a:lnTo>
                      <a:pt x="419" y="22"/>
                    </a:lnTo>
                    <a:lnTo>
                      <a:pt x="452" y="40"/>
                    </a:lnTo>
                    <a:lnTo>
                      <a:pt x="484" y="62"/>
                    </a:lnTo>
                    <a:lnTo>
                      <a:pt x="511" y="88"/>
                    </a:lnTo>
                    <a:lnTo>
                      <a:pt x="535" y="118"/>
                    </a:lnTo>
                    <a:lnTo>
                      <a:pt x="554" y="151"/>
                    </a:lnTo>
                    <a:lnTo>
                      <a:pt x="570" y="189"/>
                    </a:lnTo>
                    <a:lnTo>
                      <a:pt x="581" y="229"/>
                    </a:lnTo>
                    <a:lnTo>
                      <a:pt x="588" y="271"/>
                    </a:lnTo>
                    <a:lnTo>
                      <a:pt x="590" y="316"/>
                    </a:lnTo>
                    <a:lnTo>
                      <a:pt x="588" y="365"/>
                    </a:lnTo>
                    <a:lnTo>
                      <a:pt x="581" y="409"/>
                    </a:lnTo>
                    <a:lnTo>
                      <a:pt x="570" y="453"/>
                    </a:lnTo>
                    <a:lnTo>
                      <a:pt x="554" y="492"/>
                    </a:lnTo>
                    <a:lnTo>
                      <a:pt x="534" y="526"/>
                    </a:lnTo>
                    <a:lnTo>
                      <a:pt x="510" y="558"/>
                    </a:lnTo>
                    <a:lnTo>
                      <a:pt x="482" y="585"/>
                    </a:lnTo>
                    <a:lnTo>
                      <a:pt x="449" y="607"/>
                    </a:lnTo>
                    <a:lnTo>
                      <a:pt x="415" y="626"/>
                    </a:lnTo>
                    <a:lnTo>
                      <a:pt x="376" y="637"/>
                    </a:lnTo>
                    <a:lnTo>
                      <a:pt x="336" y="646"/>
                    </a:lnTo>
                    <a:lnTo>
                      <a:pt x="293" y="647"/>
                    </a:lnTo>
                    <a:lnTo>
                      <a:pt x="251" y="646"/>
                    </a:lnTo>
                    <a:lnTo>
                      <a:pt x="212" y="638"/>
                    </a:lnTo>
                    <a:lnTo>
                      <a:pt x="175" y="626"/>
                    </a:lnTo>
                    <a:lnTo>
                      <a:pt x="141" y="608"/>
                    </a:lnTo>
                    <a:lnTo>
                      <a:pt x="109" y="587"/>
                    </a:lnTo>
                    <a:lnTo>
                      <a:pt x="82" y="561"/>
                    </a:lnTo>
                    <a:lnTo>
                      <a:pt x="58" y="530"/>
                    </a:lnTo>
                    <a:lnTo>
                      <a:pt x="37" y="496"/>
                    </a:lnTo>
                    <a:lnTo>
                      <a:pt x="22" y="458"/>
                    </a:lnTo>
                    <a:lnTo>
                      <a:pt x="10" y="418"/>
                    </a:lnTo>
                    <a:lnTo>
                      <a:pt x="3" y="376"/>
                    </a:lnTo>
                    <a:lnTo>
                      <a:pt x="0" y="332"/>
                    </a:lnTo>
                    <a:lnTo>
                      <a:pt x="3" y="283"/>
                    </a:lnTo>
                    <a:lnTo>
                      <a:pt x="10" y="238"/>
                    </a:lnTo>
                    <a:lnTo>
                      <a:pt x="22" y="196"/>
                    </a:lnTo>
                    <a:lnTo>
                      <a:pt x="37" y="156"/>
                    </a:lnTo>
                    <a:lnTo>
                      <a:pt x="58" y="121"/>
                    </a:lnTo>
                    <a:lnTo>
                      <a:pt x="83" y="89"/>
                    </a:lnTo>
                    <a:lnTo>
                      <a:pt x="111" y="64"/>
                    </a:lnTo>
                    <a:lnTo>
                      <a:pt x="144" y="40"/>
                    </a:lnTo>
                    <a:lnTo>
                      <a:pt x="179" y="23"/>
                    </a:lnTo>
                    <a:lnTo>
                      <a:pt x="218" y="10"/>
                    </a:lnTo>
                    <a:lnTo>
                      <a:pt x="260" y="3"/>
                    </a:lnTo>
                    <a:lnTo>
                      <a:pt x="30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4" name="Freeform 22"/>
              <p:cNvSpPr>
                <a:spLocks/>
              </p:cNvSpPr>
              <p:nvPr/>
            </p:nvSpPr>
            <p:spPr bwMode="auto">
              <a:xfrm>
                <a:off x="1079501" y="4454526"/>
                <a:ext cx="142875" cy="354013"/>
              </a:xfrm>
              <a:custGeom>
                <a:avLst/>
                <a:gdLst>
                  <a:gd name="T0" fmla="*/ 217 w 269"/>
                  <a:gd name="T1" fmla="*/ 0 h 671"/>
                  <a:gd name="T2" fmla="*/ 246 w 269"/>
                  <a:gd name="T3" fmla="*/ 1 h 671"/>
                  <a:gd name="T4" fmla="*/ 269 w 269"/>
                  <a:gd name="T5" fmla="*/ 7 h 671"/>
                  <a:gd name="T6" fmla="*/ 269 w 269"/>
                  <a:gd name="T7" fmla="*/ 72 h 671"/>
                  <a:gd name="T8" fmla="*/ 247 w 269"/>
                  <a:gd name="T9" fmla="*/ 63 h 671"/>
                  <a:gd name="T10" fmla="*/ 221 w 269"/>
                  <a:gd name="T11" fmla="*/ 60 h 671"/>
                  <a:gd name="T12" fmla="*/ 198 w 269"/>
                  <a:gd name="T13" fmla="*/ 63 h 671"/>
                  <a:gd name="T14" fmla="*/ 180 w 269"/>
                  <a:gd name="T15" fmla="*/ 70 h 671"/>
                  <a:gd name="T16" fmla="*/ 165 w 269"/>
                  <a:gd name="T17" fmla="*/ 83 h 671"/>
                  <a:gd name="T18" fmla="*/ 155 w 269"/>
                  <a:gd name="T19" fmla="*/ 102 h 671"/>
                  <a:gd name="T20" fmla="*/ 148 w 269"/>
                  <a:gd name="T21" fmla="*/ 126 h 671"/>
                  <a:gd name="T22" fmla="*/ 147 w 269"/>
                  <a:gd name="T23" fmla="*/ 155 h 671"/>
                  <a:gd name="T24" fmla="*/ 147 w 269"/>
                  <a:gd name="T25" fmla="*/ 223 h 671"/>
                  <a:gd name="T26" fmla="*/ 251 w 269"/>
                  <a:gd name="T27" fmla="*/ 223 h 671"/>
                  <a:gd name="T28" fmla="*/ 251 w 269"/>
                  <a:gd name="T29" fmla="*/ 285 h 671"/>
                  <a:gd name="T30" fmla="*/ 147 w 269"/>
                  <a:gd name="T31" fmla="*/ 285 h 671"/>
                  <a:gd name="T32" fmla="*/ 147 w 269"/>
                  <a:gd name="T33" fmla="*/ 671 h 671"/>
                  <a:gd name="T34" fmla="*/ 75 w 269"/>
                  <a:gd name="T35" fmla="*/ 671 h 671"/>
                  <a:gd name="T36" fmla="*/ 75 w 269"/>
                  <a:gd name="T37" fmla="*/ 285 h 671"/>
                  <a:gd name="T38" fmla="*/ 0 w 269"/>
                  <a:gd name="T39" fmla="*/ 285 h 671"/>
                  <a:gd name="T40" fmla="*/ 0 w 269"/>
                  <a:gd name="T41" fmla="*/ 223 h 671"/>
                  <a:gd name="T42" fmla="*/ 75 w 269"/>
                  <a:gd name="T43" fmla="*/ 223 h 671"/>
                  <a:gd name="T44" fmla="*/ 75 w 269"/>
                  <a:gd name="T45" fmla="*/ 151 h 671"/>
                  <a:gd name="T46" fmla="*/ 78 w 269"/>
                  <a:gd name="T47" fmla="*/ 119 h 671"/>
                  <a:gd name="T48" fmla="*/ 85 w 269"/>
                  <a:gd name="T49" fmla="*/ 89 h 671"/>
                  <a:gd name="T50" fmla="*/ 98 w 269"/>
                  <a:gd name="T51" fmla="*/ 64 h 671"/>
                  <a:gd name="T52" fmla="*/ 115 w 269"/>
                  <a:gd name="T53" fmla="*/ 41 h 671"/>
                  <a:gd name="T54" fmla="*/ 137 w 269"/>
                  <a:gd name="T55" fmla="*/ 23 h 671"/>
                  <a:gd name="T56" fmla="*/ 161 w 269"/>
                  <a:gd name="T57" fmla="*/ 10 h 671"/>
                  <a:gd name="T58" fmla="*/ 188 w 269"/>
                  <a:gd name="T59" fmla="*/ 2 h 671"/>
                  <a:gd name="T60" fmla="*/ 217 w 269"/>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9" h="671">
                    <a:moveTo>
                      <a:pt x="217" y="0"/>
                    </a:moveTo>
                    <a:lnTo>
                      <a:pt x="246" y="1"/>
                    </a:lnTo>
                    <a:lnTo>
                      <a:pt x="269" y="7"/>
                    </a:lnTo>
                    <a:lnTo>
                      <a:pt x="269" y="72"/>
                    </a:lnTo>
                    <a:lnTo>
                      <a:pt x="247" y="63"/>
                    </a:lnTo>
                    <a:lnTo>
                      <a:pt x="221" y="60"/>
                    </a:lnTo>
                    <a:lnTo>
                      <a:pt x="198" y="63"/>
                    </a:lnTo>
                    <a:lnTo>
                      <a:pt x="180" y="70"/>
                    </a:lnTo>
                    <a:lnTo>
                      <a:pt x="165" y="83"/>
                    </a:lnTo>
                    <a:lnTo>
                      <a:pt x="155" y="102"/>
                    </a:lnTo>
                    <a:lnTo>
                      <a:pt x="148" y="126"/>
                    </a:lnTo>
                    <a:lnTo>
                      <a:pt x="147" y="155"/>
                    </a:lnTo>
                    <a:lnTo>
                      <a:pt x="147" y="223"/>
                    </a:lnTo>
                    <a:lnTo>
                      <a:pt x="251" y="223"/>
                    </a:lnTo>
                    <a:lnTo>
                      <a:pt x="251" y="285"/>
                    </a:lnTo>
                    <a:lnTo>
                      <a:pt x="147" y="285"/>
                    </a:lnTo>
                    <a:lnTo>
                      <a:pt x="147" y="671"/>
                    </a:lnTo>
                    <a:lnTo>
                      <a:pt x="75" y="671"/>
                    </a:lnTo>
                    <a:lnTo>
                      <a:pt x="75" y="285"/>
                    </a:lnTo>
                    <a:lnTo>
                      <a:pt x="0" y="285"/>
                    </a:lnTo>
                    <a:lnTo>
                      <a:pt x="0" y="223"/>
                    </a:lnTo>
                    <a:lnTo>
                      <a:pt x="75" y="223"/>
                    </a:lnTo>
                    <a:lnTo>
                      <a:pt x="75" y="151"/>
                    </a:lnTo>
                    <a:lnTo>
                      <a:pt x="78" y="119"/>
                    </a:lnTo>
                    <a:lnTo>
                      <a:pt x="85" y="89"/>
                    </a:lnTo>
                    <a:lnTo>
                      <a:pt x="98" y="64"/>
                    </a:lnTo>
                    <a:lnTo>
                      <a:pt x="115" y="41"/>
                    </a:lnTo>
                    <a:lnTo>
                      <a:pt x="137" y="23"/>
                    </a:lnTo>
                    <a:lnTo>
                      <a:pt x="161" y="10"/>
                    </a:lnTo>
                    <a:lnTo>
                      <a:pt x="188" y="2"/>
                    </a:lnTo>
                    <a:lnTo>
                      <a:pt x="21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5" name="Freeform 23"/>
              <p:cNvSpPr>
                <a:spLocks/>
              </p:cNvSpPr>
              <p:nvPr/>
            </p:nvSpPr>
            <p:spPr bwMode="auto">
              <a:xfrm>
                <a:off x="1208088" y="4454526"/>
                <a:ext cx="142875" cy="354013"/>
              </a:xfrm>
              <a:custGeom>
                <a:avLst/>
                <a:gdLst>
                  <a:gd name="T0" fmla="*/ 218 w 270"/>
                  <a:gd name="T1" fmla="*/ 0 h 671"/>
                  <a:gd name="T2" fmla="*/ 247 w 270"/>
                  <a:gd name="T3" fmla="*/ 1 h 671"/>
                  <a:gd name="T4" fmla="*/ 270 w 270"/>
                  <a:gd name="T5" fmla="*/ 7 h 671"/>
                  <a:gd name="T6" fmla="*/ 270 w 270"/>
                  <a:gd name="T7" fmla="*/ 72 h 671"/>
                  <a:gd name="T8" fmla="*/ 247 w 270"/>
                  <a:gd name="T9" fmla="*/ 63 h 671"/>
                  <a:gd name="T10" fmla="*/ 223 w 270"/>
                  <a:gd name="T11" fmla="*/ 60 h 671"/>
                  <a:gd name="T12" fmla="*/ 200 w 270"/>
                  <a:gd name="T13" fmla="*/ 63 h 671"/>
                  <a:gd name="T14" fmla="*/ 181 w 270"/>
                  <a:gd name="T15" fmla="*/ 70 h 671"/>
                  <a:gd name="T16" fmla="*/ 167 w 270"/>
                  <a:gd name="T17" fmla="*/ 83 h 671"/>
                  <a:gd name="T18" fmla="*/ 157 w 270"/>
                  <a:gd name="T19" fmla="*/ 102 h 671"/>
                  <a:gd name="T20" fmla="*/ 149 w 270"/>
                  <a:gd name="T21" fmla="*/ 126 h 671"/>
                  <a:gd name="T22" fmla="*/ 148 w 270"/>
                  <a:gd name="T23" fmla="*/ 155 h 671"/>
                  <a:gd name="T24" fmla="*/ 148 w 270"/>
                  <a:gd name="T25" fmla="*/ 223 h 671"/>
                  <a:gd name="T26" fmla="*/ 251 w 270"/>
                  <a:gd name="T27" fmla="*/ 223 h 671"/>
                  <a:gd name="T28" fmla="*/ 251 w 270"/>
                  <a:gd name="T29" fmla="*/ 285 h 671"/>
                  <a:gd name="T30" fmla="*/ 148 w 270"/>
                  <a:gd name="T31" fmla="*/ 285 h 671"/>
                  <a:gd name="T32" fmla="*/ 148 w 270"/>
                  <a:gd name="T33" fmla="*/ 671 h 671"/>
                  <a:gd name="T34" fmla="*/ 76 w 270"/>
                  <a:gd name="T35" fmla="*/ 671 h 671"/>
                  <a:gd name="T36" fmla="*/ 76 w 270"/>
                  <a:gd name="T37" fmla="*/ 285 h 671"/>
                  <a:gd name="T38" fmla="*/ 0 w 270"/>
                  <a:gd name="T39" fmla="*/ 285 h 671"/>
                  <a:gd name="T40" fmla="*/ 0 w 270"/>
                  <a:gd name="T41" fmla="*/ 223 h 671"/>
                  <a:gd name="T42" fmla="*/ 76 w 270"/>
                  <a:gd name="T43" fmla="*/ 223 h 671"/>
                  <a:gd name="T44" fmla="*/ 76 w 270"/>
                  <a:gd name="T45" fmla="*/ 151 h 671"/>
                  <a:gd name="T46" fmla="*/ 79 w 270"/>
                  <a:gd name="T47" fmla="*/ 119 h 671"/>
                  <a:gd name="T48" fmla="*/ 86 w 270"/>
                  <a:gd name="T49" fmla="*/ 89 h 671"/>
                  <a:gd name="T50" fmla="*/ 99 w 270"/>
                  <a:gd name="T51" fmla="*/ 64 h 671"/>
                  <a:gd name="T52" fmla="*/ 116 w 270"/>
                  <a:gd name="T53" fmla="*/ 41 h 671"/>
                  <a:gd name="T54" fmla="*/ 138 w 270"/>
                  <a:gd name="T55" fmla="*/ 23 h 671"/>
                  <a:gd name="T56" fmla="*/ 162 w 270"/>
                  <a:gd name="T57" fmla="*/ 10 h 671"/>
                  <a:gd name="T58" fmla="*/ 188 w 270"/>
                  <a:gd name="T59" fmla="*/ 2 h 671"/>
                  <a:gd name="T60" fmla="*/ 218 w 270"/>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671">
                    <a:moveTo>
                      <a:pt x="218" y="0"/>
                    </a:moveTo>
                    <a:lnTo>
                      <a:pt x="247" y="1"/>
                    </a:lnTo>
                    <a:lnTo>
                      <a:pt x="270" y="7"/>
                    </a:lnTo>
                    <a:lnTo>
                      <a:pt x="270" y="72"/>
                    </a:lnTo>
                    <a:lnTo>
                      <a:pt x="247" y="63"/>
                    </a:lnTo>
                    <a:lnTo>
                      <a:pt x="223" y="60"/>
                    </a:lnTo>
                    <a:lnTo>
                      <a:pt x="200" y="63"/>
                    </a:lnTo>
                    <a:lnTo>
                      <a:pt x="181" y="70"/>
                    </a:lnTo>
                    <a:lnTo>
                      <a:pt x="167" y="83"/>
                    </a:lnTo>
                    <a:lnTo>
                      <a:pt x="157" y="102"/>
                    </a:lnTo>
                    <a:lnTo>
                      <a:pt x="149" y="126"/>
                    </a:lnTo>
                    <a:lnTo>
                      <a:pt x="148" y="155"/>
                    </a:lnTo>
                    <a:lnTo>
                      <a:pt x="148" y="223"/>
                    </a:lnTo>
                    <a:lnTo>
                      <a:pt x="251" y="223"/>
                    </a:lnTo>
                    <a:lnTo>
                      <a:pt x="251" y="285"/>
                    </a:lnTo>
                    <a:lnTo>
                      <a:pt x="148" y="285"/>
                    </a:lnTo>
                    <a:lnTo>
                      <a:pt x="148" y="671"/>
                    </a:lnTo>
                    <a:lnTo>
                      <a:pt x="76" y="671"/>
                    </a:lnTo>
                    <a:lnTo>
                      <a:pt x="76" y="285"/>
                    </a:lnTo>
                    <a:lnTo>
                      <a:pt x="0" y="285"/>
                    </a:lnTo>
                    <a:lnTo>
                      <a:pt x="0" y="223"/>
                    </a:lnTo>
                    <a:lnTo>
                      <a:pt x="76" y="223"/>
                    </a:lnTo>
                    <a:lnTo>
                      <a:pt x="76" y="151"/>
                    </a:lnTo>
                    <a:lnTo>
                      <a:pt x="79" y="119"/>
                    </a:lnTo>
                    <a:lnTo>
                      <a:pt x="86" y="89"/>
                    </a:lnTo>
                    <a:lnTo>
                      <a:pt x="99" y="64"/>
                    </a:lnTo>
                    <a:lnTo>
                      <a:pt x="116" y="41"/>
                    </a:lnTo>
                    <a:lnTo>
                      <a:pt x="138" y="23"/>
                    </a:lnTo>
                    <a:lnTo>
                      <a:pt x="162" y="10"/>
                    </a:lnTo>
                    <a:lnTo>
                      <a:pt x="188" y="2"/>
                    </a:lnTo>
                    <a:lnTo>
                      <a:pt x="21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6" name="Freeform 24"/>
              <p:cNvSpPr>
                <a:spLocks noEditPoints="1"/>
              </p:cNvSpPr>
              <p:nvPr/>
            </p:nvSpPr>
            <p:spPr bwMode="auto">
              <a:xfrm>
                <a:off x="1371601" y="4462463"/>
                <a:ext cx="49213" cy="346075"/>
              </a:xfrm>
              <a:custGeom>
                <a:avLst/>
                <a:gdLst>
                  <a:gd name="T0" fmla="*/ 10 w 95"/>
                  <a:gd name="T1" fmla="*/ 206 h 654"/>
                  <a:gd name="T2" fmla="*/ 82 w 95"/>
                  <a:gd name="T3" fmla="*/ 206 h 654"/>
                  <a:gd name="T4" fmla="*/ 82 w 95"/>
                  <a:gd name="T5" fmla="*/ 654 h 654"/>
                  <a:gd name="T6" fmla="*/ 10 w 95"/>
                  <a:gd name="T7" fmla="*/ 654 h 654"/>
                  <a:gd name="T8" fmla="*/ 10 w 95"/>
                  <a:gd name="T9" fmla="*/ 206 h 654"/>
                  <a:gd name="T10" fmla="*/ 48 w 95"/>
                  <a:gd name="T11" fmla="*/ 0 h 654"/>
                  <a:gd name="T12" fmla="*/ 66 w 95"/>
                  <a:gd name="T13" fmla="*/ 4 h 654"/>
                  <a:gd name="T14" fmla="*/ 81 w 95"/>
                  <a:gd name="T15" fmla="*/ 14 h 654"/>
                  <a:gd name="T16" fmla="*/ 91 w 95"/>
                  <a:gd name="T17" fmla="*/ 29 h 654"/>
                  <a:gd name="T18" fmla="*/ 95 w 95"/>
                  <a:gd name="T19" fmla="*/ 46 h 654"/>
                  <a:gd name="T20" fmla="*/ 91 w 95"/>
                  <a:gd name="T21" fmla="*/ 65 h 654"/>
                  <a:gd name="T22" fmla="*/ 81 w 95"/>
                  <a:gd name="T23" fmla="*/ 79 h 654"/>
                  <a:gd name="T24" fmla="*/ 65 w 95"/>
                  <a:gd name="T25" fmla="*/ 89 h 654"/>
                  <a:gd name="T26" fmla="*/ 48 w 95"/>
                  <a:gd name="T27" fmla="*/ 94 h 654"/>
                  <a:gd name="T28" fmla="*/ 29 w 95"/>
                  <a:gd name="T29" fmla="*/ 89 h 654"/>
                  <a:gd name="T30" fmla="*/ 15 w 95"/>
                  <a:gd name="T31" fmla="*/ 81 h 654"/>
                  <a:gd name="T32" fmla="*/ 5 w 95"/>
                  <a:gd name="T33" fmla="*/ 65 h 654"/>
                  <a:gd name="T34" fmla="*/ 0 w 95"/>
                  <a:gd name="T35" fmla="*/ 46 h 654"/>
                  <a:gd name="T36" fmla="*/ 5 w 95"/>
                  <a:gd name="T37" fmla="*/ 29 h 654"/>
                  <a:gd name="T38" fmla="*/ 15 w 95"/>
                  <a:gd name="T39" fmla="*/ 14 h 654"/>
                  <a:gd name="T40" fmla="*/ 29 w 95"/>
                  <a:gd name="T41" fmla="*/ 4 h 654"/>
                  <a:gd name="T42" fmla="*/ 48 w 95"/>
                  <a:gd name="T43"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654">
                    <a:moveTo>
                      <a:pt x="10" y="206"/>
                    </a:moveTo>
                    <a:lnTo>
                      <a:pt x="82" y="206"/>
                    </a:lnTo>
                    <a:lnTo>
                      <a:pt x="82" y="654"/>
                    </a:lnTo>
                    <a:lnTo>
                      <a:pt x="10" y="654"/>
                    </a:lnTo>
                    <a:lnTo>
                      <a:pt x="10" y="206"/>
                    </a:lnTo>
                    <a:close/>
                    <a:moveTo>
                      <a:pt x="48" y="0"/>
                    </a:moveTo>
                    <a:lnTo>
                      <a:pt x="66" y="4"/>
                    </a:lnTo>
                    <a:lnTo>
                      <a:pt x="81" y="14"/>
                    </a:lnTo>
                    <a:lnTo>
                      <a:pt x="91" y="29"/>
                    </a:lnTo>
                    <a:lnTo>
                      <a:pt x="95" y="46"/>
                    </a:lnTo>
                    <a:lnTo>
                      <a:pt x="91" y="65"/>
                    </a:lnTo>
                    <a:lnTo>
                      <a:pt x="81" y="79"/>
                    </a:lnTo>
                    <a:lnTo>
                      <a:pt x="65" y="89"/>
                    </a:lnTo>
                    <a:lnTo>
                      <a:pt x="48" y="94"/>
                    </a:lnTo>
                    <a:lnTo>
                      <a:pt x="29" y="89"/>
                    </a:lnTo>
                    <a:lnTo>
                      <a:pt x="15" y="81"/>
                    </a:lnTo>
                    <a:lnTo>
                      <a:pt x="5" y="65"/>
                    </a:lnTo>
                    <a:lnTo>
                      <a:pt x="0" y="46"/>
                    </a:lnTo>
                    <a:lnTo>
                      <a:pt x="5" y="29"/>
                    </a:lnTo>
                    <a:lnTo>
                      <a:pt x="15" y="14"/>
                    </a:lnTo>
                    <a:lnTo>
                      <a:pt x="29" y="4"/>
                    </a:lnTo>
                    <a:lnTo>
                      <a:pt x="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7" name="Freeform 25"/>
              <p:cNvSpPr>
                <a:spLocks/>
              </p:cNvSpPr>
              <p:nvPr/>
            </p:nvSpPr>
            <p:spPr bwMode="auto">
              <a:xfrm>
                <a:off x="1452563" y="4567238"/>
                <a:ext cx="177800" cy="247650"/>
              </a:xfrm>
              <a:custGeom>
                <a:avLst/>
                <a:gdLst>
                  <a:gd name="T0" fmla="*/ 233 w 335"/>
                  <a:gd name="T1" fmla="*/ 0 h 468"/>
                  <a:gd name="T2" fmla="*/ 270 w 335"/>
                  <a:gd name="T3" fmla="*/ 3 h 468"/>
                  <a:gd name="T4" fmla="*/ 304 w 335"/>
                  <a:gd name="T5" fmla="*/ 10 h 468"/>
                  <a:gd name="T6" fmla="*/ 335 w 335"/>
                  <a:gd name="T7" fmla="*/ 23 h 468"/>
                  <a:gd name="T8" fmla="*/ 335 w 335"/>
                  <a:gd name="T9" fmla="*/ 96 h 468"/>
                  <a:gd name="T10" fmla="*/ 302 w 335"/>
                  <a:gd name="T11" fmla="*/ 76 h 468"/>
                  <a:gd name="T12" fmla="*/ 266 w 335"/>
                  <a:gd name="T13" fmla="*/ 65 h 468"/>
                  <a:gd name="T14" fmla="*/ 230 w 335"/>
                  <a:gd name="T15" fmla="*/ 60 h 468"/>
                  <a:gd name="T16" fmla="*/ 197 w 335"/>
                  <a:gd name="T17" fmla="*/ 63 h 468"/>
                  <a:gd name="T18" fmla="*/ 167 w 335"/>
                  <a:gd name="T19" fmla="*/ 73 h 468"/>
                  <a:gd name="T20" fmla="*/ 139 w 335"/>
                  <a:gd name="T21" fmla="*/ 89 h 468"/>
                  <a:gd name="T22" fmla="*/ 116 w 335"/>
                  <a:gd name="T23" fmla="*/ 111 h 468"/>
                  <a:gd name="T24" fmla="*/ 98 w 335"/>
                  <a:gd name="T25" fmla="*/ 137 h 468"/>
                  <a:gd name="T26" fmla="*/ 85 w 335"/>
                  <a:gd name="T27" fmla="*/ 167 h 468"/>
                  <a:gd name="T28" fmla="*/ 76 w 335"/>
                  <a:gd name="T29" fmla="*/ 202 h 468"/>
                  <a:gd name="T30" fmla="*/ 73 w 335"/>
                  <a:gd name="T31" fmla="*/ 239 h 468"/>
                  <a:gd name="T32" fmla="*/ 76 w 335"/>
                  <a:gd name="T33" fmla="*/ 275 h 468"/>
                  <a:gd name="T34" fmla="*/ 83 w 335"/>
                  <a:gd name="T35" fmla="*/ 308 h 468"/>
                  <a:gd name="T36" fmla="*/ 96 w 335"/>
                  <a:gd name="T37" fmla="*/ 337 h 468"/>
                  <a:gd name="T38" fmla="*/ 115 w 335"/>
                  <a:gd name="T39" fmla="*/ 362 h 468"/>
                  <a:gd name="T40" fmla="*/ 137 w 335"/>
                  <a:gd name="T41" fmla="*/ 382 h 468"/>
                  <a:gd name="T42" fmla="*/ 162 w 335"/>
                  <a:gd name="T43" fmla="*/ 396 h 468"/>
                  <a:gd name="T44" fmla="*/ 193 w 335"/>
                  <a:gd name="T45" fmla="*/ 405 h 468"/>
                  <a:gd name="T46" fmla="*/ 224 w 335"/>
                  <a:gd name="T47" fmla="*/ 408 h 468"/>
                  <a:gd name="T48" fmla="*/ 263 w 335"/>
                  <a:gd name="T49" fmla="*/ 403 h 468"/>
                  <a:gd name="T50" fmla="*/ 299 w 335"/>
                  <a:gd name="T51" fmla="*/ 390 h 468"/>
                  <a:gd name="T52" fmla="*/ 335 w 335"/>
                  <a:gd name="T53" fmla="*/ 369 h 468"/>
                  <a:gd name="T54" fmla="*/ 335 w 335"/>
                  <a:gd name="T55" fmla="*/ 438 h 468"/>
                  <a:gd name="T56" fmla="*/ 297 w 335"/>
                  <a:gd name="T57" fmla="*/ 455 h 468"/>
                  <a:gd name="T58" fmla="*/ 257 w 335"/>
                  <a:gd name="T59" fmla="*/ 465 h 468"/>
                  <a:gd name="T60" fmla="*/ 213 w 335"/>
                  <a:gd name="T61" fmla="*/ 468 h 468"/>
                  <a:gd name="T62" fmla="*/ 172 w 335"/>
                  <a:gd name="T63" fmla="*/ 465 h 468"/>
                  <a:gd name="T64" fmla="*/ 137 w 335"/>
                  <a:gd name="T65" fmla="*/ 457 h 468"/>
                  <a:gd name="T66" fmla="*/ 102 w 335"/>
                  <a:gd name="T67" fmla="*/ 441 h 468"/>
                  <a:gd name="T68" fmla="*/ 73 w 335"/>
                  <a:gd name="T69" fmla="*/ 419 h 468"/>
                  <a:gd name="T70" fmla="*/ 48 w 335"/>
                  <a:gd name="T71" fmla="*/ 393 h 468"/>
                  <a:gd name="T72" fmla="*/ 28 w 335"/>
                  <a:gd name="T73" fmla="*/ 362 h 468"/>
                  <a:gd name="T74" fmla="*/ 12 w 335"/>
                  <a:gd name="T75" fmla="*/ 325 h 468"/>
                  <a:gd name="T76" fmla="*/ 3 w 335"/>
                  <a:gd name="T77" fmla="*/ 287 h 468"/>
                  <a:gd name="T78" fmla="*/ 0 w 335"/>
                  <a:gd name="T79" fmla="*/ 245 h 468"/>
                  <a:gd name="T80" fmla="*/ 3 w 335"/>
                  <a:gd name="T81" fmla="*/ 203 h 468"/>
                  <a:gd name="T82" fmla="*/ 10 w 335"/>
                  <a:gd name="T83" fmla="*/ 163 h 468"/>
                  <a:gd name="T84" fmla="*/ 23 w 335"/>
                  <a:gd name="T85" fmla="*/ 128 h 468"/>
                  <a:gd name="T86" fmla="*/ 40 w 335"/>
                  <a:gd name="T87" fmla="*/ 95 h 468"/>
                  <a:gd name="T88" fmla="*/ 63 w 335"/>
                  <a:gd name="T89" fmla="*/ 68 h 468"/>
                  <a:gd name="T90" fmla="*/ 91 w 335"/>
                  <a:gd name="T91" fmla="*/ 43 h 468"/>
                  <a:gd name="T92" fmla="*/ 121 w 335"/>
                  <a:gd name="T93" fmla="*/ 24 h 468"/>
                  <a:gd name="T94" fmla="*/ 155 w 335"/>
                  <a:gd name="T95" fmla="*/ 10 h 468"/>
                  <a:gd name="T96" fmla="*/ 191 w 335"/>
                  <a:gd name="T97" fmla="*/ 3 h 468"/>
                  <a:gd name="T98" fmla="*/ 233 w 335"/>
                  <a:gd name="T9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68">
                    <a:moveTo>
                      <a:pt x="233" y="0"/>
                    </a:moveTo>
                    <a:lnTo>
                      <a:pt x="270" y="3"/>
                    </a:lnTo>
                    <a:lnTo>
                      <a:pt x="304" y="10"/>
                    </a:lnTo>
                    <a:lnTo>
                      <a:pt x="335" y="23"/>
                    </a:lnTo>
                    <a:lnTo>
                      <a:pt x="335" y="96"/>
                    </a:lnTo>
                    <a:lnTo>
                      <a:pt x="302" y="76"/>
                    </a:lnTo>
                    <a:lnTo>
                      <a:pt x="266" y="65"/>
                    </a:lnTo>
                    <a:lnTo>
                      <a:pt x="230" y="60"/>
                    </a:lnTo>
                    <a:lnTo>
                      <a:pt x="197" y="63"/>
                    </a:lnTo>
                    <a:lnTo>
                      <a:pt x="167" y="73"/>
                    </a:lnTo>
                    <a:lnTo>
                      <a:pt x="139" y="89"/>
                    </a:lnTo>
                    <a:lnTo>
                      <a:pt x="116" y="111"/>
                    </a:lnTo>
                    <a:lnTo>
                      <a:pt x="98" y="137"/>
                    </a:lnTo>
                    <a:lnTo>
                      <a:pt x="85" y="167"/>
                    </a:lnTo>
                    <a:lnTo>
                      <a:pt x="76" y="202"/>
                    </a:lnTo>
                    <a:lnTo>
                      <a:pt x="73" y="239"/>
                    </a:lnTo>
                    <a:lnTo>
                      <a:pt x="76" y="275"/>
                    </a:lnTo>
                    <a:lnTo>
                      <a:pt x="83" y="308"/>
                    </a:lnTo>
                    <a:lnTo>
                      <a:pt x="96" y="337"/>
                    </a:lnTo>
                    <a:lnTo>
                      <a:pt x="115" y="362"/>
                    </a:lnTo>
                    <a:lnTo>
                      <a:pt x="137" y="382"/>
                    </a:lnTo>
                    <a:lnTo>
                      <a:pt x="162" y="396"/>
                    </a:lnTo>
                    <a:lnTo>
                      <a:pt x="193" y="405"/>
                    </a:lnTo>
                    <a:lnTo>
                      <a:pt x="224" y="408"/>
                    </a:lnTo>
                    <a:lnTo>
                      <a:pt x="263" y="403"/>
                    </a:lnTo>
                    <a:lnTo>
                      <a:pt x="299" y="390"/>
                    </a:lnTo>
                    <a:lnTo>
                      <a:pt x="335" y="369"/>
                    </a:lnTo>
                    <a:lnTo>
                      <a:pt x="335" y="438"/>
                    </a:lnTo>
                    <a:lnTo>
                      <a:pt x="297" y="455"/>
                    </a:lnTo>
                    <a:lnTo>
                      <a:pt x="257" y="465"/>
                    </a:lnTo>
                    <a:lnTo>
                      <a:pt x="213" y="468"/>
                    </a:lnTo>
                    <a:lnTo>
                      <a:pt x="172" y="465"/>
                    </a:lnTo>
                    <a:lnTo>
                      <a:pt x="137" y="457"/>
                    </a:lnTo>
                    <a:lnTo>
                      <a:pt x="102" y="441"/>
                    </a:lnTo>
                    <a:lnTo>
                      <a:pt x="73" y="419"/>
                    </a:lnTo>
                    <a:lnTo>
                      <a:pt x="48" y="393"/>
                    </a:lnTo>
                    <a:lnTo>
                      <a:pt x="28" y="362"/>
                    </a:lnTo>
                    <a:lnTo>
                      <a:pt x="12" y="325"/>
                    </a:lnTo>
                    <a:lnTo>
                      <a:pt x="3" y="287"/>
                    </a:lnTo>
                    <a:lnTo>
                      <a:pt x="0" y="245"/>
                    </a:lnTo>
                    <a:lnTo>
                      <a:pt x="3" y="203"/>
                    </a:lnTo>
                    <a:lnTo>
                      <a:pt x="10" y="163"/>
                    </a:lnTo>
                    <a:lnTo>
                      <a:pt x="23" y="128"/>
                    </a:lnTo>
                    <a:lnTo>
                      <a:pt x="40" y="95"/>
                    </a:lnTo>
                    <a:lnTo>
                      <a:pt x="63" y="68"/>
                    </a:lnTo>
                    <a:lnTo>
                      <a:pt x="91" y="43"/>
                    </a:lnTo>
                    <a:lnTo>
                      <a:pt x="121" y="24"/>
                    </a:lnTo>
                    <a:lnTo>
                      <a:pt x="155" y="10"/>
                    </a:lnTo>
                    <a:lnTo>
                      <a:pt x="191" y="3"/>
                    </a:lnTo>
                    <a:lnTo>
                      <a:pt x="2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8" name="Freeform 26"/>
              <p:cNvSpPr>
                <a:spLocks noEditPoints="1"/>
              </p:cNvSpPr>
              <p:nvPr/>
            </p:nvSpPr>
            <p:spPr bwMode="auto">
              <a:xfrm>
                <a:off x="1657351" y="4567238"/>
                <a:ext cx="204788" cy="247650"/>
              </a:xfrm>
              <a:custGeom>
                <a:avLst/>
                <a:gdLst>
                  <a:gd name="T0" fmla="*/ 172 w 389"/>
                  <a:gd name="T1" fmla="*/ 65 h 468"/>
                  <a:gd name="T2" fmla="*/ 119 w 389"/>
                  <a:gd name="T3" fmla="*/ 96 h 468"/>
                  <a:gd name="T4" fmla="*/ 84 w 389"/>
                  <a:gd name="T5" fmla="*/ 154 h 468"/>
                  <a:gd name="T6" fmla="*/ 316 w 389"/>
                  <a:gd name="T7" fmla="*/ 191 h 468"/>
                  <a:gd name="T8" fmla="*/ 308 w 389"/>
                  <a:gd name="T9" fmla="*/ 137 h 468"/>
                  <a:gd name="T10" fmla="*/ 285 w 389"/>
                  <a:gd name="T11" fmla="*/ 95 h 468"/>
                  <a:gd name="T12" fmla="*/ 251 w 389"/>
                  <a:gd name="T13" fmla="*/ 69 h 468"/>
                  <a:gd name="T14" fmla="*/ 204 w 389"/>
                  <a:gd name="T15" fmla="*/ 60 h 468"/>
                  <a:gd name="T16" fmla="*/ 238 w 389"/>
                  <a:gd name="T17" fmla="*/ 1 h 468"/>
                  <a:gd name="T18" fmla="*/ 295 w 389"/>
                  <a:gd name="T19" fmla="*/ 20 h 468"/>
                  <a:gd name="T20" fmla="*/ 340 w 389"/>
                  <a:gd name="T21" fmla="*/ 56 h 468"/>
                  <a:gd name="T22" fmla="*/ 371 w 389"/>
                  <a:gd name="T23" fmla="*/ 109 h 468"/>
                  <a:gd name="T24" fmla="*/ 387 w 389"/>
                  <a:gd name="T25" fmla="*/ 176 h 468"/>
                  <a:gd name="T26" fmla="*/ 389 w 389"/>
                  <a:gd name="T27" fmla="*/ 252 h 468"/>
                  <a:gd name="T28" fmla="*/ 77 w 389"/>
                  <a:gd name="T29" fmla="*/ 288 h 468"/>
                  <a:gd name="T30" fmla="*/ 97 w 389"/>
                  <a:gd name="T31" fmla="*/ 346 h 468"/>
                  <a:gd name="T32" fmla="*/ 135 w 389"/>
                  <a:gd name="T33" fmla="*/ 385 h 468"/>
                  <a:gd name="T34" fmla="*/ 188 w 389"/>
                  <a:gd name="T35" fmla="*/ 405 h 468"/>
                  <a:gd name="T36" fmla="*/ 257 w 389"/>
                  <a:gd name="T37" fmla="*/ 405 h 468"/>
                  <a:gd name="T38" fmla="*/ 326 w 389"/>
                  <a:gd name="T39" fmla="*/ 380 h 468"/>
                  <a:gd name="T40" fmla="*/ 357 w 389"/>
                  <a:gd name="T41" fmla="*/ 425 h 468"/>
                  <a:gd name="T42" fmla="*/ 290 w 389"/>
                  <a:gd name="T43" fmla="*/ 458 h 468"/>
                  <a:gd name="T44" fmla="*/ 202 w 389"/>
                  <a:gd name="T45" fmla="*/ 468 h 468"/>
                  <a:gd name="T46" fmla="*/ 133 w 389"/>
                  <a:gd name="T47" fmla="*/ 459 h 468"/>
                  <a:gd name="T48" fmla="*/ 77 w 389"/>
                  <a:gd name="T49" fmla="*/ 429 h 468"/>
                  <a:gd name="T50" fmla="*/ 34 w 389"/>
                  <a:gd name="T51" fmla="*/ 380 h 468"/>
                  <a:gd name="T52" fmla="*/ 8 w 389"/>
                  <a:gd name="T53" fmla="*/ 315 h 468"/>
                  <a:gd name="T54" fmla="*/ 0 w 389"/>
                  <a:gd name="T55" fmla="*/ 236 h 468"/>
                  <a:gd name="T56" fmla="*/ 13 w 389"/>
                  <a:gd name="T57" fmla="*/ 153 h 468"/>
                  <a:gd name="T58" fmla="*/ 47 w 389"/>
                  <a:gd name="T59" fmla="*/ 81 h 468"/>
                  <a:gd name="T60" fmla="*/ 100 w 389"/>
                  <a:gd name="T61" fmla="*/ 30 h 468"/>
                  <a:gd name="T62" fmla="*/ 168 w 389"/>
                  <a:gd name="T63"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468">
                    <a:moveTo>
                      <a:pt x="204" y="60"/>
                    </a:moveTo>
                    <a:lnTo>
                      <a:pt x="172" y="65"/>
                    </a:lnTo>
                    <a:lnTo>
                      <a:pt x="145" y="76"/>
                    </a:lnTo>
                    <a:lnTo>
                      <a:pt x="119" y="96"/>
                    </a:lnTo>
                    <a:lnTo>
                      <a:pt x="99" y="124"/>
                    </a:lnTo>
                    <a:lnTo>
                      <a:pt x="84" y="154"/>
                    </a:lnTo>
                    <a:lnTo>
                      <a:pt x="74" y="191"/>
                    </a:lnTo>
                    <a:lnTo>
                      <a:pt x="316" y="191"/>
                    </a:lnTo>
                    <a:lnTo>
                      <a:pt x="313" y="163"/>
                    </a:lnTo>
                    <a:lnTo>
                      <a:pt x="308" y="137"/>
                    </a:lnTo>
                    <a:lnTo>
                      <a:pt x="298" y="114"/>
                    </a:lnTo>
                    <a:lnTo>
                      <a:pt x="285" y="95"/>
                    </a:lnTo>
                    <a:lnTo>
                      <a:pt x="270" y="81"/>
                    </a:lnTo>
                    <a:lnTo>
                      <a:pt x="251" y="69"/>
                    </a:lnTo>
                    <a:lnTo>
                      <a:pt x="229" y="63"/>
                    </a:lnTo>
                    <a:lnTo>
                      <a:pt x="204" y="60"/>
                    </a:lnTo>
                    <a:close/>
                    <a:moveTo>
                      <a:pt x="205" y="0"/>
                    </a:moveTo>
                    <a:lnTo>
                      <a:pt x="238" y="1"/>
                    </a:lnTo>
                    <a:lnTo>
                      <a:pt x="268" y="8"/>
                    </a:lnTo>
                    <a:lnTo>
                      <a:pt x="295" y="20"/>
                    </a:lnTo>
                    <a:lnTo>
                      <a:pt x="320" y="36"/>
                    </a:lnTo>
                    <a:lnTo>
                      <a:pt x="340" y="56"/>
                    </a:lnTo>
                    <a:lnTo>
                      <a:pt x="357" y="81"/>
                    </a:lnTo>
                    <a:lnTo>
                      <a:pt x="371" y="109"/>
                    </a:lnTo>
                    <a:lnTo>
                      <a:pt x="380" y="141"/>
                    </a:lnTo>
                    <a:lnTo>
                      <a:pt x="387" y="176"/>
                    </a:lnTo>
                    <a:lnTo>
                      <a:pt x="389" y="215"/>
                    </a:lnTo>
                    <a:lnTo>
                      <a:pt x="389" y="252"/>
                    </a:lnTo>
                    <a:lnTo>
                      <a:pt x="74" y="252"/>
                    </a:lnTo>
                    <a:lnTo>
                      <a:pt x="77" y="288"/>
                    </a:lnTo>
                    <a:lnTo>
                      <a:pt x="84" y="318"/>
                    </a:lnTo>
                    <a:lnTo>
                      <a:pt x="97" y="346"/>
                    </a:lnTo>
                    <a:lnTo>
                      <a:pt x="115" y="367"/>
                    </a:lnTo>
                    <a:lnTo>
                      <a:pt x="135" y="385"/>
                    </a:lnTo>
                    <a:lnTo>
                      <a:pt x="159" y="398"/>
                    </a:lnTo>
                    <a:lnTo>
                      <a:pt x="188" y="405"/>
                    </a:lnTo>
                    <a:lnTo>
                      <a:pt x="219" y="408"/>
                    </a:lnTo>
                    <a:lnTo>
                      <a:pt x="257" y="405"/>
                    </a:lnTo>
                    <a:lnTo>
                      <a:pt x="291" y="395"/>
                    </a:lnTo>
                    <a:lnTo>
                      <a:pt x="326" y="380"/>
                    </a:lnTo>
                    <a:lnTo>
                      <a:pt x="357" y="359"/>
                    </a:lnTo>
                    <a:lnTo>
                      <a:pt x="357" y="425"/>
                    </a:lnTo>
                    <a:lnTo>
                      <a:pt x="326" y="445"/>
                    </a:lnTo>
                    <a:lnTo>
                      <a:pt x="290" y="458"/>
                    </a:lnTo>
                    <a:lnTo>
                      <a:pt x="248" y="467"/>
                    </a:lnTo>
                    <a:lnTo>
                      <a:pt x="202" y="468"/>
                    </a:lnTo>
                    <a:lnTo>
                      <a:pt x="166" y="467"/>
                    </a:lnTo>
                    <a:lnTo>
                      <a:pt x="133" y="459"/>
                    </a:lnTo>
                    <a:lnTo>
                      <a:pt x="103" y="447"/>
                    </a:lnTo>
                    <a:lnTo>
                      <a:pt x="77" y="429"/>
                    </a:lnTo>
                    <a:lnTo>
                      <a:pt x="54" y="408"/>
                    </a:lnTo>
                    <a:lnTo>
                      <a:pt x="34" y="380"/>
                    </a:lnTo>
                    <a:lnTo>
                      <a:pt x="20" y="350"/>
                    </a:lnTo>
                    <a:lnTo>
                      <a:pt x="8" y="315"/>
                    </a:lnTo>
                    <a:lnTo>
                      <a:pt x="3" y="278"/>
                    </a:lnTo>
                    <a:lnTo>
                      <a:pt x="0" y="236"/>
                    </a:lnTo>
                    <a:lnTo>
                      <a:pt x="3" y="193"/>
                    </a:lnTo>
                    <a:lnTo>
                      <a:pt x="13" y="153"/>
                    </a:lnTo>
                    <a:lnTo>
                      <a:pt x="27" y="115"/>
                    </a:lnTo>
                    <a:lnTo>
                      <a:pt x="47" y="81"/>
                    </a:lnTo>
                    <a:lnTo>
                      <a:pt x="72" y="53"/>
                    </a:lnTo>
                    <a:lnTo>
                      <a:pt x="100" y="30"/>
                    </a:lnTo>
                    <a:lnTo>
                      <a:pt x="133" y="13"/>
                    </a:lnTo>
                    <a:lnTo>
                      <a:pt x="168" y="3"/>
                    </a:lnTo>
                    <a:lnTo>
                      <a:pt x="2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79" name="Freeform 27"/>
              <p:cNvSpPr>
                <a:spLocks/>
              </p:cNvSpPr>
              <p:nvPr/>
            </p:nvSpPr>
            <p:spPr bwMode="auto">
              <a:xfrm>
                <a:off x="1958976" y="4471988"/>
                <a:ext cx="190500" cy="342900"/>
              </a:xfrm>
              <a:custGeom>
                <a:avLst/>
                <a:gdLst>
                  <a:gd name="T0" fmla="*/ 202 w 361"/>
                  <a:gd name="T1" fmla="*/ 3 h 647"/>
                  <a:gd name="T2" fmla="*/ 265 w 361"/>
                  <a:gd name="T3" fmla="*/ 23 h 647"/>
                  <a:gd name="T4" fmla="*/ 311 w 361"/>
                  <a:gd name="T5" fmla="*/ 64 h 647"/>
                  <a:gd name="T6" fmla="*/ 335 w 361"/>
                  <a:gd name="T7" fmla="*/ 118 h 647"/>
                  <a:gd name="T8" fmla="*/ 335 w 361"/>
                  <a:gd name="T9" fmla="*/ 183 h 647"/>
                  <a:gd name="T10" fmla="*/ 315 w 361"/>
                  <a:gd name="T11" fmla="*/ 239 h 647"/>
                  <a:gd name="T12" fmla="*/ 275 w 361"/>
                  <a:gd name="T13" fmla="*/ 281 h 647"/>
                  <a:gd name="T14" fmla="*/ 213 w 361"/>
                  <a:gd name="T15" fmla="*/ 309 h 647"/>
                  <a:gd name="T16" fmla="*/ 245 w 361"/>
                  <a:gd name="T17" fmla="*/ 316 h 647"/>
                  <a:gd name="T18" fmla="*/ 298 w 361"/>
                  <a:gd name="T19" fmla="*/ 340 h 647"/>
                  <a:gd name="T20" fmla="*/ 338 w 361"/>
                  <a:gd name="T21" fmla="*/ 379 h 647"/>
                  <a:gd name="T22" fmla="*/ 358 w 361"/>
                  <a:gd name="T23" fmla="*/ 431 h 647"/>
                  <a:gd name="T24" fmla="*/ 358 w 361"/>
                  <a:gd name="T25" fmla="*/ 492 h 647"/>
                  <a:gd name="T26" fmla="*/ 340 w 361"/>
                  <a:gd name="T27" fmla="*/ 549 h 647"/>
                  <a:gd name="T28" fmla="*/ 301 w 361"/>
                  <a:gd name="T29" fmla="*/ 595 h 647"/>
                  <a:gd name="T30" fmla="*/ 231 w 361"/>
                  <a:gd name="T31" fmla="*/ 634 h 647"/>
                  <a:gd name="T32" fmla="*/ 142 w 361"/>
                  <a:gd name="T33" fmla="*/ 647 h 647"/>
                  <a:gd name="T34" fmla="*/ 61 w 361"/>
                  <a:gd name="T35" fmla="*/ 638 h 647"/>
                  <a:gd name="T36" fmla="*/ 0 w 361"/>
                  <a:gd name="T37" fmla="*/ 614 h 647"/>
                  <a:gd name="T38" fmla="*/ 33 w 361"/>
                  <a:gd name="T39" fmla="*/ 559 h 647"/>
                  <a:gd name="T40" fmla="*/ 104 w 361"/>
                  <a:gd name="T41" fmla="*/ 584 h 647"/>
                  <a:gd name="T42" fmla="*/ 176 w 361"/>
                  <a:gd name="T43" fmla="*/ 585 h 647"/>
                  <a:gd name="T44" fmla="*/ 228 w 361"/>
                  <a:gd name="T45" fmla="*/ 568 h 647"/>
                  <a:gd name="T46" fmla="*/ 266 w 361"/>
                  <a:gd name="T47" fmla="*/ 536 h 647"/>
                  <a:gd name="T48" fmla="*/ 285 w 361"/>
                  <a:gd name="T49" fmla="*/ 493 h 647"/>
                  <a:gd name="T50" fmla="*/ 285 w 361"/>
                  <a:gd name="T51" fmla="*/ 437 h 647"/>
                  <a:gd name="T52" fmla="*/ 264 w 361"/>
                  <a:gd name="T53" fmla="*/ 391 h 647"/>
                  <a:gd name="T54" fmla="*/ 221 w 361"/>
                  <a:gd name="T55" fmla="*/ 360 h 647"/>
                  <a:gd name="T56" fmla="*/ 155 w 361"/>
                  <a:gd name="T57" fmla="*/ 345 h 647"/>
                  <a:gd name="T58" fmla="*/ 63 w 361"/>
                  <a:gd name="T59" fmla="*/ 343 h 647"/>
                  <a:gd name="T60" fmla="*/ 111 w 361"/>
                  <a:gd name="T61" fmla="*/ 283 h 647"/>
                  <a:gd name="T62" fmla="*/ 186 w 361"/>
                  <a:gd name="T63" fmla="*/ 274 h 647"/>
                  <a:gd name="T64" fmla="*/ 236 w 361"/>
                  <a:gd name="T65" fmla="*/ 245 h 647"/>
                  <a:gd name="T66" fmla="*/ 262 w 361"/>
                  <a:gd name="T67" fmla="*/ 198 h 647"/>
                  <a:gd name="T68" fmla="*/ 264 w 361"/>
                  <a:gd name="T69" fmla="*/ 138 h 647"/>
                  <a:gd name="T70" fmla="*/ 243 w 361"/>
                  <a:gd name="T71" fmla="*/ 95 h 647"/>
                  <a:gd name="T72" fmla="*/ 205 w 361"/>
                  <a:gd name="T73" fmla="*/ 69 h 647"/>
                  <a:gd name="T74" fmla="*/ 147 w 361"/>
                  <a:gd name="T75" fmla="*/ 61 h 647"/>
                  <a:gd name="T76" fmla="*/ 84 w 361"/>
                  <a:gd name="T77" fmla="*/ 72 h 647"/>
                  <a:gd name="T78" fmla="*/ 24 w 361"/>
                  <a:gd name="T79" fmla="*/ 105 h 647"/>
                  <a:gd name="T80" fmla="*/ 55 w 361"/>
                  <a:gd name="T81" fmla="*/ 20 h 647"/>
                  <a:gd name="T82" fmla="*/ 126 w 361"/>
                  <a:gd name="T83" fmla="*/ 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47">
                    <a:moveTo>
                      <a:pt x="166" y="0"/>
                    </a:moveTo>
                    <a:lnTo>
                      <a:pt x="202" y="3"/>
                    </a:lnTo>
                    <a:lnTo>
                      <a:pt x="236" y="10"/>
                    </a:lnTo>
                    <a:lnTo>
                      <a:pt x="265" y="23"/>
                    </a:lnTo>
                    <a:lnTo>
                      <a:pt x="291" y="42"/>
                    </a:lnTo>
                    <a:lnTo>
                      <a:pt x="311" y="64"/>
                    </a:lnTo>
                    <a:lnTo>
                      <a:pt x="327" y="89"/>
                    </a:lnTo>
                    <a:lnTo>
                      <a:pt x="335" y="118"/>
                    </a:lnTo>
                    <a:lnTo>
                      <a:pt x="338" y="150"/>
                    </a:lnTo>
                    <a:lnTo>
                      <a:pt x="335" y="183"/>
                    </a:lnTo>
                    <a:lnTo>
                      <a:pt x="328" y="213"/>
                    </a:lnTo>
                    <a:lnTo>
                      <a:pt x="315" y="239"/>
                    </a:lnTo>
                    <a:lnTo>
                      <a:pt x="298" y="262"/>
                    </a:lnTo>
                    <a:lnTo>
                      <a:pt x="275" y="281"/>
                    </a:lnTo>
                    <a:lnTo>
                      <a:pt x="246" y="297"/>
                    </a:lnTo>
                    <a:lnTo>
                      <a:pt x="213" y="309"/>
                    </a:lnTo>
                    <a:lnTo>
                      <a:pt x="213" y="310"/>
                    </a:lnTo>
                    <a:lnTo>
                      <a:pt x="245" y="316"/>
                    </a:lnTo>
                    <a:lnTo>
                      <a:pt x="274" y="326"/>
                    </a:lnTo>
                    <a:lnTo>
                      <a:pt x="298" y="340"/>
                    </a:lnTo>
                    <a:lnTo>
                      <a:pt x="321" y="358"/>
                    </a:lnTo>
                    <a:lnTo>
                      <a:pt x="338" y="379"/>
                    </a:lnTo>
                    <a:lnTo>
                      <a:pt x="351" y="404"/>
                    </a:lnTo>
                    <a:lnTo>
                      <a:pt x="358" y="431"/>
                    </a:lnTo>
                    <a:lnTo>
                      <a:pt x="361" y="460"/>
                    </a:lnTo>
                    <a:lnTo>
                      <a:pt x="358" y="492"/>
                    </a:lnTo>
                    <a:lnTo>
                      <a:pt x="351" y="522"/>
                    </a:lnTo>
                    <a:lnTo>
                      <a:pt x="340" y="549"/>
                    </a:lnTo>
                    <a:lnTo>
                      <a:pt x="322" y="574"/>
                    </a:lnTo>
                    <a:lnTo>
                      <a:pt x="301" y="595"/>
                    </a:lnTo>
                    <a:lnTo>
                      <a:pt x="268" y="618"/>
                    </a:lnTo>
                    <a:lnTo>
                      <a:pt x="231" y="634"/>
                    </a:lnTo>
                    <a:lnTo>
                      <a:pt x="189" y="644"/>
                    </a:lnTo>
                    <a:lnTo>
                      <a:pt x="142" y="647"/>
                    </a:lnTo>
                    <a:lnTo>
                      <a:pt x="100" y="646"/>
                    </a:lnTo>
                    <a:lnTo>
                      <a:pt x="61" y="638"/>
                    </a:lnTo>
                    <a:lnTo>
                      <a:pt x="28" y="628"/>
                    </a:lnTo>
                    <a:lnTo>
                      <a:pt x="0" y="614"/>
                    </a:lnTo>
                    <a:lnTo>
                      <a:pt x="0" y="536"/>
                    </a:lnTo>
                    <a:lnTo>
                      <a:pt x="33" y="559"/>
                    </a:lnTo>
                    <a:lnTo>
                      <a:pt x="67" y="574"/>
                    </a:lnTo>
                    <a:lnTo>
                      <a:pt x="104" y="584"/>
                    </a:lnTo>
                    <a:lnTo>
                      <a:pt x="144" y="587"/>
                    </a:lnTo>
                    <a:lnTo>
                      <a:pt x="176" y="585"/>
                    </a:lnTo>
                    <a:lnTo>
                      <a:pt x="203" y="578"/>
                    </a:lnTo>
                    <a:lnTo>
                      <a:pt x="228" y="568"/>
                    </a:lnTo>
                    <a:lnTo>
                      <a:pt x="249" y="553"/>
                    </a:lnTo>
                    <a:lnTo>
                      <a:pt x="266" y="536"/>
                    </a:lnTo>
                    <a:lnTo>
                      <a:pt x="278" y="516"/>
                    </a:lnTo>
                    <a:lnTo>
                      <a:pt x="285" y="493"/>
                    </a:lnTo>
                    <a:lnTo>
                      <a:pt x="288" y="466"/>
                    </a:lnTo>
                    <a:lnTo>
                      <a:pt x="285" y="437"/>
                    </a:lnTo>
                    <a:lnTo>
                      <a:pt x="276" y="412"/>
                    </a:lnTo>
                    <a:lnTo>
                      <a:pt x="264" y="391"/>
                    </a:lnTo>
                    <a:lnTo>
                      <a:pt x="245" y="373"/>
                    </a:lnTo>
                    <a:lnTo>
                      <a:pt x="221" y="360"/>
                    </a:lnTo>
                    <a:lnTo>
                      <a:pt x="190" y="350"/>
                    </a:lnTo>
                    <a:lnTo>
                      <a:pt x="155" y="345"/>
                    </a:lnTo>
                    <a:lnTo>
                      <a:pt x="114" y="343"/>
                    </a:lnTo>
                    <a:lnTo>
                      <a:pt x="63" y="343"/>
                    </a:lnTo>
                    <a:lnTo>
                      <a:pt x="63" y="283"/>
                    </a:lnTo>
                    <a:lnTo>
                      <a:pt x="111" y="283"/>
                    </a:lnTo>
                    <a:lnTo>
                      <a:pt x="152" y="280"/>
                    </a:lnTo>
                    <a:lnTo>
                      <a:pt x="186" y="274"/>
                    </a:lnTo>
                    <a:lnTo>
                      <a:pt x="215" y="261"/>
                    </a:lnTo>
                    <a:lnTo>
                      <a:pt x="236" y="245"/>
                    </a:lnTo>
                    <a:lnTo>
                      <a:pt x="252" y="223"/>
                    </a:lnTo>
                    <a:lnTo>
                      <a:pt x="262" y="198"/>
                    </a:lnTo>
                    <a:lnTo>
                      <a:pt x="265" y="167"/>
                    </a:lnTo>
                    <a:lnTo>
                      <a:pt x="264" y="138"/>
                    </a:lnTo>
                    <a:lnTo>
                      <a:pt x="256" y="115"/>
                    </a:lnTo>
                    <a:lnTo>
                      <a:pt x="243" y="95"/>
                    </a:lnTo>
                    <a:lnTo>
                      <a:pt x="226" y="81"/>
                    </a:lnTo>
                    <a:lnTo>
                      <a:pt x="205" y="69"/>
                    </a:lnTo>
                    <a:lnTo>
                      <a:pt x="179" y="64"/>
                    </a:lnTo>
                    <a:lnTo>
                      <a:pt x="147" y="61"/>
                    </a:lnTo>
                    <a:lnTo>
                      <a:pt x="116" y="64"/>
                    </a:lnTo>
                    <a:lnTo>
                      <a:pt x="84" y="72"/>
                    </a:lnTo>
                    <a:lnTo>
                      <a:pt x="54" y="85"/>
                    </a:lnTo>
                    <a:lnTo>
                      <a:pt x="24" y="105"/>
                    </a:lnTo>
                    <a:lnTo>
                      <a:pt x="24" y="36"/>
                    </a:lnTo>
                    <a:lnTo>
                      <a:pt x="55" y="20"/>
                    </a:lnTo>
                    <a:lnTo>
                      <a:pt x="88" y="9"/>
                    </a:lnTo>
                    <a:lnTo>
                      <a:pt x="126" y="3"/>
                    </a:lnTo>
                    <a:lnTo>
                      <a:pt x="16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80" name="Freeform 28"/>
              <p:cNvSpPr>
                <a:spLocks noEditPoints="1"/>
              </p:cNvSpPr>
              <p:nvPr/>
            </p:nvSpPr>
            <p:spPr bwMode="auto">
              <a:xfrm>
                <a:off x="2187576" y="4471988"/>
                <a:ext cx="211138" cy="342900"/>
              </a:xfrm>
              <a:custGeom>
                <a:avLst/>
                <a:gdLst>
                  <a:gd name="T0" fmla="*/ 178 w 398"/>
                  <a:gd name="T1" fmla="*/ 309 h 647"/>
                  <a:gd name="T2" fmla="*/ 134 w 398"/>
                  <a:gd name="T3" fmla="*/ 327 h 647"/>
                  <a:gd name="T4" fmla="*/ 95 w 398"/>
                  <a:gd name="T5" fmla="*/ 369 h 647"/>
                  <a:gd name="T6" fmla="*/ 79 w 398"/>
                  <a:gd name="T7" fmla="*/ 432 h 647"/>
                  <a:gd name="T8" fmla="*/ 88 w 398"/>
                  <a:gd name="T9" fmla="*/ 493 h 647"/>
                  <a:gd name="T10" fmla="*/ 115 w 398"/>
                  <a:gd name="T11" fmla="*/ 542 h 647"/>
                  <a:gd name="T12" fmla="*/ 155 w 398"/>
                  <a:gd name="T13" fmla="*/ 575 h 647"/>
                  <a:gd name="T14" fmla="*/ 204 w 398"/>
                  <a:gd name="T15" fmla="*/ 587 h 647"/>
                  <a:gd name="T16" fmla="*/ 253 w 398"/>
                  <a:gd name="T17" fmla="*/ 577 h 647"/>
                  <a:gd name="T18" fmla="*/ 290 w 398"/>
                  <a:gd name="T19" fmla="*/ 548 h 647"/>
                  <a:gd name="T20" fmla="*/ 316 w 398"/>
                  <a:gd name="T21" fmla="*/ 503 h 647"/>
                  <a:gd name="T22" fmla="*/ 325 w 398"/>
                  <a:gd name="T23" fmla="*/ 447 h 647"/>
                  <a:gd name="T24" fmla="*/ 316 w 398"/>
                  <a:gd name="T25" fmla="*/ 389 h 647"/>
                  <a:gd name="T26" fmla="*/ 292 w 398"/>
                  <a:gd name="T27" fmla="*/ 343 h 647"/>
                  <a:gd name="T28" fmla="*/ 254 w 398"/>
                  <a:gd name="T29" fmla="*/ 316 h 647"/>
                  <a:gd name="T30" fmla="*/ 203 w 398"/>
                  <a:gd name="T31" fmla="*/ 306 h 647"/>
                  <a:gd name="T32" fmla="*/ 296 w 398"/>
                  <a:gd name="T33" fmla="*/ 2 h 647"/>
                  <a:gd name="T34" fmla="*/ 359 w 398"/>
                  <a:gd name="T35" fmla="*/ 17 h 647"/>
                  <a:gd name="T36" fmla="*/ 326 w 398"/>
                  <a:gd name="T37" fmla="*/ 72 h 647"/>
                  <a:gd name="T38" fmla="*/ 257 w 398"/>
                  <a:gd name="T39" fmla="*/ 61 h 647"/>
                  <a:gd name="T40" fmla="*/ 197 w 398"/>
                  <a:gd name="T41" fmla="*/ 72 h 647"/>
                  <a:gd name="T42" fmla="*/ 145 w 398"/>
                  <a:gd name="T43" fmla="*/ 108 h 647"/>
                  <a:gd name="T44" fmla="*/ 107 w 398"/>
                  <a:gd name="T45" fmla="*/ 167 h 647"/>
                  <a:gd name="T46" fmla="*/ 84 w 398"/>
                  <a:gd name="T47" fmla="*/ 242 h 647"/>
                  <a:gd name="T48" fmla="*/ 75 w 398"/>
                  <a:gd name="T49" fmla="*/ 333 h 647"/>
                  <a:gd name="T50" fmla="*/ 92 w 398"/>
                  <a:gd name="T51" fmla="*/ 307 h 647"/>
                  <a:gd name="T52" fmla="*/ 134 w 398"/>
                  <a:gd name="T53" fmla="*/ 267 h 647"/>
                  <a:gd name="T54" fmla="*/ 187 w 398"/>
                  <a:gd name="T55" fmla="*/ 248 h 647"/>
                  <a:gd name="T56" fmla="*/ 257 w 398"/>
                  <a:gd name="T57" fmla="*/ 248 h 647"/>
                  <a:gd name="T58" fmla="*/ 322 w 398"/>
                  <a:gd name="T59" fmla="*/ 275 h 647"/>
                  <a:gd name="T60" fmla="*/ 369 w 398"/>
                  <a:gd name="T61" fmla="*/ 327 h 647"/>
                  <a:gd name="T62" fmla="*/ 394 w 398"/>
                  <a:gd name="T63" fmla="*/ 396 h 647"/>
                  <a:gd name="T64" fmla="*/ 395 w 398"/>
                  <a:gd name="T65" fmla="*/ 477 h 647"/>
                  <a:gd name="T66" fmla="*/ 372 w 398"/>
                  <a:gd name="T67" fmla="*/ 546 h 647"/>
                  <a:gd name="T68" fmla="*/ 329 w 398"/>
                  <a:gd name="T69" fmla="*/ 601 h 647"/>
                  <a:gd name="T70" fmla="*/ 270 w 398"/>
                  <a:gd name="T71" fmla="*/ 636 h 647"/>
                  <a:gd name="T72" fmla="*/ 201 w 398"/>
                  <a:gd name="T73" fmla="*/ 647 h 647"/>
                  <a:gd name="T74" fmla="*/ 132 w 398"/>
                  <a:gd name="T75" fmla="*/ 636 h 647"/>
                  <a:gd name="T76" fmla="*/ 78 w 398"/>
                  <a:gd name="T77" fmla="*/ 600 h 647"/>
                  <a:gd name="T78" fmla="*/ 35 w 398"/>
                  <a:gd name="T79" fmla="*/ 539 h 647"/>
                  <a:gd name="T80" fmla="*/ 9 w 398"/>
                  <a:gd name="T81" fmla="*/ 460 h 647"/>
                  <a:gd name="T82" fmla="*/ 0 w 398"/>
                  <a:gd name="T83" fmla="*/ 362 h 647"/>
                  <a:gd name="T84" fmla="*/ 9 w 398"/>
                  <a:gd name="T85" fmla="*/ 260 h 647"/>
                  <a:gd name="T86" fmla="*/ 32 w 398"/>
                  <a:gd name="T87" fmla="*/ 172 h 647"/>
                  <a:gd name="T88" fmla="*/ 71 w 398"/>
                  <a:gd name="T89" fmla="*/ 98 h 647"/>
                  <a:gd name="T90" fmla="*/ 122 w 398"/>
                  <a:gd name="T91" fmla="*/ 45 h 647"/>
                  <a:gd name="T92" fmla="*/ 184 w 398"/>
                  <a:gd name="T93" fmla="*/ 12 h 647"/>
                  <a:gd name="T94" fmla="*/ 256 w 398"/>
                  <a:gd name="T9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8" h="647">
                    <a:moveTo>
                      <a:pt x="203" y="306"/>
                    </a:moveTo>
                    <a:lnTo>
                      <a:pt x="178" y="309"/>
                    </a:lnTo>
                    <a:lnTo>
                      <a:pt x="155" y="314"/>
                    </a:lnTo>
                    <a:lnTo>
                      <a:pt x="134" y="327"/>
                    </a:lnTo>
                    <a:lnTo>
                      <a:pt x="115" y="343"/>
                    </a:lnTo>
                    <a:lnTo>
                      <a:pt x="95" y="369"/>
                    </a:lnTo>
                    <a:lnTo>
                      <a:pt x="84" y="399"/>
                    </a:lnTo>
                    <a:lnTo>
                      <a:pt x="79" y="432"/>
                    </a:lnTo>
                    <a:lnTo>
                      <a:pt x="82" y="464"/>
                    </a:lnTo>
                    <a:lnTo>
                      <a:pt x="88" y="493"/>
                    </a:lnTo>
                    <a:lnTo>
                      <a:pt x="99" y="519"/>
                    </a:lnTo>
                    <a:lnTo>
                      <a:pt x="115" y="542"/>
                    </a:lnTo>
                    <a:lnTo>
                      <a:pt x="134" y="562"/>
                    </a:lnTo>
                    <a:lnTo>
                      <a:pt x="155" y="575"/>
                    </a:lnTo>
                    <a:lnTo>
                      <a:pt x="178" y="584"/>
                    </a:lnTo>
                    <a:lnTo>
                      <a:pt x="204" y="587"/>
                    </a:lnTo>
                    <a:lnTo>
                      <a:pt x="230" y="584"/>
                    </a:lnTo>
                    <a:lnTo>
                      <a:pt x="253" y="577"/>
                    </a:lnTo>
                    <a:lnTo>
                      <a:pt x="273" y="565"/>
                    </a:lnTo>
                    <a:lnTo>
                      <a:pt x="290" y="548"/>
                    </a:lnTo>
                    <a:lnTo>
                      <a:pt x="306" y="528"/>
                    </a:lnTo>
                    <a:lnTo>
                      <a:pt x="316" y="503"/>
                    </a:lnTo>
                    <a:lnTo>
                      <a:pt x="322" y="477"/>
                    </a:lnTo>
                    <a:lnTo>
                      <a:pt x="325" y="447"/>
                    </a:lnTo>
                    <a:lnTo>
                      <a:pt x="322" y="417"/>
                    </a:lnTo>
                    <a:lnTo>
                      <a:pt x="316" y="389"/>
                    </a:lnTo>
                    <a:lnTo>
                      <a:pt x="306" y="365"/>
                    </a:lnTo>
                    <a:lnTo>
                      <a:pt x="292" y="343"/>
                    </a:lnTo>
                    <a:lnTo>
                      <a:pt x="274" y="327"/>
                    </a:lnTo>
                    <a:lnTo>
                      <a:pt x="254" y="316"/>
                    </a:lnTo>
                    <a:lnTo>
                      <a:pt x="230" y="309"/>
                    </a:lnTo>
                    <a:lnTo>
                      <a:pt x="203" y="306"/>
                    </a:lnTo>
                    <a:close/>
                    <a:moveTo>
                      <a:pt x="256" y="0"/>
                    </a:moveTo>
                    <a:lnTo>
                      <a:pt x="296" y="2"/>
                    </a:lnTo>
                    <a:lnTo>
                      <a:pt x="330" y="7"/>
                    </a:lnTo>
                    <a:lnTo>
                      <a:pt x="359" y="17"/>
                    </a:lnTo>
                    <a:lnTo>
                      <a:pt x="359" y="85"/>
                    </a:lnTo>
                    <a:lnTo>
                      <a:pt x="326" y="72"/>
                    </a:lnTo>
                    <a:lnTo>
                      <a:pt x="292" y="64"/>
                    </a:lnTo>
                    <a:lnTo>
                      <a:pt x="257" y="61"/>
                    </a:lnTo>
                    <a:lnTo>
                      <a:pt x="226" y="64"/>
                    </a:lnTo>
                    <a:lnTo>
                      <a:pt x="197" y="72"/>
                    </a:lnTo>
                    <a:lnTo>
                      <a:pt x="170" y="88"/>
                    </a:lnTo>
                    <a:lnTo>
                      <a:pt x="145" y="108"/>
                    </a:lnTo>
                    <a:lnTo>
                      <a:pt x="125" y="136"/>
                    </a:lnTo>
                    <a:lnTo>
                      <a:pt x="107" y="167"/>
                    </a:lnTo>
                    <a:lnTo>
                      <a:pt x="92" y="203"/>
                    </a:lnTo>
                    <a:lnTo>
                      <a:pt x="84" y="242"/>
                    </a:lnTo>
                    <a:lnTo>
                      <a:pt x="76" y="285"/>
                    </a:lnTo>
                    <a:lnTo>
                      <a:pt x="75" y="333"/>
                    </a:lnTo>
                    <a:lnTo>
                      <a:pt x="76" y="333"/>
                    </a:lnTo>
                    <a:lnTo>
                      <a:pt x="92" y="307"/>
                    </a:lnTo>
                    <a:lnTo>
                      <a:pt x="112" y="284"/>
                    </a:lnTo>
                    <a:lnTo>
                      <a:pt x="134" y="267"/>
                    </a:lnTo>
                    <a:lnTo>
                      <a:pt x="160" y="255"/>
                    </a:lnTo>
                    <a:lnTo>
                      <a:pt x="187" y="248"/>
                    </a:lnTo>
                    <a:lnTo>
                      <a:pt x="218" y="245"/>
                    </a:lnTo>
                    <a:lnTo>
                      <a:pt x="257" y="248"/>
                    </a:lnTo>
                    <a:lnTo>
                      <a:pt x="292" y="258"/>
                    </a:lnTo>
                    <a:lnTo>
                      <a:pt x="322" y="275"/>
                    </a:lnTo>
                    <a:lnTo>
                      <a:pt x="349" y="298"/>
                    </a:lnTo>
                    <a:lnTo>
                      <a:pt x="369" y="327"/>
                    </a:lnTo>
                    <a:lnTo>
                      <a:pt x="385" y="359"/>
                    </a:lnTo>
                    <a:lnTo>
                      <a:pt x="394" y="396"/>
                    </a:lnTo>
                    <a:lnTo>
                      <a:pt x="398" y="438"/>
                    </a:lnTo>
                    <a:lnTo>
                      <a:pt x="395" y="477"/>
                    </a:lnTo>
                    <a:lnTo>
                      <a:pt x="386" y="513"/>
                    </a:lnTo>
                    <a:lnTo>
                      <a:pt x="372" y="546"/>
                    </a:lnTo>
                    <a:lnTo>
                      <a:pt x="352" y="577"/>
                    </a:lnTo>
                    <a:lnTo>
                      <a:pt x="329" y="601"/>
                    </a:lnTo>
                    <a:lnTo>
                      <a:pt x="302" y="621"/>
                    </a:lnTo>
                    <a:lnTo>
                      <a:pt x="270" y="636"/>
                    </a:lnTo>
                    <a:lnTo>
                      <a:pt x="237" y="644"/>
                    </a:lnTo>
                    <a:lnTo>
                      <a:pt x="201" y="647"/>
                    </a:lnTo>
                    <a:lnTo>
                      <a:pt x="165" y="644"/>
                    </a:lnTo>
                    <a:lnTo>
                      <a:pt x="132" y="636"/>
                    </a:lnTo>
                    <a:lnTo>
                      <a:pt x="104" y="621"/>
                    </a:lnTo>
                    <a:lnTo>
                      <a:pt x="78" y="600"/>
                    </a:lnTo>
                    <a:lnTo>
                      <a:pt x="55" y="572"/>
                    </a:lnTo>
                    <a:lnTo>
                      <a:pt x="35" y="539"/>
                    </a:lnTo>
                    <a:lnTo>
                      <a:pt x="20" y="502"/>
                    </a:lnTo>
                    <a:lnTo>
                      <a:pt x="9" y="460"/>
                    </a:lnTo>
                    <a:lnTo>
                      <a:pt x="3" y="414"/>
                    </a:lnTo>
                    <a:lnTo>
                      <a:pt x="0" y="362"/>
                    </a:lnTo>
                    <a:lnTo>
                      <a:pt x="3" y="309"/>
                    </a:lnTo>
                    <a:lnTo>
                      <a:pt x="9" y="260"/>
                    </a:lnTo>
                    <a:lnTo>
                      <a:pt x="19" y="215"/>
                    </a:lnTo>
                    <a:lnTo>
                      <a:pt x="32" y="172"/>
                    </a:lnTo>
                    <a:lnTo>
                      <a:pt x="51" y="133"/>
                    </a:lnTo>
                    <a:lnTo>
                      <a:pt x="71" y="98"/>
                    </a:lnTo>
                    <a:lnTo>
                      <a:pt x="95" y="69"/>
                    </a:lnTo>
                    <a:lnTo>
                      <a:pt x="122" y="45"/>
                    </a:lnTo>
                    <a:lnTo>
                      <a:pt x="152" y="25"/>
                    </a:lnTo>
                    <a:lnTo>
                      <a:pt x="184" y="12"/>
                    </a:lnTo>
                    <a:lnTo>
                      <a:pt x="218" y="3"/>
                    </a:lnTo>
                    <a:lnTo>
                      <a:pt x="25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87" name="Freeform 29"/>
              <p:cNvSpPr>
                <a:spLocks/>
              </p:cNvSpPr>
              <p:nvPr/>
            </p:nvSpPr>
            <p:spPr bwMode="auto">
              <a:xfrm>
                <a:off x="2435226" y="4476751"/>
                <a:ext cx="185738" cy="338138"/>
              </a:xfrm>
              <a:custGeom>
                <a:avLst/>
                <a:gdLst>
                  <a:gd name="T0" fmla="*/ 33 w 350"/>
                  <a:gd name="T1" fmla="*/ 0 h 637"/>
                  <a:gd name="T2" fmla="*/ 321 w 350"/>
                  <a:gd name="T3" fmla="*/ 0 h 637"/>
                  <a:gd name="T4" fmla="*/ 321 w 350"/>
                  <a:gd name="T5" fmla="*/ 65 h 637"/>
                  <a:gd name="T6" fmla="*/ 94 w 350"/>
                  <a:gd name="T7" fmla="*/ 65 h 637"/>
                  <a:gd name="T8" fmla="*/ 81 w 350"/>
                  <a:gd name="T9" fmla="*/ 250 h 637"/>
                  <a:gd name="T10" fmla="*/ 139 w 350"/>
                  <a:gd name="T11" fmla="*/ 247 h 637"/>
                  <a:gd name="T12" fmla="*/ 186 w 350"/>
                  <a:gd name="T13" fmla="*/ 250 h 637"/>
                  <a:gd name="T14" fmla="*/ 226 w 350"/>
                  <a:gd name="T15" fmla="*/ 260 h 637"/>
                  <a:gd name="T16" fmla="*/ 262 w 350"/>
                  <a:gd name="T17" fmla="*/ 274 h 637"/>
                  <a:gd name="T18" fmla="*/ 294 w 350"/>
                  <a:gd name="T19" fmla="*/ 296 h 637"/>
                  <a:gd name="T20" fmla="*/ 314 w 350"/>
                  <a:gd name="T21" fmla="*/ 317 h 637"/>
                  <a:gd name="T22" fmla="*/ 330 w 350"/>
                  <a:gd name="T23" fmla="*/ 342 h 637"/>
                  <a:gd name="T24" fmla="*/ 341 w 350"/>
                  <a:gd name="T25" fmla="*/ 371 h 637"/>
                  <a:gd name="T26" fmla="*/ 347 w 350"/>
                  <a:gd name="T27" fmla="*/ 401 h 637"/>
                  <a:gd name="T28" fmla="*/ 350 w 350"/>
                  <a:gd name="T29" fmla="*/ 435 h 637"/>
                  <a:gd name="T30" fmla="*/ 347 w 350"/>
                  <a:gd name="T31" fmla="*/ 470 h 637"/>
                  <a:gd name="T32" fmla="*/ 340 w 350"/>
                  <a:gd name="T33" fmla="*/ 503 h 637"/>
                  <a:gd name="T34" fmla="*/ 328 w 350"/>
                  <a:gd name="T35" fmla="*/ 532 h 637"/>
                  <a:gd name="T36" fmla="*/ 311 w 350"/>
                  <a:gd name="T37" fmla="*/ 559 h 637"/>
                  <a:gd name="T38" fmla="*/ 290 w 350"/>
                  <a:gd name="T39" fmla="*/ 582 h 637"/>
                  <a:gd name="T40" fmla="*/ 264 w 350"/>
                  <a:gd name="T41" fmla="*/ 603 h 637"/>
                  <a:gd name="T42" fmla="*/ 235 w 350"/>
                  <a:gd name="T43" fmla="*/ 618 h 637"/>
                  <a:gd name="T44" fmla="*/ 203 w 350"/>
                  <a:gd name="T45" fmla="*/ 628 h 637"/>
                  <a:gd name="T46" fmla="*/ 168 w 350"/>
                  <a:gd name="T47" fmla="*/ 636 h 637"/>
                  <a:gd name="T48" fmla="*/ 129 w 350"/>
                  <a:gd name="T49" fmla="*/ 637 h 637"/>
                  <a:gd name="T50" fmla="*/ 89 w 350"/>
                  <a:gd name="T51" fmla="*/ 636 h 637"/>
                  <a:gd name="T52" fmla="*/ 53 w 350"/>
                  <a:gd name="T53" fmla="*/ 631 h 637"/>
                  <a:gd name="T54" fmla="*/ 24 w 350"/>
                  <a:gd name="T55" fmla="*/ 623 h 637"/>
                  <a:gd name="T56" fmla="*/ 0 w 350"/>
                  <a:gd name="T57" fmla="*/ 611 h 637"/>
                  <a:gd name="T58" fmla="*/ 0 w 350"/>
                  <a:gd name="T59" fmla="*/ 535 h 637"/>
                  <a:gd name="T60" fmla="*/ 43 w 350"/>
                  <a:gd name="T61" fmla="*/ 558 h 637"/>
                  <a:gd name="T62" fmla="*/ 86 w 350"/>
                  <a:gd name="T63" fmla="*/ 572 h 637"/>
                  <a:gd name="T64" fmla="*/ 130 w 350"/>
                  <a:gd name="T65" fmla="*/ 577 h 637"/>
                  <a:gd name="T66" fmla="*/ 162 w 350"/>
                  <a:gd name="T67" fmla="*/ 574 h 637"/>
                  <a:gd name="T68" fmla="*/ 189 w 350"/>
                  <a:gd name="T69" fmla="*/ 568 h 637"/>
                  <a:gd name="T70" fmla="*/ 215 w 350"/>
                  <a:gd name="T71" fmla="*/ 555 h 637"/>
                  <a:gd name="T72" fmla="*/ 236 w 350"/>
                  <a:gd name="T73" fmla="*/ 539 h 637"/>
                  <a:gd name="T74" fmla="*/ 254 w 350"/>
                  <a:gd name="T75" fmla="*/ 519 h 637"/>
                  <a:gd name="T76" fmla="*/ 267 w 350"/>
                  <a:gd name="T77" fmla="*/ 496 h 637"/>
                  <a:gd name="T78" fmla="*/ 274 w 350"/>
                  <a:gd name="T79" fmla="*/ 470 h 637"/>
                  <a:gd name="T80" fmla="*/ 277 w 350"/>
                  <a:gd name="T81" fmla="*/ 440 h 637"/>
                  <a:gd name="T82" fmla="*/ 274 w 350"/>
                  <a:gd name="T83" fmla="*/ 411 h 637"/>
                  <a:gd name="T84" fmla="*/ 267 w 350"/>
                  <a:gd name="T85" fmla="*/ 385 h 637"/>
                  <a:gd name="T86" fmla="*/ 254 w 350"/>
                  <a:gd name="T87" fmla="*/ 363 h 637"/>
                  <a:gd name="T88" fmla="*/ 236 w 350"/>
                  <a:gd name="T89" fmla="*/ 345 h 637"/>
                  <a:gd name="T90" fmla="*/ 214 w 350"/>
                  <a:gd name="T91" fmla="*/ 329 h 637"/>
                  <a:gd name="T92" fmla="*/ 186 w 350"/>
                  <a:gd name="T93" fmla="*/ 319 h 637"/>
                  <a:gd name="T94" fmla="*/ 153 w 350"/>
                  <a:gd name="T95" fmla="*/ 311 h 637"/>
                  <a:gd name="T96" fmla="*/ 117 w 350"/>
                  <a:gd name="T97" fmla="*/ 309 h 637"/>
                  <a:gd name="T98" fmla="*/ 77 w 350"/>
                  <a:gd name="T99" fmla="*/ 310 h 637"/>
                  <a:gd name="T100" fmla="*/ 43 w 350"/>
                  <a:gd name="T101" fmla="*/ 311 h 637"/>
                  <a:gd name="T102" fmla="*/ 11 w 350"/>
                  <a:gd name="T103" fmla="*/ 314 h 637"/>
                  <a:gd name="T104" fmla="*/ 33 w 350"/>
                  <a:gd name="T10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37">
                    <a:moveTo>
                      <a:pt x="33" y="0"/>
                    </a:moveTo>
                    <a:lnTo>
                      <a:pt x="321" y="0"/>
                    </a:lnTo>
                    <a:lnTo>
                      <a:pt x="321" y="65"/>
                    </a:lnTo>
                    <a:lnTo>
                      <a:pt x="94" y="65"/>
                    </a:lnTo>
                    <a:lnTo>
                      <a:pt x="81" y="250"/>
                    </a:lnTo>
                    <a:lnTo>
                      <a:pt x="139" y="247"/>
                    </a:lnTo>
                    <a:lnTo>
                      <a:pt x="186" y="250"/>
                    </a:lnTo>
                    <a:lnTo>
                      <a:pt x="226" y="260"/>
                    </a:lnTo>
                    <a:lnTo>
                      <a:pt x="262" y="274"/>
                    </a:lnTo>
                    <a:lnTo>
                      <a:pt x="294" y="296"/>
                    </a:lnTo>
                    <a:lnTo>
                      <a:pt x="314" y="317"/>
                    </a:lnTo>
                    <a:lnTo>
                      <a:pt x="330" y="342"/>
                    </a:lnTo>
                    <a:lnTo>
                      <a:pt x="341" y="371"/>
                    </a:lnTo>
                    <a:lnTo>
                      <a:pt x="347" y="401"/>
                    </a:lnTo>
                    <a:lnTo>
                      <a:pt x="350" y="435"/>
                    </a:lnTo>
                    <a:lnTo>
                      <a:pt x="347" y="470"/>
                    </a:lnTo>
                    <a:lnTo>
                      <a:pt x="340" y="503"/>
                    </a:lnTo>
                    <a:lnTo>
                      <a:pt x="328" y="532"/>
                    </a:lnTo>
                    <a:lnTo>
                      <a:pt x="311" y="559"/>
                    </a:lnTo>
                    <a:lnTo>
                      <a:pt x="290" y="582"/>
                    </a:lnTo>
                    <a:lnTo>
                      <a:pt x="264" y="603"/>
                    </a:lnTo>
                    <a:lnTo>
                      <a:pt x="235" y="618"/>
                    </a:lnTo>
                    <a:lnTo>
                      <a:pt x="203" y="628"/>
                    </a:lnTo>
                    <a:lnTo>
                      <a:pt x="168" y="636"/>
                    </a:lnTo>
                    <a:lnTo>
                      <a:pt x="129" y="637"/>
                    </a:lnTo>
                    <a:lnTo>
                      <a:pt x="89" y="636"/>
                    </a:lnTo>
                    <a:lnTo>
                      <a:pt x="53" y="631"/>
                    </a:lnTo>
                    <a:lnTo>
                      <a:pt x="24" y="623"/>
                    </a:lnTo>
                    <a:lnTo>
                      <a:pt x="0" y="611"/>
                    </a:lnTo>
                    <a:lnTo>
                      <a:pt x="0" y="535"/>
                    </a:lnTo>
                    <a:lnTo>
                      <a:pt x="43" y="558"/>
                    </a:lnTo>
                    <a:lnTo>
                      <a:pt x="86" y="572"/>
                    </a:lnTo>
                    <a:lnTo>
                      <a:pt x="130" y="577"/>
                    </a:lnTo>
                    <a:lnTo>
                      <a:pt x="162" y="574"/>
                    </a:lnTo>
                    <a:lnTo>
                      <a:pt x="189" y="568"/>
                    </a:lnTo>
                    <a:lnTo>
                      <a:pt x="215" y="555"/>
                    </a:lnTo>
                    <a:lnTo>
                      <a:pt x="236" y="539"/>
                    </a:lnTo>
                    <a:lnTo>
                      <a:pt x="254" y="519"/>
                    </a:lnTo>
                    <a:lnTo>
                      <a:pt x="267" y="496"/>
                    </a:lnTo>
                    <a:lnTo>
                      <a:pt x="274" y="470"/>
                    </a:lnTo>
                    <a:lnTo>
                      <a:pt x="277" y="440"/>
                    </a:lnTo>
                    <a:lnTo>
                      <a:pt x="274" y="411"/>
                    </a:lnTo>
                    <a:lnTo>
                      <a:pt x="267" y="385"/>
                    </a:lnTo>
                    <a:lnTo>
                      <a:pt x="254" y="363"/>
                    </a:lnTo>
                    <a:lnTo>
                      <a:pt x="236" y="345"/>
                    </a:lnTo>
                    <a:lnTo>
                      <a:pt x="214" y="329"/>
                    </a:lnTo>
                    <a:lnTo>
                      <a:pt x="186" y="319"/>
                    </a:lnTo>
                    <a:lnTo>
                      <a:pt x="153" y="311"/>
                    </a:lnTo>
                    <a:lnTo>
                      <a:pt x="117" y="309"/>
                    </a:lnTo>
                    <a:lnTo>
                      <a:pt x="77" y="310"/>
                    </a:lnTo>
                    <a:lnTo>
                      <a:pt x="43" y="311"/>
                    </a:lnTo>
                    <a:lnTo>
                      <a:pt x="11" y="314"/>
                    </a:lnTo>
                    <a:lnTo>
                      <a:pt x="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88" name="Freeform 30"/>
              <p:cNvSpPr>
                <a:spLocks/>
              </p:cNvSpPr>
              <p:nvPr/>
            </p:nvSpPr>
            <p:spPr bwMode="auto">
              <a:xfrm>
                <a:off x="119063" y="4367213"/>
                <a:ext cx="458788" cy="552450"/>
              </a:xfrm>
              <a:custGeom>
                <a:avLst/>
                <a:gdLst>
                  <a:gd name="T0" fmla="*/ 558 w 868"/>
                  <a:gd name="T1" fmla="*/ 0 h 1045"/>
                  <a:gd name="T2" fmla="*/ 868 w 868"/>
                  <a:gd name="T3" fmla="*/ 90 h 1045"/>
                  <a:gd name="T4" fmla="*/ 868 w 868"/>
                  <a:gd name="T5" fmla="*/ 957 h 1045"/>
                  <a:gd name="T6" fmla="*/ 868 w 868"/>
                  <a:gd name="T7" fmla="*/ 957 h 1045"/>
                  <a:gd name="T8" fmla="*/ 868 w 868"/>
                  <a:gd name="T9" fmla="*/ 957 h 1045"/>
                  <a:gd name="T10" fmla="*/ 868 w 868"/>
                  <a:gd name="T11" fmla="*/ 959 h 1045"/>
                  <a:gd name="T12" fmla="*/ 558 w 868"/>
                  <a:gd name="T13" fmla="*/ 1045 h 1045"/>
                  <a:gd name="T14" fmla="*/ 558 w 868"/>
                  <a:gd name="T15" fmla="*/ 1044 h 1045"/>
                  <a:gd name="T16" fmla="*/ 0 w 868"/>
                  <a:gd name="T17" fmla="*/ 837 h 1045"/>
                  <a:gd name="T18" fmla="*/ 558 w 868"/>
                  <a:gd name="T19" fmla="*/ 914 h 1045"/>
                  <a:gd name="T20" fmla="*/ 558 w 868"/>
                  <a:gd name="T21" fmla="*/ 163 h 1045"/>
                  <a:gd name="T22" fmla="*/ 189 w 868"/>
                  <a:gd name="T23" fmla="*/ 252 h 1045"/>
                  <a:gd name="T24" fmla="*/ 189 w 868"/>
                  <a:gd name="T25" fmla="*/ 763 h 1045"/>
                  <a:gd name="T26" fmla="*/ 0 w 868"/>
                  <a:gd name="T27" fmla="*/ 837 h 1045"/>
                  <a:gd name="T28" fmla="*/ 0 w 868"/>
                  <a:gd name="T29" fmla="*/ 209 h 1045"/>
                  <a:gd name="T30" fmla="*/ 1 w 868"/>
                  <a:gd name="T31" fmla="*/ 209 h 1045"/>
                  <a:gd name="T32" fmla="*/ 558 w 868"/>
                  <a:gd name="T33"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1045">
                    <a:moveTo>
                      <a:pt x="558" y="0"/>
                    </a:moveTo>
                    <a:lnTo>
                      <a:pt x="868" y="90"/>
                    </a:lnTo>
                    <a:lnTo>
                      <a:pt x="868" y="957"/>
                    </a:lnTo>
                    <a:lnTo>
                      <a:pt x="868" y="957"/>
                    </a:lnTo>
                    <a:lnTo>
                      <a:pt x="868" y="957"/>
                    </a:lnTo>
                    <a:lnTo>
                      <a:pt x="868" y="959"/>
                    </a:lnTo>
                    <a:lnTo>
                      <a:pt x="558" y="1045"/>
                    </a:lnTo>
                    <a:lnTo>
                      <a:pt x="558" y="1044"/>
                    </a:lnTo>
                    <a:lnTo>
                      <a:pt x="0" y="837"/>
                    </a:lnTo>
                    <a:lnTo>
                      <a:pt x="558" y="914"/>
                    </a:lnTo>
                    <a:lnTo>
                      <a:pt x="558" y="163"/>
                    </a:lnTo>
                    <a:lnTo>
                      <a:pt x="189" y="252"/>
                    </a:lnTo>
                    <a:lnTo>
                      <a:pt x="189" y="763"/>
                    </a:lnTo>
                    <a:lnTo>
                      <a:pt x="0" y="837"/>
                    </a:lnTo>
                    <a:lnTo>
                      <a:pt x="0" y="209"/>
                    </a:lnTo>
                    <a:lnTo>
                      <a:pt x="1" y="209"/>
                    </a:lnTo>
                    <a:lnTo>
                      <a:pt x="5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7" name="Group 1206"/>
          <p:cNvGrpSpPr/>
          <p:nvPr/>
        </p:nvGrpSpPr>
        <p:grpSpPr>
          <a:xfrm>
            <a:off x="1676960" y="1693534"/>
            <a:ext cx="640080" cy="348808"/>
            <a:chOff x="1676960" y="1693534"/>
            <a:chExt cx="640080" cy="348808"/>
          </a:xfrm>
        </p:grpSpPr>
        <p:grpSp>
          <p:nvGrpSpPr>
            <p:cNvPr id="1355" name="Group 1354"/>
            <p:cNvGrpSpPr/>
            <p:nvPr/>
          </p:nvGrpSpPr>
          <p:grpSpPr>
            <a:xfrm flipH="1">
              <a:off x="1941083" y="1865185"/>
              <a:ext cx="115499" cy="177157"/>
              <a:chOff x="8805681" y="1609849"/>
              <a:chExt cx="609598" cy="935036"/>
            </a:xfrm>
            <a:solidFill>
              <a:srgbClr val="FFC000"/>
            </a:solidFill>
          </p:grpSpPr>
          <p:sp>
            <p:nvSpPr>
              <p:cNvPr id="136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7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356" name="Group 1355"/>
            <p:cNvGrpSpPr>
              <a:grpSpLocks noChangeAspect="1"/>
            </p:cNvGrpSpPr>
            <p:nvPr/>
          </p:nvGrpSpPr>
          <p:grpSpPr>
            <a:xfrm>
              <a:off x="1676960" y="1693534"/>
              <a:ext cx="640080" cy="146590"/>
              <a:chOff x="93663" y="4387850"/>
              <a:chExt cx="2439988" cy="558800"/>
            </a:xfrm>
          </p:grpSpPr>
          <p:sp>
            <p:nvSpPr>
              <p:cNvPr id="1357" name="Freeform 35"/>
              <p:cNvSpPr>
                <a:spLocks noEditPoints="1"/>
              </p:cNvSpPr>
              <p:nvPr/>
            </p:nvSpPr>
            <p:spPr bwMode="auto">
              <a:xfrm>
                <a:off x="776288" y="4503738"/>
                <a:ext cx="284163" cy="336550"/>
              </a:xfrm>
              <a:custGeom>
                <a:avLst/>
                <a:gdLst>
                  <a:gd name="T0" fmla="*/ 132 w 536"/>
                  <a:gd name="T1" fmla="*/ 116 h 635"/>
                  <a:gd name="T2" fmla="*/ 132 w 536"/>
                  <a:gd name="T3" fmla="*/ 518 h 635"/>
                  <a:gd name="T4" fmla="*/ 219 w 536"/>
                  <a:gd name="T5" fmla="*/ 518 h 635"/>
                  <a:gd name="T6" fmla="*/ 257 w 536"/>
                  <a:gd name="T7" fmla="*/ 515 h 635"/>
                  <a:gd name="T8" fmla="*/ 290 w 536"/>
                  <a:gd name="T9" fmla="*/ 507 h 635"/>
                  <a:gd name="T10" fmla="*/ 321 w 536"/>
                  <a:gd name="T11" fmla="*/ 494 h 635"/>
                  <a:gd name="T12" fmla="*/ 346 w 536"/>
                  <a:gd name="T13" fmla="*/ 476 h 635"/>
                  <a:gd name="T14" fmla="*/ 367 w 536"/>
                  <a:gd name="T15" fmla="*/ 452 h 635"/>
                  <a:gd name="T16" fmla="*/ 383 w 536"/>
                  <a:gd name="T17" fmla="*/ 425 h 635"/>
                  <a:gd name="T18" fmla="*/ 395 w 536"/>
                  <a:gd name="T19" fmla="*/ 393 h 635"/>
                  <a:gd name="T20" fmla="*/ 402 w 536"/>
                  <a:gd name="T21" fmla="*/ 357 h 635"/>
                  <a:gd name="T22" fmla="*/ 405 w 536"/>
                  <a:gd name="T23" fmla="*/ 318 h 635"/>
                  <a:gd name="T24" fmla="*/ 402 w 536"/>
                  <a:gd name="T25" fmla="*/ 278 h 635"/>
                  <a:gd name="T26" fmla="*/ 395 w 536"/>
                  <a:gd name="T27" fmla="*/ 241 h 635"/>
                  <a:gd name="T28" fmla="*/ 383 w 536"/>
                  <a:gd name="T29" fmla="*/ 210 h 635"/>
                  <a:gd name="T30" fmla="*/ 367 w 536"/>
                  <a:gd name="T31" fmla="*/ 182 h 635"/>
                  <a:gd name="T32" fmla="*/ 346 w 536"/>
                  <a:gd name="T33" fmla="*/ 158 h 635"/>
                  <a:gd name="T34" fmla="*/ 321 w 536"/>
                  <a:gd name="T35" fmla="*/ 140 h 635"/>
                  <a:gd name="T36" fmla="*/ 290 w 536"/>
                  <a:gd name="T37" fmla="*/ 127 h 635"/>
                  <a:gd name="T38" fmla="*/ 257 w 536"/>
                  <a:gd name="T39" fmla="*/ 119 h 635"/>
                  <a:gd name="T40" fmla="*/ 219 w 536"/>
                  <a:gd name="T41" fmla="*/ 116 h 635"/>
                  <a:gd name="T42" fmla="*/ 132 w 536"/>
                  <a:gd name="T43" fmla="*/ 116 h 635"/>
                  <a:gd name="T44" fmla="*/ 0 w 536"/>
                  <a:gd name="T45" fmla="*/ 0 h 635"/>
                  <a:gd name="T46" fmla="*/ 224 w 536"/>
                  <a:gd name="T47" fmla="*/ 0 h 635"/>
                  <a:gd name="T48" fmla="*/ 275 w 536"/>
                  <a:gd name="T49" fmla="*/ 3 h 635"/>
                  <a:gd name="T50" fmla="*/ 321 w 536"/>
                  <a:gd name="T51" fmla="*/ 11 h 635"/>
                  <a:gd name="T52" fmla="*/ 363 w 536"/>
                  <a:gd name="T53" fmla="*/ 25 h 635"/>
                  <a:gd name="T54" fmla="*/ 402 w 536"/>
                  <a:gd name="T55" fmla="*/ 47 h 635"/>
                  <a:gd name="T56" fmla="*/ 436 w 536"/>
                  <a:gd name="T57" fmla="*/ 72 h 635"/>
                  <a:gd name="T58" fmla="*/ 465 w 536"/>
                  <a:gd name="T59" fmla="*/ 102 h 635"/>
                  <a:gd name="T60" fmla="*/ 491 w 536"/>
                  <a:gd name="T61" fmla="*/ 137 h 635"/>
                  <a:gd name="T62" fmla="*/ 510 w 536"/>
                  <a:gd name="T63" fmla="*/ 175 h 635"/>
                  <a:gd name="T64" fmla="*/ 524 w 536"/>
                  <a:gd name="T65" fmla="*/ 219 h 635"/>
                  <a:gd name="T66" fmla="*/ 533 w 536"/>
                  <a:gd name="T67" fmla="*/ 267 h 635"/>
                  <a:gd name="T68" fmla="*/ 536 w 536"/>
                  <a:gd name="T69" fmla="*/ 318 h 635"/>
                  <a:gd name="T70" fmla="*/ 533 w 536"/>
                  <a:gd name="T71" fmla="*/ 369 h 635"/>
                  <a:gd name="T72" fmla="*/ 524 w 536"/>
                  <a:gd name="T73" fmla="*/ 417 h 635"/>
                  <a:gd name="T74" fmla="*/ 510 w 536"/>
                  <a:gd name="T75" fmla="*/ 459 h 635"/>
                  <a:gd name="T76" fmla="*/ 491 w 536"/>
                  <a:gd name="T77" fmla="*/ 498 h 635"/>
                  <a:gd name="T78" fmla="*/ 465 w 536"/>
                  <a:gd name="T79" fmla="*/ 534 h 635"/>
                  <a:gd name="T80" fmla="*/ 436 w 536"/>
                  <a:gd name="T81" fmla="*/ 563 h 635"/>
                  <a:gd name="T82" fmla="*/ 402 w 536"/>
                  <a:gd name="T83" fmla="*/ 589 h 635"/>
                  <a:gd name="T84" fmla="*/ 363 w 536"/>
                  <a:gd name="T85" fmla="*/ 609 h 635"/>
                  <a:gd name="T86" fmla="*/ 321 w 536"/>
                  <a:gd name="T87" fmla="*/ 624 h 635"/>
                  <a:gd name="T88" fmla="*/ 275 w 536"/>
                  <a:gd name="T89" fmla="*/ 633 h 635"/>
                  <a:gd name="T90" fmla="*/ 224 w 536"/>
                  <a:gd name="T91" fmla="*/ 635 h 635"/>
                  <a:gd name="T92" fmla="*/ 0 w 536"/>
                  <a:gd name="T93" fmla="*/ 635 h 635"/>
                  <a:gd name="T94" fmla="*/ 0 w 536"/>
                  <a:gd name="T95"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6" h="635">
                    <a:moveTo>
                      <a:pt x="132" y="116"/>
                    </a:moveTo>
                    <a:lnTo>
                      <a:pt x="132" y="518"/>
                    </a:lnTo>
                    <a:lnTo>
                      <a:pt x="219" y="518"/>
                    </a:lnTo>
                    <a:lnTo>
                      <a:pt x="257" y="515"/>
                    </a:lnTo>
                    <a:lnTo>
                      <a:pt x="290" y="507"/>
                    </a:lnTo>
                    <a:lnTo>
                      <a:pt x="321" y="494"/>
                    </a:lnTo>
                    <a:lnTo>
                      <a:pt x="346" y="476"/>
                    </a:lnTo>
                    <a:lnTo>
                      <a:pt x="367" y="452"/>
                    </a:lnTo>
                    <a:lnTo>
                      <a:pt x="383" y="425"/>
                    </a:lnTo>
                    <a:lnTo>
                      <a:pt x="395" y="393"/>
                    </a:lnTo>
                    <a:lnTo>
                      <a:pt x="402" y="357"/>
                    </a:lnTo>
                    <a:lnTo>
                      <a:pt x="405" y="318"/>
                    </a:lnTo>
                    <a:lnTo>
                      <a:pt x="402" y="278"/>
                    </a:lnTo>
                    <a:lnTo>
                      <a:pt x="395" y="241"/>
                    </a:lnTo>
                    <a:lnTo>
                      <a:pt x="383" y="210"/>
                    </a:lnTo>
                    <a:lnTo>
                      <a:pt x="367" y="182"/>
                    </a:lnTo>
                    <a:lnTo>
                      <a:pt x="346" y="158"/>
                    </a:lnTo>
                    <a:lnTo>
                      <a:pt x="321" y="140"/>
                    </a:lnTo>
                    <a:lnTo>
                      <a:pt x="290" y="127"/>
                    </a:lnTo>
                    <a:lnTo>
                      <a:pt x="257" y="119"/>
                    </a:lnTo>
                    <a:lnTo>
                      <a:pt x="219" y="116"/>
                    </a:lnTo>
                    <a:lnTo>
                      <a:pt x="132" y="116"/>
                    </a:lnTo>
                    <a:close/>
                    <a:moveTo>
                      <a:pt x="0" y="0"/>
                    </a:moveTo>
                    <a:lnTo>
                      <a:pt x="224" y="0"/>
                    </a:lnTo>
                    <a:lnTo>
                      <a:pt x="275" y="3"/>
                    </a:lnTo>
                    <a:lnTo>
                      <a:pt x="321" y="11"/>
                    </a:lnTo>
                    <a:lnTo>
                      <a:pt x="363" y="25"/>
                    </a:lnTo>
                    <a:lnTo>
                      <a:pt x="402" y="47"/>
                    </a:lnTo>
                    <a:lnTo>
                      <a:pt x="436" y="72"/>
                    </a:lnTo>
                    <a:lnTo>
                      <a:pt x="465" y="102"/>
                    </a:lnTo>
                    <a:lnTo>
                      <a:pt x="491" y="137"/>
                    </a:lnTo>
                    <a:lnTo>
                      <a:pt x="510" y="175"/>
                    </a:lnTo>
                    <a:lnTo>
                      <a:pt x="524" y="219"/>
                    </a:lnTo>
                    <a:lnTo>
                      <a:pt x="533" y="267"/>
                    </a:lnTo>
                    <a:lnTo>
                      <a:pt x="536" y="318"/>
                    </a:lnTo>
                    <a:lnTo>
                      <a:pt x="533" y="369"/>
                    </a:lnTo>
                    <a:lnTo>
                      <a:pt x="524" y="417"/>
                    </a:lnTo>
                    <a:lnTo>
                      <a:pt x="510" y="459"/>
                    </a:lnTo>
                    <a:lnTo>
                      <a:pt x="491" y="498"/>
                    </a:lnTo>
                    <a:lnTo>
                      <a:pt x="465" y="534"/>
                    </a:lnTo>
                    <a:lnTo>
                      <a:pt x="436" y="563"/>
                    </a:lnTo>
                    <a:lnTo>
                      <a:pt x="402" y="589"/>
                    </a:lnTo>
                    <a:lnTo>
                      <a:pt x="363" y="609"/>
                    </a:lnTo>
                    <a:lnTo>
                      <a:pt x="321" y="624"/>
                    </a:lnTo>
                    <a:lnTo>
                      <a:pt x="275" y="633"/>
                    </a:lnTo>
                    <a:lnTo>
                      <a:pt x="224" y="635"/>
                    </a:lnTo>
                    <a:lnTo>
                      <a:pt x="0" y="63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58" name="Freeform 36"/>
              <p:cNvSpPr>
                <a:spLocks/>
              </p:cNvSpPr>
              <p:nvPr/>
            </p:nvSpPr>
            <p:spPr bwMode="auto">
              <a:xfrm>
                <a:off x="1092201" y="4589463"/>
                <a:ext cx="147638" cy="250825"/>
              </a:xfrm>
              <a:custGeom>
                <a:avLst/>
                <a:gdLst>
                  <a:gd name="T0" fmla="*/ 230 w 279"/>
                  <a:gd name="T1" fmla="*/ 0 h 473"/>
                  <a:gd name="T2" fmla="*/ 251 w 279"/>
                  <a:gd name="T3" fmla="*/ 2 h 473"/>
                  <a:gd name="T4" fmla="*/ 268 w 279"/>
                  <a:gd name="T5" fmla="*/ 5 h 473"/>
                  <a:gd name="T6" fmla="*/ 279 w 279"/>
                  <a:gd name="T7" fmla="*/ 9 h 473"/>
                  <a:gd name="T8" fmla="*/ 279 w 279"/>
                  <a:gd name="T9" fmla="*/ 137 h 473"/>
                  <a:gd name="T10" fmla="*/ 259 w 279"/>
                  <a:gd name="T11" fmla="*/ 129 h 473"/>
                  <a:gd name="T12" fmla="*/ 238 w 279"/>
                  <a:gd name="T13" fmla="*/ 123 h 473"/>
                  <a:gd name="T14" fmla="*/ 214 w 279"/>
                  <a:gd name="T15" fmla="*/ 122 h 473"/>
                  <a:gd name="T16" fmla="*/ 189 w 279"/>
                  <a:gd name="T17" fmla="*/ 125 h 473"/>
                  <a:gd name="T18" fmla="*/ 168 w 279"/>
                  <a:gd name="T19" fmla="*/ 132 h 473"/>
                  <a:gd name="T20" fmla="*/ 150 w 279"/>
                  <a:gd name="T21" fmla="*/ 146 h 473"/>
                  <a:gd name="T22" fmla="*/ 136 w 279"/>
                  <a:gd name="T23" fmla="*/ 164 h 473"/>
                  <a:gd name="T24" fmla="*/ 127 w 279"/>
                  <a:gd name="T25" fmla="*/ 187 h 473"/>
                  <a:gd name="T26" fmla="*/ 127 w 279"/>
                  <a:gd name="T27" fmla="*/ 473 h 473"/>
                  <a:gd name="T28" fmla="*/ 0 w 279"/>
                  <a:gd name="T29" fmla="*/ 473 h 473"/>
                  <a:gd name="T30" fmla="*/ 0 w 279"/>
                  <a:gd name="T31" fmla="*/ 10 h 473"/>
                  <a:gd name="T32" fmla="*/ 127 w 279"/>
                  <a:gd name="T33" fmla="*/ 10 h 473"/>
                  <a:gd name="T34" fmla="*/ 127 w 279"/>
                  <a:gd name="T35" fmla="*/ 55 h 473"/>
                  <a:gd name="T36" fmla="*/ 141 w 279"/>
                  <a:gd name="T37" fmla="*/ 37 h 473"/>
                  <a:gd name="T38" fmla="*/ 158 w 279"/>
                  <a:gd name="T39" fmla="*/ 22 h 473"/>
                  <a:gd name="T40" fmla="*/ 179 w 279"/>
                  <a:gd name="T41" fmla="*/ 10 h 473"/>
                  <a:gd name="T42" fmla="*/ 203 w 279"/>
                  <a:gd name="T43" fmla="*/ 3 h 473"/>
                  <a:gd name="T44" fmla="*/ 230 w 279"/>
                  <a:gd name="T45"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473">
                    <a:moveTo>
                      <a:pt x="230" y="0"/>
                    </a:moveTo>
                    <a:lnTo>
                      <a:pt x="251" y="2"/>
                    </a:lnTo>
                    <a:lnTo>
                      <a:pt x="268" y="5"/>
                    </a:lnTo>
                    <a:lnTo>
                      <a:pt x="279" y="9"/>
                    </a:lnTo>
                    <a:lnTo>
                      <a:pt x="279" y="137"/>
                    </a:lnTo>
                    <a:lnTo>
                      <a:pt x="259" y="129"/>
                    </a:lnTo>
                    <a:lnTo>
                      <a:pt x="238" y="123"/>
                    </a:lnTo>
                    <a:lnTo>
                      <a:pt x="214" y="122"/>
                    </a:lnTo>
                    <a:lnTo>
                      <a:pt x="189" y="125"/>
                    </a:lnTo>
                    <a:lnTo>
                      <a:pt x="168" y="132"/>
                    </a:lnTo>
                    <a:lnTo>
                      <a:pt x="150" y="146"/>
                    </a:lnTo>
                    <a:lnTo>
                      <a:pt x="136" y="164"/>
                    </a:lnTo>
                    <a:lnTo>
                      <a:pt x="127" y="187"/>
                    </a:lnTo>
                    <a:lnTo>
                      <a:pt x="127" y="473"/>
                    </a:lnTo>
                    <a:lnTo>
                      <a:pt x="0" y="473"/>
                    </a:lnTo>
                    <a:lnTo>
                      <a:pt x="0" y="10"/>
                    </a:lnTo>
                    <a:lnTo>
                      <a:pt x="127" y="10"/>
                    </a:lnTo>
                    <a:lnTo>
                      <a:pt x="127" y="55"/>
                    </a:lnTo>
                    <a:lnTo>
                      <a:pt x="141" y="37"/>
                    </a:lnTo>
                    <a:lnTo>
                      <a:pt x="158" y="22"/>
                    </a:lnTo>
                    <a:lnTo>
                      <a:pt x="179" y="10"/>
                    </a:lnTo>
                    <a:lnTo>
                      <a:pt x="203" y="3"/>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59" name="Freeform 37"/>
              <p:cNvSpPr>
                <a:spLocks noEditPoints="1"/>
              </p:cNvSpPr>
              <p:nvPr/>
            </p:nvSpPr>
            <p:spPr bwMode="auto">
              <a:xfrm>
                <a:off x="1254126" y="4589463"/>
                <a:ext cx="239713" cy="257175"/>
              </a:xfrm>
              <a:custGeom>
                <a:avLst/>
                <a:gdLst>
                  <a:gd name="T0" fmla="*/ 200 w 451"/>
                  <a:gd name="T1" fmla="*/ 112 h 485"/>
                  <a:gd name="T2" fmla="*/ 160 w 451"/>
                  <a:gd name="T3" fmla="*/ 137 h 485"/>
                  <a:gd name="T4" fmla="*/ 136 w 451"/>
                  <a:gd name="T5" fmla="*/ 183 h 485"/>
                  <a:gd name="T6" fmla="*/ 127 w 451"/>
                  <a:gd name="T7" fmla="*/ 243 h 485"/>
                  <a:gd name="T8" fmla="*/ 136 w 451"/>
                  <a:gd name="T9" fmla="*/ 303 h 485"/>
                  <a:gd name="T10" fmla="*/ 160 w 451"/>
                  <a:gd name="T11" fmla="*/ 348 h 485"/>
                  <a:gd name="T12" fmla="*/ 200 w 451"/>
                  <a:gd name="T13" fmla="*/ 372 h 485"/>
                  <a:gd name="T14" fmla="*/ 251 w 451"/>
                  <a:gd name="T15" fmla="*/ 372 h 485"/>
                  <a:gd name="T16" fmla="*/ 291 w 451"/>
                  <a:gd name="T17" fmla="*/ 348 h 485"/>
                  <a:gd name="T18" fmla="*/ 317 w 451"/>
                  <a:gd name="T19" fmla="*/ 303 h 485"/>
                  <a:gd name="T20" fmla="*/ 325 w 451"/>
                  <a:gd name="T21" fmla="*/ 243 h 485"/>
                  <a:gd name="T22" fmla="*/ 317 w 451"/>
                  <a:gd name="T23" fmla="*/ 183 h 485"/>
                  <a:gd name="T24" fmla="*/ 291 w 451"/>
                  <a:gd name="T25" fmla="*/ 137 h 485"/>
                  <a:gd name="T26" fmla="*/ 251 w 451"/>
                  <a:gd name="T27" fmla="*/ 112 h 485"/>
                  <a:gd name="T28" fmla="*/ 226 w 451"/>
                  <a:gd name="T29" fmla="*/ 0 h 485"/>
                  <a:gd name="T30" fmla="*/ 308 w 451"/>
                  <a:gd name="T31" fmla="*/ 14 h 485"/>
                  <a:gd name="T32" fmla="*/ 376 w 451"/>
                  <a:gd name="T33" fmla="*/ 54 h 485"/>
                  <a:gd name="T34" fmla="*/ 422 w 451"/>
                  <a:gd name="T35" fmla="*/ 116 h 485"/>
                  <a:gd name="T36" fmla="*/ 448 w 451"/>
                  <a:gd name="T37" fmla="*/ 197 h 485"/>
                  <a:gd name="T38" fmla="*/ 448 w 451"/>
                  <a:gd name="T39" fmla="*/ 288 h 485"/>
                  <a:gd name="T40" fmla="*/ 422 w 451"/>
                  <a:gd name="T41" fmla="*/ 369 h 485"/>
                  <a:gd name="T42" fmla="*/ 376 w 451"/>
                  <a:gd name="T43" fmla="*/ 430 h 485"/>
                  <a:gd name="T44" fmla="*/ 308 w 451"/>
                  <a:gd name="T45" fmla="*/ 471 h 485"/>
                  <a:gd name="T46" fmla="*/ 226 w 451"/>
                  <a:gd name="T47" fmla="*/ 485 h 485"/>
                  <a:gd name="T48" fmla="*/ 143 w 451"/>
                  <a:gd name="T49" fmla="*/ 471 h 485"/>
                  <a:gd name="T50" fmla="*/ 77 w 451"/>
                  <a:gd name="T51" fmla="*/ 430 h 485"/>
                  <a:gd name="T52" fmla="*/ 29 w 451"/>
                  <a:gd name="T53" fmla="*/ 369 h 485"/>
                  <a:gd name="T54" fmla="*/ 4 w 451"/>
                  <a:gd name="T55" fmla="*/ 288 h 485"/>
                  <a:gd name="T56" fmla="*/ 4 w 451"/>
                  <a:gd name="T57" fmla="*/ 197 h 485"/>
                  <a:gd name="T58" fmla="*/ 29 w 451"/>
                  <a:gd name="T59" fmla="*/ 116 h 485"/>
                  <a:gd name="T60" fmla="*/ 77 w 451"/>
                  <a:gd name="T61" fmla="*/ 54 h 485"/>
                  <a:gd name="T62" fmla="*/ 143 w 451"/>
                  <a:gd name="T63" fmla="*/ 14 h 485"/>
                  <a:gd name="T64" fmla="*/ 226 w 451"/>
                  <a:gd name="T6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485">
                    <a:moveTo>
                      <a:pt x="226" y="109"/>
                    </a:moveTo>
                    <a:lnTo>
                      <a:pt x="200" y="112"/>
                    </a:lnTo>
                    <a:lnTo>
                      <a:pt x="178" y="122"/>
                    </a:lnTo>
                    <a:lnTo>
                      <a:pt x="160" y="137"/>
                    </a:lnTo>
                    <a:lnTo>
                      <a:pt x="146" y="157"/>
                    </a:lnTo>
                    <a:lnTo>
                      <a:pt x="136" y="183"/>
                    </a:lnTo>
                    <a:lnTo>
                      <a:pt x="129" y="211"/>
                    </a:lnTo>
                    <a:lnTo>
                      <a:pt x="127" y="243"/>
                    </a:lnTo>
                    <a:lnTo>
                      <a:pt x="129" y="274"/>
                    </a:lnTo>
                    <a:lnTo>
                      <a:pt x="136" y="303"/>
                    </a:lnTo>
                    <a:lnTo>
                      <a:pt x="146" y="327"/>
                    </a:lnTo>
                    <a:lnTo>
                      <a:pt x="160" y="348"/>
                    </a:lnTo>
                    <a:lnTo>
                      <a:pt x="178" y="362"/>
                    </a:lnTo>
                    <a:lnTo>
                      <a:pt x="200" y="372"/>
                    </a:lnTo>
                    <a:lnTo>
                      <a:pt x="226" y="376"/>
                    </a:lnTo>
                    <a:lnTo>
                      <a:pt x="251" y="372"/>
                    </a:lnTo>
                    <a:lnTo>
                      <a:pt x="273" y="362"/>
                    </a:lnTo>
                    <a:lnTo>
                      <a:pt x="291" y="348"/>
                    </a:lnTo>
                    <a:lnTo>
                      <a:pt x="305" y="327"/>
                    </a:lnTo>
                    <a:lnTo>
                      <a:pt x="317" y="303"/>
                    </a:lnTo>
                    <a:lnTo>
                      <a:pt x="322" y="274"/>
                    </a:lnTo>
                    <a:lnTo>
                      <a:pt x="325" y="243"/>
                    </a:lnTo>
                    <a:lnTo>
                      <a:pt x="322" y="211"/>
                    </a:lnTo>
                    <a:lnTo>
                      <a:pt x="317" y="183"/>
                    </a:lnTo>
                    <a:lnTo>
                      <a:pt x="305" y="157"/>
                    </a:lnTo>
                    <a:lnTo>
                      <a:pt x="291" y="137"/>
                    </a:lnTo>
                    <a:lnTo>
                      <a:pt x="273" y="122"/>
                    </a:lnTo>
                    <a:lnTo>
                      <a:pt x="251" y="112"/>
                    </a:lnTo>
                    <a:lnTo>
                      <a:pt x="226" y="109"/>
                    </a:lnTo>
                    <a:close/>
                    <a:moveTo>
                      <a:pt x="226" y="0"/>
                    </a:moveTo>
                    <a:lnTo>
                      <a:pt x="269" y="3"/>
                    </a:lnTo>
                    <a:lnTo>
                      <a:pt x="308" y="14"/>
                    </a:lnTo>
                    <a:lnTo>
                      <a:pt x="343" y="31"/>
                    </a:lnTo>
                    <a:lnTo>
                      <a:pt x="376" y="54"/>
                    </a:lnTo>
                    <a:lnTo>
                      <a:pt x="401" y="82"/>
                    </a:lnTo>
                    <a:lnTo>
                      <a:pt x="422" y="116"/>
                    </a:lnTo>
                    <a:lnTo>
                      <a:pt x="439" y="154"/>
                    </a:lnTo>
                    <a:lnTo>
                      <a:pt x="448" y="197"/>
                    </a:lnTo>
                    <a:lnTo>
                      <a:pt x="451" y="243"/>
                    </a:lnTo>
                    <a:lnTo>
                      <a:pt x="448" y="288"/>
                    </a:lnTo>
                    <a:lnTo>
                      <a:pt x="439" y="331"/>
                    </a:lnTo>
                    <a:lnTo>
                      <a:pt x="422" y="369"/>
                    </a:lnTo>
                    <a:lnTo>
                      <a:pt x="401" y="401"/>
                    </a:lnTo>
                    <a:lnTo>
                      <a:pt x="376" y="430"/>
                    </a:lnTo>
                    <a:lnTo>
                      <a:pt x="343" y="454"/>
                    </a:lnTo>
                    <a:lnTo>
                      <a:pt x="308" y="471"/>
                    </a:lnTo>
                    <a:lnTo>
                      <a:pt x="269" y="481"/>
                    </a:lnTo>
                    <a:lnTo>
                      <a:pt x="226" y="485"/>
                    </a:lnTo>
                    <a:lnTo>
                      <a:pt x="183" y="481"/>
                    </a:lnTo>
                    <a:lnTo>
                      <a:pt x="143" y="471"/>
                    </a:lnTo>
                    <a:lnTo>
                      <a:pt x="108" y="454"/>
                    </a:lnTo>
                    <a:lnTo>
                      <a:pt x="77" y="430"/>
                    </a:lnTo>
                    <a:lnTo>
                      <a:pt x="50" y="401"/>
                    </a:lnTo>
                    <a:lnTo>
                      <a:pt x="29" y="369"/>
                    </a:lnTo>
                    <a:lnTo>
                      <a:pt x="14" y="331"/>
                    </a:lnTo>
                    <a:lnTo>
                      <a:pt x="4" y="288"/>
                    </a:lnTo>
                    <a:lnTo>
                      <a:pt x="0" y="243"/>
                    </a:lnTo>
                    <a:lnTo>
                      <a:pt x="4" y="197"/>
                    </a:lnTo>
                    <a:lnTo>
                      <a:pt x="14" y="154"/>
                    </a:lnTo>
                    <a:lnTo>
                      <a:pt x="29" y="116"/>
                    </a:lnTo>
                    <a:lnTo>
                      <a:pt x="50" y="82"/>
                    </a:lnTo>
                    <a:lnTo>
                      <a:pt x="77" y="54"/>
                    </a:lnTo>
                    <a:lnTo>
                      <a:pt x="108" y="31"/>
                    </a:lnTo>
                    <a:lnTo>
                      <a:pt x="143" y="14"/>
                    </a:lnTo>
                    <a:lnTo>
                      <a:pt x="183" y="3"/>
                    </a:lnTo>
                    <a:lnTo>
                      <a:pt x="2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0" name="Freeform 38"/>
              <p:cNvSpPr>
                <a:spLocks noEditPoints="1"/>
              </p:cNvSpPr>
              <p:nvPr/>
            </p:nvSpPr>
            <p:spPr bwMode="auto">
              <a:xfrm>
                <a:off x="1522413" y="4589463"/>
                <a:ext cx="239713" cy="341313"/>
              </a:xfrm>
              <a:custGeom>
                <a:avLst/>
                <a:gdLst>
                  <a:gd name="T0" fmla="*/ 214 w 453"/>
                  <a:gd name="T1" fmla="*/ 112 h 644"/>
                  <a:gd name="T2" fmla="*/ 186 w 453"/>
                  <a:gd name="T3" fmla="*/ 116 h 644"/>
                  <a:gd name="T4" fmla="*/ 163 w 453"/>
                  <a:gd name="T5" fmla="*/ 127 h 644"/>
                  <a:gd name="T6" fmla="*/ 141 w 453"/>
                  <a:gd name="T7" fmla="*/ 144 h 644"/>
                  <a:gd name="T8" fmla="*/ 127 w 453"/>
                  <a:gd name="T9" fmla="*/ 166 h 644"/>
                  <a:gd name="T10" fmla="*/ 127 w 453"/>
                  <a:gd name="T11" fmla="*/ 318 h 644"/>
                  <a:gd name="T12" fmla="*/ 143 w 453"/>
                  <a:gd name="T13" fmla="*/ 341 h 644"/>
                  <a:gd name="T14" fmla="*/ 163 w 453"/>
                  <a:gd name="T15" fmla="*/ 358 h 644"/>
                  <a:gd name="T16" fmla="*/ 186 w 453"/>
                  <a:gd name="T17" fmla="*/ 369 h 644"/>
                  <a:gd name="T18" fmla="*/ 214 w 453"/>
                  <a:gd name="T19" fmla="*/ 372 h 644"/>
                  <a:gd name="T20" fmla="*/ 242 w 453"/>
                  <a:gd name="T21" fmla="*/ 369 h 644"/>
                  <a:gd name="T22" fmla="*/ 266 w 453"/>
                  <a:gd name="T23" fmla="*/ 359 h 644"/>
                  <a:gd name="T24" fmla="*/ 286 w 453"/>
                  <a:gd name="T25" fmla="*/ 345 h 644"/>
                  <a:gd name="T26" fmla="*/ 303 w 453"/>
                  <a:gd name="T27" fmla="*/ 325 h 644"/>
                  <a:gd name="T28" fmla="*/ 314 w 453"/>
                  <a:gd name="T29" fmla="*/ 301 h 644"/>
                  <a:gd name="T30" fmla="*/ 321 w 453"/>
                  <a:gd name="T31" fmla="*/ 273 h 644"/>
                  <a:gd name="T32" fmla="*/ 324 w 453"/>
                  <a:gd name="T33" fmla="*/ 243 h 644"/>
                  <a:gd name="T34" fmla="*/ 321 w 453"/>
                  <a:gd name="T35" fmla="*/ 212 h 644"/>
                  <a:gd name="T36" fmla="*/ 314 w 453"/>
                  <a:gd name="T37" fmla="*/ 184 h 644"/>
                  <a:gd name="T38" fmla="*/ 303 w 453"/>
                  <a:gd name="T39" fmla="*/ 160 h 644"/>
                  <a:gd name="T40" fmla="*/ 286 w 453"/>
                  <a:gd name="T41" fmla="*/ 140 h 644"/>
                  <a:gd name="T42" fmla="*/ 266 w 453"/>
                  <a:gd name="T43" fmla="*/ 125 h 644"/>
                  <a:gd name="T44" fmla="*/ 242 w 453"/>
                  <a:gd name="T45" fmla="*/ 115 h 644"/>
                  <a:gd name="T46" fmla="*/ 214 w 453"/>
                  <a:gd name="T47" fmla="*/ 112 h 644"/>
                  <a:gd name="T48" fmla="*/ 242 w 453"/>
                  <a:gd name="T49" fmla="*/ 0 h 644"/>
                  <a:gd name="T50" fmla="*/ 282 w 453"/>
                  <a:gd name="T51" fmla="*/ 3 h 644"/>
                  <a:gd name="T52" fmla="*/ 315 w 453"/>
                  <a:gd name="T53" fmla="*/ 13 h 644"/>
                  <a:gd name="T54" fmla="*/ 348 w 453"/>
                  <a:gd name="T55" fmla="*/ 27 h 644"/>
                  <a:gd name="T56" fmla="*/ 374 w 453"/>
                  <a:gd name="T57" fmla="*/ 48 h 644"/>
                  <a:gd name="T58" fmla="*/ 398 w 453"/>
                  <a:gd name="T59" fmla="*/ 72 h 644"/>
                  <a:gd name="T60" fmla="*/ 418 w 453"/>
                  <a:gd name="T61" fmla="*/ 101 h 644"/>
                  <a:gd name="T62" fmla="*/ 433 w 453"/>
                  <a:gd name="T63" fmla="*/ 133 h 644"/>
                  <a:gd name="T64" fmla="*/ 444 w 453"/>
                  <a:gd name="T65" fmla="*/ 167 h 644"/>
                  <a:gd name="T66" fmla="*/ 450 w 453"/>
                  <a:gd name="T67" fmla="*/ 204 h 644"/>
                  <a:gd name="T68" fmla="*/ 453 w 453"/>
                  <a:gd name="T69" fmla="*/ 243 h 644"/>
                  <a:gd name="T70" fmla="*/ 450 w 453"/>
                  <a:gd name="T71" fmla="*/ 281 h 644"/>
                  <a:gd name="T72" fmla="*/ 444 w 453"/>
                  <a:gd name="T73" fmla="*/ 318 h 644"/>
                  <a:gd name="T74" fmla="*/ 433 w 453"/>
                  <a:gd name="T75" fmla="*/ 352 h 644"/>
                  <a:gd name="T76" fmla="*/ 418 w 453"/>
                  <a:gd name="T77" fmla="*/ 384 h 644"/>
                  <a:gd name="T78" fmla="*/ 398 w 453"/>
                  <a:gd name="T79" fmla="*/ 413 h 644"/>
                  <a:gd name="T80" fmla="*/ 374 w 453"/>
                  <a:gd name="T81" fmla="*/ 437 h 644"/>
                  <a:gd name="T82" fmla="*/ 348 w 453"/>
                  <a:gd name="T83" fmla="*/ 457 h 644"/>
                  <a:gd name="T84" fmla="*/ 315 w 453"/>
                  <a:gd name="T85" fmla="*/ 472 h 644"/>
                  <a:gd name="T86" fmla="*/ 282 w 453"/>
                  <a:gd name="T87" fmla="*/ 481 h 644"/>
                  <a:gd name="T88" fmla="*/ 242 w 453"/>
                  <a:gd name="T89" fmla="*/ 485 h 644"/>
                  <a:gd name="T90" fmla="*/ 207 w 453"/>
                  <a:gd name="T91" fmla="*/ 481 h 644"/>
                  <a:gd name="T92" fmla="*/ 174 w 453"/>
                  <a:gd name="T93" fmla="*/ 469 h 644"/>
                  <a:gd name="T94" fmla="*/ 147 w 453"/>
                  <a:gd name="T95" fmla="*/ 454 h 644"/>
                  <a:gd name="T96" fmla="*/ 127 w 453"/>
                  <a:gd name="T97" fmla="*/ 435 h 644"/>
                  <a:gd name="T98" fmla="*/ 127 w 453"/>
                  <a:gd name="T99" fmla="*/ 644 h 644"/>
                  <a:gd name="T100" fmla="*/ 0 w 453"/>
                  <a:gd name="T101" fmla="*/ 644 h 644"/>
                  <a:gd name="T102" fmla="*/ 0 w 453"/>
                  <a:gd name="T103" fmla="*/ 10 h 644"/>
                  <a:gd name="T104" fmla="*/ 127 w 453"/>
                  <a:gd name="T105" fmla="*/ 10 h 644"/>
                  <a:gd name="T106" fmla="*/ 127 w 453"/>
                  <a:gd name="T107" fmla="*/ 48 h 644"/>
                  <a:gd name="T108" fmla="*/ 147 w 453"/>
                  <a:gd name="T109" fmla="*/ 31 h 644"/>
                  <a:gd name="T110" fmla="*/ 174 w 453"/>
                  <a:gd name="T111" fmla="*/ 14 h 644"/>
                  <a:gd name="T112" fmla="*/ 207 w 453"/>
                  <a:gd name="T113" fmla="*/ 5 h 644"/>
                  <a:gd name="T114" fmla="*/ 242 w 453"/>
                  <a:gd name="T11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44">
                    <a:moveTo>
                      <a:pt x="214" y="112"/>
                    </a:moveTo>
                    <a:lnTo>
                      <a:pt x="186" y="116"/>
                    </a:lnTo>
                    <a:lnTo>
                      <a:pt x="163" y="127"/>
                    </a:lnTo>
                    <a:lnTo>
                      <a:pt x="141" y="144"/>
                    </a:lnTo>
                    <a:lnTo>
                      <a:pt x="127" y="166"/>
                    </a:lnTo>
                    <a:lnTo>
                      <a:pt x="127" y="318"/>
                    </a:lnTo>
                    <a:lnTo>
                      <a:pt x="143" y="341"/>
                    </a:lnTo>
                    <a:lnTo>
                      <a:pt x="163" y="358"/>
                    </a:lnTo>
                    <a:lnTo>
                      <a:pt x="186" y="369"/>
                    </a:lnTo>
                    <a:lnTo>
                      <a:pt x="214" y="372"/>
                    </a:lnTo>
                    <a:lnTo>
                      <a:pt x="242" y="369"/>
                    </a:lnTo>
                    <a:lnTo>
                      <a:pt x="266" y="359"/>
                    </a:lnTo>
                    <a:lnTo>
                      <a:pt x="286" y="345"/>
                    </a:lnTo>
                    <a:lnTo>
                      <a:pt x="303" y="325"/>
                    </a:lnTo>
                    <a:lnTo>
                      <a:pt x="314" y="301"/>
                    </a:lnTo>
                    <a:lnTo>
                      <a:pt x="321" y="273"/>
                    </a:lnTo>
                    <a:lnTo>
                      <a:pt x="324" y="243"/>
                    </a:lnTo>
                    <a:lnTo>
                      <a:pt x="321" y="212"/>
                    </a:lnTo>
                    <a:lnTo>
                      <a:pt x="314" y="184"/>
                    </a:lnTo>
                    <a:lnTo>
                      <a:pt x="303" y="160"/>
                    </a:lnTo>
                    <a:lnTo>
                      <a:pt x="286" y="140"/>
                    </a:lnTo>
                    <a:lnTo>
                      <a:pt x="266" y="125"/>
                    </a:lnTo>
                    <a:lnTo>
                      <a:pt x="242" y="115"/>
                    </a:lnTo>
                    <a:lnTo>
                      <a:pt x="214" y="112"/>
                    </a:lnTo>
                    <a:close/>
                    <a:moveTo>
                      <a:pt x="242" y="0"/>
                    </a:moveTo>
                    <a:lnTo>
                      <a:pt x="282" y="3"/>
                    </a:lnTo>
                    <a:lnTo>
                      <a:pt x="315" y="13"/>
                    </a:lnTo>
                    <a:lnTo>
                      <a:pt x="348" y="27"/>
                    </a:lnTo>
                    <a:lnTo>
                      <a:pt x="374" y="48"/>
                    </a:lnTo>
                    <a:lnTo>
                      <a:pt x="398" y="72"/>
                    </a:lnTo>
                    <a:lnTo>
                      <a:pt x="418" y="101"/>
                    </a:lnTo>
                    <a:lnTo>
                      <a:pt x="433" y="133"/>
                    </a:lnTo>
                    <a:lnTo>
                      <a:pt x="444" y="167"/>
                    </a:lnTo>
                    <a:lnTo>
                      <a:pt x="450" y="204"/>
                    </a:lnTo>
                    <a:lnTo>
                      <a:pt x="453" y="243"/>
                    </a:lnTo>
                    <a:lnTo>
                      <a:pt x="450" y="281"/>
                    </a:lnTo>
                    <a:lnTo>
                      <a:pt x="444" y="318"/>
                    </a:lnTo>
                    <a:lnTo>
                      <a:pt x="433" y="352"/>
                    </a:lnTo>
                    <a:lnTo>
                      <a:pt x="418" y="384"/>
                    </a:lnTo>
                    <a:lnTo>
                      <a:pt x="398" y="413"/>
                    </a:lnTo>
                    <a:lnTo>
                      <a:pt x="374" y="437"/>
                    </a:lnTo>
                    <a:lnTo>
                      <a:pt x="348" y="457"/>
                    </a:lnTo>
                    <a:lnTo>
                      <a:pt x="315" y="472"/>
                    </a:lnTo>
                    <a:lnTo>
                      <a:pt x="282" y="481"/>
                    </a:lnTo>
                    <a:lnTo>
                      <a:pt x="242" y="485"/>
                    </a:lnTo>
                    <a:lnTo>
                      <a:pt x="207" y="481"/>
                    </a:lnTo>
                    <a:lnTo>
                      <a:pt x="174" y="469"/>
                    </a:lnTo>
                    <a:lnTo>
                      <a:pt x="147" y="454"/>
                    </a:lnTo>
                    <a:lnTo>
                      <a:pt x="127" y="435"/>
                    </a:lnTo>
                    <a:lnTo>
                      <a:pt x="127" y="644"/>
                    </a:lnTo>
                    <a:lnTo>
                      <a:pt x="0" y="644"/>
                    </a:lnTo>
                    <a:lnTo>
                      <a:pt x="0" y="10"/>
                    </a:lnTo>
                    <a:lnTo>
                      <a:pt x="127" y="10"/>
                    </a:lnTo>
                    <a:lnTo>
                      <a:pt x="127" y="48"/>
                    </a:lnTo>
                    <a:lnTo>
                      <a:pt x="147" y="31"/>
                    </a:lnTo>
                    <a:lnTo>
                      <a:pt x="174" y="14"/>
                    </a:lnTo>
                    <a:lnTo>
                      <a:pt x="207" y="5"/>
                    </a:lnTo>
                    <a:lnTo>
                      <a:pt x="24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1" name="Freeform 39"/>
              <p:cNvSpPr>
                <a:spLocks noEditPoints="1"/>
              </p:cNvSpPr>
              <p:nvPr/>
            </p:nvSpPr>
            <p:spPr bwMode="auto">
              <a:xfrm>
                <a:off x="1790701" y="4484688"/>
                <a:ext cx="239713" cy="361950"/>
              </a:xfrm>
              <a:custGeom>
                <a:avLst/>
                <a:gdLst>
                  <a:gd name="T0" fmla="*/ 215 w 453"/>
                  <a:gd name="T1" fmla="*/ 312 h 685"/>
                  <a:gd name="T2" fmla="*/ 188 w 453"/>
                  <a:gd name="T3" fmla="*/ 316 h 685"/>
                  <a:gd name="T4" fmla="*/ 164 w 453"/>
                  <a:gd name="T5" fmla="*/ 327 h 685"/>
                  <a:gd name="T6" fmla="*/ 143 w 453"/>
                  <a:gd name="T7" fmla="*/ 344 h 685"/>
                  <a:gd name="T8" fmla="*/ 129 w 453"/>
                  <a:gd name="T9" fmla="*/ 366 h 685"/>
                  <a:gd name="T10" fmla="*/ 129 w 453"/>
                  <a:gd name="T11" fmla="*/ 518 h 685"/>
                  <a:gd name="T12" fmla="*/ 143 w 453"/>
                  <a:gd name="T13" fmla="*/ 541 h 685"/>
                  <a:gd name="T14" fmla="*/ 163 w 453"/>
                  <a:gd name="T15" fmla="*/ 558 h 685"/>
                  <a:gd name="T16" fmla="*/ 188 w 453"/>
                  <a:gd name="T17" fmla="*/ 569 h 685"/>
                  <a:gd name="T18" fmla="*/ 215 w 453"/>
                  <a:gd name="T19" fmla="*/ 572 h 685"/>
                  <a:gd name="T20" fmla="*/ 243 w 453"/>
                  <a:gd name="T21" fmla="*/ 569 h 685"/>
                  <a:gd name="T22" fmla="*/ 267 w 453"/>
                  <a:gd name="T23" fmla="*/ 559 h 685"/>
                  <a:gd name="T24" fmla="*/ 288 w 453"/>
                  <a:gd name="T25" fmla="*/ 545 h 685"/>
                  <a:gd name="T26" fmla="*/ 303 w 453"/>
                  <a:gd name="T27" fmla="*/ 525 h 685"/>
                  <a:gd name="T28" fmla="*/ 316 w 453"/>
                  <a:gd name="T29" fmla="*/ 501 h 685"/>
                  <a:gd name="T30" fmla="*/ 323 w 453"/>
                  <a:gd name="T31" fmla="*/ 473 h 685"/>
                  <a:gd name="T32" fmla="*/ 326 w 453"/>
                  <a:gd name="T33" fmla="*/ 443 h 685"/>
                  <a:gd name="T34" fmla="*/ 323 w 453"/>
                  <a:gd name="T35" fmla="*/ 412 h 685"/>
                  <a:gd name="T36" fmla="*/ 316 w 453"/>
                  <a:gd name="T37" fmla="*/ 384 h 685"/>
                  <a:gd name="T38" fmla="*/ 303 w 453"/>
                  <a:gd name="T39" fmla="*/ 360 h 685"/>
                  <a:gd name="T40" fmla="*/ 288 w 453"/>
                  <a:gd name="T41" fmla="*/ 340 h 685"/>
                  <a:gd name="T42" fmla="*/ 267 w 453"/>
                  <a:gd name="T43" fmla="*/ 325 h 685"/>
                  <a:gd name="T44" fmla="*/ 243 w 453"/>
                  <a:gd name="T45" fmla="*/ 315 h 685"/>
                  <a:gd name="T46" fmla="*/ 215 w 453"/>
                  <a:gd name="T47" fmla="*/ 312 h 685"/>
                  <a:gd name="T48" fmla="*/ 0 w 453"/>
                  <a:gd name="T49" fmla="*/ 0 h 685"/>
                  <a:gd name="T50" fmla="*/ 129 w 453"/>
                  <a:gd name="T51" fmla="*/ 0 h 685"/>
                  <a:gd name="T52" fmla="*/ 129 w 453"/>
                  <a:gd name="T53" fmla="*/ 248 h 685"/>
                  <a:gd name="T54" fmla="*/ 149 w 453"/>
                  <a:gd name="T55" fmla="*/ 231 h 685"/>
                  <a:gd name="T56" fmla="*/ 176 w 453"/>
                  <a:gd name="T57" fmla="*/ 214 h 685"/>
                  <a:gd name="T58" fmla="*/ 208 w 453"/>
                  <a:gd name="T59" fmla="*/ 205 h 685"/>
                  <a:gd name="T60" fmla="*/ 244 w 453"/>
                  <a:gd name="T61" fmla="*/ 200 h 685"/>
                  <a:gd name="T62" fmla="*/ 282 w 453"/>
                  <a:gd name="T63" fmla="*/ 203 h 685"/>
                  <a:gd name="T64" fmla="*/ 317 w 453"/>
                  <a:gd name="T65" fmla="*/ 213 h 685"/>
                  <a:gd name="T66" fmla="*/ 348 w 453"/>
                  <a:gd name="T67" fmla="*/ 227 h 685"/>
                  <a:gd name="T68" fmla="*/ 376 w 453"/>
                  <a:gd name="T69" fmla="*/ 247 h 685"/>
                  <a:gd name="T70" fmla="*/ 398 w 453"/>
                  <a:gd name="T71" fmla="*/ 271 h 685"/>
                  <a:gd name="T72" fmla="*/ 418 w 453"/>
                  <a:gd name="T73" fmla="*/ 301 h 685"/>
                  <a:gd name="T74" fmla="*/ 434 w 453"/>
                  <a:gd name="T75" fmla="*/ 332 h 685"/>
                  <a:gd name="T76" fmla="*/ 445 w 453"/>
                  <a:gd name="T77" fmla="*/ 367 h 685"/>
                  <a:gd name="T78" fmla="*/ 450 w 453"/>
                  <a:gd name="T79" fmla="*/ 404 h 685"/>
                  <a:gd name="T80" fmla="*/ 453 w 453"/>
                  <a:gd name="T81" fmla="*/ 443 h 685"/>
                  <a:gd name="T82" fmla="*/ 450 w 453"/>
                  <a:gd name="T83" fmla="*/ 481 h 685"/>
                  <a:gd name="T84" fmla="*/ 445 w 453"/>
                  <a:gd name="T85" fmla="*/ 518 h 685"/>
                  <a:gd name="T86" fmla="*/ 434 w 453"/>
                  <a:gd name="T87" fmla="*/ 553 h 685"/>
                  <a:gd name="T88" fmla="*/ 418 w 453"/>
                  <a:gd name="T89" fmla="*/ 584 h 685"/>
                  <a:gd name="T90" fmla="*/ 398 w 453"/>
                  <a:gd name="T91" fmla="*/ 613 h 685"/>
                  <a:gd name="T92" fmla="*/ 376 w 453"/>
                  <a:gd name="T93" fmla="*/ 638 h 685"/>
                  <a:gd name="T94" fmla="*/ 348 w 453"/>
                  <a:gd name="T95" fmla="*/ 657 h 685"/>
                  <a:gd name="T96" fmla="*/ 317 w 453"/>
                  <a:gd name="T97" fmla="*/ 672 h 685"/>
                  <a:gd name="T98" fmla="*/ 282 w 453"/>
                  <a:gd name="T99" fmla="*/ 681 h 685"/>
                  <a:gd name="T100" fmla="*/ 244 w 453"/>
                  <a:gd name="T101" fmla="*/ 685 h 685"/>
                  <a:gd name="T102" fmla="*/ 208 w 453"/>
                  <a:gd name="T103" fmla="*/ 681 h 685"/>
                  <a:gd name="T104" fmla="*/ 176 w 453"/>
                  <a:gd name="T105" fmla="*/ 669 h 685"/>
                  <a:gd name="T106" fmla="*/ 149 w 453"/>
                  <a:gd name="T107" fmla="*/ 654 h 685"/>
                  <a:gd name="T108" fmla="*/ 129 w 453"/>
                  <a:gd name="T109" fmla="*/ 635 h 685"/>
                  <a:gd name="T110" fmla="*/ 129 w 453"/>
                  <a:gd name="T111" fmla="*/ 673 h 685"/>
                  <a:gd name="T112" fmla="*/ 0 w 453"/>
                  <a:gd name="T113" fmla="*/ 673 h 685"/>
                  <a:gd name="T114" fmla="*/ 0 w 453"/>
                  <a:gd name="T115"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85">
                    <a:moveTo>
                      <a:pt x="215" y="312"/>
                    </a:moveTo>
                    <a:lnTo>
                      <a:pt x="188" y="316"/>
                    </a:lnTo>
                    <a:lnTo>
                      <a:pt x="164" y="327"/>
                    </a:lnTo>
                    <a:lnTo>
                      <a:pt x="143" y="344"/>
                    </a:lnTo>
                    <a:lnTo>
                      <a:pt x="129" y="366"/>
                    </a:lnTo>
                    <a:lnTo>
                      <a:pt x="129" y="518"/>
                    </a:lnTo>
                    <a:lnTo>
                      <a:pt x="143" y="541"/>
                    </a:lnTo>
                    <a:lnTo>
                      <a:pt x="163" y="558"/>
                    </a:lnTo>
                    <a:lnTo>
                      <a:pt x="188" y="569"/>
                    </a:lnTo>
                    <a:lnTo>
                      <a:pt x="215" y="572"/>
                    </a:lnTo>
                    <a:lnTo>
                      <a:pt x="243" y="569"/>
                    </a:lnTo>
                    <a:lnTo>
                      <a:pt x="267" y="559"/>
                    </a:lnTo>
                    <a:lnTo>
                      <a:pt x="288" y="545"/>
                    </a:lnTo>
                    <a:lnTo>
                      <a:pt x="303" y="525"/>
                    </a:lnTo>
                    <a:lnTo>
                      <a:pt x="316" y="501"/>
                    </a:lnTo>
                    <a:lnTo>
                      <a:pt x="323" y="473"/>
                    </a:lnTo>
                    <a:lnTo>
                      <a:pt x="326" y="443"/>
                    </a:lnTo>
                    <a:lnTo>
                      <a:pt x="323" y="412"/>
                    </a:lnTo>
                    <a:lnTo>
                      <a:pt x="316" y="384"/>
                    </a:lnTo>
                    <a:lnTo>
                      <a:pt x="303" y="360"/>
                    </a:lnTo>
                    <a:lnTo>
                      <a:pt x="288" y="340"/>
                    </a:lnTo>
                    <a:lnTo>
                      <a:pt x="267" y="325"/>
                    </a:lnTo>
                    <a:lnTo>
                      <a:pt x="243" y="315"/>
                    </a:lnTo>
                    <a:lnTo>
                      <a:pt x="215" y="312"/>
                    </a:lnTo>
                    <a:close/>
                    <a:moveTo>
                      <a:pt x="0" y="0"/>
                    </a:moveTo>
                    <a:lnTo>
                      <a:pt x="129" y="0"/>
                    </a:lnTo>
                    <a:lnTo>
                      <a:pt x="129" y="248"/>
                    </a:lnTo>
                    <a:lnTo>
                      <a:pt x="149" y="231"/>
                    </a:lnTo>
                    <a:lnTo>
                      <a:pt x="176" y="214"/>
                    </a:lnTo>
                    <a:lnTo>
                      <a:pt x="208" y="205"/>
                    </a:lnTo>
                    <a:lnTo>
                      <a:pt x="244" y="200"/>
                    </a:lnTo>
                    <a:lnTo>
                      <a:pt x="282" y="203"/>
                    </a:lnTo>
                    <a:lnTo>
                      <a:pt x="317" y="213"/>
                    </a:lnTo>
                    <a:lnTo>
                      <a:pt x="348" y="227"/>
                    </a:lnTo>
                    <a:lnTo>
                      <a:pt x="376" y="247"/>
                    </a:lnTo>
                    <a:lnTo>
                      <a:pt x="398" y="271"/>
                    </a:lnTo>
                    <a:lnTo>
                      <a:pt x="418" y="301"/>
                    </a:lnTo>
                    <a:lnTo>
                      <a:pt x="434" y="332"/>
                    </a:lnTo>
                    <a:lnTo>
                      <a:pt x="445" y="367"/>
                    </a:lnTo>
                    <a:lnTo>
                      <a:pt x="450" y="404"/>
                    </a:lnTo>
                    <a:lnTo>
                      <a:pt x="453" y="443"/>
                    </a:lnTo>
                    <a:lnTo>
                      <a:pt x="450" y="481"/>
                    </a:lnTo>
                    <a:lnTo>
                      <a:pt x="445" y="518"/>
                    </a:lnTo>
                    <a:lnTo>
                      <a:pt x="434" y="553"/>
                    </a:lnTo>
                    <a:lnTo>
                      <a:pt x="418" y="584"/>
                    </a:lnTo>
                    <a:lnTo>
                      <a:pt x="398" y="613"/>
                    </a:lnTo>
                    <a:lnTo>
                      <a:pt x="376" y="638"/>
                    </a:lnTo>
                    <a:lnTo>
                      <a:pt x="348" y="657"/>
                    </a:lnTo>
                    <a:lnTo>
                      <a:pt x="317" y="672"/>
                    </a:lnTo>
                    <a:lnTo>
                      <a:pt x="282" y="681"/>
                    </a:lnTo>
                    <a:lnTo>
                      <a:pt x="244" y="685"/>
                    </a:lnTo>
                    <a:lnTo>
                      <a:pt x="208" y="681"/>
                    </a:lnTo>
                    <a:lnTo>
                      <a:pt x="176" y="669"/>
                    </a:lnTo>
                    <a:lnTo>
                      <a:pt x="149" y="654"/>
                    </a:lnTo>
                    <a:lnTo>
                      <a:pt x="129" y="635"/>
                    </a:lnTo>
                    <a:lnTo>
                      <a:pt x="129" y="673"/>
                    </a:lnTo>
                    <a:lnTo>
                      <a:pt x="0" y="6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2" name="Freeform 40"/>
              <p:cNvSpPr>
                <a:spLocks noEditPoints="1"/>
              </p:cNvSpPr>
              <p:nvPr/>
            </p:nvSpPr>
            <p:spPr bwMode="auto">
              <a:xfrm>
                <a:off x="2054226" y="4591050"/>
                <a:ext cx="238125" cy="255588"/>
              </a:xfrm>
              <a:custGeom>
                <a:avLst/>
                <a:gdLst>
                  <a:gd name="T0" fmla="*/ 199 w 450"/>
                  <a:gd name="T1" fmla="*/ 111 h 484"/>
                  <a:gd name="T2" fmla="*/ 160 w 450"/>
                  <a:gd name="T3" fmla="*/ 137 h 484"/>
                  <a:gd name="T4" fmla="*/ 135 w 450"/>
                  <a:gd name="T5" fmla="*/ 182 h 484"/>
                  <a:gd name="T6" fmla="*/ 127 w 450"/>
                  <a:gd name="T7" fmla="*/ 243 h 484"/>
                  <a:gd name="T8" fmla="*/ 135 w 450"/>
                  <a:gd name="T9" fmla="*/ 302 h 484"/>
                  <a:gd name="T10" fmla="*/ 160 w 450"/>
                  <a:gd name="T11" fmla="*/ 347 h 484"/>
                  <a:gd name="T12" fmla="*/ 199 w 450"/>
                  <a:gd name="T13" fmla="*/ 371 h 484"/>
                  <a:gd name="T14" fmla="*/ 251 w 450"/>
                  <a:gd name="T15" fmla="*/ 371 h 484"/>
                  <a:gd name="T16" fmla="*/ 291 w 450"/>
                  <a:gd name="T17" fmla="*/ 347 h 484"/>
                  <a:gd name="T18" fmla="*/ 316 w 450"/>
                  <a:gd name="T19" fmla="*/ 302 h 484"/>
                  <a:gd name="T20" fmla="*/ 324 w 450"/>
                  <a:gd name="T21" fmla="*/ 243 h 484"/>
                  <a:gd name="T22" fmla="*/ 316 w 450"/>
                  <a:gd name="T23" fmla="*/ 182 h 484"/>
                  <a:gd name="T24" fmla="*/ 291 w 450"/>
                  <a:gd name="T25" fmla="*/ 137 h 484"/>
                  <a:gd name="T26" fmla="*/ 251 w 450"/>
                  <a:gd name="T27" fmla="*/ 111 h 484"/>
                  <a:gd name="T28" fmla="*/ 225 w 450"/>
                  <a:gd name="T29" fmla="*/ 0 h 484"/>
                  <a:gd name="T30" fmla="*/ 307 w 450"/>
                  <a:gd name="T31" fmla="*/ 14 h 484"/>
                  <a:gd name="T32" fmla="*/ 375 w 450"/>
                  <a:gd name="T33" fmla="*/ 53 h 484"/>
                  <a:gd name="T34" fmla="*/ 422 w 450"/>
                  <a:gd name="T35" fmla="*/ 116 h 484"/>
                  <a:gd name="T36" fmla="*/ 448 w 450"/>
                  <a:gd name="T37" fmla="*/ 196 h 484"/>
                  <a:gd name="T38" fmla="*/ 448 w 450"/>
                  <a:gd name="T39" fmla="*/ 288 h 484"/>
                  <a:gd name="T40" fmla="*/ 422 w 450"/>
                  <a:gd name="T41" fmla="*/ 368 h 484"/>
                  <a:gd name="T42" fmla="*/ 375 w 450"/>
                  <a:gd name="T43" fmla="*/ 429 h 484"/>
                  <a:gd name="T44" fmla="*/ 307 w 450"/>
                  <a:gd name="T45" fmla="*/ 470 h 484"/>
                  <a:gd name="T46" fmla="*/ 225 w 450"/>
                  <a:gd name="T47" fmla="*/ 484 h 484"/>
                  <a:gd name="T48" fmla="*/ 143 w 450"/>
                  <a:gd name="T49" fmla="*/ 470 h 484"/>
                  <a:gd name="T50" fmla="*/ 76 w 450"/>
                  <a:gd name="T51" fmla="*/ 429 h 484"/>
                  <a:gd name="T52" fmla="*/ 28 w 450"/>
                  <a:gd name="T53" fmla="*/ 368 h 484"/>
                  <a:gd name="T54" fmla="*/ 3 w 450"/>
                  <a:gd name="T55" fmla="*/ 288 h 484"/>
                  <a:gd name="T56" fmla="*/ 3 w 450"/>
                  <a:gd name="T57" fmla="*/ 196 h 484"/>
                  <a:gd name="T58" fmla="*/ 28 w 450"/>
                  <a:gd name="T59" fmla="*/ 116 h 484"/>
                  <a:gd name="T60" fmla="*/ 76 w 450"/>
                  <a:gd name="T61" fmla="*/ 53 h 484"/>
                  <a:gd name="T62" fmla="*/ 143 w 450"/>
                  <a:gd name="T63" fmla="*/ 14 h 484"/>
                  <a:gd name="T64" fmla="*/ 225 w 450"/>
                  <a:gd name="T6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0" h="484">
                    <a:moveTo>
                      <a:pt x="225" y="109"/>
                    </a:moveTo>
                    <a:lnTo>
                      <a:pt x="199" y="111"/>
                    </a:lnTo>
                    <a:lnTo>
                      <a:pt x="178" y="121"/>
                    </a:lnTo>
                    <a:lnTo>
                      <a:pt x="160" y="137"/>
                    </a:lnTo>
                    <a:lnTo>
                      <a:pt x="145" y="157"/>
                    </a:lnTo>
                    <a:lnTo>
                      <a:pt x="135" y="182"/>
                    </a:lnTo>
                    <a:lnTo>
                      <a:pt x="128" y="210"/>
                    </a:lnTo>
                    <a:lnTo>
                      <a:pt x="127" y="243"/>
                    </a:lnTo>
                    <a:lnTo>
                      <a:pt x="128" y="274"/>
                    </a:lnTo>
                    <a:lnTo>
                      <a:pt x="135" y="302"/>
                    </a:lnTo>
                    <a:lnTo>
                      <a:pt x="145" y="326"/>
                    </a:lnTo>
                    <a:lnTo>
                      <a:pt x="160" y="347"/>
                    </a:lnTo>
                    <a:lnTo>
                      <a:pt x="178" y="361"/>
                    </a:lnTo>
                    <a:lnTo>
                      <a:pt x="199" y="371"/>
                    </a:lnTo>
                    <a:lnTo>
                      <a:pt x="225" y="375"/>
                    </a:lnTo>
                    <a:lnTo>
                      <a:pt x="251" y="371"/>
                    </a:lnTo>
                    <a:lnTo>
                      <a:pt x="272" y="361"/>
                    </a:lnTo>
                    <a:lnTo>
                      <a:pt x="291" y="347"/>
                    </a:lnTo>
                    <a:lnTo>
                      <a:pt x="306" y="326"/>
                    </a:lnTo>
                    <a:lnTo>
                      <a:pt x="316" y="302"/>
                    </a:lnTo>
                    <a:lnTo>
                      <a:pt x="321" y="274"/>
                    </a:lnTo>
                    <a:lnTo>
                      <a:pt x="324" y="243"/>
                    </a:lnTo>
                    <a:lnTo>
                      <a:pt x="321" y="210"/>
                    </a:lnTo>
                    <a:lnTo>
                      <a:pt x="316" y="182"/>
                    </a:lnTo>
                    <a:lnTo>
                      <a:pt x="306" y="157"/>
                    </a:lnTo>
                    <a:lnTo>
                      <a:pt x="291" y="137"/>
                    </a:lnTo>
                    <a:lnTo>
                      <a:pt x="272" y="121"/>
                    </a:lnTo>
                    <a:lnTo>
                      <a:pt x="251" y="111"/>
                    </a:lnTo>
                    <a:lnTo>
                      <a:pt x="225" y="109"/>
                    </a:lnTo>
                    <a:close/>
                    <a:moveTo>
                      <a:pt x="225" y="0"/>
                    </a:moveTo>
                    <a:lnTo>
                      <a:pt x="268" y="3"/>
                    </a:lnTo>
                    <a:lnTo>
                      <a:pt x="307" y="14"/>
                    </a:lnTo>
                    <a:lnTo>
                      <a:pt x="344" y="31"/>
                    </a:lnTo>
                    <a:lnTo>
                      <a:pt x="375" y="53"/>
                    </a:lnTo>
                    <a:lnTo>
                      <a:pt x="401" y="82"/>
                    </a:lnTo>
                    <a:lnTo>
                      <a:pt x="422" y="116"/>
                    </a:lnTo>
                    <a:lnTo>
                      <a:pt x="438" y="154"/>
                    </a:lnTo>
                    <a:lnTo>
                      <a:pt x="448" y="196"/>
                    </a:lnTo>
                    <a:lnTo>
                      <a:pt x="450" y="243"/>
                    </a:lnTo>
                    <a:lnTo>
                      <a:pt x="448" y="288"/>
                    </a:lnTo>
                    <a:lnTo>
                      <a:pt x="438" y="330"/>
                    </a:lnTo>
                    <a:lnTo>
                      <a:pt x="422" y="368"/>
                    </a:lnTo>
                    <a:lnTo>
                      <a:pt x="401" y="401"/>
                    </a:lnTo>
                    <a:lnTo>
                      <a:pt x="375" y="429"/>
                    </a:lnTo>
                    <a:lnTo>
                      <a:pt x="344" y="453"/>
                    </a:lnTo>
                    <a:lnTo>
                      <a:pt x="307" y="470"/>
                    </a:lnTo>
                    <a:lnTo>
                      <a:pt x="268" y="480"/>
                    </a:lnTo>
                    <a:lnTo>
                      <a:pt x="225" y="484"/>
                    </a:lnTo>
                    <a:lnTo>
                      <a:pt x="183" y="480"/>
                    </a:lnTo>
                    <a:lnTo>
                      <a:pt x="143" y="470"/>
                    </a:lnTo>
                    <a:lnTo>
                      <a:pt x="107" y="453"/>
                    </a:lnTo>
                    <a:lnTo>
                      <a:pt x="76" y="429"/>
                    </a:lnTo>
                    <a:lnTo>
                      <a:pt x="49" y="401"/>
                    </a:lnTo>
                    <a:lnTo>
                      <a:pt x="28" y="368"/>
                    </a:lnTo>
                    <a:lnTo>
                      <a:pt x="13" y="330"/>
                    </a:lnTo>
                    <a:lnTo>
                      <a:pt x="3" y="288"/>
                    </a:lnTo>
                    <a:lnTo>
                      <a:pt x="0" y="243"/>
                    </a:lnTo>
                    <a:lnTo>
                      <a:pt x="3" y="196"/>
                    </a:lnTo>
                    <a:lnTo>
                      <a:pt x="13" y="154"/>
                    </a:lnTo>
                    <a:lnTo>
                      <a:pt x="28" y="116"/>
                    </a:lnTo>
                    <a:lnTo>
                      <a:pt x="49" y="82"/>
                    </a:lnTo>
                    <a:lnTo>
                      <a:pt x="76" y="53"/>
                    </a:lnTo>
                    <a:lnTo>
                      <a:pt x="107" y="31"/>
                    </a:lnTo>
                    <a:lnTo>
                      <a:pt x="143" y="14"/>
                    </a:lnTo>
                    <a:lnTo>
                      <a:pt x="183" y="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3" name="Freeform 41"/>
              <p:cNvSpPr>
                <a:spLocks/>
              </p:cNvSpPr>
              <p:nvPr/>
            </p:nvSpPr>
            <p:spPr bwMode="auto">
              <a:xfrm>
                <a:off x="2282826" y="4595813"/>
                <a:ext cx="250825" cy="246063"/>
              </a:xfrm>
              <a:custGeom>
                <a:avLst/>
                <a:gdLst>
                  <a:gd name="T0" fmla="*/ 9 w 474"/>
                  <a:gd name="T1" fmla="*/ 0 h 465"/>
                  <a:gd name="T2" fmla="*/ 150 w 474"/>
                  <a:gd name="T3" fmla="*/ 0 h 465"/>
                  <a:gd name="T4" fmla="*/ 238 w 474"/>
                  <a:gd name="T5" fmla="*/ 132 h 465"/>
                  <a:gd name="T6" fmla="*/ 330 w 474"/>
                  <a:gd name="T7" fmla="*/ 0 h 465"/>
                  <a:gd name="T8" fmla="*/ 463 w 474"/>
                  <a:gd name="T9" fmla="*/ 0 h 465"/>
                  <a:gd name="T10" fmla="*/ 306 w 474"/>
                  <a:gd name="T11" fmla="*/ 225 h 465"/>
                  <a:gd name="T12" fmla="*/ 474 w 474"/>
                  <a:gd name="T13" fmla="*/ 465 h 465"/>
                  <a:gd name="T14" fmla="*/ 332 w 474"/>
                  <a:gd name="T15" fmla="*/ 465 h 465"/>
                  <a:gd name="T16" fmla="*/ 234 w 474"/>
                  <a:gd name="T17" fmla="*/ 319 h 465"/>
                  <a:gd name="T18" fmla="*/ 133 w 474"/>
                  <a:gd name="T19" fmla="*/ 465 h 465"/>
                  <a:gd name="T20" fmla="*/ 0 w 474"/>
                  <a:gd name="T21" fmla="*/ 465 h 465"/>
                  <a:gd name="T22" fmla="*/ 166 w 474"/>
                  <a:gd name="T23" fmla="*/ 228 h 465"/>
                  <a:gd name="T24" fmla="*/ 9 w 474"/>
                  <a:gd name="T25"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65">
                    <a:moveTo>
                      <a:pt x="9" y="0"/>
                    </a:moveTo>
                    <a:lnTo>
                      <a:pt x="150" y="0"/>
                    </a:lnTo>
                    <a:lnTo>
                      <a:pt x="238" y="132"/>
                    </a:lnTo>
                    <a:lnTo>
                      <a:pt x="330" y="0"/>
                    </a:lnTo>
                    <a:lnTo>
                      <a:pt x="463" y="0"/>
                    </a:lnTo>
                    <a:lnTo>
                      <a:pt x="306" y="225"/>
                    </a:lnTo>
                    <a:lnTo>
                      <a:pt x="474" y="465"/>
                    </a:lnTo>
                    <a:lnTo>
                      <a:pt x="332" y="465"/>
                    </a:lnTo>
                    <a:lnTo>
                      <a:pt x="234" y="319"/>
                    </a:lnTo>
                    <a:lnTo>
                      <a:pt x="133" y="465"/>
                    </a:lnTo>
                    <a:lnTo>
                      <a:pt x="0" y="465"/>
                    </a:lnTo>
                    <a:lnTo>
                      <a:pt x="166" y="228"/>
                    </a:lnTo>
                    <a:lnTo>
                      <a:pt x="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4" name="Freeform 42"/>
              <p:cNvSpPr>
                <a:spLocks/>
              </p:cNvSpPr>
              <p:nvPr/>
            </p:nvSpPr>
            <p:spPr bwMode="auto">
              <a:xfrm>
                <a:off x="93663" y="4387850"/>
                <a:ext cx="298450" cy="214313"/>
              </a:xfrm>
              <a:custGeom>
                <a:avLst/>
                <a:gdLst>
                  <a:gd name="T0" fmla="*/ 332 w 564"/>
                  <a:gd name="T1" fmla="*/ 0 h 403"/>
                  <a:gd name="T2" fmla="*/ 564 w 564"/>
                  <a:gd name="T3" fmla="*/ 195 h 403"/>
                  <a:gd name="T4" fmla="*/ 230 w 564"/>
                  <a:gd name="T5" fmla="*/ 403 h 403"/>
                  <a:gd name="T6" fmla="*/ 0 w 564"/>
                  <a:gd name="T7" fmla="*/ 216 h 403"/>
                  <a:gd name="T8" fmla="*/ 0 w 564"/>
                  <a:gd name="T9" fmla="*/ 216 h 403"/>
                  <a:gd name="T10" fmla="*/ 332 w 564"/>
                  <a:gd name="T11" fmla="*/ 0 h 403"/>
                </a:gdLst>
                <a:ahLst/>
                <a:cxnLst>
                  <a:cxn ang="0">
                    <a:pos x="T0" y="T1"/>
                  </a:cxn>
                  <a:cxn ang="0">
                    <a:pos x="T2" y="T3"/>
                  </a:cxn>
                  <a:cxn ang="0">
                    <a:pos x="T4" y="T5"/>
                  </a:cxn>
                  <a:cxn ang="0">
                    <a:pos x="T6" y="T7"/>
                  </a:cxn>
                  <a:cxn ang="0">
                    <a:pos x="T8" y="T9"/>
                  </a:cxn>
                  <a:cxn ang="0">
                    <a:pos x="T10" y="T11"/>
                  </a:cxn>
                </a:cxnLst>
                <a:rect l="0" t="0" r="r" b="b"/>
                <a:pathLst>
                  <a:path w="564" h="403">
                    <a:moveTo>
                      <a:pt x="332" y="0"/>
                    </a:moveTo>
                    <a:lnTo>
                      <a:pt x="564" y="195"/>
                    </a:lnTo>
                    <a:lnTo>
                      <a:pt x="230" y="403"/>
                    </a:lnTo>
                    <a:lnTo>
                      <a:pt x="0" y="216"/>
                    </a:lnTo>
                    <a:lnTo>
                      <a:pt x="0" y="216"/>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5" name="Freeform 43"/>
              <p:cNvSpPr>
                <a:spLocks/>
              </p:cNvSpPr>
              <p:nvPr/>
            </p:nvSpPr>
            <p:spPr bwMode="auto">
              <a:xfrm>
                <a:off x="93663" y="4602163"/>
                <a:ext cx="298450" cy="212725"/>
              </a:xfrm>
              <a:custGeom>
                <a:avLst/>
                <a:gdLst>
                  <a:gd name="T0" fmla="*/ 230 w 564"/>
                  <a:gd name="T1" fmla="*/ 0 h 402"/>
                  <a:gd name="T2" fmla="*/ 564 w 564"/>
                  <a:gd name="T3" fmla="*/ 207 h 402"/>
                  <a:gd name="T4" fmla="*/ 332 w 564"/>
                  <a:gd name="T5" fmla="*/ 402 h 402"/>
                  <a:gd name="T6" fmla="*/ 0 w 564"/>
                  <a:gd name="T7" fmla="*/ 182 h 402"/>
                  <a:gd name="T8" fmla="*/ 0 w 564"/>
                  <a:gd name="T9" fmla="*/ 182 h 402"/>
                  <a:gd name="T10" fmla="*/ 230 w 564"/>
                  <a:gd name="T11" fmla="*/ 0 h 402"/>
                </a:gdLst>
                <a:ahLst/>
                <a:cxnLst>
                  <a:cxn ang="0">
                    <a:pos x="T0" y="T1"/>
                  </a:cxn>
                  <a:cxn ang="0">
                    <a:pos x="T2" y="T3"/>
                  </a:cxn>
                  <a:cxn ang="0">
                    <a:pos x="T4" y="T5"/>
                  </a:cxn>
                  <a:cxn ang="0">
                    <a:pos x="T6" y="T7"/>
                  </a:cxn>
                  <a:cxn ang="0">
                    <a:pos x="T8" y="T9"/>
                  </a:cxn>
                  <a:cxn ang="0">
                    <a:pos x="T10" y="T11"/>
                  </a:cxn>
                </a:cxnLst>
                <a:rect l="0" t="0" r="r" b="b"/>
                <a:pathLst>
                  <a:path w="564" h="402">
                    <a:moveTo>
                      <a:pt x="230" y="0"/>
                    </a:moveTo>
                    <a:lnTo>
                      <a:pt x="564" y="207"/>
                    </a:lnTo>
                    <a:lnTo>
                      <a:pt x="332" y="402"/>
                    </a:lnTo>
                    <a:lnTo>
                      <a:pt x="0" y="182"/>
                    </a:lnTo>
                    <a:lnTo>
                      <a:pt x="0" y="182"/>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6" name="Freeform 44"/>
              <p:cNvSpPr>
                <a:spLocks/>
              </p:cNvSpPr>
              <p:nvPr/>
            </p:nvSpPr>
            <p:spPr bwMode="auto">
              <a:xfrm>
                <a:off x="392113" y="4602163"/>
                <a:ext cx="298450" cy="212725"/>
              </a:xfrm>
              <a:custGeom>
                <a:avLst/>
                <a:gdLst>
                  <a:gd name="T0" fmla="*/ 333 w 563"/>
                  <a:gd name="T1" fmla="*/ 0 h 402"/>
                  <a:gd name="T2" fmla="*/ 563 w 563"/>
                  <a:gd name="T3" fmla="*/ 185 h 402"/>
                  <a:gd name="T4" fmla="*/ 232 w 563"/>
                  <a:gd name="T5" fmla="*/ 402 h 402"/>
                  <a:gd name="T6" fmla="*/ 0 w 563"/>
                  <a:gd name="T7" fmla="*/ 207 h 402"/>
                  <a:gd name="T8" fmla="*/ 333 w 563"/>
                  <a:gd name="T9" fmla="*/ 0 h 402"/>
                </a:gdLst>
                <a:ahLst/>
                <a:cxnLst>
                  <a:cxn ang="0">
                    <a:pos x="T0" y="T1"/>
                  </a:cxn>
                  <a:cxn ang="0">
                    <a:pos x="T2" y="T3"/>
                  </a:cxn>
                  <a:cxn ang="0">
                    <a:pos x="T4" y="T5"/>
                  </a:cxn>
                  <a:cxn ang="0">
                    <a:pos x="T6" y="T7"/>
                  </a:cxn>
                  <a:cxn ang="0">
                    <a:pos x="T8" y="T9"/>
                  </a:cxn>
                </a:cxnLst>
                <a:rect l="0" t="0" r="r" b="b"/>
                <a:pathLst>
                  <a:path w="563" h="402">
                    <a:moveTo>
                      <a:pt x="333" y="0"/>
                    </a:moveTo>
                    <a:lnTo>
                      <a:pt x="563" y="185"/>
                    </a:lnTo>
                    <a:lnTo>
                      <a:pt x="232" y="402"/>
                    </a:lnTo>
                    <a:lnTo>
                      <a:pt x="0" y="207"/>
                    </a:lnTo>
                    <a:lnTo>
                      <a:pt x="3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7" name="Freeform 45"/>
              <p:cNvSpPr>
                <a:spLocks/>
              </p:cNvSpPr>
              <p:nvPr/>
            </p:nvSpPr>
            <p:spPr bwMode="auto">
              <a:xfrm>
                <a:off x="392113" y="4387850"/>
                <a:ext cx="298450" cy="214313"/>
              </a:xfrm>
              <a:custGeom>
                <a:avLst/>
                <a:gdLst>
                  <a:gd name="T0" fmla="*/ 232 w 563"/>
                  <a:gd name="T1" fmla="*/ 0 h 403"/>
                  <a:gd name="T2" fmla="*/ 563 w 563"/>
                  <a:gd name="T3" fmla="*/ 218 h 403"/>
                  <a:gd name="T4" fmla="*/ 335 w 563"/>
                  <a:gd name="T5" fmla="*/ 403 h 403"/>
                  <a:gd name="T6" fmla="*/ 0 w 563"/>
                  <a:gd name="T7" fmla="*/ 195 h 403"/>
                  <a:gd name="T8" fmla="*/ 232 w 563"/>
                  <a:gd name="T9" fmla="*/ 0 h 403"/>
                </a:gdLst>
                <a:ahLst/>
                <a:cxnLst>
                  <a:cxn ang="0">
                    <a:pos x="T0" y="T1"/>
                  </a:cxn>
                  <a:cxn ang="0">
                    <a:pos x="T2" y="T3"/>
                  </a:cxn>
                  <a:cxn ang="0">
                    <a:pos x="T4" y="T5"/>
                  </a:cxn>
                  <a:cxn ang="0">
                    <a:pos x="T6" y="T7"/>
                  </a:cxn>
                  <a:cxn ang="0">
                    <a:pos x="T8" y="T9"/>
                  </a:cxn>
                </a:cxnLst>
                <a:rect l="0" t="0" r="r" b="b"/>
                <a:pathLst>
                  <a:path w="563" h="403">
                    <a:moveTo>
                      <a:pt x="232" y="0"/>
                    </a:moveTo>
                    <a:lnTo>
                      <a:pt x="563" y="218"/>
                    </a:lnTo>
                    <a:lnTo>
                      <a:pt x="335" y="403"/>
                    </a:lnTo>
                    <a:lnTo>
                      <a:pt x="0" y="195"/>
                    </a:lnTo>
                    <a:lnTo>
                      <a:pt x="2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68" name="Freeform 46"/>
              <p:cNvSpPr>
                <a:spLocks/>
              </p:cNvSpPr>
              <p:nvPr/>
            </p:nvSpPr>
            <p:spPr bwMode="auto">
              <a:xfrm>
                <a:off x="217488" y="4733925"/>
                <a:ext cx="350838" cy="212725"/>
              </a:xfrm>
              <a:custGeom>
                <a:avLst/>
                <a:gdLst>
                  <a:gd name="T0" fmla="*/ 332 w 663"/>
                  <a:gd name="T1" fmla="*/ 0 h 402"/>
                  <a:gd name="T2" fmla="*/ 565 w 663"/>
                  <a:gd name="T3" fmla="*/ 194 h 402"/>
                  <a:gd name="T4" fmla="*/ 663 w 663"/>
                  <a:gd name="T5" fmla="*/ 128 h 402"/>
                  <a:gd name="T6" fmla="*/ 663 w 663"/>
                  <a:gd name="T7" fmla="*/ 201 h 402"/>
                  <a:gd name="T8" fmla="*/ 332 w 663"/>
                  <a:gd name="T9" fmla="*/ 402 h 402"/>
                  <a:gd name="T10" fmla="*/ 0 w 663"/>
                  <a:gd name="T11" fmla="*/ 201 h 402"/>
                  <a:gd name="T12" fmla="*/ 0 w 663"/>
                  <a:gd name="T13" fmla="*/ 128 h 402"/>
                  <a:gd name="T14" fmla="*/ 99 w 663"/>
                  <a:gd name="T15" fmla="*/ 194 h 402"/>
                  <a:gd name="T16" fmla="*/ 332 w 66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402">
                    <a:moveTo>
                      <a:pt x="332" y="0"/>
                    </a:moveTo>
                    <a:lnTo>
                      <a:pt x="565" y="194"/>
                    </a:lnTo>
                    <a:lnTo>
                      <a:pt x="663" y="128"/>
                    </a:lnTo>
                    <a:lnTo>
                      <a:pt x="663" y="201"/>
                    </a:lnTo>
                    <a:lnTo>
                      <a:pt x="332" y="402"/>
                    </a:lnTo>
                    <a:lnTo>
                      <a:pt x="0" y="201"/>
                    </a:lnTo>
                    <a:lnTo>
                      <a:pt x="0" y="128"/>
                    </a:lnTo>
                    <a:lnTo>
                      <a:pt x="99" y="194"/>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8" name="Group 1207"/>
          <p:cNvGrpSpPr/>
          <p:nvPr/>
        </p:nvGrpSpPr>
        <p:grpSpPr>
          <a:xfrm>
            <a:off x="3919026" y="2720967"/>
            <a:ext cx="640080" cy="351163"/>
            <a:chOff x="3919026" y="2720967"/>
            <a:chExt cx="640080" cy="351163"/>
          </a:xfrm>
        </p:grpSpPr>
        <p:grpSp>
          <p:nvGrpSpPr>
            <p:cNvPr id="1339" name="Group 1338"/>
            <p:cNvGrpSpPr/>
            <p:nvPr/>
          </p:nvGrpSpPr>
          <p:grpSpPr>
            <a:xfrm flipH="1">
              <a:off x="4182505" y="2894973"/>
              <a:ext cx="115499" cy="177157"/>
              <a:chOff x="8805681" y="1609849"/>
              <a:chExt cx="609598" cy="935036"/>
            </a:xfrm>
            <a:solidFill>
              <a:srgbClr val="FFC000"/>
            </a:solidFill>
          </p:grpSpPr>
          <p:sp>
            <p:nvSpPr>
              <p:cNvPr id="135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5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340" name="Group 1339"/>
            <p:cNvGrpSpPr>
              <a:grpSpLocks noChangeAspect="1"/>
            </p:cNvGrpSpPr>
            <p:nvPr/>
          </p:nvGrpSpPr>
          <p:grpSpPr>
            <a:xfrm>
              <a:off x="3919026" y="2720967"/>
              <a:ext cx="640080" cy="146590"/>
              <a:chOff x="93663" y="4387850"/>
              <a:chExt cx="2439988" cy="558800"/>
            </a:xfrm>
          </p:grpSpPr>
          <p:sp>
            <p:nvSpPr>
              <p:cNvPr id="1341" name="Freeform 35"/>
              <p:cNvSpPr>
                <a:spLocks noEditPoints="1"/>
              </p:cNvSpPr>
              <p:nvPr/>
            </p:nvSpPr>
            <p:spPr bwMode="auto">
              <a:xfrm>
                <a:off x="776288" y="4503738"/>
                <a:ext cx="284163" cy="336550"/>
              </a:xfrm>
              <a:custGeom>
                <a:avLst/>
                <a:gdLst>
                  <a:gd name="T0" fmla="*/ 132 w 536"/>
                  <a:gd name="T1" fmla="*/ 116 h 635"/>
                  <a:gd name="T2" fmla="*/ 132 w 536"/>
                  <a:gd name="T3" fmla="*/ 518 h 635"/>
                  <a:gd name="T4" fmla="*/ 219 w 536"/>
                  <a:gd name="T5" fmla="*/ 518 h 635"/>
                  <a:gd name="T6" fmla="*/ 257 w 536"/>
                  <a:gd name="T7" fmla="*/ 515 h 635"/>
                  <a:gd name="T8" fmla="*/ 290 w 536"/>
                  <a:gd name="T9" fmla="*/ 507 h 635"/>
                  <a:gd name="T10" fmla="*/ 321 w 536"/>
                  <a:gd name="T11" fmla="*/ 494 h 635"/>
                  <a:gd name="T12" fmla="*/ 346 w 536"/>
                  <a:gd name="T13" fmla="*/ 476 h 635"/>
                  <a:gd name="T14" fmla="*/ 367 w 536"/>
                  <a:gd name="T15" fmla="*/ 452 h 635"/>
                  <a:gd name="T16" fmla="*/ 383 w 536"/>
                  <a:gd name="T17" fmla="*/ 425 h 635"/>
                  <a:gd name="T18" fmla="*/ 395 w 536"/>
                  <a:gd name="T19" fmla="*/ 393 h 635"/>
                  <a:gd name="T20" fmla="*/ 402 w 536"/>
                  <a:gd name="T21" fmla="*/ 357 h 635"/>
                  <a:gd name="T22" fmla="*/ 405 w 536"/>
                  <a:gd name="T23" fmla="*/ 318 h 635"/>
                  <a:gd name="T24" fmla="*/ 402 w 536"/>
                  <a:gd name="T25" fmla="*/ 278 h 635"/>
                  <a:gd name="T26" fmla="*/ 395 w 536"/>
                  <a:gd name="T27" fmla="*/ 241 h 635"/>
                  <a:gd name="T28" fmla="*/ 383 w 536"/>
                  <a:gd name="T29" fmla="*/ 210 h 635"/>
                  <a:gd name="T30" fmla="*/ 367 w 536"/>
                  <a:gd name="T31" fmla="*/ 182 h 635"/>
                  <a:gd name="T32" fmla="*/ 346 w 536"/>
                  <a:gd name="T33" fmla="*/ 158 h 635"/>
                  <a:gd name="T34" fmla="*/ 321 w 536"/>
                  <a:gd name="T35" fmla="*/ 140 h 635"/>
                  <a:gd name="T36" fmla="*/ 290 w 536"/>
                  <a:gd name="T37" fmla="*/ 127 h 635"/>
                  <a:gd name="T38" fmla="*/ 257 w 536"/>
                  <a:gd name="T39" fmla="*/ 119 h 635"/>
                  <a:gd name="T40" fmla="*/ 219 w 536"/>
                  <a:gd name="T41" fmla="*/ 116 h 635"/>
                  <a:gd name="T42" fmla="*/ 132 w 536"/>
                  <a:gd name="T43" fmla="*/ 116 h 635"/>
                  <a:gd name="T44" fmla="*/ 0 w 536"/>
                  <a:gd name="T45" fmla="*/ 0 h 635"/>
                  <a:gd name="T46" fmla="*/ 224 w 536"/>
                  <a:gd name="T47" fmla="*/ 0 h 635"/>
                  <a:gd name="T48" fmla="*/ 275 w 536"/>
                  <a:gd name="T49" fmla="*/ 3 h 635"/>
                  <a:gd name="T50" fmla="*/ 321 w 536"/>
                  <a:gd name="T51" fmla="*/ 11 h 635"/>
                  <a:gd name="T52" fmla="*/ 363 w 536"/>
                  <a:gd name="T53" fmla="*/ 25 h 635"/>
                  <a:gd name="T54" fmla="*/ 402 w 536"/>
                  <a:gd name="T55" fmla="*/ 47 h 635"/>
                  <a:gd name="T56" fmla="*/ 436 w 536"/>
                  <a:gd name="T57" fmla="*/ 72 h 635"/>
                  <a:gd name="T58" fmla="*/ 465 w 536"/>
                  <a:gd name="T59" fmla="*/ 102 h 635"/>
                  <a:gd name="T60" fmla="*/ 491 w 536"/>
                  <a:gd name="T61" fmla="*/ 137 h 635"/>
                  <a:gd name="T62" fmla="*/ 510 w 536"/>
                  <a:gd name="T63" fmla="*/ 175 h 635"/>
                  <a:gd name="T64" fmla="*/ 524 w 536"/>
                  <a:gd name="T65" fmla="*/ 219 h 635"/>
                  <a:gd name="T66" fmla="*/ 533 w 536"/>
                  <a:gd name="T67" fmla="*/ 267 h 635"/>
                  <a:gd name="T68" fmla="*/ 536 w 536"/>
                  <a:gd name="T69" fmla="*/ 318 h 635"/>
                  <a:gd name="T70" fmla="*/ 533 w 536"/>
                  <a:gd name="T71" fmla="*/ 369 h 635"/>
                  <a:gd name="T72" fmla="*/ 524 w 536"/>
                  <a:gd name="T73" fmla="*/ 417 h 635"/>
                  <a:gd name="T74" fmla="*/ 510 w 536"/>
                  <a:gd name="T75" fmla="*/ 459 h 635"/>
                  <a:gd name="T76" fmla="*/ 491 w 536"/>
                  <a:gd name="T77" fmla="*/ 498 h 635"/>
                  <a:gd name="T78" fmla="*/ 465 w 536"/>
                  <a:gd name="T79" fmla="*/ 534 h 635"/>
                  <a:gd name="T80" fmla="*/ 436 w 536"/>
                  <a:gd name="T81" fmla="*/ 563 h 635"/>
                  <a:gd name="T82" fmla="*/ 402 w 536"/>
                  <a:gd name="T83" fmla="*/ 589 h 635"/>
                  <a:gd name="T84" fmla="*/ 363 w 536"/>
                  <a:gd name="T85" fmla="*/ 609 h 635"/>
                  <a:gd name="T86" fmla="*/ 321 w 536"/>
                  <a:gd name="T87" fmla="*/ 624 h 635"/>
                  <a:gd name="T88" fmla="*/ 275 w 536"/>
                  <a:gd name="T89" fmla="*/ 633 h 635"/>
                  <a:gd name="T90" fmla="*/ 224 w 536"/>
                  <a:gd name="T91" fmla="*/ 635 h 635"/>
                  <a:gd name="T92" fmla="*/ 0 w 536"/>
                  <a:gd name="T93" fmla="*/ 635 h 635"/>
                  <a:gd name="T94" fmla="*/ 0 w 536"/>
                  <a:gd name="T95"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6" h="635">
                    <a:moveTo>
                      <a:pt x="132" y="116"/>
                    </a:moveTo>
                    <a:lnTo>
                      <a:pt x="132" y="518"/>
                    </a:lnTo>
                    <a:lnTo>
                      <a:pt x="219" y="518"/>
                    </a:lnTo>
                    <a:lnTo>
                      <a:pt x="257" y="515"/>
                    </a:lnTo>
                    <a:lnTo>
                      <a:pt x="290" y="507"/>
                    </a:lnTo>
                    <a:lnTo>
                      <a:pt x="321" y="494"/>
                    </a:lnTo>
                    <a:lnTo>
                      <a:pt x="346" y="476"/>
                    </a:lnTo>
                    <a:lnTo>
                      <a:pt x="367" y="452"/>
                    </a:lnTo>
                    <a:lnTo>
                      <a:pt x="383" y="425"/>
                    </a:lnTo>
                    <a:lnTo>
                      <a:pt x="395" y="393"/>
                    </a:lnTo>
                    <a:lnTo>
                      <a:pt x="402" y="357"/>
                    </a:lnTo>
                    <a:lnTo>
                      <a:pt x="405" y="318"/>
                    </a:lnTo>
                    <a:lnTo>
                      <a:pt x="402" y="278"/>
                    </a:lnTo>
                    <a:lnTo>
                      <a:pt x="395" y="241"/>
                    </a:lnTo>
                    <a:lnTo>
                      <a:pt x="383" y="210"/>
                    </a:lnTo>
                    <a:lnTo>
                      <a:pt x="367" y="182"/>
                    </a:lnTo>
                    <a:lnTo>
                      <a:pt x="346" y="158"/>
                    </a:lnTo>
                    <a:lnTo>
                      <a:pt x="321" y="140"/>
                    </a:lnTo>
                    <a:lnTo>
                      <a:pt x="290" y="127"/>
                    </a:lnTo>
                    <a:lnTo>
                      <a:pt x="257" y="119"/>
                    </a:lnTo>
                    <a:lnTo>
                      <a:pt x="219" y="116"/>
                    </a:lnTo>
                    <a:lnTo>
                      <a:pt x="132" y="116"/>
                    </a:lnTo>
                    <a:close/>
                    <a:moveTo>
                      <a:pt x="0" y="0"/>
                    </a:moveTo>
                    <a:lnTo>
                      <a:pt x="224" y="0"/>
                    </a:lnTo>
                    <a:lnTo>
                      <a:pt x="275" y="3"/>
                    </a:lnTo>
                    <a:lnTo>
                      <a:pt x="321" y="11"/>
                    </a:lnTo>
                    <a:lnTo>
                      <a:pt x="363" y="25"/>
                    </a:lnTo>
                    <a:lnTo>
                      <a:pt x="402" y="47"/>
                    </a:lnTo>
                    <a:lnTo>
                      <a:pt x="436" y="72"/>
                    </a:lnTo>
                    <a:lnTo>
                      <a:pt x="465" y="102"/>
                    </a:lnTo>
                    <a:lnTo>
                      <a:pt x="491" y="137"/>
                    </a:lnTo>
                    <a:lnTo>
                      <a:pt x="510" y="175"/>
                    </a:lnTo>
                    <a:lnTo>
                      <a:pt x="524" y="219"/>
                    </a:lnTo>
                    <a:lnTo>
                      <a:pt x="533" y="267"/>
                    </a:lnTo>
                    <a:lnTo>
                      <a:pt x="536" y="318"/>
                    </a:lnTo>
                    <a:lnTo>
                      <a:pt x="533" y="369"/>
                    </a:lnTo>
                    <a:lnTo>
                      <a:pt x="524" y="417"/>
                    </a:lnTo>
                    <a:lnTo>
                      <a:pt x="510" y="459"/>
                    </a:lnTo>
                    <a:lnTo>
                      <a:pt x="491" y="498"/>
                    </a:lnTo>
                    <a:lnTo>
                      <a:pt x="465" y="534"/>
                    </a:lnTo>
                    <a:lnTo>
                      <a:pt x="436" y="563"/>
                    </a:lnTo>
                    <a:lnTo>
                      <a:pt x="402" y="589"/>
                    </a:lnTo>
                    <a:lnTo>
                      <a:pt x="363" y="609"/>
                    </a:lnTo>
                    <a:lnTo>
                      <a:pt x="321" y="624"/>
                    </a:lnTo>
                    <a:lnTo>
                      <a:pt x="275" y="633"/>
                    </a:lnTo>
                    <a:lnTo>
                      <a:pt x="224" y="635"/>
                    </a:lnTo>
                    <a:lnTo>
                      <a:pt x="0" y="63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2" name="Freeform 36"/>
              <p:cNvSpPr>
                <a:spLocks/>
              </p:cNvSpPr>
              <p:nvPr/>
            </p:nvSpPr>
            <p:spPr bwMode="auto">
              <a:xfrm>
                <a:off x="1092201" y="4589463"/>
                <a:ext cx="147638" cy="250825"/>
              </a:xfrm>
              <a:custGeom>
                <a:avLst/>
                <a:gdLst>
                  <a:gd name="T0" fmla="*/ 230 w 279"/>
                  <a:gd name="T1" fmla="*/ 0 h 473"/>
                  <a:gd name="T2" fmla="*/ 251 w 279"/>
                  <a:gd name="T3" fmla="*/ 2 h 473"/>
                  <a:gd name="T4" fmla="*/ 268 w 279"/>
                  <a:gd name="T5" fmla="*/ 5 h 473"/>
                  <a:gd name="T6" fmla="*/ 279 w 279"/>
                  <a:gd name="T7" fmla="*/ 9 h 473"/>
                  <a:gd name="T8" fmla="*/ 279 w 279"/>
                  <a:gd name="T9" fmla="*/ 137 h 473"/>
                  <a:gd name="T10" fmla="*/ 259 w 279"/>
                  <a:gd name="T11" fmla="*/ 129 h 473"/>
                  <a:gd name="T12" fmla="*/ 238 w 279"/>
                  <a:gd name="T13" fmla="*/ 123 h 473"/>
                  <a:gd name="T14" fmla="*/ 214 w 279"/>
                  <a:gd name="T15" fmla="*/ 122 h 473"/>
                  <a:gd name="T16" fmla="*/ 189 w 279"/>
                  <a:gd name="T17" fmla="*/ 125 h 473"/>
                  <a:gd name="T18" fmla="*/ 168 w 279"/>
                  <a:gd name="T19" fmla="*/ 132 h 473"/>
                  <a:gd name="T20" fmla="*/ 150 w 279"/>
                  <a:gd name="T21" fmla="*/ 146 h 473"/>
                  <a:gd name="T22" fmla="*/ 136 w 279"/>
                  <a:gd name="T23" fmla="*/ 164 h 473"/>
                  <a:gd name="T24" fmla="*/ 127 w 279"/>
                  <a:gd name="T25" fmla="*/ 187 h 473"/>
                  <a:gd name="T26" fmla="*/ 127 w 279"/>
                  <a:gd name="T27" fmla="*/ 473 h 473"/>
                  <a:gd name="T28" fmla="*/ 0 w 279"/>
                  <a:gd name="T29" fmla="*/ 473 h 473"/>
                  <a:gd name="T30" fmla="*/ 0 w 279"/>
                  <a:gd name="T31" fmla="*/ 10 h 473"/>
                  <a:gd name="T32" fmla="*/ 127 w 279"/>
                  <a:gd name="T33" fmla="*/ 10 h 473"/>
                  <a:gd name="T34" fmla="*/ 127 w 279"/>
                  <a:gd name="T35" fmla="*/ 55 h 473"/>
                  <a:gd name="T36" fmla="*/ 141 w 279"/>
                  <a:gd name="T37" fmla="*/ 37 h 473"/>
                  <a:gd name="T38" fmla="*/ 158 w 279"/>
                  <a:gd name="T39" fmla="*/ 22 h 473"/>
                  <a:gd name="T40" fmla="*/ 179 w 279"/>
                  <a:gd name="T41" fmla="*/ 10 h 473"/>
                  <a:gd name="T42" fmla="*/ 203 w 279"/>
                  <a:gd name="T43" fmla="*/ 3 h 473"/>
                  <a:gd name="T44" fmla="*/ 230 w 279"/>
                  <a:gd name="T45"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473">
                    <a:moveTo>
                      <a:pt x="230" y="0"/>
                    </a:moveTo>
                    <a:lnTo>
                      <a:pt x="251" y="2"/>
                    </a:lnTo>
                    <a:lnTo>
                      <a:pt x="268" y="5"/>
                    </a:lnTo>
                    <a:lnTo>
                      <a:pt x="279" y="9"/>
                    </a:lnTo>
                    <a:lnTo>
                      <a:pt x="279" y="137"/>
                    </a:lnTo>
                    <a:lnTo>
                      <a:pt x="259" y="129"/>
                    </a:lnTo>
                    <a:lnTo>
                      <a:pt x="238" y="123"/>
                    </a:lnTo>
                    <a:lnTo>
                      <a:pt x="214" y="122"/>
                    </a:lnTo>
                    <a:lnTo>
                      <a:pt x="189" y="125"/>
                    </a:lnTo>
                    <a:lnTo>
                      <a:pt x="168" y="132"/>
                    </a:lnTo>
                    <a:lnTo>
                      <a:pt x="150" y="146"/>
                    </a:lnTo>
                    <a:lnTo>
                      <a:pt x="136" y="164"/>
                    </a:lnTo>
                    <a:lnTo>
                      <a:pt x="127" y="187"/>
                    </a:lnTo>
                    <a:lnTo>
                      <a:pt x="127" y="473"/>
                    </a:lnTo>
                    <a:lnTo>
                      <a:pt x="0" y="473"/>
                    </a:lnTo>
                    <a:lnTo>
                      <a:pt x="0" y="10"/>
                    </a:lnTo>
                    <a:lnTo>
                      <a:pt x="127" y="10"/>
                    </a:lnTo>
                    <a:lnTo>
                      <a:pt x="127" y="55"/>
                    </a:lnTo>
                    <a:lnTo>
                      <a:pt x="141" y="37"/>
                    </a:lnTo>
                    <a:lnTo>
                      <a:pt x="158" y="22"/>
                    </a:lnTo>
                    <a:lnTo>
                      <a:pt x="179" y="10"/>
                    </a:lnTo>
                    <a:lnTo>
                      <a:pt x="203" y="3"/>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3" name="Freeform 37"/>
              <p:cNvSpPr>
                <a:spLocks noEditPoints="1"/>
              </p:cNvSpPr>
              <p:nvPr/>
            </p:nvSpPr>
            <p:spPr bwMode="auto">
              <a:xfrm>
                <a:off x="1254126" y="4589463"/>
                <a:ext cx="239713" cy="257175"/>
              </a:xfrm>
              <a:custGeom>
                <a:avLst/>
                <a:gdLst>
                  <a:gd name="T0" fmla="*/ 200 w 451"/>
                  <a:gd name="T1" fmla="*/ 112 h 485"/>
                  <a:gd name="T2" fmla="*/ 160 w 451"/>
                  <a:gd name="T3" fmla="*/ 137 h 485"/>
                  <a:gd name="T4" fmla="*/ 136 w 451"/>
                  <a:gd name="T5" fmla="*/ 183 h 485"/>
                  <a:gd name="T6" fmla="*/ 127 w 451"/>
                  <a:gd name="T7" fmla="*/ 243 h 485"/>
                  <a:gd name="T8" fmla="*/ 136 w 451"/>
                  <a:gd name="T9" fmla="*/ 303 h 485"/>
                  <a:gd name="T10" fmla="*/ 160 w 451"/>
                  <a:gd name="T11" fmla="*/ 348 h 485"/>
                  <a:gd name="T12" fmla="*/ 200 w 451"/>
                  <a:gd name="T13" fmla="*/ 372 h 485"/>
                  <a:gd name="T14" fmla="*/ 251 w 451"/>
                  <a:gd name="T15" fmla="*/ 372 h 485"/>
                  <a:gd name="T16" fmla="*/ 291 w 451"/>
                  <a:gd name="T17" fmla="*/ 348 h 485"/>
                  <a:gd name="T18" fmla="*/ 317 w 451"/>
                  <a:gd name="T19" fmla="*/ 303 h 485"/>
                  <a:gd name="T20" fmla="*/ 325 w 451"/>
                  <a:gd name="T21" fmla="*/ 243 h 485"/>
                  <a:gd name="T22" fmla="*/ 317 w 451"/>
                  <a:gd name="T23" fmla="*/ 183 h 485"/>
                  <a:gd name="T24" fmla="*/ 291 w 451"/>
                  <a:gd name="T25" fmla="*/ 137 h 485"/>
                  <a:gd name="T26" fmla="*/ 251 w 451"/>
                  <a:gd name="T27" fmla="*/ 112 h 485"/>
                  <a:gd name="T28" fmla="*/ 226 w 451"/>
                  <a:gd name="T29" fmla="*/ 0 h 485"/>
                  <a:gd name="T30" fmla="*/ 308 w 451"/>
                  <a:gd name="T31" fmla="*/ 14 h 485"/>
                  <a:gd name="T32" fmla="*/ 376 w 451"/>
                  <a:gd name="T33" fmla="*/ 54 h 485"/>
                  <a:gd name="T34" fmla="*/ 422 w 451"/>
                  <a:gd name="T35" fmla="*/ 116 h 485"/>
                  <a:gd name="T36" fmla="*/ 448 w 451"/>
                  <a:gd name="T37" fmla="*/ 197 h 485"/>
                  <a:gd name="T38" fmla="*/ 448 w 451"/>
                  <a:gd name="T39" fmla="*/ 288 h 485"/>
                  <a:gd name="T40" fmla="*/ 422 w 451"/>
                  <a:gd name="T41" fmla="*/ 369 h 485"/>
                  <a:gd name="T42" fmla="*/ 376 w 451"/>
                  <a:gd name="T43" fmla="*/ 430 h 485"/>
                  <a:gd name="T44" fmla="*/ 308 w 451"/>
                  <a:gd name="T45" fmla="*/ 471 h 485"/>
                  <a:gd name="T46" fmla="*/ 226 w 451"/>
                  <a:gd name="T47" fmla="*/ 485 h 485"/>
                  <a:gd name="T48" fmla="*/ 143 w 451"/>
                  <a:gd name="T49" fmla="*/ 471 h 485"/>
                  <a:gd name="T50" fmla="*/ 77 w 451"/>
                  <a:gd name="T51" fmla="*/ 430 h 485"/>
                  <a:gd name="T52" fmla="*/ 29 w 451"/>
                  <a:gd name="T53" fmla="*/ 369 h 485"/>
                  <a:gd name="T54" fmla="*/ 4 w 451"/>
                  <a:gd name="T55" fmla="*/ 288 h 485"/>
                  <a:gd name="T56" fmla="*/ 4 w 451"/>
                  <a:gd name="T57" fmla="*/ 197 h 485"/>
                  <a:gd name="T58" fmla="*/ 29 w 451"/>
                  <a:gd name="T59" fmla="*/ 116 h 485"/>
                  <a:gd name="T60" fmla="*/ 77 w 451"/>
                  <a:gd name="T61" fmla="*/ 54 h 485"/>
                  <a:gd name="T62" fmla="*/ 143 w 451"/>
                  <a:gd name="T63" fmla="*/ 14 h 485"/>
                  <a:gd name="T64" fmla="*/ 226 w 451"/>
                  <a:gd name="T6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485">
                    <a:moveTo>
                      <a:pt x="226" y="109"/>
                    </a:moveTo>
                    <a:lnTo>
                      <a:pt x="200" y="112"/>
                    </a:lnTo>
                    <a:lnTo>
                      <a:pt x="178" y="122"/>
                    </a:lnTo>
                    <a:lnTo>
                      <a:pt x="160" y="137"/>
                    </a:lnTo>
                    <a:lnTo>
                      <a:pt x="146" y="157"/>
                    </a:lnTo>
                    <a:lnTo>
                      <a:pt x="136" y="183"/>
                    </a:lnTo>
                    <a:lnTo>
                      <a:pt x="129" y="211"/>
                    </a:lnTo>
                    <a:lnTo>
                      <a:pt x="127" y="243"/>
                    </a:lnTo>
                    <a:lnTo>
                      <a:pt x="129" y="274"/>
                    </a:lnTo>
                    <a:lnTo>
                      <a:pt x="136" y="303"/>
                    </a:lnTo>
                    <a:lnTo>
                      <a:pt x="146" y="327"/>
                    </a:lnTo>
                    <a:lnTo>
                      <a:pt x="160" y="348"/>
                    </a:lnTo>
                    <a:lnTo>
                      <a:pt x="178" y="362"/>
                    </a:lnTo>
                    <a:lnTo>
                      <a:pt x="200" y="372"/>
                    </a:lnTo>
                    <a:lnTo>
                      <a:pt x="226" y="376"/>
                    </a:lnTo>
                    <a:lnTo>
                      <a:pt x="251" y="372"/>
                    </a:lnTo>
                    <a:lnTo>
                      <a:pt x="273" y="362"/>
                    </a:lnTo>
                    <a:lnTo>
                      <a:pt x="291" y="348"/>
                    </a:lnTo>
                    <a:lnTo>
                      <a:pt x="305" y="327"/>
                    </a:lnTo>
                    <a:lnTo>
                      <a:pt x="317" y="303"/>
                    </a:lnTo>
                    <a:lnTo>
                      <a:pt x="322" y="274"/>
                    </a:lnTo>
                    <a:lnTo>
                      <a:pt x="325" y="243"/>
                    </a:lnTo>
                    <a:lnTo>
                      <a:pt x="322" y="211"/>
                    </a:lnTo>
                    <a:lnTo>
                      <a:pt x="317" y="183"/>
                    </a:lnTo>
                    <a:lnTo>
                      <a:pt x="305" y="157"/>
                    </a:lnTo>
                    <a:lnTo>
                      <a:pt x="291" y="137"/>
                    </a:lnTo>
                    <a:lnTo>
                      <a:pt x="273" y="122"/>
                    </a:lnTo>
                    <a:lnTo>
                      <a:pt x="251" y="112"/>
                    </a:lnTo>
                    <a:lnTo>
                      <a:pt x="226" y="109"/>
                    </a:lnTo>
                    <a:close/>
                    <a:moveTo>
                      <a:pt x="226" y="0"/>
                    </a:moveTo>
                    <a:lnTo>
                      <a:pt x="269" y="3"/>
                    </a:lnTo>
                    <a:lnTo>
                      <a:pt x="308" y="14"/>
                    </a:lnTo>
                    <a:lnTo>
                      <a:pt x="343" y="31"/>
                    </a:lnTo>
                    <a:lnTo>
                      <a:pt x="376" y="54"/>
                    </a:lnTo>
                    <a:lnTo>
                      <a:pt x="401" y="82"/>
                    </a:lnTo>
                    <a:lnTo>
                      <a:pt x="422" y="116"/>
                    </a:lnTo>
                    <a:lnTo>
                      <a:pt x="439" y="154"/>
                    </a:lnTo>
                    <a:lnTo>
                      <a:pt x="448" y="197"/>
                    </a:lnTo>
                    <a:lnTo>
                      <a:pt x="451" y="243"/>
                    </a:lnTo>
                    <a:lnTo>
                      <a:pt x="448" y="288"/>
                    </a:lnTo>
                    <a:lnTo>
                      <a:pt x="439" y="331"/>
                    </a:lnTo>
                    <a:lnTo>
                      <a:pt x="422" y="369"/>
                    </a:lnTo>
                    <a:lnTo>
                      <a:pt x="401" y="401"/>
                    </a:lnTo>
                    <a:lnTo>
                      <a:pt x="376" y="430"/>
                    </a:lnTo>
                    <a:lnTo>
                      <a:pt x="343" y="454"/>
                    </a:lnTo>
                    <a:lnTo>
                      <a:pt x="308" y="471"/>
                    </a:lnTo>
                    <a:lnTo>
                      <a:pt x="269" y="481"/>
                    </a:lnTo>
                    <a:lnTo>
                      <a:pt x="226" y="485"/>
                    </a:lnTo>
                    <a:lnTo>
                      <a:pt x="183" y="481"/>
                    </a:lnTo>
                    <a:lnTo>
                      <a:pt x="143" y="471"/>
                    </a:lnTo>
                    <a:lnTo>
                      <a:pt x="108" y="454"/>
                    </a:lnTo>
                    <a:lnTo>
                      <a:pt x="77" y="430"/>
                    </a:lnTo>
                    <a:lnTo>
                      <a:pt x="50" y="401"/>
                    </a:lnTo>
                    <a:lnTo>
                      <a:pt x="29" y="369"/>
                    </a:lnTo>
                    <a:lnTo>
                      <a:pt x="14" y="331"/>
                    </a:lnTo>
                    <a:lnTo>
                      <a:pt x="4" y="288"/>
                    </a:lnTo>
                    <a:lnTo>
                      <a:pt x="0" y="243"/>
                    </a:lnTo>
                    <a:lnTo>
                      <a:pt x="4" y="197"/>
                    </a:lnTo>
                    <a:lnTo>
                      <a:pt x="14" y="154"/>
                    </a:lnTo>
                    <a:lnTo>
                      <a:pt x="29" y="116"/>
                    </a:lnTo>
                    <a:lnTo>
                      <a:pt x="50" y="82"/>
                    </a:lnTo>
                    <a:lnTo>
                      <a:pt x="77" y="54"/>
                    </a:lnTo>
                    <a:lnTo>
                      <a:pt x="108" y="31"/>
                    </a:lnTo>
                    <a:lnTo>
                      <a:pt x="143" y="14"/>
                    </a:lnTo>
                    <a:lnTo>
                      <a:pt x="183" y="3"/>
                    </a:lnTo>
                    <a:lnTo>
                      <a:pt x="2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4" name="Freeform 38"/>
              <p:cNvSpPr>
                <a:spLocks noEditPoints="1"/>
              </p:cNvSpPr>
              <p:nvPr/>
            </p:nvSpPr>
            <p:spPr bwMode="auto">
              <a:xfrm>
                <a:off x="1522413" y="4589463"/>
                <a:ext cx="239713" cy="341313"/>
              </a:xfrm>
              <a:custGeom>
                <a:avLst/>
                <a:gdLst>
                  <a:gd name="T0" fmla="*/ 214 w 453"/>
                  <a:gd name="T1" fmla="*/ 112 h 644"/>
                  <a:gd name="T2" fmla="*/ 186 w 453"/>
                  <a:gd name="T3" fmla="*/ 116 h 644"/>
                  <a:gd name="T4" fmla="*/ 163 w 453"/>
                  <a:gd name="T5" fmla="*/ 127 h 644"/>
                  <a:gd name="T6" fmla="*/ 141 w 453"/>
                  <a:gd name="T7" fmla="*/ 144 h 644"/>
                  <a:gd name="T8" fmla="*/ 127 w 453"/>
                  <a:gd name="T9" fmla="*/ 166 h 644"/>
                  <a:gd name="T10" fmla="*/ 127 w 453"/>
                  <a:gd name="T11" fmla="*/ 318 h 644"/>
                  <a:gd name="T12" fmla="*/ 143 w 453"/>
                  <a:gd name="T13" fmla="*/ 341 h 644"/>
                  <a:gd name="T14" fmla="*/ 163 w 453"/>
                  <a:gd name="T15" fmla="*/ 358 h 644"/>
                  <a:gd name="T16" fmla="*/ 186 w 453"/>
                  <a:gd name="T17" fmla="*/ 369 h 644"/>
                  <a:gd name="T18" fmla="*/ 214 w 453"/>
                  <a:gd name="T19" fmla="*/ 372 h 644"/>
                  <a:gd name="T20" fmla="*/ 242 w 453"/>
                  <a:gd name="T21" fmla="*/ 369 h 644"/>
                  <a:gd name="T22" fmla="*/ 266 w 453"/>
                  <a:gd name="T23" fmla="*/ 359 h 644"/>
                  <a:gd name="T24" fmla="*/ 286 w 453"/>
                  <a:gd name="T25" fmla="*/ 345 h 644"/>
                  <a:gd name="T26" fmla="*/ 303 w 453"/>
                  <a:gd name="T27" fmla="*/ 325 h 644"/>
                  <a:gd name="T28" fmla="*/ 314 w 453"/>
                  <a:gd name="T29" fmla="*/ 301 h 644"/>
                  <a:gd name="T30" fmla="*/ 321 w 453"/>
                  <a:gd name="T31" fmla="*/ 273 h 644"/>
                  <a:gd name="T32" fmla="*/ 324 w 453"/>
                  <a:gd name="T33" fmla="*/ 243 h 644"/>
                  <a:gd name="T34" fmla="*/ 321 w 453"/>
                  <a:gd name="T35" fmla="*/ 212 h 644"/>
                  <a:gd name="T36" fmla="*/ 314 w 453"/>
                  <a:gd name="T37" fmla="*/ 184 h 644"/>
                  <a:gd name="T38" fmla="*/ 303 w 453"/>
                  <a:gd name="T39" fmla="*/ 160 h 644"/>
                  <a:gd name="T40" fmla="*/ 286 w 453"/>
                  <a:gd name="T41" fmla="*/ 140 h 644"/>
                  <a:gd name="T42" fmla="*/ 266 w 453"/>
                  <a:gd name="T43" fmla="*/ 125 h 644"/>
                  <a:gd name="T44" fmla="*/ 242 w 453"/>
                  <a:gd name="T45" fmla="*/ 115 h 644"/>
                  <a:gd name="T46" fmla="*/ 214 w 453"/>
                  <a:gd name="T47" fmla="*/ 112 h 644"/>
                  <a:gd name="T48" fmla="*/ 242 w 453"/>
                  <a:gd name="T49" fmla="*/ 0 h 644"/>
                  <a:gd name="T50" fmla="*/ 282 w 453"/>
                  <a:gd name="T51" fmla="*/ 3 h 644"/>
                  <a:gd name="T52" fmla="*/ 315 w 453"/>
                  <a:gd name="T53" fmla="*/ 13 h 644"/>
                  <a:gd name="T54" fmla="*/ 348 w 453"/>
                  <a:gd name="T55" fmla="*/ 27 h 644"/>
                  <a:gd name="T56" fmla="*/ 374 w 453"/>
                  <a:gd name="T57" fmla="*/ 48 h 644"/>
                  <a:gd name="T58" fmla="*/ 398 w 453"/>
                  <a:gd name="T59" fmla="*/ 72 h 644"/>
                  <a:gd name="T60" fmla="*/ 418 w 453"/>
                  <a:gd name="T61" fmla="*/ 101 h 644"/>
                  <a:gd name="T62" fmla="*/ 433 w 453"/>
                  <a:gd name="T63" fmla="*/ 133 h 644"/>
                  <a:gd name="T64" fmla="*/ 444 w 453"/>
                  <a:gd name="T65" fmla="*/ 167 h 644"/>
                  <a:gd name="T66" fmla="*/ 450 w 453"/>
                  <a:gd name="T67" fmla="*/ 204 h 644"/>
                  <a:gd name="T68" fmla="*/ 453 w 453"/>
                  <a:gd name="T69" fmla="*/ 243 h 644"/>
                  <a:gd name="T70" fmla="*/ 450 w 453"/>
                  <a:gd name="T71" fmla="*/ 281 h 644"/>
                  <a:gd name="T72" fmla="*/ 444 w 453"/>
                  <a:gd name="T73" fmla="*/ 318 h 644"/>
                  <a:gd name="T74" fmla="*/ 433 w 453"/>
                  <a:gd name="T75" fmla="*/ 352 h 644"/>
                  <a:gd name="T76" fmla="*/ 418 w 453"/>
                  <a:gd name="T77" fmla="*/ 384 h 644"/>
                  <a:gd name="T78" fmla="*/ 398 w 453"/>
                  <a:gd name="T79" fmla="*/ 413 h 644"/>
                  <a:gd name="T80" fmla="*/ 374 w 453"/>
                  <a:gd name="T81" fmla="*/ 437 h 644"/>
                  <a:gd name="T82" fmla="*/ 348 w 453"/>
                  <a:gd name="T83" fmla="*/ 457 h 644"/>
                  <a:gd name="T84" fmla="*/ 315 w 453"/>
                  <a:gd name="T85" fmla="*/ 472 h 644"/>
                  <a:gd name="T86" fmla="*/ 282 w 453"/>
                  <a:gd name="T87" fmla="*/ 481 h 644"/>
                  <a:gd name="T88" fmla="*/ 242 w 453"/>
                  <a:gd name="T89" fmla="*/ 485 h 644"/>
                  <a:gd name="T90" fmla="*/ 207 w 453"/>
                  <a:gd name="T91" fmla="*/ 481 h 644"/>
                  <a:gd name="T92" fmla="*/ 174 w 453"/>
                  <a:gd name="T93" fmla="*/ 469 h 644"/>
                  <a:gd name="T94" fmla="*/ 147 w 453"/>
                  <a:gd name="T95" fmla="*/ 454 h 644"/>
                  <a:gd name="T96" fmla="*/ 127 w 453"/>
                  <a:gd name="T97" fmla="*/ 435 h 644"/>
                  <a:gd name="T98" fmla="*/ 127 w 453"/>
                  <a:gd name="T99" fmla="*/ 644 h 644"/>
                  <a:gd name="T100" fmla="*/ 0 w 453"/>
                  <a:gd name="T101" fmla="*/ 644 h 644"/>
                  <a:gd name="T102" fmla="*/ 0 w 453"/>
                  <a:gd name="T103" fmla="*/ 10 h 644"/>
                  <a:gd name="T104" fmla="*/ 127 w 453"/>
                  <a:gd name="T105" fmla="*/ 10 h 644"/>
                  <a:gd name="T106" fmla="*/ 127 w 453"/>
                  <a:gd name="T107" fmla="*/ 48 h 644"/>
                  <a:gd name="T108" fmla="*/ 147 w 453"/>
                  <a:gd name="T109" fmla="*/ 31 h 644"/>
                  <a:gd name="T110" fmla="*/ 174 w 453"/>
                  <a:gd name="T111" fmla="*/ 14 h 644"/>
                  <a:gd name="T112" fmla="*/ 207 w 453"/>
                  <a:gd name="T113" fmla="*/ 5 h 644"/>
                  <a:gd name="T114" fmla="*/ 242 w 453"/>
                  <a:gd name="T11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44">
                    <a:moveTo>
                      <a:pt x="214" y="112"/>
                    </a:moveTo>
                    <a:lnTo>
                      <a:pt x="186" y="116"/>
                    </a:lnTo>
                    <a:lnTo>
                      <a:pt x="163" y="127"/>
                    </a:lnTo>
                    <a:lnTo>
                      <a:pt x="141" y="144"/>
                    </a:lnTo>
                    <a:lnTo>
                      <a:pt x="127" y="166"/>
                    </a:lnTo>
                    <a:lnTo>
                      <a:pt x="127" y="318"/>
                    </a:lnTo>
                    <a:lnTo>
                      <a:pt x="143" y="341"/>
                    </a:lnTo>
                    <a:lnTo>
                      <a:pt x="163" y="358"/>
                    </a:lnTo>
                    <a:lnTo>
                      <a:pt x="186" y="369"/>
                    </a:lnTo>
                    <a:lnTo>
                      <a:pt x="214" y="372"/>
                    </a:lnTo>
                    <a:lnTo>
                      <a:pt x="242" y="369"/>
                    </a:lnTo>
                    <a:lnTo>
                      <a:pt x="266" y="359"/>
                    </a:lnTo>
                    <a:lnTo>
                      <a:pt x="286" y="345"/>
                    </a:lnTo>
                    <a:lnTo>
                      <a:pt x="303" y="325"/>
                    </a:lnTo>
                    <a:lnTo>
                      <a:pt x="314" y="301"/>
                    </a:lnTo>
                    <a:lnTo>
                      <a:pt x="321" y="273"/>
                    </a:lnTo>
                    <a:lnTo>
                      <a:pt x="324" y="243"/>
                    </a:lnTo>
                    <a:lnTo>
                      <a:pt x="321" y="212"/>
                    </a:lnTo>
                    <a:lnTo>
                      <a:pt x="314" y="184"/>
                    </a:lnTo>
                    <a:lnTo>
                      <a:pt x="303" y="160"/>
                    </a:lnTo>
                    <a:lnTo>
                      <a:pt x="286" y="140"/>
                    </a:lnTo>
                    <a:lnTo>
                      <a:pt x="266" y="125"/>
                    </a:lnTo>
                    <a:lnTo>
                      <a:pt x="242" y="115"/>
                    </a:lnTo>
                    <a:lnTo>
                      <a:pt x="214" y="112"/>
                    </a:lnTo>
                    <a:close/>
                    <a:moveTo>
                      <a:pt x="242" y="0"/>
                    </a:moveTo>
                    <a:lnTo>
                      <a:pt x="282" y="3"/>
                    </a:lnTo>
                    <a:lnTo>
                      <a:pt x="315" y="13"/>
                    </a:lnTo>
                    <a:lnTo>
                      <a:pt x="348" y="27"/>
                    </a:lnTo>
                    <a:lnTo>
                      <a:pt x="374" y="48"/>
                    </a:lnTo>
                    <a:lnTo>
                      <a:pt x="398" y="72"/>
                    </a:lnTo>
                    <a:lnTo>
                      <a:pt x="418" y="101"/>
                    </a:lnTo>
                    <a:lnTo>
                      <a:pt x="433" y="133"/>
                    </a:lnTo>
                    <a:lnTo>
                      <a:pt x="444" y="167"/>
                    </a:lnTo>
                    <a:lnTo>
                      <a:pt x="450" y="204"/>
                    </a:lnTo>
                    <a:lnTo>
                      <a:pt x="453" y="243"/>
                    </a:lnTo>
                    <a:lnTo>
                      <a:pt x="450" y="281"/>
                    </a:lnTo>
                    <a:lnTo>
                      <a:pt x="444" y="318"/>
                    </a:lnTo>
                    <a:lnTo>
                      <a:pt x="433" y="352"/>
                    </a:lnTo>
                    <a:lnTo>
                      <a:pt x="418" y="384"/>
                    </a:lnTo>
                    <a:lnTo>
                      <a:pt x="398" y="413"/>
                    </a:lnTo>
                    <a:lnTo>
                      <a:pt x="374" y="437"/>
                    </a:lnTo>
                    <a:lnTo>
                      <a:pt x="348" y="457"/>
                    </a:lnTo>
                    <a:lnTo>
                      <a:pt x="315" y="472"/>
                    </a:lnTo>
                    <a:lnTo>
                      <a:pt x="282" y="481"/>
                    </a:lnTo>
                    <a:lnTo>
                      <a:pt x="242" y="485"/>
                    </a:lnTo>
                    <a:lnTo>
                      <a:pt x="207" y="481"/>
                    </a:lnTo>
                    <a:lnTo>
                      <a:pt x="174" y="469"/>
                    </a:lnTo>
                    <a:lnTo>
                      <a:pt x="147" y="454"/>
                    </a:lnTo>
                    <a:lnTo>
                      <a:pt x="127" y="435"/>
                    </a:lnTo>
                    <a:lnTo>
                      <a:pt x="127" y="644"/>
                    </a:lnTo>
                    <a:lnTo>
                      <a:pt x="0" y="644"/>
                    </a:lnTo>
                    <a:lnTo>
                      <a:pt x="0" y="10"/>
                    </a:lnTo>
                    <a:lnTo>
                      <a:pt x="127" y="10"/>
                    </a:lnTo>
                    <a:lnTo>
                      <a:pt x="127" y="48"/>
                    </a:lnTo>
                    <a:lnTo>
                      <a:pt x="147" y="31"/>
                    </a:lnTo>
                    <a:lnTo>
                      <a:pt x="174" y="14"/>
                    </a:lnTo>
                    <a:lnTo>
                      <a:pt x="207" y="5"/>
                    </a:lnTo>
                    <a:lnTo>
                      <a:pt x="24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5" name="Freeform 39"/>
              <p:cNvSpPr>
                <a:spLocks noEditPoints="1"/>
              </p:cNvSpPr>
              <p:nvPr/>
            </p:nvSpPr>
            <p:spPr bwMode="auto">
              <a:xfrm>
                <a:off x="1790701" y="4484688"/>
                <a:ext cx="239713" cy="361950"/>
              </a:xfrm>
              <a:custGeom>
                <a:avLst/>
                <a:gdLst>
                  <a:gd name="T0" fmla="*/ 215 w 453"/>
                  <a:gd name="T1" fmla="*/ 312 h 685"/>
                  <a:gd name="T2" fmla="*/ 188 w 453"/>
                  <a:gd name="T3" fmla="*/ 316 h 685"/>
                  <a:gd name="T4" fmla="*/ 164 w 453"/>
                  <a:gd name="T5" fmla="*/ 327 h 685"/>
                  <a:gd name="T6" fmla="*/ 143 w 453"/>
                  <a:gd name="T7" fmla="*/ 344 h 685"/>
                  <a:gd name="T8" fmla="*/ 129 w 453"/>
                  <a:gd name="T9" fmla="*/ 366 h 685"/>
                  <a:gd name="T10" fmla="*/ 129 w 453"/>
                  <a:gd name="T11" fmla="*/ 518 h 685"/>
                  <a:gd name="T12" fmla="*/ 143 w 453"/>
                  <a:gd name="T13" fmla="*/ 541 h 685"/>
                  <a:gd name="T14" fmla="*/ 163 w 453"/>
                  <a:gd name="T15" fmla="*/ 558 h 685"/>
                  <a:gd name="T16" fmla="*/ 188 w 453"/>
                  <a:gd name="T17" fmla="*/ 569 h 685"/>
                  <a:gd name="T18" fmla="*/ 215 w 453"/>
                  <a:gd name="T19" fmla="*/ 572 h 685"/>
                  <a:gd name="T20" fmla="*/ 243 w 453"/>
                  <a:gd name="T21" fmla="*/ 569 h 685"/>
                  <a:gd name="T22" fmla="*/ 267 w 453"/>
                  <a:gd name="T23" fmla="*/ 559 h 685"/>
                  <a:gd name="T24" fmla="*/ 288 w 453"/>
                  <a:gd name="T25" fmla="*/ 545 h 685"/>
                  <a:gd name="T26" fmla="*/ 303 w 453"/>
                  <a:gd name="T27" fmla="*/ 525 h 685"/>
                  <a:gd name="T28" fmla="*/ 316 w 453"/>
                  <a:gd name="T29" fmla="*/ 501 h 685"/>
                  <a:gd name="T30" fmla="*/ 323 w 453"/>
                  <a:gd name="T31" fmla="*/ 473 h 685"/>
                  <a:gd name="T32" fmla="*/ 326 w 453"/>
                  <a:gd name="T33" fmla="*/ 443 h 685"/>
                  <a:gd name="T34" fmla="*/ 323 w 453"/>
                  <a:gd name="T35" fmla="*/ 412 h 685"/>
                  <a:gd name="T36" fmla="*/ 316 w 453"/>
                  <a:gd name="T37" fmla="*/ 384 h 685"/>
                  <a:gd name="T38" fmla="*/ 303 w 453"/>
                  <a:gd name="T39" fmla="*/ 360 h 685"/>
                  <a:gd name="T40" fmla="*/ 288 w 453"/>
                  <a:gd name="T41" fmla="*/ 340 h 685"/>
                  <a:gd name="T42" fmla="*/ 267 w 453"/>
                  <a:gd name="T43" fmla="*/ 325 h 685"/>
                  <a:gd name="T44" fmla="*/ 243 w 453"/>
                  <a:gd name="T45" fmla="*/ 315 h 685"/>
                  <a:gd name="T46" fmla="*/ 215 w 453"/>
                  <a:gd name="T47" fmla="*/ 312 h 685"/>
                  <a:gd name="T48" fmla="*/ 0 w 453"/>
                  <a:gd name="T49" fmla="*/ 0 h 685"/>
                  <a:gd name="T50" fmla="*/ 129 w 453"/>
                  <a:gd name="T51" fmla="*/ 0 h 685"/>
                  <a:gd name="T52" fmla="*/ 129 w 453"/>
                  <a:gd name="T53" fmla="*/ 248 h 685"/>
                  <a:gd name="T54" fmla="*/ 149 w 453"/>
                  <a:gd name="T55" fmla="*/ 231 h 685"/>
                  <a:gd name="T56" fmla="*/ 176 w 453"/>
                  <a:gd name="T57" fmla="*/ 214 h 685"/>
                  <a:gd name="T58" fmla="*/ 208 w 453"/>
                  <a:gd name="T59" fmla="*/ 205 h 685"/>
                  <a:gd name="T60" fmla="*/ 244 w 453"/>
                  <a:gd name="T61" fmla="*/ 200 h 685"/>
                  <a:gd name="T62" fmla="*/ 282 w 453"/>
                  <a:gd name="T63" fmla="*/ 203 h 685"/>
                  <a:gd name="T64" fmla="*/ 317 w 453"/>
                  <a:gd name="T65" fmla="*/ 213 h 685"/>
                  <a:gd name="T66" fmla="*/ 348 w 453"/>
                  <a:gd name="T67" fmla="*/ 227 h 685"/>
                  <a:gd name="T68" fmla="*/ 376 w 453"/>
                  <a:gd name="T69" fmla="*/ 247 h 685"/>
                  <a:gd name="T70" fmla="*/ 398 w 453"/>
                  <a:gd name="T71" fmla="*/ 271 h 685"/>
                  <a:gd name="T72" fmla="*/ 418 w 453"/>
                  <a:gd name="T73" fmla="*/ 301 h 685"/>
                  <a:gd name="T74" fmla="*/ 434 w 453"/>
                  <a:gd name="T75" fmla="*/ 332 h 685"/>
                  <a:gd name="T76" fmla="*/ 445 w 453"/>
                  <a:gd name="T77" fmla="*/ 367 h 685"/>
                  <a:gd name="T78" fmla="*/ 450 w 453"/>
                  <a:gd name="T79" fmla="*/ 404 h 685"/>
                  <a:gd name="T80" fmla="*/ 453 w 453"/>
                  <a:gd name="T81" fmla="*/ 443 h 685"/>
                  <a:gd name="T82" fmla="*/ 450 w 453"/>
                  <a:gd name="T83" fmla="*/ 481 h 685"/>
                  <a:gd name="T84" fmla="*/ 445 w 453"/>
                  <a:gd name="T85" fmla="*/ 518 h 685"/>
                  <a:gd name="T86" fmla="*/ 434 w 453"/>
                  <a:gd name="T87" fmla="*/ 553 h 685"/>
                  <a:gd name="T88" fmla="*/ 418 w 453"/>
                  <a:gd name="T89" fmla="*/ 584 h 685"/>
                  <a:gd name="T90" fmla="*/ 398 w 453"/>
                  <a:gd name="T91" fmla="*/ 613 h 685"/>
                  <a:gd name="T92" fmla="*/ 376 w 453"/>
                  <a:gd name="T93" fmla="*/ 638 h 685"/>
                  <a:gd name="T94" fmla="*/ 348 w 453"/>
                  <a:gd name="T95" fmla="*/ 657 h 685"/>
                  <a:gd name="T96" fmla="*/ 317 w 453"/>
                  <a:gd name="T97" fmla="*/ 672 h 685"/>
                  <a:gd name="T98" fmla="*/ 282 w 453"/>
                  <a:gd name="T99" fmla="*/ 681 h 685"/>
                  <a:gd name="T100" fmla="*/ 244 w 453"/>
                  <a:gd name="T101" fmla="*/ 685 h 685"/>
                  <a:gd name="T102" fmla="*/ 208 w 453"/>
                  <a:gd name="T103" fmla="*/ 681 h 685"/>
                  <a:gd name="T104" fmla="*/ 176 w 453"/>
                  <a:gd name="T105" fmla="*/ 669 h 685"/>
                  <a:gd name="T106" fmla="*/ 149 w 453"/>
                  <a:gd name="T107" fmla="*/ 654 h 685"/>
                  <a:gd name="T108" fmla="*/ 129 w 453"/>
                  <a:gd name="T109" fmla="*/ 635 h 685"/>
                  <a:gd name="T110" fmla="*/ 129 w 453"/>
                  <a:gd name="T111" fmla="*/ 673 h 685"/>
                  <a:gd name="T112" fmla="*/ 0 w 453"/>
                  <a:gd name="T113" fmla="*/ 673 h 685"/>
                  <a:gd name="T114" fmla="*/ 0 w 453"/>
                  <a:gd name="T115"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85">
                    <a:moveTo>
                      <a:pt x="215" y="312"/>
                    </a:moveTo>
                    <a:lnTo>
                      <a:pt x="188" y="316"/>
                    </a:lnTo>
                    <a:lnTo>
                      <a:pt x="164" y="327"/>
                    </a:lnTo>
                    <a:lnTo>
                      <a:pt x="143" y="344"/>
                    </a:lnTo>
                    <a:lnTo>
                      <a:pt x="129" y="366"/>
                    </a:lnTo>
                    <a:lnTo>
                      <a:pt x="129" y="518"/>
                    </a:lnTo>
                    <a:lnTo>
                      <a:pt x="143" y="541"/>
                    </a:lnTo>
                    <a:lnTo>
                      <a:pt x="163" y="558"/>
                    </a:lnTo>
                    <a:lnTo>
                      <a:pt x="188" y="569"/>
                    </a:lnTo>
                    <a:lnTo>
                      <a:pt x="215" y="572"/>
                    </a:lnTo>
                    <a:lnTo>
                      <a:pt x="243" y="569"/>
                    </a:lnTo>
                    <a:lnTo>
                      <a:pt x="267" y="559"/>
                    </a:lnTo>
                    <a:lnTo>
                      <a:pt x="288" y="545"/>
                    </a:lnTo>
                    <a:lnTo>
                      <a:pt x="303" y="525"/>
                    </a:lnTo>
                    <a:lnTo>
                      <a:pt x="316" y="501"/>
                    </a:lnTo>
                    <a:lnTo>
                      <a:pt x="323" y="473"/>
                    </a:lnTo>
                    <a:lnTo>
                      <a:pt x="326" y="443"/>
                    </a:lnTo>
                    <a:lnTo>
                      <a:pt x="323" y="412"/>
                    </a:lnTo>
                    <a:lnTo>
                      <a:pt x="316" y="384"/>
                    </a:lnTo>
                    <a:lnTo>
                      <a:pt x="303" y="360"/>
                    </a:lnTo>
                    <a:lnTo>
                      <a:pt x="288" y="340"/>
                    </a:lnTo>
                    <a:lnTo>
                      <a:pt x="267" y="325"/>
                    </a:lnTo>
                    <a:lnTo>
                      <a:pt x="243" y="315"/>
                    </a:lnTo>
                    <a:lnTo>
                      <a:pt x="215" y="312"/>
                    </a:lnTo>
                    <a:close/>
                    <a:moveTo>
                      <a:pt x="0" y="0"/>
                    </a:moveTo>
                    <a:lnTo>
                      <a:pt x="129" y="0"/>
                    </a:lnTo>
                    <a:lnTo>
                      <a:pt x="129" y="248"/>
                    </a:lnTo>
                    <a:lnTo>
                      <a:pt x="149" y="231"/>
                    </a:lnTo>
                    <a:lnTo>
                      <a:pt x="176" y="214"/>
                    </a:lnTo>
                    <a:lnTo>
                      <a:pt x="208" y="205"/>
                    </a:lnTo>
                    <a:lnTo>
                      <a:pt x="244" y="200"/>
                    </a:lnTo>
                    <a:lnTo>
                      <a:pt x="282" y="203"/>
                    </a:lnTo>
                    <a:lnTo>
                      <a:pt x="317" y="213"/>
                    </a:lnTo>
                    <a:lnTo>
                      <a:pt x="348" y="227"/>
                    </a:lnTo>
                    <a:lnTo>
                      <a:pt x="376" y="247"/>
                    </a:lnTo>
                    <a:lnTo>
                      <a:pt x="398" y="271"/>
                    </a:lnTo>
                    <a:lnTo>
                      <a:pt x="418" y="301"/>
                    </a:lnTo>
                    <a:lnTo>
                      <a:pt x="434" y="332"/>
                    </a:lnTo>
                    <a:lnTo>
                      <a:pt x="445" y="367"/>
                    </a:lnTo>
                    <a:lnTo>
                      <a:pt x="450" y="404"/>
                    </a:lnTo>
                    <a:lnTo>
                      <a:pt x="453" y="443"/>
                    </a:lnTo>
                    <a:lnTo>
                      <a:pt x="450" y="481"/>
                    </a:lnTo>
                    <a:lnTo>
                      <a:pt x="445" y="518"/>
                    </a:lnTo>
                    <a:lnTo>
                      <a:pt x="434" y="553"/>
                    </a:lnTo>
                    <a:lnTo>
                      <a:pt x="418" y="584"/>
                    </a:lnTo>
                    <a:lnTo>
                      <a:pt x="398" y="613"/>
                    </a:lnTo>
                    <a:lnTo>
                      <a:pt x="376" y="638"/>
                    </a:lnTo>
                    <a:lnTo>
                      <a:pt x="348" y="657"/>
                    </a:lnTo>
                    <a:lnTo>
                      <a:pt x="317" y="672"/>
                    </a:lnTo>
                    <a:lnTo>
                      <a:pt x="282" y="681"/>
                    </a:lnTo>
                    <a:lnTo>
                      <a:pt x="244" y="685"/>
                    </a:lnTo>
                    <a:lnTo>
                      <a:pt x="208" y="681"/>
                    </a:lnTo>
                    <a:lnTo>
                      <a:pt x="176" y="669"/>
                    </a:lnTo>
                    <a:lnTo>
                      <a:pt x="149" y="654"/>
                    </a:lnTo>
                    <a:lnTo>
                      <a:pt x="129" y="635"/>
                    </a:lnTo>
                    <a:lnTo>
                      <a:pt x="129" y="673"/>
                    </a:lnTo>
                    <a:lnTo>
                      <a:pt x="0" y="6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6" name="Freeform 40"/>
              <p:cNvSpPr>
                <a:spLocks noEditPoints="1"/>
              </p:cNvSpPr>
              <p:nvPr/>
            </p:nvSpPr>
            <p:spPr bwMode="auto">
              <a:xfrm>
                <a:off x="2054226" y="4591050"/>
                <a:ext cx="238125" cy="255588"/>
              </a:xfrm>
              <a:custGeom>
                <a:avLst/>
                <a:gdLst>
                  <a:gd name="T0" fmla="*/ 199 w 450"/>
                  <a:gd name="T1" fmla="*/ 111 h 484"/>
                  <a:gd name="T2" fmla="*/ 160 w 450"/>
                  <a:gd name="T3" fmla="*/ 137 h 484"/>
                  <a:gd name="T4" fmla="*/ 135 w 450"/>
                  <a:gd name="T5" fmla="*/ 182 h 484"/>
                  <a:gd name="T6" fmla="*/ 127 w 450"/>
                  <a:gd name="T7" fmla="*/ 243 h 484"/>
                  <a:gd name="T8" fmla="*/ 135 w 450"/>
                  <a:gd name="T9" fmla="*/ 302 h 484"/>
                  <a:gd name="T10" fmla="*/ 160 w 450"/>
                  <a:gd name="T11" fmla="*/ 347 h 484"/>
                  <a:gd name="T12" fmla="*/ 199 w 450"/>
                  <a:gd name="T13" fmla="*/ 371 h 484"/>
                  <a:gd name="T14" fmla="*/ 251 w 450"/>
                  <a:gd name="T15" fmla="*/ 371 h 484"/>
                  <a:gd name="T16" fmla="*/ 291 w 450"/>
                  <a:gd name="T17" fmla="*/ 347 h 484"/>
                  <a:gd name="T18" fmla="*/ 316 w 450"/>
                  <a:gd name="T19" fmla="*/ 302 h 484"/>
                  <a:gd name="T20" fmla="*/ 324 w 450"/>
                  <a:gd name="T21" fmla="*/ 243 h 484"/>
                  <a:gd name="T22" fmla="*/ 316 w 450"/>
                  <a:gd name="T23" fmla="*/ 182 h 484"/>
                  <a:gd name="T24" fmla="*/ 291 w 450"/>
                  <a:gd name="T25" fmla="*/ 137 h 484"/>
                  <a:gd name="T26" fmla="*/ 251 w 450"/>
                  <a:gd name="T27" fmla="*/ 111 h 484"/>
                  <a:gd name="T28" fmla="*/ 225 w 450"/>
                  <a:gd name="T29" fmla="*/ 0 h 484"/>
                  <a:gd name="T30" fmla="*/ 307 w 450"/>
                  <a:gd name="T31" fmla="*/ 14 h 484"/>
                  <a:gd name="T32" fmla="*/ 375 w 450"/>
                  <a:gd name="T33" fmla="*/ 53 h 484"/>
                  <a:gd name="T34" fmla="*/ 422 w 450"/>
                  <a:gd name="T35" fmla="*/ 116 h 484"/>
                  <a:gd name="T36" fmla="*/ 448 w 450"/>
                  <a:gd name="T37" fmla="*/ 196 h 484"/>
                  <a:gd name="T38" fmla="*/ 448 w 450"/>
                  <a:gd name="T39" fmla="*/ 288 h 484"/>
                  <a:gd name="T40" fmla="*/ 422 w 450"/>
                  <a:gd name="T41" fmla="*/ 368 h 484"/>
                  <a:gd name="T42" fmla="*/ 375 w 450"/>
                  <a:gd name="T43" fmla="*/ 429 h 484"/>
                  <a:gd name="T44" fmla="*/ 307 w 450"/>
                  <a:gd name="T45" fmla="*/ 470 h 484"/>
                  <a:gd name="T46" fmla="*/ 225 w 450"/>
                  <a:gd name="T47" fmla="*/ 484 h 484"/>
                  <a:gd name="T48" fmla="*/ 143 w 450"/>
                  <a:gd name="T49" fmla="*/ 470 h 484"/>
                  <a:gd name="T50" fmla="*/ 76 w 450"/>
                  <a:gd name="T51" fmla="*/ 429 h 484"/>
                  <a:gd name="T52" fmla="*/ 28 w 450"/>
                  <a:gd name="T53" fmla="*/ 368 h 484"/>
                  <a:gd name="T54" fmla="*/ 3 w 450"/>
                  <a:gd name="T55" fmla="*/ 288 h 484"/>
                  <a:gd name="T56" fmla="*/ 3 w 450"/>
                  <a:gd name="T57" fmla="*/ 196 h 484"/>
                  <a:gd name="T58" fmla="*/ 28 w 450"/>
                  <a:gd name="T59" fmla="*/ 116 h 484"/>
                  <a:gd name="T60" fmla="*/ 76 w 450"/>
                  <a:gd name="T61" fmla="*/ 53 h 484"/>
                  <a:gd name="T62" fmla="*/ 143 w 450"/>
                  <a:gd name="T63" fmla="*/ 14 h 484"/>
                  <a:gd name="T64" fmla="*/ 225 w 450"/>
                  <a:gd name="T6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0" h="484">
                    <a:moveTo>
                      <a:pt x="225" y="109"/>
                    </a:moveTo>
                    <a:lnTo>
                      <a:pt x="199" y="111"/>
                    </a:lnTo>
                    <a:lnTo>
                      <a:pt x="178" y="121"/>
                    </a:lnTo>
                    <a:lnTo>
                      <a:pt x="160" y="137"/>
                    </a:lnTo>
                    <a:lnTo>
                      <a:pt x="145" y="157"/>
                    </a:lnTo>
                    <a:lnTo>
                      <a:pt x="135" y="182"/>
                    </a:lnTo>
                    <a:lnTo>
                      <a:pt x="128" y="210"/>
                    </a:lnTo>
                    <a:lnTo>
                      <a:pt x="127" y="243"/>
                    </a:lnTo>
                    <a:lnTo>
                      <a:pt x="128" y="274"/>
                    </a:lnTo>
                    <a:lnTo>
                      <a:pt x="135" y="302"/>
                    </a:lnTo>
                    <a:lnTo>
                      <a:pt x="145" y="326"/>
                    </a:lnTo>
                    <a:lnTo>
                      <a:pt x="160" y="347"/>
                    </a:lnTo>
                    <a:lnTo>
                      <a:pt x="178" y="361"/>
                    </a:lnTo>
                    <a:lnTo>
                      <a:pt x="199" y="371"/>
                    </a:lnTo>
                    <a:lnTo>
                      <a:pt x="225" y="375"/>
                    </a:lnTo>
                    <a:lnTo>
                      <a:pt x="251" y="371"/>
                    </a:lnTo>
                    <a:lnTo>
                      <a:pt x="272" y="361"/>
                    </a:lnTo>
                    <a:lnTo>
                      <a:pt x="291" y="347"/>
                    </a:lnTo>
                    <a:lnTo>
                      <a:pt x="306" y="326"/>
                    </a:lnTo>
                    <a:lnTo>
                      <a:pt x="316" y="302"/>
                    </a:lnTo>
                    <a:lnTo>
                      <a:pt x="321" y="274"/>
                    </a:lnTo>
                    <a:lnTo>
                      <a:pt x="324" y="243"/>
                    </a:lnTo>
                    <a:lnTo>
                      <a:pt x="321" y="210"/>
                    </a:lnTo>
                    <a:lnTo>
                      <a:pt x="316" y="182"/>
                    </a:lnTo>
                    <a:lnTo>
                      <a:pt x="306" y="157"/>
                    </a:lnTo>
                    <a:lnTo>
                      <a:pt x="291" y="137"/>
                    </a:lnTo>
                    <a:lnTo>
                      <a:pt x="272" y="121"/>
                    </a:lnTo>
                    <a:lnTo>
                      <a:pt x="251" y="111"/>
                    </a:lnTo>
                    <a:lnTo>
                      <a:pt x="225" y="109"/>
                    </a:lnTo>
                    <a:close/>
                    <a:moveTo>
                      <a:pt x="225" y="0"/>
                    </a:moveTo>
                    <a:lnTo>
                      <a:pt x="268" y="3"/>
                    </a:lnTo>
                    <a:lnTo>
                      <a:pt x="307" y="14"/>
                    </a:lnTo>
                    <a:lnTo>
                      <a:pt x="344" y="31"/>
                    </a:lnTo>
                    <a:lnTo>
                      <a:pt x="375" y="53"/>
                    </a:lnTo>
                    <a:lnTo>
                      <a:pt x="401" y="82"/>
                    </a:lnTo>
                    <a:lnTo>
                      <a:pt x="422" y="116"/>
                    </a:lnTo>
                    <a:lnTo>
                      <a:pt x="438" y="154"/>
                    </a:lnTo>
                    <a:lnTo>
                      <a:pt x="448" y="196"/>
                    </a:lnTo>
                    <a:lnTo>
                      <a:pt x="450" y="243"/>
                    </a:lnTo>
                    <a:lnTo>
                      <a:pt x="448" y="288"/>
                    </a:lnTo>
                    <a:lnTo>
                      <a:pt x="438" y="330"/>
                    </a:lnTo>
                    <a:lnTo>
                      <a:pt x="422" y="368"/>
                    </a:lnTo>
                    <a:lnTo>
                      <a:pt x="401" y="401"/>
                    </a:lnTo>
                    <a:lnTo>
                      <a:pt x="375" y="429"/>
                    </a:lnTo>
                    <a:lnTo>
                      <a:pt x="344" y="453"/>
                    </a:lnTo>
                    <a:lnTo>
                      <a:pt x="307" y="470"/>
                    </a:lnTo>
                    <a:lnTo>
                      <a:pt x="268" y="480"/>
                    </a:lnTo>
                    <a:lnTo>
                      <a:pt x="225" y="484"/>
                    </a:lnTo>
                    <a:lnTo>
                      <a:pt x="183" y="480"/>
                    </a:lnTo>
                    <a:lnTo>
                      <a:pt x="143" y="470"/>
                    </a:lnTo>
                    <a:lnTo>
                      <a:pt x="107" y="453"/>
                    </a:lnTo>
                    <a:lnTo>
                      <a:pt x="76" y="429"/>
                    </a:lnTo>
                    <a:lnTo>
                      <a:pt x="49" y="401"/>
                    </a:lnTo>
                    <a:lnTo>
                      <a:pt x="28" y="368"/>
                    </a:lnTo>
                    <a:lnTo>
                      <a:pt x="13" y="330"/>
                    </a:lnTo>
                    <a:lnTo>
                      <a:pt x="3" y="288"/>
                    </a:lnTo>
                    <a:lnTo>
                      <a:pt x="0" y="243"/>
                    </a:lnTo>
                    <a:lnTo>
                      <a:pt x="3" y="196"/>
                    </a:lnTo>
                    <a:lnTo>
                      <a:pt x="13" y="154"/>
                    </a:lnTo>
                    <a:lnTo>
                      <a:pt x="28" y="116"/>
                    </a:lnTo>
                    <a:lnTo>
                      <a:pt x="49" y="82"/>
                    </a:lnTo>
                    <a:lnTo>
                      <a:pt x="76" y="53"/>
                    </a:lnTo>
                    <a:lnTo>
                      <a:pt x="107" y="31"/>
                    </a:lnTo>
                    <a:lnTo>
                      <a:pt x="143" y="14"/>
                    </a:lnTo>
                    <a:lnTo>
                      <a:pt x="183" y="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7" name="Freeform 41"/>
              <p:cNvSpPr>
                <a:spLocks/>
              </p:cNvSpPr>
              <p:nvPr/>
            </p:nvSpPr>
            <p:spPr bwMode="auto">
              <a:xfrm>
                <a:off x="2282826" y="4595813"/>
                <a:ext cx="250825" cy="246063"/>
              </a:xfrm>
              <a:custGeom>
                <a:avLst/>
                <a:gdLst>
                  <a:gd name="T0" fmla="*/ 9 w 474"/>
                  <a:gd name="T1" fmla="*/ 0 h 465"/>
                  <a:gd name="T2" fmla="*/ 150 w 474"/>
                  <a:gd name="T3" fmla="*/ 0 h 465"/>
                  <a:gd name="T4" fmla="*/ 238 w 474"/>
                  <a:gd name="T5" fmla="*/ 132 h 465"/>
                  <a:gd name="T6" fmla="*/ 330 w 474"/>
                  <a:gd name="T7" fmla="*/ 0 h 465"/>
                  <a:gd name="T8" fmla="*/ 463 w 474"/>
                  <a:gd name="T9" fmla="*/ 0 h 465"/>
                  <a:gd name="T10" fmla="*/ 306 w 474"/>
                  <a:gd name="T11" fmla="*/ 225 h 465"/>
                  <a:gd name="T12" fmla="*/ 474 w 474"/>
                  <a:gd name="T13" fmla="*/ 465 h 465"/>
                  <a:gd name="T14" fmla="*/ 332 w 474"/>
                  <a:gd name="T15" fmla="*/ 465 h 465"/>
                  <a:gd name="T16" fmla="*/ 234 w 474"/>
                  <a:gd name="T17" fmla="*/ 319 h 465"/>
                  <a:gd name="T18" fmla="*/ 133 w 474"/>
                  <a:gd name="T19" fmla="*/ 465 h 465"/>
                  <a:gd name="T20" fmla="*/ 0 w 474"/>
                  <a:gd name="T21" fmla="*/ 465 h 465"/>
                  <a:gd name="T22" fmla="*/ 166 w 474"/>
                  <a:gd name="T23" fmla="*/ 228 h 465"/>
                  <a:gd name="T24" fmla="*/ 9 w 474"/>
                  <a:gd name="T25"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65">
                    <a:moveTo>
                      <a:pt x="9" y="0"/>
                    </a:moveTo>
                    <a:lnTo>
                      <a:pt x="150" y="0"/>
                    </a:lnTo>
                    <a:lnTo>
                      <a:pt x="238" y="132"/>
                    </a:lnTo>
                    <a:lnTo>
                      <a:pt x="330" y="0"/>
                    </a:lnTo>
                    <a:lnTo>
                      <a:pt x="463" y="0"/>
                    </a:lnTo>
                    <a:lnTo>
                      <a:pt x="306" y="225"/>
                    </a:lnTo>
                    <a:lnTo>
                      <a:pt x="474" y="465"/>
                    </a:lnTo>
                    <a:lnTo>
                      <a:pt x="332" y="465"/>
                    </a:lnTo>
                    <a:lnTo>
                      <a:pt x="234" y="319"/>
                    </a:lnTo>
                    <a:lnTo>
                      <a:pt x="133" y="465"/>
                    </a:lnTo>
                    <a:lnTo>
                      <a:pt x="0" y="465"/>
                    </a:lnTo>
                    <a:lnTo>
                      <a:pt x="166" y="228"/>
                    </a:lnTo>
                    <a:lnTo>
                      <a:pt x="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8" name="Freeform 42"/>
              <p:cNvSpPr>
                <a:spLocks/>
              </p:cNvSpPr>
              <p:nvPr/>
            </p:nvSpPr>
            <p:spPr bwMode="auto">
              <a:xfrm>
                <a:off x="93663" y="4387850"/>
                <a:ext cx="298450" cy="214313"/>
              </a:xfrm>
              <a:custGeom>
                <a:avLst/>
                <a:gdLst>
                  <a:gd name="T0" fmla="*/ 332 w 564"/>
                  <a:gd name="T1" fmla="*/ 0 h 403"/>
                  <a:gd name="T2" fmla="*/ 564 w 564"/>
                  <a:gd name="T3" fmla="*/ 195 h 403"/>
                  <a:gd name="T4" fmla="*/ 230 w 564"/>
                  <a:gd name="T5" fmla="*/ 403 h 403"/>
                  <a:gd name="T6" fmla="*/ 0 w 564"/>
                  <a:gd name="T7" fmla="*/ 216 h 403"/>
                  <a:gd name="T8" fmla="*/ 0 w 564"/>
                  <a:gd name="T9" fmla="*/ 216 h 403"/>
                  <a:gd name="T10" fmla="*/ 332 w 564"/>
                  <a:gd name="T11" fmla="*/ 0 h 403"/>
                </a:gdLst>
                <a:ahLst/>
                <a:cxnLst>
                  <a:cxn ang="0">
                    <a:pos x="T0" y="T1"/>
                  </a:cxn>
                  <a:cxn ang="0">
                    <a:pos x="T2" y="T3"/>
                  </a:cxn>
                  <a:cxn ang="0">
                    <a:pos x="T4" y="T5"/>
                  </a:cxn>
                  <a:cxn ang="0">
                    <a:pos x="T6" y="T7"/>
                  </a:cxn>
                  <a:cxn ang="0">
                    <a:pos x="T8" y="T9"/>
                  </a:cxn>
                  <a:cxn ang="0">
                    <a:pos x="T10" y="T11"/>
                  </a:cxn>
                </a:cxnLst>
                <a:rect l="0" t="0" r="r" b="b"/>
                <a:pathLst>
                  <a:path w="564" h="403">
                    <a:moveTo>
                      <a:pt x="332" y="0"/>
                    </a:moveTo>
                    <a:lnTo>
                      <a:pt x="564" y="195"/>
                    </a:lnTo>
                    <a:lnTo>
                      <a:pt x="230" y="403"/>
                    </a:lnTo>
                    <a:lnTo>
                      <a:pt x="0" y="216"/>
                    </a:lnTo>
                    <a:lnTo>
                      <a:pt x="0" y="216"/>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49" name="Freeform 43"/>
              <p:cNvSpPr>
                <a:spLocks/>
              </p:cNvSpPr>
              <p:nvPr/>
            </p:nvSpPr>
            <p:spPr bwMode="auto">
              <a:xfrm>
                <a:off x="93663" y="4602163"/>
                <a:ext cx="298450" cy="212725"/>
              </a:xfrm>
              <a:custGeom>
                <a:avLst/>
                <a:gdLst>
                  <a:gd name="T0" fmla="*/ 230 w 564"/>
                  <a:gd name="T1" fmla="*/ 0 h 402"/>
                  <a:gd name="T2" fmla="*/ 564 w 564"/>
                  <a:gd name="T3" fmla="*/ 207 h 402"/>
                  <a:gd name="T4" fmla="*/ 332 w 564"/>
                  <a:gd name="T5" fmla="*/ 402 h 402"/>
                  <a:gd name="T6" fmla="*/ 0 w 564"/>
                  <a:gd name="T7" fmla="*/ 182 h 402"/>
                  <a:gd name="T8" fmla="*/ 0 w 564"/>
                  <a:gd name="T9" fmla="*/ 182 h 402"/>
                  <a:gd name="T10" fmla="*/ 230 w 564"/>
                  <a:gd name="T11" fmla="*/ 0 h 402"/>
                </a:gdLst>
                <a:ahLst/>
                <a:cxnLst>
                  <a:cxn ang="0">
                    <a:pos x="T0" y="T1"/>
                  </a:cxn>
                  <a:cxn ang="0">
                    <a:pos x="T2" y="T3"/>
                  </a:cxn>
                  <a:cxn ang="0">
                    <a:pos x="T4" y="T5"/>
                  </a:cxn>
                  <a:cxn ang="0">
                    <a:pos x="T6" y="T7"/>
                  </a:cxn>
                  <a:cxn ang="0">
                    <a:pos x="T8" y="T9"/>
                  </a:cxn>
                  <a:cxn ang="0">
                    <a:pos x="T10" y="T11"/>
                  </a:cxn>
                </a:cxnLst>
                <a:rect l="0" t="0" r="r" b="b"/>
                <a:pathLst>
                  <a:path w="564" h="402">
                    <a:moveTo>
                      <a:pt x="230" y="0"/>
                    </a:moveTo>
                    <a:lnTo>
                      <a:pt x="564" y="207"/>
                    </a:lnTo>
                    <a:lnTo>
                      <a:pt x="332" y="402"/>
                    </a:lnTo>
                    <a:lnTo>
                      <a:pt x="0" y="182"/>
                    </a:lnTo>
                    <a:lnTo>
                      <a:pt x="0" y="182"/>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50" name="Freeform 44"/>
              <p:cNvSpPr>
                <a:spLocks/>
              </p:cNvSpPr>
              <p:nvPr/>
            </p:nvSpPr>
            <p:spPr bwMode="auto">
              <a:xfrm>
                <a:off x="392113" y="4602163"/>
                <a:ext cx="298450" cy="212725"/>
              </a:xfrm>
              <a:custGeom>
                <a:avLst/>
                <a:gdLst>
                  <a:gd name="T0" fmla="*/ 333 w 563"/>
                  <a:gd name="T1" fmla="*/ 0 h 402"/>
                  <a:gd name="T2" fmla="*/ 563 w 563"/>
                  <a:gd name="T3" fmla="*/ 185 h 402"/>
                  <a:gd name="T4" fmla="*/ 232 w 563"/>
                  <a:gd name="T5" fmla="*/ 402 h 402"/>
                  <a:gd name="T6" fmla="*/ 0 w 563"/>
                  <a:gd name="T7" fmla="*/ 207 h 402"/>
                  <a:gd name="T8" fmla="*/ 333 w 563"/>
                  <a:gd name="T9" fmla="*/ 0 h 402"/>
                </a:gdLst>
                <a:ahLst/>
                <a:cxnLst>
                  <a:cxn ang="0">
                    <a:pos x="T0" y="T1"/>
                  </a:cxn>
                  <a:cxn ang="0">
                    <a:pos x="T2" y="T3"/>
                  </a:cxn>
                  <a:cxn ang="0">
                    <a:pos x="T4" y="T5"/>
                  </a:cxn>
                  <a:cxn ang="0">
                    <a:pos x="T6" y="T7"/>
                  </a:cxn>
                  <a:cxn ang="0">
                    <a:pos x="T8" y="T9"/>
                  </a:cxn>
                </a:cxnLst>
                <a:rect l="0" t="0" r="r" b="b"/>
                <a:pathLst>
                  <a:path w="563" h="402">
                    <a:moveTo>
                      <a:pt x="333" y="0"/>
                    </a:moveTo>
                    <a:lnTo>
                      <a:pt x="563" y="185"/>
                    </a:lnTo>
                    <a:lnTo>
                      <a:pt x="232" y="402"/>
                    </a:lnTo>
                    <a:lnTo>
                      <a:pt x="0" y="207"/>
                    </a:lnTo>
                    <a:lnTo>
                      <a:pt x="3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51" name="Freeform 45"/>
              <p:cNvSpPr>
                <a:spLocks/>
              </p:cNvSpPr>
              <p:nvPr/>
            </p:nvSpPr>
            <p:spPr bwMode="auto">
              <a:xfrm>
                <a:off x="392113" y="4387850"/>
                <a:ext cx="298450" cy="214313"/>
              </a:xfrm>
              <a:custGeom>
                <a:avLst/>
                <a:gdLst>
                  <a:gd name="T0" fmla="*/ 232 w 563"/>
                  <a:gd name="T1" fmla="*/ 0 h 403"/>
                  <a:gd name="T2" fmla="*/ 563 w 563"/>
                  <a:gd name="T3" fmla="*/ 218 h 403"/>
                  <a:gd name="T4" fmla="*/ 335 w 563"/>
                  <a:gd name="T5" fmla="*/ 403 h 403"/>
                  <a:gd name="T6" fmla="*/ 0 w 563"/>
                  <a:gd name="T7" fmla="*/ 195 h 403"/>
                  <a:gd name="T8" fmla="*/ 232 w 563"/>
                  <a:gd name="T9" fmla="*/ 0 h 403"/>
                </a:gdLst>
                <a:ahLst/>
                <a:cxnLst>
                  <a:cxn ang="0">
                    <a:pos x="T0" y="T1"/>
                  </a:cxn>
                  <a:cxn ang="0">
                    <a:pos x="T2" y="T3"/>
                  </a:cxn>
                  <a:cxn ang="0">
                    <a:pos x="T4" y="T5"/>
                  </a:cxn>
                  <a:cxn ang="0">
                    <a:pos x="T6" y="T7"/>
                  </a:cxn>
                  <a:cxn ang="0">
                    <a:pos x="T8" y="T9"/>
                  </a:cxn>
                </a:cxnLst>
                <a:rect l="0" t="0" r="r" b="b"/>
                <a:pathLst>
                  <a:path w="563" h="403">
                    <a:moveTo>
                      <a:pt x="232" y="0"/>
                    </a:moveTo>
                    <a:lnTo>
                      <a:pt x="563" y="218"/>
                    </a:lnTo>
                    <a:lnTo>
                      <a:pt x="335" y="403"/>
                    </a:lnTo>
                    <a:lnTo>
                      <a:pt x="0" y="195"/>
                    </a:lnTo>
                    <a:lnTo>
                      <a:pt x="2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52" name="Freeform 46"/>
              <p:cNvSpPr>
                <a:spLocks/>
              </p:cNvSpPr>
              <p:nvPr/>
            </p:nvSpPr>
            <p:spPr bwMode="auto">
              <a:xfrm>
                <a:off x="217488" y="4733925"/>
                <a:ext cx="350838" cy="212725"/>
              </a:xfrm>
              <a:custGeom>
                <a:avLst/>
                <a:gdLst>
                  <a:gd name="T0" fmla="*/ 332 w 663"/>
                  <a:gd name="T1" fmla="*/ 0 h 402"/>
                  <a:gd name="T2" fmla="*/ 565 w 663"/>
                  <a:gd name="T3" fmla="*/ 194 h 402"/>
                  <a:gd name="T4" fmla="*/ 663 w 663"/>
                  <a:gd name="T5" fmla="*/ 128 h 402"/>
                  <a:gd name="T6" fmla="*/ 663 w 663"/>
                  <a:gd name="T7" fmla="*/ 201 h 402"/>
                  <a:gd name="T8" fmla="*/ 332 w 663"/>
                  <a:gd name="T9" fmla="*/ 402 h 402"/>
                  <a:gd name="T10" fmla="*/ 0 w 663"/>
                  <a:gd name="T11" fmla="*/ 201 h 402"/>
                  <a:gd name="T12" fmla="*/ 0 w 663"/>
                  <a:gd name="T13" fmla="*/ 128 h 402"/>
                  <a:gd name="T14" fmla="*/ 99 w 663"/>
                  <a:gd name="T15" fmla="*/ 194 h 402"/>
                  <a:gd name="T16" fmla="*/ 332 w 66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402">
                    <a:moveTo>
                      <a:pt x="332" y="0"/>
                    </a:moveTo>
                    <a:lnTo>
                      <a:pt x="565" y="194"/>
                    </a:lnTo>
                    <a:lnTo>
                      <a:pt x="663" y="128"/>
                    </a:lnTo>
                    <a:lnTo>
                      <a:pt x="663" y="201"/>
                    </a:lnTo>
                    <a:lnTo>
                      <a:pt x="332" y="402"/>
                    </a:lnTo>
                    <a:lnTo>
                      <a:pt x="0" y="201"/>
                    </a:lnTo>
                    <a:lnTo>
                      <a:pt x="0" y="128"/>
                    </a:lnTo>
                    <a:lnTo>
                      <a:pt x="99" y="194"/>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09" name="Group 1208"/>
          <p:cNvGrpSpPr/>
          <p:nvPr/>
        </p:nvGrpSpPr>
        <p:grpSpPr>
          <a:xfrm>
            <a:off x="3074824" y="3467868"/>
            <a:ext cx="274320" cy="375784"/>
            <a:chOff x="3074824" y="3467868"/>
            <a:chExt cx="274320" cy="375784"/>
          </a:xfrm>
        </p:grpSpPr>
        <p:grpSp>
          <p:nvGrpSpPr>
            <p:cNvPr id="1333" name="Group 1332"/>
            <p:cNvGrpSpPr/>
            <p:nvPr/>
          </p:nvGrpSpPr>
          <p:grpSpPr>
            <a:xfrm flipH="1">
              <a:off x="3157128" y="3666495"/>
              <a:ext cx="115499" cy="177157"/>
              <a:chOff x="8805681" y="1609849"/>
              <a:chExt cx="609598" cy="935036"/>
            </a:xfrm>
            <a:solidFill>
              <a:srgbClr val="FFC000"/>
            </a:solidFill>
          </p:grpSpPr>
          <p:sp>
            <p:nvSpPr>
              <p:cNvPr id="1337"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38"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334" name="Group 1333"/>
            <p:cNvGrpSpPr>
              <a:grpSpLocks noChangeAspect="1"/>
            </p:cNvGrpSpPr>
            <p:nvPr/>
          </p:nvGrpSpPr>
          <p:grpSpPr>
            <a:xfrm>
              <a:off x="3074824" y="3467868"/>
              <a:ext cx="274320" cy="151939"/>
              <a:chOff x="188913" y="3644901"/>
              <a:chExt cx="2519363" cy="1395413"/>
            </a:xfrm>
          </p:grpSpPr>
          <p:sp>
            <p:nvSpPr>
              <p:cNvPr id="1335" name="Freeform 51"/>
              <p:cNvSpPr>
                <a:spLocks noEditPoints="1"/>
              </p:cNvSpPr>
              <p:nvPr/>
            </p:nvSpPr>
            <p:spPr bwMode="auto">
              <a:xfrm>
                <a:off x="188913" y="3644901"/>
                <a:ext cx="1843088" cy="1395413"/>
              </a:xfrm>
              <a:custGeom>
                <a:avLst/>
                <a:gdLst>
                  <a:gd name="T0" fmla="*/ 2358 w 3482"/>
                  <a:gd name="T1" fmla="*/ 1187 h 2635"/>
                  <a:gd name="T2" fmla="*/ 2144 w 3482"/>
                  <a:gd name="T3" fmla="*/ 1336 h 2635"/>
                  <a:gd name="T4" fmla="*/ 2021 w 3482"/>
                  <a:gd name="T5" fmla="*/ 1570 h 2635"/>
                  <a:gd name="T6" fmla="*/ 2021 w 3482"/>
                  <a:gd name="T7" fmla="*/ 1842 h 2635"/>
                  <a:gd name="T8" fmla="*/ 2144 w 3482"/>
                  <a:gd name="T9" fmla="*/ 2076 h 2635"/>
                  <a:gd name="T10" fmla="*/ 2358 w 3482"/>
                  <a:gd name="T11" fmla="*/ 2225 h 2635"/>
                  <a:gd name="T12" fmla="*/ 2628 w 3482"/>
                  <a:gd name="T13" fmla="*/ 2259 h 2635"/>
                  <a:gd name="T14" fmla="*/ 2875 w 3482"/>
                  <a:gd name="T15" fmla="*/ 2163 h 2635"/>
                  <a:gd name="T16" fmla="*/ 3047 w 3482"/>
                  <a:gd name="T17" fmla="*/ 1967 h 2635"/>
                  <a:gd name="T18" fmla="*/ 3112 w 3482"/>
                  <a:gd name="T19" fmla="*/ 1706 h 2635"/>
                  <a:gd name="T20" fmla="*/ 3047 w 3482"/>
                  <a:gd name="T21" fmla="*/ 1445 h 2635"/>
                  <a:gd name="T22" fmla="*/ 2875 w 3482"/>
                  <a:gd name="T23" fmla="*/ 1249 h 2635"/>
                  <a:gd name="T24" fmla="*/ 2628 w 3482"/>
                  <a:gd name="T25" fmla="*/ 1153 h 2635"/>
                  <a:gd name="T26" fmla="*/ 788 w 3482"/>
                  <a:gd name="T27" fmla="*/ 1166 h 2635"/>
                  <a:gd name="T28" fmla="*/ 557 w 3482"/>
                  <a:gd name="T29" fmla="*/ 1290 h 2635"/>
                  <a:gd name="T30" fmla="*/ 408 w 3482"/>
                  <a:gd name="T31" fmla="*/ 1504 h 2635"/>
                  <a:gd name="T32" fmla="*/ 374 w 3482"/>
                  <a:gd name="T33" fmla="*/ 1776 h 2635"/>
                  <a:gd name="T34" fmla="*/ 470 w 3482"/>
                  <a:gd name="T35" fmla="*/ 2024 h 2635"/>
                  <a:gd name="T36" fmla="*/ 663 w 3482"/>
                  <a:gd name="T37" fmla="*/ 2198 h 2635"/>
                  <a:gd name="T38" fmla="*/ 925 w 3482"/>
                  <a:gd name="T39" fmla="*/ 2263 h 2635"/>
                  <a:gd name="T40" fmla="*/ 1185 w 3482"/>
                  <a:gd name="T41" fmla="*/ 2198 h 2635"/>
                  <a:gd name="T42" fmla="*/ 1380 w 3482"/>
                  <a:gd name="T43" fmla="*/ 2024 h 2635"/>
                  <a:gd name="T44" fmla="*/ 1474 w 3482"/>
                  <a:gd name="T45" fmla="*/ 1776 h 2635"/>
                  <a:gd name="T46" fmla="*/ 1441 w 3482"/>
                  <a:gd name="T47" fmla="*/ 1504 h 2635"/>
                  <a:gd name="T48" fmla="*/ 1292 w 3482"/>
                  <a:gd name="T49" fmla="*/ 1290 h 2635"/>
                  <a:gd name="T50" fmla="*/ 1061 w 3482"/>
                  <a:gd name="T51" fmla="*/ 1166 h 2635"/>
                  <a:gd name="T52" fmla="*/ 185 w 3482"/>
                  <a:gd name="T53" fmla="*/ 0 h 2635"/>
                  <a:gd name="T54" fmla="*/ 315 w 3482"/>
                  <a:gd name="T55" fmla="*/ 54 h 2635"/>
                  <a:gd name="T56" fmla="*/ 370 w 3482"/>
                  <a:gd name="T57" fmla="*/ 181 h 2635"/>
                  <a:gd name="T58" fmla="*/ 512 w 3482"/>
                  <a:gd name="T59" fmla="*/ 876 h 2635"/>
                  <a:gd name="T60" fmla="*/ 837 w 3482"/>
                  <a:gd name="T61" fmla="*/ 782 h 2635"/>
                  <a:gd name="T62" fmla="*/ 1179 w 3482"/>
                  <a:gd name="T63" fmla="*/ 814 h 2635"/>
                  <a:gd name="T64" fmla="*/ 1476 w 3482"/>
                  <a:gd name="T65" fmla="*/ 960 h 2635"/>
                  <a:gd name="T66" fmla="*/ 1700 w 3482"/>
                  <a:gd name="T67" fmla="*/ 1200 h 2635"/>
                  <a:gd name="T68" fmla="*/ 1885 w 3482"/>
                  <a:gd name="T69" fmla="*/ 1071 h 2635"/>
                  <a:gd name="T70" fmla="*/ 2148 w 3482"/>
                  <a:gd name="T71" fmla="*/ 875 h 2635"/>
                  <a:gd name="T72" fmla="*/ 2470 w 3482"/>
                  <a:gd name="T73" fmla="*/ 782 h 2635"/>
                  <a:gd name="T74" fmla="*/ 2817 w 3482"/>
                  <a:gd name="T75" fmla="*/ 815 h 2635"/>
                  <a:gd name="T76" fmla="*/ 3118 w 3482"/>
                  <a:gd name="T77" fmla="*/ 968 h 2635"/>
                  <a:gd name="T78" fmla="*/ 3342 w 3482"/>
                  <a:gd name="T79" fmla="*/ 1214 h 2635"/>
                  <a:gd name="T80" fmla="*/ 3466 w 3482"/>
                  <a:gd name="T81" fmla="*/ 1529 h 2635"/>
                  <a:gd name="T82" fmla="*/ 3466 w 3482"/>
                  <a:gd name="T83" fmla="*/ 1883 h 2635"/>
                  <a:gd name="T84" fmla="*/ 3342 w 3482"/>
                  <a:gd name="T85" fmla="*/ 2198 h 2635"/>
                  <a:gd name="T86" fmla="*/ 3118 w 3482"/>
                  <a:gd name="T87" fmla="*/ 2445 h 2635"/>
                  <a:gd name="T88" fmla="*/ 2817 w 3482"/>
                  <a:gd name="T89" fmla="*/ 2597 h 2635"/>
                  <a:gd name="T90" fmla="*/ 2470 w 3482"/>
                  <a:gd name="T91" fmla="*/ 2630 h 2635"/>
                  <a:gd name="T92" fmla="*/ 2148 w 3482"/>
                  <a:gd name="T93" fmla="*/ 2537 h 2635"/>
                  <a:gd name="T94" fmla="*/ 1885 w 3482"/>
                  <a:gd name="T95" fmla="*/ 2342 h 2635"/>
                  <a:gd name="T96" fmla="*/ 1700 w 3482"/>
                  <a:gd name="T97" fmla="*/ 2212 h 2635"/>
                  <a:gd name="T98" fmla="*/ 1476 w 3482"/>
                  <a:gd name="T99" fmla="*/ 2452 h 2635"/>
                  <a:gd name="T100" fmla="*/ 1179 w 3482"/>
                  <a:gd name="T101" fmla="*/ 2598 h 2635"/>
                  <a:gd name="T102" fmla="*/ 837 w 3482"/>
                  <a:gd name="T103" fmla="*/ 2630 h 2635"/>
                  <a:gd name="T104" fmla="*/ 512 w 3482"/>
                  <a:gd name="T105" fmla="*/ 2536 h 2635"/>
                  <a:gd name="T106" fmla="*/ 247 w 3482"/>
                  <a:gd name="T107" fmla="*/ 2337 h 2635"/>
                  <a:gd name="T108" fmla="*/ 69 w 3482"/>
                  <a:gd name="T109" fmla="*/ 2057 h 2635"/>
                  <a:gd name="T110" fmla="*/ 0 w 3482"/>
                  <a:gd name="T111" fmla="*/ 1722 h 2635"/>
                  <a:gd name="T112" fmla="*/ 4 w 3482"/>
                  <a:gd name="T113" fmla="*/ 145 h 2635"/>
                  <a:gd name="T114" fmla="*/ 82 w 3482"/>
                  <a:gd name="T115" fmla="*/ 31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2" h="2635">
                    <a:moveTo>
                      <a:pt x="2558" y="1149"/>
                    </a:moveTo>
                    <a:lnTo>
                      <a:pt x="2489" y="1153"/>
                    </a:lnTo>
                    <a:lnTo>
                      <a:pt x="2421" y="1166"/>
                    </a:lnTo>
                    <a:lnTo>
                      <a:pt x="2358" y="1187"/>
                    </a:lnTo>
                    <a:lnTo>
                      <a:pt x="2297" y="1214"/>
                    </a:lnTo>
                    <a:lnTo>
                      <a:pt x="2242" y="1249"/>
                    </a:lnTo>
                    <a:lnTo>
                      <a:pt x="2190" y="1290"/>
                    </a:lnTo>
                    <a:lnTo>
                      <a:pt x="2144" y="1336"/>
                    </a:lnTo>
                    <a:lnTo>
                      <a:pt x="2103" y="1388"/>
                    </a:lnTo>
                    <a:lnTo>
                      <a:pt x="2068" y="1445"/>
                    </a:lnTo>
                    <a:lnTo>
                      <a:pt x="2041" y="1504"/>
                    </a:lnTo>
                    <a:lnTo>
                      <a:pt x="2021" y="1570"/>
                    </a:lnTo>
                    <a:lnTo>
                      <a:pt x="2008" y="1636"/>
                    </a:lnTo>
                    <a:lnTo>
                      <a:pt x="2003" y="1706"/>
                    </a:lnTo>
                    <a:lnTo>
                      <a:pt x="2008" y="1776"/>
                    </a:lnTo>
                    <a:lnTo>
                      <a:pt x="2021" y="1842"/>
                    </a:lnTo>
                    <a:lnTo>
                      <a:pt x="2041" y="1908"/>
                    </a:lnTo>
                    <a:lnTo>
                      <a:pt x="2068" y="1967"/>
                    </a:lnTo>
                    <a:lnTo>
                      <a:pt x="2103" y="2024"/>
                    </a:lnTo>
                    <a:lnTo>
                      <a:pt x="2144" y="2076"/>
                    </a:lnTo>
                    <a:lnTo>
                      <a:pt x="2190" y="2122"/>
                    </a:lnTo>
                    <a:lnTo>
                      <a:pt x="2242" y="2163"/>
                    </a:lnTo>
                    <a:lnTo>
                      <a:pt x="2297" y="2198"/>
                    </a:lnTo>
                    <a:lnTo>
                      <a:pt x="2358" y="2225"/>
                    </a:lnTo>
                    <a:lnTo>
                      <a:pt x="2421" y="2246"/>
                    </a:lnTo>
                    <a:lnTo>
                      <a:pt x="2489" y="2259"/>
                    </a:lnTo>
                    <a:lnTo>
                      <a:pt x="2558" y="2263"/>
                    </a:lnTo>
                    <a:lnTo>
                      <a:pt x="2628" y="2259"/>
                    </a:lnTo>
                    <a:lnTo>
                      <a:pt x="2694" y="2246"/>
                    </a:lnTo>
                    <a:lnTo>
                      <a:pt x="2758" y="2225"/>
                    </a:lnTo>
                    <a:lnTo>
                      <a:pt x="2819" y="2198"/>
                    </a:lnTo>
                    <a:lnTo>
                      <a:pt x="2875" y="2163"/>
                    </a:lnTo>
                    <a:lnTo>
                      <a:pt x="2927" y="2122"/>
                    </a:lnTo>
                    <a:lnTo>
                      <a:pt x="2973" y="2076"/>
                    </a:lnTo>
                    <a:lnTo>
                      <a:pt x="3014" y="2024"/>
                    </a:lnTo>
                    <a:lnTo>
                      <a:pt x="3047" y="1967"/>
                    </a:lnTo>
                    <a:lnTo>
                      <a:pt x="3076" y="1908"/>
                    </a:lnTo>
                    <a:lnTo>
                      <a:pt x="3096" y="1842"/>
                    </a:lnTo>
                    <a:lnTo>
                      <a:pt x="3108" y="1776"/>
                    </a:lnTo>
                    <a:lnTo>
                      <a:pt x="3112" y="1706"/>
                    </a:lnTo>
                    <a:lnTo>
                      <a:pt x="3108" y="1636"/>
                    </a:lnTo>
                    <a:lnTo>
                      <a:pt x="3096" y="1570"/>
                    </a:lnTo>
                    <a:lnTo>
                      <a:pt x="3076" y="1504"/>
                    </a:lnTo>
                    <a:lnTo>
                      <a:pt x="3047" y="1445"/>
                    </a:lnTo>
                    <a:lnTo>
                      <a:pt x="3014" y="1388"/>
                    </a:lnTo>
                    <a:lnTo>
                      <a:pt x="2973" y="1336"/>
                    </a:lnTo>
                    <a:lnTo>
                      <a:pt x="2927" y="1290"/>
                    </a:lnTo>
                    <a:lnTo>
                      <a:pt x="2875" y="1249"/>
                    </a:lnTo>
                    <a:lnTo>
                      <a:pt x="2819" y="1214"/>
                    </a:lnTo>
                    <a:lnTo>
                      <a:pt x="2758" y="1187"/>
                    </a:lnTo>
                    <a:lnTo>
                      <a:pt x="2694" y="1166"/>
                    </a:lnTo>
                    <a:lnTo>
                      <a:pt x="2628" y="1153"/>
                    </a:lnTo>
                    <a:lnTo>
                      <a:pt x="2558" y="1149"/>
                    </a:lnTo>
                    <a:close/>
                    <a:moveTo>
                      <a:pt x="925" y="1149"/>
                    </a:moveTo>
                    <a:lnTo>
                      <a:pt x="856" y="1153"/>
                    </a:lnTo>
                    <a:lnTo>
                      <a:pt x="788" y="1166"/>
                    </a:lnTo>
                    <a:lnTo>
                      <a:pt x="724" y="1187"/>
                    </a:lnTo>
                    <a:lnTo>
                      <a:pt x="663" y="1214"/>
                    </a:lnTo>
                    <a:lnTo>
                      <a:pt x="607" y="1249"/>
                    </a:lnTo>
                    <a:lnTo>
                      <a:pt x="557" y="1290"/>
                    </a:lnTo>
                    <a:lnTo>
                      <a:pt x="510" y="1336"/>
                    </a:lnTo>
                    <a:lnTo>
                      <a:pt x="470" y="1388"/>
                    </a:lnTo>
                    <a:lnTo>
                      <a:pt x="435" y="1445"/>
                    </a:lnTo>
                    <a:lnTo>
                      <a:pt x="408" y="1504"/>
                    </a:lnTo>
                    <a:lnTo>
                      <a:pt x="387" y="1570"/>
                    </a:lnTo>
                    <a:lnTo>
                      <a:pt x="374" y="1636"/>
                    </a:lnTo>
                    <a:lnTo>
                      <a:pt x="370" y="1706"/>
                    </a:lnTo>
                    <a:lnTo>
                      <a:pt x="374" y="1776"/>
                    </a:lnTo>
                    <a:lnTo>
                      <a:pt x="387" y="1842"/>
                    </a:lnTo>
                    <a:lnTo>
                      <a:pt x="408" y="1908"/>
                    </a:lnTo>
                    <a:lnTo>
                      <a:pt x="435" y="1967"/>
                    </a:lnTo>
                    <a:lnTo>
                      <a:pt x="470" y="2024"/>
                    </a:lnTo>
                    <a:lnTo>
                      <a:pt x="510" y="2076"/>
                    </a:lnTo>
                    <a:lnTo>
                      <a:pt x="557" y="2122"/>
                    </a:lnTo>
                    <a:lnTo>
                      <a:pt x="607" y="2163"/>
                    </a:lnTo>
                    <a:lnTo>
                      <a:pt x="663" y="2198"/>
                    </a:lnTo>
                    <a:lnTo>
                      <a:pt x="724" y="2225"/>
                    </a:lnTo>
                    <a:lnTo>
                      <a:pt x="788" y="2246"/>
                    </a:lnTo>
                    <a:lnTo>
                      <a:pt x="856" y="2259"/>
                    </a:lnTo>
                    <a:lnTo>
                      <a:pt x="925" y="2263"/>
                    </a:lnTo>
                    <a:lnTo>
                      <a:pt x="994" y="2259"/>
                    </a:lnTo>
                    <a:lnTo>
                      <a:pt x="1061" y="2246"/>
                    </a:lnTo>
                    <a:lnTo>
                      <a:pt x="1125" y="2225"/>
                    </a:lnTo>
                    <a:lnTo>
                      <a:pt x="1185" y="2198"/>
                    </a:lnTo>
                    <a:lnTo>
                      <a:pt x="1242" y="2163"/>
                    </a:lnTo>
                    <a:lnTo>
                      <a:pt x="1292" y="2122"/>
                    </a:lnTo>
                    <a:lnTo>
                      <a:pt x="1338" y="2076"/>
                    </a:lnTo>
                    <a:lnTo>
                      <a:pt x="1380" y="2024"/>
                    </a:lnTo>
                    <a:lnTo>
                      <a:pt x="1414" y="1967"/>
                    </a:lnTo>
                    <a:lnTo>
                      <a:pt x="1441" y="1908"/>
                    </a:lnTo>
                    <a:lnTo>
                      <a:pt x="1463" y="1842"/>
                    </a:lnTo>
                    <a:lnTo>
                      <a:pt x="1474" y="1776"/>
                    </a:lnTo>
                    <a:lnTo>
                      <a:pt x="1479" y="1706"/>
                    </a:lnTo>
                    <a:lnTo>
                      <a:pt x="1474" y="1636"/>
                    </a:lnTo>
                    <a:lnTo>
                      <a:pt x="1463" y="1570"/>
                    </a:lnTo>
                    <a:lnTo>
                      <a:pt x="1441" y="1504"/>
                    </a:lnTo>
                    <a:lnTo>
                      <a:pt x="1414" y="1445"/>
                    </a:lnTo>
                    <a:lnTo>
                      <a:pt x="1380" y="1388"/>
                    </a:lnTo>
                    <a:lnTo>
                      <a:pt x="1338" y="1336"/>
                    </a:lnTo>
                    <a:lnTo>
                      <a:pt x="1292" y="1290"/>
                    </a:lnTo>
                    <a:lnTo>
                      <a:pt x="1242" y="1249"/>
                    </a:lnTo>
                    <a:lnTo>
                      <a:pt x="1185" y="1214"/>
                    </a:lnTo>
                    <a:lnTo>
                      <a:pt x="1125" y="1187"/>
                    </a:lnTo>
                    <a:lnTo>
                      <a:pt x="1061" y="1166"/>
                    </a:lnTo>
                    <a:lnTo>
                      <a:pt x="994" y="1153"/>
                    </a:lnTo>
                    <a:lnTo>
                      <a:pt x="925" y="1149"/>
                    </a:lnTo>
                    <a:close/>
                    <a:moveTo>
                      <a:pt x="185" y="0"/>
                    </a:moveTo>
                    <a:lnTo>
                      <a:pt x="185" y="0"/>
                    </a:lnTo>
                    <a:lnTo>
                      <a:pt x="221" y="5"/>
                    </a:lnTo>
                    <a:lnTo>
                      <a:pt x="256" y="15"/>
                    </a:lnTo>
                    <a:lnTo>
                      <a:pt x="288" y="31"/>
                    </a:lnTo>
                    <a:lnTo>
                      <a:pt x="315" y="54"/>
                    </a:lnTo>
                    <a:lnTo>
                      <a:pt x="337" y="80"/>
                    </a:lnTo>
                    <a:lnTo>
                      <a:pt x="354" y="112"/>
                    </a:lnTo>
                    <a:lnTo>
                      <a:pt x="366" y="145"/>
                    </a:lnTo>
                    <a:lnTo>
                      <a:pt x="370" y="181"/>
                    </a:lnTo>
                    <a:lnTo>
                      <a:pt x="370" y="181"/>
                    </a:lnTo>
                    <a:lnTo>
                      <a:pt x="370" y="963"/>
                    </a:lnTo>
                    <a:lnTo>
                      <a:pt x="438" y="917"/>
                    </a:lnTo>
                    <a:lnTo>
                      <a:pt x="512" y="876"/>
                    </a:lnTo>
                    <a:lnTo>
                      <a:pt x="588" y="842"/>
                    </a:lnTo>
                    <a:lnTo>
                      <a:pt x="668" y="814"/>
                    </a:lnTo>
                    <a:lnTo>
                      <a:pt x="750" y="795"/>
                    </a:lnTo>
                    <a:lnTo>
                      <a:pt x="837" y="782"/>
                    </a:lnTo>
                    <a:lnTo>
                      <a:pt x="925" y="778"/>
                    </a:lnTo>
                    <a:lnTo>
                      <a:pt x="1012" y="782"/>
                    </a:lnTo>
                    <a:lnTo>
                      <a:pt x="1097" y="794"/>
                    </a:lnTo>
                    <a:lnTo>
                      <a:pt x="1179" y="814"/>
                    </a:lnTo>
                    <a:lnTo>
                      <a:pt x="1259" y="842"/>
                    </a:lnTo>
                    <a:lnTo>
                      <a:pt x="1336" y="875"/>
                    </a:lnTo>
                    <a:lnTo>
                      <a:pt x="1408" y="914"/>
                    </a:lnTo>
                    <a:lnTo>
                      <a:pt x="1476" y="960"/>
                    </a:lnTo>
                    <a:lnTo>
                      <a:pt x="1539" y="1013"/>
                    </a:lnTo>
                    <a:lnTo>
                      <a:pt x="1599" y="1071"/>
                    </a:lnTo>
                    <a:lnTo>
                      <a:pt x="1652" y="1133"/>
                    </a:lnTo>
                    <a:lnTo>
                      <a:pt x="1700" y="1200"/>
                    </a:lnTo>
                    <a:lnTo>
                      <a:pt x="1742" y="1271"/>
                    </a:lnTo>
                    <a:lnTo>
                      <a:pt x="1784" y="1200"/>
                    </a:lnTo>
                    <a:lnTo>
                      <a:pt x="1831" y="1133"/>
                    </a:lnTo>
                    <a:lnTo>
                      <a:pt x="1885" y="1071"/>
                    </a:lnTo>
                    <a:lnTo>
                      <a:pt x="1944" y="1013"/>
                    </a:lnTo>
                    <a:lnTo>
                      <a:pt x="2008" y="960"/>
                    </a:lnTo>
                    <a:lnTo>
                      <a:pt x="2076" y="914"/>
                    </a:lnTo>
                    <a:lnTo>
                      <a:pt x="2148" y="875"/>
                    </a:lnTo>
                    <a:lnTo>
                      <a:pt x="2223" y="842"/>
                    </a:lnTo>
                    <a:lnTo>
                      <a:pt x="2303" y="814"/>
                    </a:lnTo>
                    <a:lnTo>
                      <a:pt x="2385" y="794"/>
                    </a:lnTo>
                    <a:lnTo>
                      <a:pt x="2470" y="782"/>
                    </a:lnTo>
                    <a:lnTo>
                      <a:pt x="2558" y="778"/>
                    </a:lnTo>
                    <a:lnTo>
                      <a:pt x="2647" y="782"/>
                    </a:lnTo>
                    <a:lnTo>
                      <a:pt x="2733" y="795"/>
                    </a:lnTo>
                    <a:lnTo>
                      <a:pt x="2817" y="815"/>
                    </a:lnTo>
                    <a:lnTo>
                      <a:pt x="2898" y="843"/>
                    </a:lnTo>
                    <a:lnTo>
                      <a:pt x="2976" y="878"/>
                    </a:lnTo>
                    <a:lnTo>
                      <a:pt x="3048" y="920"/>
                    </a:lnTo>
                    <a:lnTo>
                      <a:pt x="3118" y="968"/>
                    </a:lnTo>
                    <a:lnTo>
                      <a:pt x="3181" y="1021"/>
                    </a:lnTo>
                    <a:lnTo>
                      <a:pt x="3241" y="1081"/>
                    </a:lnTo>
                    <a:lnTo>
                      <a:pt x="3294" y="1145"/>
                    </a:lnTo>
                    <a:lnTo>
                      <a:pt x="3342" y="1214"/>
                    </a:lnTo>
                    <a:lnTo>
                      <a:pt x="3384" y="1287"/>
                    </a:lnTo>
                    <a:lnTo>
                      <a:pt x="3419" y="1365"/>
                    </a:lnTo>
                    <a:lnTo>
                      <a:pt x="3446" y="1445"/>
                    </a:lnTo>
                    <a:lnTo>
                      <a:pt x="3466" y="1529"/>
                    </a:lnTo>
                    <a:lnTo>
                      <a:pt x="3479" y="1616"/>
                    </a:lnTo>
                    <a:lnTo>
                      <a:pt x="3482" y="1706"/>
                    </a:lnTo>
                    <a:lnTo>
                      <a:pt x="3479" y="1796"/>
                    </a:lnTo>
                    <a:lnTo>
                      <a:pt x="3466" y="1883"/>
                    </a:lnTo>
                    <a:lnTo>
                      <a:pt x="3446" y="1967"/>
                    </a:lnTo>
                    <a:lnTo>
                      <a:pt x="3419" y="2047"/>
                    </a:lnTo>
                    <a:lnTo>
                      <a:pt x="3384" y="2125"/>
                    </a:lnTo>
                    <a:lnTo>
                      <a:pt x="3342" y="2198"/>
                    </a:lnTo>
                    <a:lnTo>
                      <a:pt x="3294" y="2268"/>
                    </a:lnTo>
                    <a:lnTo>
                      <a:pt x="3241" y="2331"/>
                    </a:lnTo>
                    <a:lnTo>
                      <a:pt x="3181" y="2391"/>
                    </a:lnTo>
                    <a:lnTo>
                      <a:pt x="3118" y="2445"/>
                    </a:lnTo>
                    <a:lnTo>
                      <a:pt x="3048" y="2492"/>
                    </a:lnTo>
                    <a:lnTo>
                      <a:pt x="2976" y="2534"/>
                    </a:lnTo>
                    <a:lnTo>
                      <a:pt x="2898" y="2569"/>
                    </a:lnTo>
                    <a:lnTo>
                      <a:pt x="2817" y="2597"/>
                    </a:lnTo>
                    <a:lnTo>
                      <a:pt x="2733" y="2617"/>
                    </a:lnTo>
                    <a:lnTo>
                      <a:pt x="2647" y="2630"/>
                    </a:lnTo>
                    <a:lnTo>
                      <a:pt x="2558" y="2635"/>
                    </a:lnTo>
                    <a:lnTo>
                      <a:pt x="2470" y="2630"/>
                    </a:lnTo>
                    <a:lnTo>
                      <a:pt x="2385" y="2617"/>
                    </a:lnTo>
                    <a:lnTo>
                      <a:pt x="2303" y="2598"/>
                    </a:lnTo>
                    <a:lnTo>
                      <a:pt x="2223" y="2571"/>
                    </a:lnTo>
                    <a:lnTo>
                      <a:pt x="2148" y="2537"/>
                    </a:lnTo>
                    <a:lnTo>
                      <a:pt x="2076" y="2498"/>
                    </a:lnTo>
                    <a:lnTo>
                      <a:pt x="2008" y="2452"/>
                    </a:lnTo>
                    <a:lnTo>
                      <a:pt x="1944" y="2400"/>
                    </a:lnTo>
                    <a:lnTo>
                      <a:pt x="1885" y="2342"/>
                    </a:lnTo>
                    <a:lnTo>
                      <a:pt x="1831" y="2279"/>
                    </a:lnTo>
                    <a:lnTo>
                      <a:pt x="1784" y="2212"/>
                    </a:lnTo>
                    <a:lnTo>
                      <a:pt x="1742" y="2141"/>
                    </a:lnTo>
                    <a:lnTo>
                      <a:pt x="1700" y="2212"/>
                    </a:lnTo>
                    <a:lnTo>
                      <a:pt x="1652" y="2279"/>
                    </a:lnTo>
                    <a:lnTo>
                      <a:pt x="1599" y="2342"/>
                    </a:lnTo>
                    <a:lnTo>
                      <a:pt x="1539" y="2400"/>
                    </a:lnTo>
                    <a:lnTo>
                      <a:pt x="1476" y="2452"/>
                    </a:lnTo>
                    <a:lnTo>
                      <a:pt x="1408" y="2498"/>
                    </a:lnTo>
                    <a:lnTo>
                      <a:pt x="1336" y="2537"/>
                    </a:lnTo>
                    <a:lnTo>
                      <a:pt x="1259" y="2571"/>
                    </a:lnTo>
                    <a:lnTo>
                      <a:pt x="1179" y="2598"/>
                    </a:lnTo>
                    <a:lnTo>
                      <a:pt x="1097" y="2617"/>
                    </a:lnTo>
                    <a:lnTo>
                      <a:pt x="1012" y="2630"/>
                    </a:lnTo>
                    <a:lnTo>
                      <a:pt x="925" y="2635"/>
                    </a:lnTo>
                    <a:lnTo>
                      <a:pt x="837" y="2630"/>
                    </a:lnTo>
                    <a:lnTo>
                      <a:pt x="750" y="2617"/>
                    </a:lnTo>
                    <a:lnTo>
                      <a:pt x="668" y="2598"/>
                    </a:lnTo>
                    <a:lnTo>
                      <a:pt x="587" y="2571"/>
                    </a:lnTo>
                    <a:lnTo>
                      <a:pt x="512" y="2536"/>
                    </a:lnTo>
                    <a:lnTo>
                      <a:pt x="438" y="2495"/>
                    </a:lnTo>
                    <a:lnTo>
                      <a:pt x="370" y="2449"/>
                    </a:lnTo>
                    <a:lnTo>
                      <a:pt x="306" y="2395"/>
                    </a:lnTo>
                    <a:lnTo>
                      <a:pt x="247" y="2337"/>
                    </a:lnTo>
                    <a:lnTo>
                      <a:pt x="194" y="2275"/>
                    </a:lnTo>
                    <a:lnTo>
                      <a:pt x="146" y="2207"/>
                    </a:lnTo>
                    <a:lnTo>
                      <a:pt x="104" y="2134"/>
                    </a:lnTo>
                    <a:lnTo>
                      <a:pt x="69" y="2057"/>
                    </a:lnTo>
                    <a:lnTo>
                      <a:pt x="40" y="1979"/>
                    </a:lnTo>
                    <a:lnTo>
                      <a:pt x="19" y="1895"/>
                    </a:lnTo>
                    <a:lnTo>
                      <a:pt x="6" y="1809"/>
                    </a:lnTo>
                    <a:lnTo>
                      <a:pt x="0" y="1722"/>
                    </a:lnTo>
                    <a:lnTo>
                      <a:pt x="0" y="1722"/>
                    </a:lnTo>
                    <a:lnTo>
                      <a:pt x="0" y="181"/>
                    </a:lnTo>
                    <a:lnTo>
                      <a:pt x="0" y="181"/>
                    </a:lnTo>
                    <a:lnTo>
                      <a:pt x="4" y="145"/>
                    </a:lnTo>
                    <a:lnTo>
                      <a:pt x="16" y="112"/>
                    </a:lnTo>
                    <a:lnTo>
                      <a:pt x="33" y="80"/>
                    </a:lnTo>
                    <a:lnTo>
                      <a:pt x="55" y="54"/>
                    </a:lnTo>
                    <a:lnTo>
                      <a:pt x="82" y="31"/>
                    </a:lnTo>
                    <a:lnTo>
                      <a:pt x="114" y="15"/>
                    </a:lnTo>
                    <a:lnTo>
                      <a:pt x="149" y="5"/>
                    </a:lnTo>
                    <a:lnTo>
                      <a:pt x="1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36" name="Freeform 52"/>
              <p:cNvSpPr>
                <a:spLocks/>
              </p:cNvSpPr>
              <p:nvPr/>
            </p:nvSpPr>
            <p:spPr bwMode="auto">
              <a:xfrm>
                <a:off x="1925638" y="4057651"/>
                <a:ext cx="782638" cy="982663"/>
              </a:xfrm>
              <a:custGeom>
                <a:avLst/>
                <a:gdLst>
                  <a:gd name="T0" fmla="*/ 1340 w 1478"/>
                  <a:gd name="T1" fmla="*/ 6 h 1858"/>
                  <a:gd name="T2" fmla="*/ 1405 w 1478"/>
                  <a:gd name="T3" fmla="*/ 36 h 1858"/>
                  <a:gd name="T4" fmla="*/ 1452 w 1478"/>
                  <a:gd name="T5" fmla="*/ 91 h 1858"/>
                  <a:gd name="T6" fmla="*/ 1475 w 1478"/>
                  <a:gd name="T7" fmla="*/ 158 h 1858"/>
                  <a:gd name="T8" fmla="*/ 1474 w 1478"/>
                  <a:gd name="T9" fmla="*/ 227 h 1858"/>
                  <a:gd name="T10" fmla="*/ 1444 w 1478"/>
                  <a:gd name="T11" fmla="*/ 294 h 1858"/>
                  <a:gd name="T12" fmla="*/ 970 w 1478"/>
                  <a:gd name="T13" fmla="*/ 928 h 1858"/>
                  <a:gd name="T14" fmla="*/ 1444 w 1478"/>
                  <a:gd name="T15" fmla="*/ 1564 h 1858"/>
                  <a:gd name="T16" fmla="*/ 1474 w 1478"/>
                  <a:gd name="T17" fmla="*/ 1630 h 1858"/>
                  <a:gd name="T18" fmla="*/ 1475 w 1478"/>
                  <a:gd name="T19" fmla="*/ 1700 h 1858"/>
                  <a:gd name="T20" fmla="*/ 1452 w 1478"/>
                  <a:gd name="T21" fmla="*/ 1767 h 1858"/>
                  <a:gd name="T22" fmla="*/ 1405 w 1478"/>
                  <a:gd name="T23" fmla="*/ 1820 h 1858"/>
                  <a:gd name="T24" fmla="*/ 1340 w 1478"/>
                  <a:gd name="T25" fmla="*/ 1852 h 1858"/>
                  <a:gd name="T26" fmla="*/ 1269 w 1478"/>
                  <a:gd name="T27" fmla="*/ 1857 h 1858"/>
                  <a:gd name="T28" fmla="*/ 1202 w 1478"/>
                  <a:gd name="T29" fmla="*/ 1835 h 1858"/>
                  <a:gd name="T30" fmla="*/ 1147 w 1478"/>
                  <a:gd name="T31" fmla="*/ 1787 h 1858"/>
                  <a:gd name="T32" fmla="*/ 738 w 1478"/>
                  <a:gd name="T33" fmla="*/ 1239 h 1858"/>
                  <a:gd name="T34" fmla="*/ 331 w 1478"/>
                  <a:gd name="T35" fmla="*/ 1787 h 1858"/>
                  <a:gd name="T36" fmla="*/ 276 w 1478"/>
                  <a:gd name="T37" fmla="*/ 1835 h 1858"/>
                  <a:gd name="T38" fmla="*/ 209 w 1478"/>
                  <a:gd name="T39" fmla="*/ 1857 h 1858"/>
                  <a:gd name="T40" fmla="*/ 138 w 1478"/>
                  <a:gd name="T41" fmla="*/ 1852 h 1858"/>
                  <a:gd name="T42" fmla="*/ 73 w 1478"/>
                  <a:gd name="T43" fmla="*/ 1820 h 1858"/>
                  <a:gd name="T44" fmla="*/ 26 w 1478"/>
                  <a:gd name="T45" fmla="*/ 1767 h 1858"/>
                  <a:gd name="T46" fmla="*/ 1 w 1478"/>
                  <a:gd name="T47" fmla="*/ 1700 h 1858"/>
                  <a:gd name="T48" fmla="*/ 4 w 1478"/>
                  <a:gd name="T49" fmla="*/ 1630 h 1858"/>
                  <a:gd name="T50" fmla="*/ 34 w 1478"/>
                  <a:gd name="T51" fmla="*/ 1564 h 1858"/>
                  <a:gd name="T52" fmla="*/ 508 w 1478"/>
                  <a:gd name="T53" fmla="*/ 928 h 1858"/>
                  <a:gd name="T54" fmla="*/ 34 w 1478"/>
                  <a:gd name="T55" fmla="*/ 294 h 1858"/>
                  <a:gd name="T56" fmla="*/ 4 w 1478"/>
                  <a:gd name="T57" fmla="*/ 227 h 1858"/>
                  <a:gd name="T58" fmla="*/ 1 w 1478"/>
                  <a:gd name="T59" fmla="*/ 158 h 1858"/>
                  <a:gd name="T60" fmla="*/ 26 w 1478"/>
                  <a:gd name="T61" fmla="*/ 91 h 1858"/>
                  <a:gd name="T62" fmla="*/ 73 w 1478"/>
                  <a:gd name="T63" fmla="*/ 37 h 1858"/>
                  <a:gd name="T64" fmla="*/ 138 w 1478"/>
                  <a:gd name="T65" fmla="*/ 6 h 1858"/>
                  <a:gd name="T66" fmla="*/ 209 w 1478"/>
                  <a:gd name="T67" fmla="*/ 1 h 1858"/>
                  <a:gd name="T68" fmla="*/ 276 w 1478"/>
                  <a:gd name="T69" fmla="*/ 23 h 1858"/>
                  <a:gd name="T70" fmla="*/ 331 w 1478"/>
                  <a:gd name="T71" fmla="*/ 71 h 1858"/>
                  <a:gd name="T72" fmla="*/ 738 w 1478"/>
                  <a:gd name="T73" fmla="*/ 619 h 1858"/>
                  <a:gd name="T74" fmla="*/ 1147 w 1478"/>
                  <a:gd name="T75" fmla="*/ 71 h 1858"/>
                  <a:gd name="T76" fmla="*/ 1202 w 1478"/>
                  <a:gd name="T77" fmla="*/ 23 h 1858"/>
                  <a:gd name="T78" fmla="*/ 1269 w 1478"/>
                  <a:gd name="T79" fmla="*/ 1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8" h="1858">
                    <a:moveTo>
                      <a:pt x="1303" y="0"/>
                    </a:moveTo>
                    <a:lnTo>
                      <a:pt x="1340" y="6"/>
                    </a:lnTo>
                    <a:lnTo>
                      <a:pt x="1373" y="17"/>
                    </a:lnTo>
                    <a:lnTo>
                      <a:pt x="1405" y="36"/>
                    </a:lnTo>
                    <a:lnTo>
                      <a:pt x="1432" y="62"/>
                    </a:lnTo>
                    <a:lnTo>
                      <a:pt x="1452" y="91"/>
                    </a:lnTo>
                    <a:lnTo>
                      <a:pt x="1468" y="123"/>
                    </a:lnTo>
                    <a:lnTo>
                      <a:pt x="1475" y="158"/>
                    </a:lnTo>
                    <a:lnTo>
                      <a:pt x="1478" y="193"/>
                    </a:lnTo>
                    <a:lnTo>
                      <a:pt x="1474" y="227"/>
                    </a:lnTo>
                    <a:lnTo>
                      <a:pt x="1462" y="261"/>
                    </a:lnTo>
                    <a:lnTo>
                      <a:pt x="1444" y="294"/>
                    </a:lnTo>
                    <a:lnTo>
                      <a:pt x="1444" y="294"/>
                    </a:lnTo>
                    <a:lnTo>
                      <a:pt x="970" y="928"/>
                    </a:lnTo>
                    <a:lnTo>
                      <a:pt x="1444" y="1564"/>
                    </a:lnTo>
                    <a:lnTo>
                      <a:pt x="1444" y="1564"/>
                    </a:lnTo>
                    <a:lnTo>
                      <a:pt x="1462" y="1595"/>
                    </a:lnTo>
                    <a:lnTo>
                      <a:pt x="1474" y="1630"/>
                    </a:lnTo>
                    <a:lnTo>
                      <a:pt x="1478" y="1665"/>
                    </a:lnTo>
                    <a:lnTo>
                      <a:pt x="1475" y="1700"/>
                    </a:lnTo>
                    <a:lnTo>
                      <a:pt x="1468" y="1735"/>
                    </a:lnTo>
                    <a:lnTo>
                      <a:pt x="1452" y="1767"/>
                    </a:lnTo>
                    <a:lnTo>
                      <a:pt x="1432" y="1796"/>
                    </a:lnTo>
                    <a:lnTo>
                      <a:pt x="1405" y="1820"/>
                    </a:lnTo>
                    <a:lnTo>
                      <a:pt x="1373" y="1841"/>
                    </a:lnTo>
                    <a:lnTo>
                      <a:pt x="1340" y="1852"/>
                    </a:lnTo>
                    <a:lnTo>
                      <a:pt x="1303" y="1858"/>
                    </a:lnTo>
                    <a:lnTo>
                      <a:pt x="1269" y="1857"/>
                    </a:lnTo>
                    <a:lnTo>
                      <a:pt x="1235" y="1849"/>
                    </a:lnTo>
                    <a:lnTo>
                      <a:pt x="1202" y="1835"/>
                    </a:lnTo>
                    <a:lnTo>
                      <a:pt x="1173" y="1813"/>
                    </a:lnTo>
                    <a:lnTo>
                      <a:pt x="1147" y="1787"/>
                    </a:lnTo>
                    <a:lnTo>
                      <a:pt x="1147" y="1787"/>
                    </a:lnTo>
                    <a:lnTo>
                      <a:pt x="738" y="1239"/>
                    </a:lnTo>
                    <a:lnTo>
                      <a:pt x="331" y="1787"/>
                    </a:lnTo>
                    <a:lnTo>
                      <a:pt x="331" y="1787"/>
                    </a:lnTo>
                    <a:lnTo>
                      <a:pt x="305" y="1813"/>
                    </a:lnTo>
                    <a:lnTo>
                      <a:pt x="276" y="1835"/>
                    </a:lnTo>
                    <a:lnTo>
                      <a:pt x="242" y="1848"/>
                    </a:lnTo>
                    <a:lnTo>
                      <a:pt x="209" y="1857"/>
                    </a:lnTo>
                    <a:lnTo>
                      <a:pt x="175" y="1858"/>
                    </a:lnTo>
                    <a:lnTo>
                      <a:pt x="138" y="1852"/>
                    </a:lnTo>
                    <a:lnTo>
                      <a:pt x="105" y="1841"/>
                    </a:lnTo>
                    <a:lnTo>
                      <a:pt x="73" y="1820"/>
                    </a:lnTo>
                    <a:lnTo>
                      <a:pt x="46" y="1796"/>
                    </a:lnTo>
                    <a:lnTo>
                      <a:pt x="26" y="1767"/>
                    </a:lnTo>
                    <a:lnTo>
                      <a:pt x="10" y="1735"/>
                    </a:lnTo>
                    <a:lnTo>
                      <a:pt x="1" y="1700"/>
                    </a:lnTo>
                    <a:lnTo>
                      <a:pt x="0" y="1665"/>
                    </a:lnTo>
                    <a:lnTo>
                      <a:pt x="4" y="1630"/>
                    </a:lnTo>
                    <a:lnTo>
                      <a:pt x="16" y="1595"/>
                    </a:lnTo>
                    <a:lnTo>
                      <a:pt x="34" y="1564"/>
                    </a:lnTo>
                    <a:lnTo>
                      <a:pt x="34" y="1564"/>
                    </a:lnTo>
                    <a:lnTo>
                      <a:pt x="508" y="928"/>
                    </a:lnTo>
                    <a:lnTo>
                      <a:pt x="34" y="294"/>
                    </a:lnTo>
                    <a:lnTo>
                      <a:pt x="34" y="294"/>
                    </a:lnTo>
                    <a:lnTo>
                      <a:pt x="16" y="261"/>
                    </a:lnTo>
                    <a:lnTo>
                      <a:pt x="4" y="227"/>
                    </a:lnTo>
                    <a:lnTo>
                      <a:pt x="0" y="193"/>
                    </a:lnTo>
                    <a:lnTo>
                      <a:pt x="1" y="158"/>
                    </a:lnTo>
                    <a:lnTo>
                      <a:pt x="10" y="123"/>
                    </a:lnTo>
                    <a:lnTo>
                      <a:pt x="26" y="91"/>
                    </a:lnTo>
                    <a:lnTo>
                      <a:pt x="46" y="62"/>
                    </a:lnTo>
                    <a:lnTo>
                      <a:pt x="73" y="37"/>
                    </a:lnTo>
                    <a:lnTo>
                      <a:pt x="105" y="17"/>
                    </a:lnTo>
                    <a:lnTo>
                      <a:pt x="138" y="6"/>
                    </a:lnTo>
                    <a:lnTo>
                      <a:pt x="175" y="0"/>
                    </a:lnTo>
                    <a:lnTo>
                      <a:pt x="209" y="1"/>
                    </a:lnTo>
                    <a:lnTo>
                      <a:pt x="242" y="8"/>
                    </a:lnTo>
                    <a:lnTo>
                      <a:pt x="276" y="23"/>
                    </a:lnTo>
                    <a:lnTo>
                      <a:pt x="305" y="43"/>
                    </a:lnTo>
                    <a:lnTo>
                      <a:pt x="331" y="71"/>
                    </a:lnTo>
                    <a:lnTo>
                      <a:pt x="331" y="71"/>
                    </a:lnTo>
                    <a:lnTo>
                      <a:pt x="738" y="619"/>
                    </a:lnTo>
                    <a:lnTo>
                      <a:pt x="1147" y="71"/>
                    </a:lnTo>
                    <a:lnTo>
                      <a:pt x="1147" y="71"/>
                    </a:lnTo>
                    <a:lnTo>
                      <a:pt x="1173" y="43"/>
                    </a:lnTo>
                    <a:lnTo>
                      <a:pt x="1202" y="23"/>
                    </a:lnTo>
                    <a:lnTo>
                      <a:pt x="1235" y="8"/>
                    </a:lnTo>
                    <a:lnTo>
                      <a:pt x="1269" y="1"/>
                    </a:lnTo>
                    <a:lnTo>
                      <a:pt x="130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10" name="Group 1209"/>
          <p:cNvGrpSpPr/>
          <p:nvPr/>
        </p:nvGrpSpPr>
        <p:grpSpPr>
          <a:xfrm>
            <a:off x="5709524" y="2605531"/>
            <a:ext cx="274320" cy="397631"/>
            <a:chOff x="5709524" y="2605531"/>
            <a:chExt cx="274320" cy="397631"/>
          </a:xfrm>
        </p:grpSpPr>
        <p:grpSp>
          <p:nvGrpSpPr>
            <p:cNvPr id="1327" name="Group 1326"/>
            <p:cNvGrpSpPr/>
            <p:nvPr/>
          </p:nvGrpSpPr>
          <p:grpSpPr>
            <a:xfrm flipH="1">
              <a:off x="5782637" y="2826005"/>
              <a:ext cx="115499" cy="177157"/>
              <a:chOff x="8805681" y="1609849"/>
              <a:chExt cx="609598" cy="935036"/>
            </a:xfrm>
            <a:solidFill>
              <a:srgbClr val="FFC000"/>
            </a:solidFill>
          </p:grpSpPr>
          <p:sp>
            <p:nvSpPr>
              <p:cNvPr id="133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3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328" name="Group 1327"/>
            <p:cNvGrpSpPr>
              <a:grpSpLocks noChangeAspect="1"/>
            </p:cNvGrpSpPr>
            <p:nvPr/>
          </p:nvGrpSpPr>
          <p:grpSpPr>
            <a:xfrm>
              <a:off x="5709524" y="2605531"/>
              <a:ext cx="274320" cy="151939"/>
              <a:chOff x="188913" y="3644901"/>
              <a:chExt cx="2519363" cy="1395413"/>
            </a:xfrm>
          </p:grpSpPr>
          <p:sp>
            <p:nvSpPr>
              <p:cNvPr id="1329" name="Freeform 51"/>
              <p:cNvSpPr>
                <a:spLocks noEditPoints="1"/>
              </p:cNvSpPr>
              <p:nvPr/>
            </p:nvSpPr>
            <p:spPr bwMode="auto">
              <a:xfrm>
                <a:off x="188913" y="3644901"/>
                <a:ext cx="1843088" cy="1395413"/>
              </a:xfrm>
              <a:custGeom>
                <a:avLst/>
                <a:gdLst>
                  <a:gd name="T0" fmla="*/ 2358 w 3482"/>
                  <a:gd name="T1" fmla="*/ 1187 h 2635"/>
                  <a:gd name="T2" fmla="*/ 2144 w 3482"/>
                  <a:gd name="T3" fmla="*/ 1336 h 2635"/>
                  <a:gd name="T4" fmla="*/ 2021 w 3482"/>
                  <a:gd name="T5" fmla="*/ 1570 h 2635"/>
                  <a:gd name="T6" fmla="*/ 2021 w 3482"/>
                  <a:gd name="T7" fmla="*/ 1842 h 2635"/>
                  <a:gd name="T8" fmla="*/ 2144 w 3482"/>
                  <a:gd name="T9" fmla="*/ 2076 h 2635"/>
                  <a:gd name="T10" fmla="*/ 2358 w 3482"/>
                  <a:gd name="T11" fmla="*/ 2225 h 2635"/>
                  <a:gd name="T12" fmla="*/ 2628 w 3482"/>
                  <a:gd name="T13" fmla="*/ 2259 h 2635"/>
                  <a:gd name="T14" fmla="*/ 2875 w 3482"/>
                  <a:gd name="T15" fmla="*/ 2163 h 2635"/>
                  <a:gd name="T16" fmla="*/ 3047 w 3482"/>
                  <a:gd name="T17" fmla="*/ 1967 h 2635"/>
                  <a:gd name="T18" fmla="*/ 3112 w 3482"/>
                  <a:gd name="T19" fmla="*/ 1706 h 2635"/>
                  <a:gd name="T20" fmla="*/ 3047 w 3482"/>
                  <a:gd name="T21" fmla="*/ 1445 h 2635"/>
                  <a:gd name="T22" fmla="*/ 2875 w 3482"/>
                  <a:gd name="T23" fmla="*/ 1249 h 2635"/>
                  <a:gd name="T24" fmla="*/ 2628 w 3482"/>
                  <a:gd name="T25" fmla="*/ 1153 h 2635"/>
                  <a:gd name="T26" fmla="*/ 788 w 3482"/>
                  <a:gd name="T27" fmla="*/ 1166 h 2635"/>
                  <a:gd name="T28" fmla="*/ 557 w 3482"/>
                  <a:gd name="T29" fmla="*/ 1290 h 2635"/>
                  <a:gd name="T30" fmla="*/ 408 w 3482"/>
                  <a:gd name="T31" fmla="*/ 1504 h 2635"/>
                  <a:gd name="T32" fmla="*/ 374 w 3482"/>
                  <a:gd name="T33" fmla="*/ 1776 h 2635"/>
                  <a:gd name="T34" fmla="*/ 470 w 3482"/>
                  <a:gd name="T35" fmla="*/ 2024 h 2635"/>
                  <a:gd name="T36" fmla="*/ 663 w 3482"/>
                  <a:gd name="T37" fmla="*/ 2198 h 2635"/>
                  <a:gd name="T38" fmla="*/ 925 w 3482"/>
                  <a:gd name="T39" fmla="*/ 2263 h 2635"/>
                  <a:gd name="T40" fmla="*/ 1185 w 3482"/>
                  <a:gd name="T41" fmla="*/ 2198 h 2635"/>
                  <a:gd name="T42" fmla="*/ 1380 w 3482"/>
                  <a:gd name="T43" fmla="*/ 2024 h 2635"/>
                  <a:gd name="T44" fmla="*/ 1474 w 3482"/>
                  <a:gd name="T45" fmla="*/ 1776 h 2635"/>
                  <a:gd name="T46" fmla="*/ 1441 w 3482"/>
                  <a:gd name="T47" fmla="*/ 1504 h 2635"/>
                  <a:gd name="T48" fmla="*/ 1292 w 3482"/>
                  <a:gd name="T49" fmla="*/ 1290 h 2635"/>
                  <a:gd name="T50" fmla="*/ 1061 w 3482"/>
                  <a:gd name="T51" fmla="*/ 1166 h 2635"/>
                  <a:gd name="T52" fmla="*/ 185 w 3482"/>
                  <a:gd name="T53" fmla="*/ 0 h 2635"/>
                  <a:gd name="T54" fmla="*/ 315 w 3482"/>
                  <a:gd name="T55" fmla="*/ 54 h 2635"/>
                  <a:gd name="T56" fmla="*/ 370 w 3482"/>
                  <a:gd name="T57" fmla="*/ 181 h 2635"/>
                  <a:gd name="T58" fmla="*/ 512 w 3482"/>
                  <a:gd name="T59" fmla="*/ 876 h 2635"/>
                  <a:gd name="T60" fmla="*/ 837 w 3482"/>
                  <a:gd name="T61" fmla="*/ 782 h 2635"/>
                  <a:gd name="T62" fmla="*/ 1179 w 3482"/>
                  <a:gd name="T63" fmla="*/ 814 h 2635"/>
                  <a:gd name="T64" fmla="*/ 1476 w 3482"/>
                  <a:gd name="T65" fmla="*/ 960 h 2635"/>
                  <a:gd name="T66" fmla="*/ 1700 w 3482"/>
                  <a:gd name="T67" fmla="*/ 1200 h 2635"/>
                  <a:gd name="T68" fmla="*/ 1885 w 3482"/>
                  <a:gd name="T69" fmla="*/ 1071 h 2635"/>
                  <a:gd name="T70" fmla="*/ 2148 w 3482"/>
                  <a:gd name="T71" fmla="*/ 875 h 2635"/>
                  <a:gd name="T72" fmla="*/ 2470 w 3482"/>
                  <a:gd name="T73" fmla="*/ 782 h 2635"/>
                  <a:gd name="T74" fmla="*/ 2817 w 3482"/>
                  <a:gd name="T75" fmla="*/ 815 h 2635"/>
                  <a:gd name="T76" fmla="*/ 3118 w 3482"/>
                  <a:gd name="T77" fmla="*/ 968 h 2635"/>
                  <a:gd name="T78" fmla="*/ 3342 w 3482"/>
                  <a:gd name="T79" fmla="*/ 1214 h 2635"/>
                  <a:gd name="T80" fmla="*/ 3466 w 3482"/>
                  <a:gd name="T81" fmla="*/ 1529 h 2635"/>
                  <a:gd name="T82" fmla="*/ 3466 w 3482"/>
                  <a:gd name="T83" fmla="*/ 1883 h 2635"/>
                  <a:gd name="T84" fmla="*/ 3342 w 3482"/>
                  <a:gd name="T85" fmla="*/ 2198 h 2635"/>
                  <a:gd name="T86" fmla="*/ 3118 w 3482"/>
                  <a:gd name="T87" fmla="*/ 2445 h 2635"/>
                  <a:gd name="T88" fmla="*/ 2817 w 3482"/>
                  <a:gd name="T89" fmla="*/ 2597 h 2635"/>
                  <a:gd name="T90" fmla="*/ 2470 w 3482"/>
                  <a:gd name="T91" fmla="*/ 2630 h 2635"/>
                  <a:gd name="T92" fmla="*/ 2148 w 3482"/>
                  <a:gd name="T93" fmla="*/ 2537 h 2635"/>
                  <a:gd name="T94" fmla="*/ 1885 w 3482"/>
                  <a:gd name="T95" fmla="*/ 2342 h 2635"/>
                  <a:gd name="T96" fmla="*/ 1700 w 3482"/>
                  <a:gd name="T97" fmla="*/ 2212 h 2635"/>
                  <a:gd name="T98" fmla="*/ 1476 w 3482"/>
                  <a:gd name="T99" fmla="*/ 2452 h 2635"/>
                  <a:gd name="T100" fmla="*/ 1179 w 3482"/>
                  <a:gd name="T101" fmla="*/ 2598 h 2635"/>
                  <a:gd name="T102" fmla="*/ 837 w 3482"/>
                  <a:gd name="T103" fmla="*/ 2630 h 2635"/>
                  <a:gd name="T104" fmla="*/ 512 w 3482"/>
                  <a:gd name="T105" fmla="*/ 2536 h 2635"/>
                  <a:gd name="T106" fmla="*/ 247 w 3482"/>
                  <a:gd name="T107" fmla="*/ 2337 h 2635"/>
                  <a:gd name="T108" fmla="*/ 69 w 3482"/>
                  <a:gd name="T109" fmla="*/ 2057 h 2635"/>
                  <a:gd name="T110" fmla="*/ 0 w 3482"/>
                  <a:gd name="T111" fmla="*/ 1722 h 2635"/>
                  <a:gd name="T112" fmla="*/ 4 w 3482"/>
                  <a:gd name="T113" fmla="*/ 145 h 2635"/>
                  <a:gd name="T114" fmla="*/ 82 w 3482"/>
                  <a:gd name="T115" fmla="*/ 31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2" h="2635">
                    <a:moveTo>
                      <a:pt x="2558" y="1149"/>
                    </a:moveTo>
                    <a:lnTo>
                      <a:pt x="2489" y="1153"/>
                    </a:lnTo>
                    <a:lnTo>
                      <a:pt x="2421" y="1166"/>
                    </a:lnTo>
                    <a:lnTo>
                      <a:pt x="2358" y="1187"/>
                    </a:lnTo>
                    <a:lnTo>
                      <a:pt x="2297" y="1214"/>
                    </a:lnTo>
                    <a:lnTo>
                      <a:pt x="2242" y="1249"/>
                    </a:lnTo>
                    <a:lnTo>
                      <a:pt x="2190" y="1290"/>
                    </a:lnTo>
                    <a:lnTo>
                      <a:pt x="2144" y="1336"/>
                    </a:lnTo>
                    <a:lnTo>
                      <a:pt x="2103" y="1388"/>
                    </a:lnTo>
                    <a:lnTo>
                      <a:pt x="2068" y="1445"/>
                    </a:lnTo>
                    <a:lnTo>
                      <a:pt x="2041" y="1504"/>
                    </a:lnTo>
                    <a:lnTo>
                      <a:pt x="2021" y="1570"/>
                    </a:lnTo>
                    <a:lnTo>
                      <a:pt x="2008" y="1636"/>
                    </a:lnTo>
                    <a:lnTo>
                      <a:pt x="2003" y="1706"/>
                    </a:lnTo>
                    <a:lnTo>
                      <a:pt x="2008" y="1776"/>
                    </a:lnTo>
                    <a:lnTo>
                      <a:pt x="2021" y="1842"/>
                    </a:lnTo>
                    <a:lnTo>
                      <a:pt x="2041" y="1908"/>
                    </a:lnTo>
                    <a:lnTo>
                      <a:pt x="2068" y="1967"/>
                    </a:lnTo>
                    <a:lnTo>
                      <a:pt x="2103" y="2024"/>
                    </a:lnTo>
                    <a:lnTo>
                      <a:pt x="2144" y="2076"/>
                    </a:lnTo>
                    <a:lnTo>
                      <a:pt x="2190" y="2122"/>
                    </a:lnTo>
                    <a:lnTo>
                      <a:pt x="2242" y="2163"/>
                    </a:lnTo>
                    <a:lnTo>
                      <a:pt x="2297" y="2198"/>
                    </a:lnTo>
                    <a:lnTo>
                      <a:pt x="2358" y="2225"/>
                    </a:lnTo>
                    <a:lnTo>
                      <a:pt x="2421" y="2246"/>
                    </a:lnTo>
                    <a:lnTo>
                      <a:pt x="2489" y="2259"/>
                    </a:lnTo>
                    <a:lnTo>
                      <a:pt x="2558" y="2263"/>
                    </a:lnTo>
                    <a:lnTo>
                      <a:pt x="2628" y="2259"/>
                    </a:lnTo>
                    <a:lnTo>
                      <a:pt x="2694" y="2246"/>
                    </a:lnTo>
                    <a:lnTo>
                      <a:pt x="2758" y="2225"/>
                    </a:lnTo>
                    <a:lnTo>
                      <a:pt x="2819" y="2198"/>
                    </a:lnTo>
                    <a:lnTo>
                      <a:pt x="2875" y="2163"/>
                    </a:lnTo>
                    <a:lnTo>
                      <a:pt x="2927" y="2122"/>
                    </a:lnTo>
                    <a:lnTo>
                      <a:pt x="2973" y="2076"/>
                    </a:lnTo>
                    <a:lnTo>
                      <a:pt x="3014" y="2024"/>
                    </a:lnTo>
                    <a:lnTo>
                      <a:pt x="3047" y="1967"/>
                    </a:lnTo>
                    <a:lnTo>
                      <a:pt x="3076" y="1908"/>
                    </a:lnTo>
                    <a:lnTo>
                      <a:pt x="3096" y="1842"/>
                    </a:lnTo>
                    <a:lnTo>
                      <a:pt x="3108" y="1776"/>
                    </a:lnTo>
                    <a:lnTo>
                      <a:pt x="3112" y="1706"/>
                    </a:lnTo>
                    <a:lnTo>
                      <a:pt x="3108" y="1636"/>
                    </a:lnTo>
                    <a:lnTo>
                      <a:pt x="3096" y="1570"/>
                    </a:lnTo>
                    <a:lnTo>
                      <a:pt x="3076" y="1504"/>
                    </a:lnTo>
                    <a:lnTo>
                      <a:pt x="3047" y="1445"/>
                    </a:lnTo>
                    <a:lnTo>
                      <a:pt x="3014" y="1388"/>
                    </a:lnTo>
                    <a:lnTo>
                      <a:pt x="2973" y="1336"/>
                    </a:lnTo>
                    <a:lnTo>
                      <a:pt x="2927" y="1290"/>
                    </a:lnTo>
                    <a:lnTo>
                      <a:pt x="2875" y="1249"/>
                    </a:lnTo>
                    <a:lnTo>
                      <a:pt x="2819" y="1214"/>
                    </a:lnTo>
                    <a:lnTo>
                      <a:pt x="2758" y="1187"/>
                    </a:lnTo>
                    <a:lnTo>
                      <a:pt x="2694" y="1166"/>
                    </a:lnTo>
                    <a:lnTo>
                      <a:pt x="2628" y="1153"/>
                    </a:lnTo>
                    <a:lnTo>
                      <a:pt x="2558" y="1149"/>
                    </a:lnTo>
                    <a:close/>
                    <a:moveTo>
                      <a:pt x="925" y="1149"/>
                    </a:moveTo>
                    <a:lnTo>
                      <a:pt x="856" y="1153"/>
                    </a:lnTo>
                    <a:lnTo>
                      <a:pt x="788" y="1166"/>
                    </a:lnTo>
                    <a:lnTo>
                      <a:pt x="724" y="1187"/>
                    </a:lnTo>
                    <a:lnTo>
                      <a:pt x="663" y="1214"/>
                    </a:lnTo>
                    <a:lnTo>
                      <a:pt x="607" y="1249"/>
                    </a:lnTo>
                    <a:lnTo>
                      <a:pt x="557" y="1290"/>
                    </a:lnTo>
                    <a:lnTo>
                      <a:pt x="510" y="1336"/>
                    </a:lnTo>
                    <a:lnTo>
                      <a:pt x="470" y="1388"/>
                    </a:lnTo>
                    <a:lnTo>
                      <a:pt x="435" y="1445"/>
                    </a:lnTo>
                    <a:lnTo>
                      <a:pt x="408" y="1504"/>
                    </a:lnTo>
                    <a:lnTo>
                      <a:pt x="387" y="1570"/>
                    </a:lnTo>
                    <a:lnTo>
                      <a:pt x="374" y="1636"/>
                    </a:lnTo>
                    <a:lnTo>
                      <a:pt x="370" y="1706"/>
                    </a:lnTo>
                    <a:lnTo>
                      <a:pt x="374" y="1776"/>
                    </a:lnTo>
                    <a:lnTo>
                      <a:pt x="387" y="1842"/>
                    </a:lnTo>
                    <a:lnTo>
                      <a:pt x="408" y="1908"/>
                    </a:lnTo>
                    <a:lnTo>
                      <a:pt x="435" y="1967"/>
                    </a:lnTo>
                    <a:lnTo>
                      <a:pt x="470" y="2024"/>
                    </a:lnTo>
                    <a:lnTo>
                      <a:pt x="510" y="2076"/>
                    </a:lnTo>
                    <a:lnTo>
                      <a:pt x="557" y="2122"/>
                    </a:lnTo>
                    <a:lnTo>
                      <a:pt x="607" y="2163"/>
                    </a:lnTo>
                    <a:lnTo>
                      <a:pt x="663" y="2198"/>
                    </a:lnTo>
                    <a:lnTo>
                      <a:pt x="724" y="2225"/>
                    </a:lnTo>
                    <a:lnTo>
                      <a:pt x="788" y="2246"/>
                    </a:lnTo>
                    <a:lnTo>
                      <a:pt x="856" y="2259"/>
                    </a:lnTo>
                    <a:lnTo>
                      <a:pt x="925" y="2263"/>
                    </a:lnTo>
                    <a:lnTo>
                      <a:pt x="994" y="2259"/>
                    </a:lnTo>
                    <a:lnTo>
                      <a:pt x="1061" y="2246"/>
                    </a:lnTo>
                    <a:lnTo>
                      <a:pt x="1125" y="2225"/>
                    </a:lnTo>
                    <a:lnTo>
                      <a:pt x="1185" y="2198"/>
                    </a:lnTo>
                    <a:lnTo>
                      <a:pt x="1242" y="2163"/>
                    </a:lnTo>
                    <a:lnTo>
                      <a:pt x="1292" y="2122"/>
                    </a:lnTo>
                    <a:lnTo>
                      <a:pt x="1338" y="2076"/>
                    </a:lnTo>
                    <a:lnTo>
                      <a:pt x="1380" y="2024"/>
                    </a:lnTo>
                    <a:lnTo>
                      <a:pt x="1414" y="1967"/>
                    </a:lnTo>
                    <a:lnTo>
                      <a:pt x="1441" y="1908"/>
                    </a:lnTo>
                    <a:lnTo>
                      <a:pt x="1463" y="1842"/>
                    </a:lnTo>
                    <a:lnTo>
                      <a:pt x="1474" y="1776"/>
                    </a:lnTo>
                    <a:lnTo>
                      <a:pt x="1479" y="1706"/>
                    </a:lnTo>
                    <a:lnTo>
                      <a:pt x="1474" y="1636"/>
                    </a:lnTo>
                    <a:lnTo>
                      <a:pt x="1463" y="1570"/>
                    </a:lnTo>
                    <a:lnTo>
                      <a:pt x="1441" y="1504"/>
                    </a:lnTo>
                    <a:lnTo>
                      <a:pt x="1414" y="1445"/>
                    </a:lnTo>
                    <a:lnTo>
                      <a:pt x="1380" y="1388"/>
                    </a:lnTo>
                    <a:lnTo>
                      <a:pt x="1338" y="1336"/>
                    </a:lnTo>
                    <a:lnTo>
                      <a:pt x="1292" y="1290"/>
                    </a:lnTo>
                    <a:lnTo>
                      <a:pt x="1242" y="1249"/>
                    </a:lnTo>
                    <a:lnTo>
                      <a:pt x="1185" y="1214"/>
                    </a:lnTo>
                    <a:lnTo>
                      <a:pt x="1125" y="1187"/>
                    </a:lnTo>
                    <a:lnTo>
                      <a:pt x="1061" y="1166"/>
                    </a:lnTo>
                    <a:lnTo>
                      <a:pt x="994" y="1153"/>
                    </a:lnTo>
                    <a:lnTo>
                      <a:pt x="925" y="1149"/>
                    </a:lnTo>
                    <a:close/>
                    <a:moveTo>
                      <a:pt x="185" y="0"/>
                    </a:moveTo>
                    <a:lnTo>
                      <a:pt x="185" y="0"/>
                    </a:lnTo>
                    <a:lnTo>
                      <a:pt x="221" y="5"/>
                    </a:lnTo>
                    <a:lnTo>
                      <a:pt x="256" y="15"/>
                    </a:lnTo>
                    <a:lnTo>
                      <a:pt x="288" y="31"/>
                    </a:lnTo>
                    <a:lnTo>
                      <a:pt x="315" y="54"/>
                    </a:lnTo>
                    <a:lnTo>
                      <a:pt x="337" y="80"/>
                    </a:lnTo>
                    <a:lnTo>
                      <a:pt x="354" y="112"/>
                    </a:lnTo>
                    <a:lnTo>
                      <a:pt x="366" y="145"/>
                    </a:lnTo>
                    <a:lnTo>
                      <a:pt x="370" y="181"/>
                    </a:lnTo>
                    <a:lnTo>
                      <a:pt x="370" y="181"/>
                    </a:lnTo>
                    <a:lnTo>
                      <a:pt x="370" y="963"/>
                    </a:lnTo>
                    <a:lnTo>
                      <a:pt x="438" y="917"/>
                    </a:lnTo>
                    <a:lnTo>
                      <a:pt x="512" y="876"/>
                    </a:lnTo>
                    <a:lnTo>
                      <a:pt x="588" y="842"/>
                    </a:lnTo>
                    <a:lnTo>
                      <a:pt x="668" y="814"/>
                    </a:lnTo>
                    <a:lnTo>
                      <a:pt x="750" y="795"/>
                    </a:lnTo>
                    <a:lnTo>
                      <a:pt x="837" y="782"/>
                    </a:lnTo>
                    <a:lnTo>
                      <a:pt x="925" y="778"/>
                    </a:lnTo>
                    <a:lnTo>
                      <a:pt x="1012" y="782"/>
                    </a:lnTo>
                    <a:lnTo>
                      <a:pt x="1097" y="794"/>
                    </a:lnTo>
                    <a:lnTo>
                      <a:pt x="1179" y="814"/>
                    </a:lnTo>
                    <a:lnTo>
                      <a:pt x="1259" y="842"/>
                    </a:lnTo>
                    <a:lnTo>
                      <a:pt x="1336" y="875"/>
                    </a:lnTo>
                    <a:lnTo>
                      <a:pt x="1408" y="914"/>
                    </a:lnTo>
                    <a:lnTo>
                      <a:pt x="1476" y="960"/>
                    </a:lnTo>
                    <a:lnTo>
                      <a:pt x="1539" y="1013"/>
                    </a:lnTo>
                    <a:lnTo>
                      <a:pt x="1599" y="1071"/>
                    </a:lnTo>
                    <a:lnTo>
                      <a:pt x="1652" y="1133"/>
                    </a:lnTo>
                    <a:lnTo>
                      <a:pt x="1700" y="1200"/>
                    </a:lnTo>
                    <a:lnTo>
                      <a:pt x="1742" y="1271"/>
                    </a:lnTo>
                    <a:lnTo>
                      <a:pt x="1784" y="1200"/>
                    </a:lnTo>
                    <a:lnTo>
                      <a:pt x="1831" y="1133"/>
                    </a:lnTo>
                    <a:lnTo>
                      <a:pt x="1885" y="1071"/>
                    </a:lnTo>
                    <a:lnTo>
                      <a:pt x="1944" y="1013"/>
                    </a:lnTo>
                    <a:lnTo>
                      <a:pt x="2008" y="960"/>
                    </a:lnTo>
                    <a:lnTo>
                      <a:pt x="2076" y="914"/>
                    </a:lnTo>
                    <a:lnTo>
                      <a:pt x="2148" y="875"/>
                    </a:lnTo>
                    <a:lnTo>
                      <a:pt x="2223" y="842"/>
                    </a:lnTo>
                    <a:lnTo>
                      <a:pt x="2303" y="814"/>
                    </a:lnTo>
                    <a:lnTo>
                      <a:pt x="2385" y="794"/>
                    </a:lnTo>
                    <a:lnTo>
                      <a:pt x="2470" y="782"/>
                    </a:lnTo>
                    <a:lnTo>
                      <a:pt x="2558" y="778"/>
                    </a:lnTo>
                    <a:lnTo>
                      <a:pt x="2647" y="782"/>
                    </a:lnTo>
                    <a:lnTo>
                      <a:pt x="2733" y="795"/>
                    </a:lnTo>
                    <a:lnTo>
                      <a:pt x="2817" y="815"/>
                    </a:lnTo>
                    <a:lnTo>
                      <a:pt x="2898" y="843"/>
                    </a:lnTo>
                    <a:lnTo>
                      <a:pt x="2976" y="878"/>
                    </a:lnTo>
                    <a:lnTo>
                      <a:pt x="3048" y="920"/>
                    </a:lnTo>
                    <a:lnTo>
                      <a:pt x="3118" y="968"/>
                    </a:lnTo>
                    <a:lnTo>
                      <a:pt x="3181" y="1021"/>
                    </a:lnTo>
                    <a:lnTo>
                      <a:pt x="3241" y="1081"/>
                    </a:lnTo>
                    <a:lnTo>
                      <a:pt x="3294" y="1145"/>
                    </a:lnTo>
                    <a:lnTo>
                      <a:pt x="3342" y="1214"/>
                    </a:lnTo>
                    <a:lnTo>
                      <a:pt x="3384" y="1287"/>
                    </a:lnTo>
                    <a:lnTo>
                      <a:pt x="3419" y="1365"/>
                    </a:lnTo>
                    <a:lnTo>
                      <a:pt x="3446" y="1445"/>
                    </a:lnTo>
                    <a:lnTo>
                      <a:pt x="3466" y="1529"/>
                    </a:lnTo>
                    <a:lnTo>
                      <a:pt x="3479" y="1616"/>
                    </a:lnTo>
                    <a:lnTo>
                      <a:pt x="3482" y="1706"/>
                    </a:lnTo>
                    <a:lnTo>
                      <a:pt x="3479" y="1796"/>
                    </a:lnTo>
                    <a:lnTo>
                      <a:pt x="3466" y="1883"/>
                    </a:lnTo>
                    <a:lnTo>
                      <a:pt x="3446" y="1967"/>
                    </a:lnTo>
                    <a:lnTo>
                      <a:pt x="3419" y="2047"/>
                    </a:lnTo>
                    <a:lnTo>
                      <a:pt x="3384" y="2125"/>
                    </a:lnTo>
                    <a:lnTo>
                      <a:pt x="3342" y="2198"/>
                    </a:lnTo>
                    <a:lnTo>
                      <a:pt x="3294" y="2268"/>
                    </a:lnTo>
                    <a:lnTo>
                      <a:pt x="3241" y="2331"/>
                    </a:lnTo>
                    <a:lnTo>
                      <a:pt x="3181" y="2391"/>
                    </a:lnTo>
                    <a:lnTo>
                      <a:pt x="3118" y="2445"/>
                    </a:lnTo>
                    <a:lnTo>
                      <a:pt x="3048" y="2492"/>
                    </a:lnTo>
                    <a:lnTo>
                      <a:pt x="2976" y="2534"/>
                    </a:lnTo>
                    <a:lnTo>
                      <a:pt x="2898" y="2569"/>
                    </a:lnTo>
                    <a:lnTo>
                      <a:pt x="2817" y="2597"/>
                    </a:lnTo>
                    <a:lnTo>
                      <a:pt x="2733" y="2617"/>
                    </a:lnTo>
                    <a:lnTo>
                      <a:pt x="2647" y="2630"/>
                    </a:lnTo>
                    <a:lnTo>
                      <a:pt x="2558" y="2635"/>
                    </a:lnTo>
                    <a:lnTo>
                      <a:pt x="2470" y="2630"/>
                    </a:lnTo>
                    <a:lnTo>
                      <a:pt x="2385" y="2617"/>
                    </a:lnTo>
                    <a:lnTo>
                      <a:pt x="2303" y="2598"/>
                    </a:lnTo>
                    <a:lnTo>
                      <a:pt x="2223" y="2571"/>
                    </a:lnTo>
                    <a:lnTo>
                      <a:pt x="2148" y="2537"/>
                    </a:lnTo>
                    <a:lnTo>
                      <a:pt x="2076" y="2498"/>
                    </a:lnTo>
                    <a:lnTo>
                      <a:pt x="2008" y="2452"/>
                    </a:lnTo>
                    <a:lnTo>
                      <a:pt x="1944" y="2400"/>
                    </a:lnTo>
                    <a:lnTo>
                      <a:pt x="1885" y="2342"/>
                    </a:lnTo>
                    <a:lnTo>
                      <a:pt x="1831" y="2279"/>
                    </a:lnTo>
                    <a:lnTo>
                      <a:pt x="1784" y="2212"/>
                    </a:lnTo>
                    <a:lnTo>
                      <a:pt x="1742" y="2141"/>
                    </a:lnTo>
                    <a:lnTo>
                      <a:pt x="1700" y="2212"/>
                    </a:lnTo>
                    <a:lnTo>
                      <a:pt x="1652" y="2279"/>
                    </a:lnTo>
                    <a:lnTo>
                      <a:pt x="1599" y="2342"/>
                    </a:lnTo>
                    <a:lnTo>
                      <a:pt x="1539" y="2400"/>
                    </a:lnTo>
                    <a:lnTo>
                      <a:pt x="1476" y="2452"/>
                    </a:lnTo>
                    <a:lnTo>
                      <a:pt x="1408" y="2498"/>
                    </a:lnTo>
                    <a:lnTo>
                      <a:pt x="1336" y="2537"/>
                    </a:lnTo>
                    <a:lnTo>
                      <a:pt x="1259" y="2571"/>
                    </a:lnTo>
                    <a:lnTo>
                      <a:pt x="1179" y="2598"/>
                    </a:lnTo>
                    <a:lnTo>
                      <a:pt x="1097" y="2617"/>
                    </a:lnTo>
                    <a:lnTo>
                      <a:pt x="1012" y="2630"/>
                    </a:lnTo>
                    <a:lnTo>
                      <a:pt x="925" y="2635"/>
                    </a:lnTo>
                    <a:lnTo>
                      <a:pt x="837" y="2630"/>
                    </a:lnTo>
                    <a:lnTo>
                      <a:pt x="750" y="2617"/>
                    </a:lnTo>
                    <a:lnTo>
                      <a:pt x="668" y="2598"/>
                    </a:lnTo>
                    <a:lnTo>
                      <a:pt x="587" y="2571"/>
                    </a:lnTo>
                    <a:lnTo>
                      <a:pt x="512" y="2536"/>
                    </a:lnTo>
                    <a:lnTo>
                      <a:pt x="438" y="2495"/>
                    </a:lnTo>
                    <a:lnTo>
                      <a:pt x="370" y="2449"/>
                    </a:lnTo>
                    <a:lnTo>
                      <a:pt x="306" y="2395"/>
                    </a:lnTo>
                    <a:lnTo>
                      <a:pt x="247" y="2337"/>
                    </a:lnTo>
                    <a:lnTo>
                      <a:pt x="194" y="2275"/>
                    </a:lnTo>
                    <a:lnTo>
                      <a:pt x="146" y="2207"/>
                    </a:lnTo>
                    <a:lnTo>
                      <a:pt x="104" y="2134"/>
                    </a:lnTo>
                    <a:lnTo>
                      <a:pt x="69" y="2057"/>
                    </a:lnTo>
                    <a:lnTo>
                      <a:pt x="40" y="1979"/>
                    </a:lnTo>
                    <a:lnTo>
                      <a:pt x="19" y="1895"/>
                    </a:lnTo>
                    <a:lnTo>
                      <a:pt x="6" y="1809"/>
                    </a:lnTo>
                    <a:lnTo>
                      <a:pt x="0" y="1722"/>
                    </a:lnTo>
                    <a:lnTo>
                      <a:pt x="0" y="1722"/>
                    </a:lnTo>
                    <a:lnTo>
                      <a:pt x="0" y="181"/>
                    </a:lnTo>
                    <a:lnTo>
                      <a:pt x="0" y="181"/>
                    </a:lnTo>
                    <a:lnTo>
                      <a:pt x="4" y="145"/>
                    </a:lnTo>
                    <a:lnTo>
                      <a:pt x="16" y="112"/>
                    </a:lnTo>
                    <a:lnTo>
                      <a:pt x="33" y="80"/>
                    </a:lnTo>
                    <a:lnTo>
                      <a:pt x="55" y="54"/>
                    </a:lnTo>
                    <a:lnTo>
                      <a:pt x="82" y="31"/>
                    </a:lnTo>
                    <a:lnTo>
                      <a:pt x="114" y="15"/>
                    </a:lnTo>
                    <a:lnTo>
                      <a:pt x="149" y="5"/>
                    </a:lnTo>
                    <a:lnTo>
                      <a:pt x="1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30" name="Freeform 52"/>
              <p:cNvSpPr>
                <a:spLocks/>
              </p:cNvSpPr>
              <p:nvPr/>
            </p:nvSpPr>
            <p:spPr bwMode="auto">
              <a:xfrm>
                <a:off x="1925638" y="4057651"/>
                <a:ext cx="782638" cy="982663"/>
              </a:xfrm>
              <a:custGeom>
                <a:avLst/>
                <a:gdLst>
                  <a:gd name="T0" fmla="*/ 1340 w 1478"/>
                  <a:gd name="T1" fmla="*/ 6 h 1858"/>
                  <a:gd name="T2" fmla="*/ 1405 w 1478"/>
                  <a:gd name="T3" fmla="*/ 36 h 1858"/>
                  <a:gd name="T4" fmla="*/ 1452 w 1478"/>
                  <a:gd name="T5" fmla="*/ 91 h 1858"/>
                  <a:gd name="T6" fmla="*/ 1475 w 1478"/>
                  <a:gd name="T7" fmla="*/ 158 h 1858"/>
                  <a:gd name="T8" fmla="*/ 1474 w 1478"/>
                  <a:gd name="T9" fmla="*/ 227 h 1858"/>
                  <a:gd name="T10" fmla="*/ 1444 w 1478"/>
                  <a:gd name="T11" fmla="*/ 294 h 1858"/>
                  <a:gd name="T12" fmla="*/ 970 w 1478"/>
                  <a:gd name="T13" fmla="*/ 928 h 1858"/>
                  <a:gd name="T14" fmla="*/ 1444 w 1478"/>
                  <a:gd name="T15" fmla="*/ 1564 h 1858"/>
                  <a:gd name="T16" fmla="*/ 1474 w 1478"/>
                  <a:gd name="T17" fmla="*/ 1630 h 1858"/>
                  <a:gd name="T18" fmla="*/ 1475 w 1478"/>
                  <a:gd name="T19" fmla="*/ 1700 h 1858"/>
                  <a:gd name="T20" fmla="*/ 1452 w 1478"/>
                  <a:gd name="T21" fmla="*/ 1767 h 1858"/>
                  <a:gd name="T22" fmla="*/ 1405 w 1478"/>
                  <a:gd name="T23" fmla="*/ 1820 h 1858"/>
                  <a:gd name="T24" fmla="*/ 1340 w 1478"/>
                  <a:gd name="T25" fmla="*/ 1852 h 1858"/>
                  <a:gd name="T26" fmla="*/ 1269 w 1478"/>
                  <a:gd name="T27" fmla="*/ 1857 h 1858"/>
                  <a:gd name="T28" fmla="*/ 1202 w 1478"/>
                  <a:gd name="T29" fmla="*/ 1835 h 1858"/>
                  <a:gd name="T30" fmla="*/ 1147 w 1478"/>
                  <a:gd name="T31" fmla="*/ 1787 h 1858"/>
                  <a:gd name="T32" fmla="*/ 738 w 1478"/>
                  <a:gd name="T33" fmla="*/ 1239 h 1858"/>
                  <a:gd name="T34" fmla="*/ 331 w 1478"/>
                  <a:gd name="T35" fmla="*/ 1787 h 1858"/>
                  <a:gd name="T36" fmla="*/ 276 w 1478"/>
                  <a:gd name="T37" fmla="*/ 1835 h 1858"/>
                  <a:gd name="T38" fmla="*/ 209 w 1478"/>
                  <a:gd name="T39" fmla="*/ 1857 h 1858"/>
                  <a:gd name="T40" fmla="*/ 138 w 1478"/>
                  <a:gd name="T41" fmla="*/ 1852 h 1858"/>
                  <a:gd name="T42" fmla="*/ 73 w 1478"/>
                  <a:gd name="T43" fmla="*/ 1820 h 1858"/>
                  <a:gd name="T44" fmla="*/ 26 w 1478"/>
                  <a:gd name="T45" fmla="*/ 1767 h 1858"/>
                  <a:gd name="T46" fmla="*/ 1 w 1478"/>
                  <a:gd name="T47" fmla="*/ 1700 h 1858"/>
                  <a:gd name="T48" fmla="*/ 4 w 1478"/>
                  <a:gd name="T49" fmla="*/ 1630 h 1858"/>
                  <a:gd name="T50" fmla="*/ 34 w 1478"/>
                  <a:gd name="T51" fmla="*/ 1564 h 1858"/>
                  <a:gd name="T52" fmla="*/ 508 w 1478"/>
                  <a:gd name="T53" fmla="*/ 928 h 1858"/>
                  <a:gd name="T54" fmla="*/ 34 w 1478"/>
                  <a:gd name="T55" fmla="*/ 294 h 1858"/>
                  <a:gd name="T56" fmla="*/ 4 w 1478"/>
                  <a:gd name="T57" fmla="*/ 227 h 1858"/>
                  <a:gd name="T58" fmla="*/ 1 w 1478"/>
                  <a:gd name="T59" fmla="*/ 158 h 1858"/>
                  <a:gd name="T60" fmla="*/ 26 w 1478"/>
                  <a:gd name="T61" fmla="*/ 91 h 1858"/>
                  <a:gd name="T62" fmla="*/ 73 w 1478"/>
                  <a:gd name="T63" fmla="*/ 37 h 1858"/>
                  <a:gd name="T64" fmla="*/ 138 w 1478"/>
                  <a:gd name="T65" fmla="*/ 6 h 1858"/>
                  <a:gd name="T66" fmla="*/ 209 w 1478"/>
                  <a:gd name="T67" fmla="*/ 1 h 1858"/>
                  <a:gd name="T68" fmla="*/ 276 w 1478"/>
                  <a:gd name="T69" fmla="*/ 23 h 1858"/>
                  <a:gd name="T70" fmla="*/ 331 w 1478"/>
                  <a:gd name="T71" fmla="*/ 71 h 1858"/>
                  <a:gd name="T72" fmla="*/ 738 w 1478"/>
                  <a:gd name="T73" fmla="*/ 619 h 1858"/>
                  <a:gd name="T74" fmla="*/ 1147 w 1478"/>
                  <a:gd name="T75" fmla="*/ 71 h 1858"/>
                  <a:gd name="T76" fmla="*/ 1202 w 1478"/>
                  <a:gd name="T77" fmla="*/ 23 h 1858"/>
                  <a:gd name="T78" fmla="*/ 1269 w 1478"/>
                  <a:gd name="T79" fmla="*/ 1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8" h="1858">
                    <a:moveTo>
                      <a:pt x="1303" y="0"/>
                    </a:moveTo>
                    <a:lnTo>
                      <a:pt x="1340" y="6"/>
                    </a:lnTo>
                    <a:lnTo>
                      <a:pt x="1373" y="17"/>
                    </a:lnTo>
                    <a:lnTo>
                      <a:pt x="1405" y="36"/>
                    </a:lnTo>
                    <a:lnTo>
                      <a:pt x="1432" y="62"/>
                    </a:lnTo>
                    <a:lnTo>
                      <a:pt x="1452" y="91"/>
                    </a:lnTo>
                    <a:lnTo>
                      <a:pt x="1468" y="123"/>
                    </a:lnTo>
                    <a:lnTo>
                      <a:pt x="1475" y="158"/>
                    </a:lnTo>
                    <a:lnTo>
                      <a:pt x="1478" y="193"/>
                    </a:lnTo>
                    <a:lnTo>
                      <a:pt x="1474" y="227"/>
                    </a:lnTo>
                    <a:lnTo>
                      <a:pt x="1462" y="261"/>
                    </a:lnTo>
                    <a:lnTo>
                      <a:pt x="1444" y="294"/>
                    </a:lnTo>
                    <a:lnTo>
                      <a:pt x="1444" y="294"/>
                    </a:lnTo>
                    <a:lnTo>
                      <a:pt x="970" y="928"/>
                    </a:lnTo>
                    <a:lnTo>
                      <a:pt x="1444" y="1564"/>
                    </a:lnTo>
                    <a:lnTo>
                      <a:pt x="1444" y="1564"/>
                    </a:lnTo>
                    <a:lnTo>
                      <a:pt x="1462" y="1595"/>
                    </a:lnTo>
                    <a:lnTo>
                      <a:pt x="1474" y="1630"/>
                    </a:lnTo>
                    <a:lnTo>
                      <a:pt x="1478" y="1665"/>
                    </a:lnTo>
                    <a:lnTo>
                      <a:pt x="1475" y="1700"/>
                    </a:lnTo>
                    <a:lnTo>
                      <a:pt x="1468" y="1735"/>
                    </a:lnTo>
                    <a:lnTo>
                      <a:pt x="1452" y="1767"/>
                    </a:lnTo>
                    <a:lnTo>
                      <a:pt x="1432" y="1796"/>
                    </a:lnTo>
                    <a:lnTo>
                      <a:pt x="1405" y="1820"/>
                    </a:lnTo>
                    <a:lnTo>
                      <a:pt x="1373" y="1841"/>
                    </a:lnTo>
                    <a:lnTo>
                      <a:pt x="1340" y="1852"/>
                    </a:lnTo>
                    <a:lnTo>
                      <a:pt x="1303" y="1858"/>
                    </a:lnTo>
                    <a:lnTo>
                      <a:pt x="1269" y="1857"/>
                    </a:lnTo>
                    <a:lnTo>
                      <a:pt x="1235" y="1849"/>
                    </a:lnTo>
                    <a:lnTo>
                      <a:pt x="1202" y="1835"/>
                    </a:lnTo>
                    <a:lnTo>
                      <a:pt x="1173" y="1813"/>
                    </a:lnTo>
                    <a:lnTo>
                      <a:pt x="1147" y="1787"/>
                    </a:lnTo>
                    <a:lnTo>
                      <a:pt x="1147" y="1787"/>
                    </a:lnTo>
                    <a:lnTo>
                      <a:pt x="738" y="1239"/>
                    </a:lnTo>
                    <a:lnTo>
                      <a:pt x="331" y="1787"/>
                    </a:lnTo>
                    <a:lnTo>
                      <a:pt x="331" y="1787"/>
                    </a:lnTo>
                    <a:lnTo>
                      <a:pt x="305" y="1813"/>
                    </a:lnTo>
                    <a:lnTo>
                      <a:pt x="276" y="1835"/>
                    </a:lnTo>
                    <a:lnTo>
                      <a:pt x="242" y="1848"/>
                    </a:lnTo>
                    <a:lnTo>
                      <a:pt x="209" y="1857"/>
                    </a:lnTo>
                    <a:lnTo>
                      <a:pt x="175" y="1858"/>
                    </a:lnTo>
                    <a:lnTo>
                      <a:pt x="138" y="1852"/>
                    </a:lnTo>
                    <a:lnTo>
                      <a:pt x="105" y="1841"/>
                    </a:lnTo>
                    <a:lnTo>
                      <a:pt x="73" y="1820"/>
                    </a:lnTo>
                    <a:lnTo>
                      <a:pt x="46" y="1796"/>
                    </a:lnTo>
                    <a:lnTo>
                      <a:pt x="26" y="1767"/>
                    </a:lnTo>
                    <a:lnTo>
                      <a:pt x="10" y="1735"/>
                    </a:lnTo>
                    <a:lnTo>
                      <a:pt x="1" y="1700"/>
                    </a:lnTo>
                    <a:lnTo>
                      <a:pt x="0" y="1665"/>
                    </a:lnTo>
                    <a:lnTo>
                      <a:pt x="4" y="1630"/>
                    </a:lnTo>
                    <a:lnTo>
                      <a:pt x="16" y="1595"/>
                    </a:lnTo>
                    <a:lnTo>
                      <a:pt x="34" y="1564"/>
                    </a:lnTo>
                    <a:lnTo>
                      <a:pt x="34" y="1564"/>
                    </a:lnTo>
                    <a:lnTo>
                      <a:pt x="508" y="928"/>
                    </a:lnTo>
                    <a:lnTo>
                      <a:pt x="34" y="294"/>
                    </a:lnTo>
                    <a:lnTo>
                      <a:pt x="34" y="294"/>
                    </a:lnTo>
                    <a:lnTo>
                      <a:pt x="16" y="261"/>
                    </a:lnTo>
                    <a:lnTo>
                      <a:pt x="4" y="227"/>
                    </a:lnTo>
                    <a:lnTo>
                      <a:pt x="0" y="193"/>
                    </a:lnTo>
                    <a:lnTo>
                      <a:pt x="1" y="158"/>
                    </a:lnTo>
                    <a:lnTo>
                      <a:pt x="10" y="123"/>
                    </a:lnTo>
                    <a:lnTo>
                      <a:pt x="26" y="91"/>
                    </a:lnTo>
                    <a:lnTo>
                      <a:pt x="46" y="62"/>
                    </a:lnTo>
                    <a:lnTo>
                      <a:pt x="73" y="37"/>
                    </a:lnTo>
                    <a:lnTo>
                      <a:pt x="105" y="17"/>
                    </a:lnTo>
                    <a:lnTo>
                      <a:pt x="138" y="6"/>
                    </a:lnTo>
                    <a:lnTo>
                      <a:pt x="175" y="0"/>
                    </a:lnTo>
                    <a:lnTo>
                      <a:pt x="209" y="1"/>
                    </a:lnTo>
                    <a:lnTo>
                      <a:pt x="242" y="8"/>
                    </a:lnTo>
                    <a:lnTo>
                      <a:pt x="276" y="23"/>
                    </a:lnTo>
                    <a:lnTo>
                      <a:pt x="305" y="43"/>
                    </a:lnTo>
                    <a:lnTo>
                      <a:pt x="331" y="71"/>
                    </a:lnTo>
                    <a:lnTo>
                      <a:pt x="331" y="71"/>
                    </a:lnTo>
                    <a:lnTo>
                      <a:pt x="738" y="619"/>
                    </a:lnTo>
                    <a:lnTo>
                      <a:pt x="1147" y="71"/>
                    </a:lnTo>
                    <a:lnTo>
                      <a:pt x="1147" y="71"/>
                    </a:lnTo>
                    <a:lnTo>
                      <a:pt x="1173" y="43"/>
                    </a:lnTo>
                    <a:lnTo>
                      <a:pt x="1202" y="23"/>
                    </a:lnTo>
                    <a:lnTo>
                      <a:pt x="1235" y="8"/>
                    </a:lnTo>
                    <a:lnTo>
                      <a:pt x="1269" y="1"/>
                    </a:lnTo>
                    <a:lnTo>
                      <a:pt x="130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11" name="Group 1210"/>
          <p:cNvGrpSpPr/>
          <p:nvPr/>
        </p:nvGrpSpPr>
        <p:grpSpPr>
          <a:xfrm>
            <a:off x="7455964" y="3707033"/>
            <a:ext cx="548640" cy="447296"/>
            <a:chOff x="7455964" y="3707033"/>
            <a:chExt cx="548640" cy="447296"/>
          </a:xfrm>
        </p:grpSpPr>
        <p:grpSp>
          <p:nvGrpSpPr>
            <p:cNvPr id="1290" name="Group 1289"/>
            <p:cNvGrpSpPr/>
            <p:nvPr/>
          </p:nvGrpSpPr>
          <p:grpSpPr>
            <a:xfrm flipH="1">
              <a:off x="7676364" y="3977172"/>
              <a:ext cx="115499" cy="177157"/>
              <a:chOff x="8805681" y="1609849"/>
              <a:chExt cx="609598" cy="935036"/>
            </a:xfrm>
            <a:solidFill>
              <a:srgbClr val="FFC000"/>
            </a:solidFill>
          </p:grpSpPr>
          <p:sp>
            <p:nvSpPr>
              <p:cNvPr id="1325"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326"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291" name="Group 1290"/>
            <p:cNvGrpSpPr>
              <a:grpSpLocks noChangeAspect="1"/>
            </p:cNvGrpSpPr>
            <p:nvPr/>
          </p:nvGrpSpPr>
          <p:grpSpPr>
            <a:xfrm>
              <a:off x="7455964" y="3707033"/>
              <a:ext cx="548640" cy="212047"/>
              <a:chOff x="139700" y="4008438"/>
              <a:chExt cx="2468563" cy="954088"/>
            </a:xfrm>
          </p:grpSpPr>
          <p:sp>
            <p:nvSpPr>
              <p:cNvPr id="1292" name="Freeform 570"/>
              <p:cNvSpPr>
                <a:spLocks/>
              </p:cNvSpPr>
              <p:nvPr/>
            </p:nvSpPr>
            <p:spPr bwMode="auto">
              <a:xfrm>
                <a:off x="312738" y="4657725"/>
                <a:ext cx="144463" cy="263525"/>
              </a:xfrm>
              <a:custGeom>
                <a:avLst/>
                <a:gdLst>
                  <a:gd name="T0" fmla="*/ 0 w 274"/>
                  <a:gd name="T1" fmla="*/ 0 h 498"/>
                  <a:gd name="T2" fmla="*/ 274 w 274"/>
                  <a:gd name="T3" fmla="*/ 94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4"/>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3" name="Freeform 571"/>
              <p:cNvSpPr>
                <a:spLocks/>
              </p:cNvSpPr>
              <p:nvPr/>
            </p:nvSpPr>
            <p:spPr bwMode="auto">
              <a:xfrm>
                <a:off x="484188" y="4657725"/>
                <a:ext cx="144463" cy="263525"/>
              </a:xfrm>
              <a:custGeom>
                <a:avLst/>
                <a:gdLst>
                  <a:gd name="T0" fmla="*/ 274 w 274"/>
                  <a:gd name="T1" fmla="*/ 0 h 498"/>
                  <a:gd name="T2" fmla="*/ 274 w 274"/>
                  <a:gd name="T3" fmla="*/ 400 h 498"/>
                  <a:gd name="T4" fmla="*/ 0 w 274"/>
                  <a:gd name="T5" fmla="*/ 498 h 498"/>
                  <a:gd name="T6" fmla="*/ 0 w 274"/>
                  <a:gd name="T7" fmla="*/ 94 h 498"/>
                  <a:gd name="T8" fmla="*/ 274 w 274"/>
                  <a:gd name="T9" fmla="*/ 0 h 498"/>
                </a:gdLst>
                <a:ahLst/>
                <a:cxnLst>
                  <a:cxn ang="0">
                    <a:pos x="T0" y="T1"/>
                  </a:cxn>
                  <a:cxn ang="0">
                    <a:pos x="T2" y="T3"/>
                  </a:cxn>
                  <a:cxn ang="0">
                    <a:pos x="T4" y="T5"/>
                  </a:cxn>
                  <a:cxn ang="0">
                    <a:pos x="T6" y="T7"/>
                  </a:cxn>
                  <a:cxn ang="0">
                    <a:pos x="T8" y="T9"/>
                  </a:cxn>
                </a:cxnLst>
                <a:rect l="0" t="0" r="r" b="b"/>
                <a:pathLst>
                  <a:path w="274" h="498">
                    <a:moveTo>
                      <a:pt x="274" y="0"/>
                    </a:moveTo>
                    <a:lnTo>
                      <a:pt x="274" y="400"/>
                    </a:lnTo>
                    <a:lnTo>
                      <a:pt x="0" y="498"/>
                    </a:lnTo>
                    <a:lnTo>
                      <a:pt x="0" y="94"/>
                    </a:lnTo>
                    <a:lnTo>
                      <a:pt x="27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4" name="Freeform 572"/>
              <p:cNvSpPr>
                <a:spLocks/>
              </p:cNvSpPr>
              <p:nvPr/>
            </p:nvSpPr>
            <p:spPr bwMode="auto">
              <a:xfrm>
                <a:off x="327025" y="4600575"/>
                <a:ext cx="282575" cy="88900"/>
              </a:xfrm>
              <a:custGeom>
                <a:avLst/>
                <a:gdLst>
                  <a:gd name="T0" fmla="*/ 276 w 534"/>
                  <a:gd name="T1" fmla="*/ 0 h 169"/>
                  <a:gd name="T2" fmla="*/ 534 w 534"/>
                  <a:gd name="T3" fmla="*/ 82 h 169"/>
                  <a:gd name="T4" fmla="*/ 276 w 534"/>
                  <a:gd name="T5" fmla="*/ 169 h 169"/>
                  <a:gd name="T6" fmla="*/ 0 w 534"/>
                  <a:gd name="T7" fmla="*/ 78 h 169"/>
                  <a:gd name="T8" fmla="*/ 276 w 534"/>
                  <a:gd name="T9" fmla="*/ 0 h 169"/>
                </a:gdLst>
                <a:ahLst/>
                <a:cxnLst>
                  <a:cxn ang="0">
                    <a:pos x="T0" y="T1"/>
                  </a:cxn>
                  <a:cxn ang="0">
                    <a:pos x="T2" y="T3"/>
                  </a:cxn>
                  <a:cxn ang="0">
                    <a:pos x="T4" y="T5"/>
                  </a:cxn>
                  <a:cxn ang="0">
                    <a:pos x="T6" y="T7"/>
                  </a:cxn>
                  <a:cxn ang="0">
                    <a:pos x="T8" y="T9"/>
                  </a:cxn>
                </a:cxnLst>
                <a:rect l="0" t="0" r="r" b="b"/>
                <a:pathLst>
                  <a:path w="534" h="169">
                    <a:moveTo>
                      <a:pt x="276" y="0"/>
                    </a:moveTo>
                    <a:lnTo>
                      <a:pt x="534" y="82"/>
                    </a:lnTo>
                    <a:lnTo>
                      <a:pt x="276" y="169"/>
                    </a:lnTo>
                    <a:lnTo>
                      <a:pt x="0" y="78"/>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5" name="Freeform 573"/>
              <p:cNvSpPr>
                <a:spLocks/>
              </p:cNvSpPr>
              <p:nvPr/>
            </p:nvSpPr>
            <p:spPr bwMode="auto">
              <a:xfrm>
                <a:off x="139700" y="4360863"/>
                <a:ext cx="144463" cy="263525"/>
              </a:xfrm>
              <a:custGeom>
                <a:avLst/>
                <a:gdLst>
                  <a:gd name="T0" fmla="*/ 0 w 274"/>
                  <a:gd name="T1" fmla="*/ 0 h 499"/>
                  <a:gd name="T2" fmla="*/ 274 w 274"/>
                  <a:gd name="T3" fmla="*/ 94 h 499"/>
                  <a:gd name="T4" fmla="*/ 274 w 274"/>
                  <a:gd name="T5" fmla="*/ 499 h 499"/>
                  <a:gd name="T6" fmla="*/ 0 w 274"/>
                  <a:gd name="T7" fmla="*/ 400 h 499"/>
                  <a:gd name="T8" fmla="*/ 0 w 274"/>
                  <a:gd name="T9" fmla="*/ 0 h 499"/>
                </a:gdLst>
                <a:ahLst/>
                <a:cxnLst>
                  <a:cxn ang="0">
                    <a:pos x="T0" y="T1"/>
                  </a:cxn>
                  <a:cxn ang="0">
                    <a:pos x="T2" y="T3"/>
                  </a:cxn>
                  <a:cxn ang="0">
                    <a:pos x="T4" y="T5"/>
                  </a:cxn>
                  <a:cxn ang="0">
                    <a:pos x="T6" y="T7"/>
                  </a:cxn>
                  <a:cxn ang="0">
                    <a:pos x="T8" y="T9"/>
                  </a:cxn>
                </a:cxnLst>
                <a:rect l="0" t="0" r="r" b="b"/>
                <a:pathLst>
                  <a:path w="274" h="499">
                    <a:moveTo>
                      <a:pt x="0" y="0"/>
                    </a:moveTo>
                    <a:lnTo>
                      <a:pt x="274" y="94"/>
                    </a:lnTo>
                    <a:lnTo>
                      <a:pt x="274"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6" name="Freeform 574"/>
              <p:cNvSpPr>
                <a:spLocks/>
              </p:cNvSpPr>
              <p:nvPr/>
            </p:nvSpPr>
            <p:spPr bwMode="auto">
              <a:xfrm>
                <a:off x="311150" y="4360863"/>
                <a:ext cx="144463" cy="263525"/>
              </a:xfrm>
              <a:custGeom>
                <a:avLst/>
                <a:gdLst>
                  <a:gd name="T0" fmla="*/ 273 w 273"/>
                  <a:gd name="T1" fmla="*/ 0 h 499"/>
                  <a:gd name="T2" fmla="*/ 273 w 273"/>
                  <a:gd name="T3" fmla="*/ 400 h 499"/>
                  <a:gd name="T4" fmla="*/ 0 w 273"/>
                  <a:gd name="T5" fmla="*/ 499 h 499"/>
                  <a:gd name="T6" fmla="*/ 0 w 273"/>
                  <a:gd name="T7" fmla="*/ 94 h 499"/>
                  <a:gd name="T8" fmla="*/ 273 w 273"/>
                  <a:gd name="T9" fmla="*/ 0 h 499"/>
                </a:gdLst>
                <a:ahLst/>
                <a:cxnLst>
                  <a:cxn ang="0">
                    <a:pos x="T0" y="T1"/>
                  </a:cxn>
                  <a:cxn ang="0">
                    <a:pos x="T2" y="T3"/>
                  </a:cxn>
                  <a:cxn ang="0">
                    <a:pos x="T4" y="T5"/>
                  </a:cxn>
                  <a:cxn ang="0">
                    <a:pos x="T6" y="T7"/>
                  </a:cxn>
                  <a:cxn ang="0">
                    <a:pos x="T8" y="T9"/>
                  </a:cxn>
                </a:cxnLst>
                <a:rect l="0" t="0" r="r" b="b"/>
                <a:pathLst>
                  <a:path w="273" h="499">
                    <a:moveTo>
                      <a:pt x="273" y="0"/>
                    </a:moveTo>
                    <a:lnTo>
                      <a:pt x="273" y="400"/>
                    </a:lnTo>
                    <a:lnTo>
                      <a:pt x="0" y="499"/>
                    </a:lnTo>
                    <a:lnTo>
                      <a:pt x="0" y="94"/>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7" name="Freeform 575"/>
              <p:cNvSpPr>
                <a:spLocks/>
              </p:cNvSpPr>
              <p:nvPr/>
            </p:nvSpPr>
            <p:spPr bwMode="auto">
              <a:xfrm>
                <a:off x="153988" y="4303713"/>
                <a:ext cx="284163" cy="90488"/>
              </a:xfrm>
              <a:custGeom>
                <a:avLst/>
                <a:gdLst>
                  <a:gd name="T0" fmla="*/ 277 w 535"/>
                  <a:gd name="T1" fmla="*/ 0 h 170"/>
                  <a:gd name="T2" fmla="*/ 535 w 535"/>
                  <a:gd name="T3" fmla="*/ 83 h 170"/>
                  <a:gd name="T4" fmla="*/ 277 w 535"/>
                  <a:gd name="T5" fmla="*/ 170 h 170"/>
                  <a:gd name="T6" fmla="*/ 0 w 535"/>
                  <a:gd name="T7" fmla="*/ 78 h 170"/>
                  <a:gd name="T8" fmla="*/ 277 w 535"/>
                  <a:gd name="T9" fmla="*/ 0 h 170"/>
                </a:gdLst>
                <a:ahLst/>
                <a:cxnLst>
                  <a:cxn ang="0">
                    <a:pos x="T0" y="T1"/>
                  </a:cxn>
                  <a:cxn ang="0">
                    <a:pos x="T2" y="T3"/>
                  </a:cxn>
                  <a:cxn ang="0">
                    <a:pos x="T4" y="T5"/>
                  </a:cxn>
                  <a:cxn ang="0">
                    <a:pos x="T6" y="T7"/>
                  </a:cxn>
                  <a:cxn ang="0">
                    <a:pos x="T8" y="T9"/>
                  </a:cxn>
                </a:cxnLst>
                <a:rect l="0" t="0" r="r" b="b"/>
                <a:pathLst>
                  <a:path w="535" h="170">
                    <a:moveTo>
                      <a:pt x="277" y="0"/>
                    </a:moveTo>
                    <a:lnTo>
                      <a:pt x="535"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8" name="Freeform 576"/>
              <p:cNvSpPr>
                <a:spLocks/>
              </p:cNvSpPr>
              <p:nvPr/>
            </p:nvSpPr>
            <p:spPr bwMode="auto">
              <a:xfrm>
                <a:off x="477838" y="4360863"/>
                <a:ext cx="144463" cy="263525"/>
              </a:xfrm>
              <a:custGeom>
                <a:avLst/>
                <a:gdLst>
                  <a:gd name="T0" fmla="*/ 0 w 273"/>
                  <a:gd name="T1" fmla="*/ 0 h 499"/>
                  <a:gd name="T2" fmla="*/ 273 w 273"/>
                  <a:gd name="T3" fmla="*/ 94 h 499"/>
                  <a:gd name="T4" fmla="*/ 273 w 273"/>
                  <a:gd name="T5" fmla="*/ 499 h 499"/>
                  <a:gd name="T6" fmla="*/ 0 w 273"/>
                  <a:gd name="T7" fmla="*/ 400 h 499"/>
                  <a:gd name="T8" fmla="*/ 0 w 273"/>
                  <a:gd name="T9" fmla="*/ 0 h 499"/>
                </a:gdLst>
                <a:ahLst/>
                <a:cxnLst>
                  <a:cxn ang="0">
                    <a:pos x="T0" y="T1"/>
                  </a:cxn>
                  <a:cxn ang="0">
                    <a:pos x="T2" y="T3"/>
                  </a:cxn>
                  <a:cxn ang="0">
                    <a:pos x="T4" y="T5"/>
                  </a:cxn>
                  <a:cxn ang="0">
                    <a:pos x="T6" y="T7"/>
                  </a:cxn>
                  <a:cxn ang="0">
                    <a:pos x="T8" y="T9"/>
                  </a:cxn>
                </a:cxnLst>
                <a:rect l="0" t="0" r="r" b="b"/>
                <a:pathLst>
                  <a:path w="273" h="499">
                    <a:moveTo>
                      <a:pt x="0" y="0"/>
                    </a:moveTo>
                    <a:lnTo>
                      <a:pt x="273" y="94"/>
                    </a:lnTo>
                    <a:lnTo>
                      <a:pt x="273"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99" name="Freeform 577"/>
              <p:cNvSpPr>
                <a:spLocks/>
              </p:cNvSpPr>
              <p:nvPr/>
            </p:nvSpPr>
            <p:spPr bwMode="auto">
              <a:xfrm>
                <a:off x="649288" y="4360863"/>
                <a:ext cx="146050" cy="263525"/>
              </a:xfrm>
              <a:custGeom>
                <a:avLst/>
                <a:gdLst>
                  <a:gd name="T0" fmla="*/ 275 w 275"/>
                  <a:gd name="T1" fmla="*/ 0 h 499"/>
                  <a:gd name="T2" fmla="*/ 275 w 275"/>
                  <a:gd name="T3" fmla="*/ 400 h 499"/>
                  <a:gd name="T4" fmla="*/ 0 w 275"/>
                  <a:gd name="T5" fmla="*/ 499 h 499"/>
                  <a:gd name="T6" fmla="*/ 0 w 275"/>
                  <a:gd name="T7" fmla="*/ 94 h 499"/>
                  <a:gd name="T8" fmla="*/ 275 w 275"/>
                  <a:gd name="T9" fmla="*/ 0 h 499"/>
                </a:gdLst>
                <a:ahLst/>
                <a:cxnLst>
                  <a:cxn ang="0">
                    <a:pos x="T0" y="T1"/>
                  </a:cxn>
                  <a:cxn ang="0">
                    <a:pos x="T2" y="T3"/>
                  </a:cxn>
                  <a:cxn ang="0">
                    <a:pos x="T4" y="T5"/>
                  </a:cxn>
                  <a:cxn ang="0">
                    <a:pos x="T6" y="T7"/>
                  </a:cxn>
                  <a:cxn ang="0">
                    <a:pos x="T8" y="T9"/>
                  </a:cxn>
                </a:cxnLst>
                <a:rect l="0" t="0" r="r" b="b"/>
                <a:pathLst>
                  <a:path w="275" h="499">
                    <a:moveTo>
                      <a:pt x="275" y="0"/>
                    </a:moveTo>
                    <a:lnTo>
                      <a:pt x="275" y="400"/>
                    </a:lnTo>
                    <a:lnTo>
                      <a:pt x="0" y="499"/>
                    </a:lnTo>
                    <a:lnTo>
                      <a:pt x="0" y="94"/>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0" name="Freeform 578"/>
              <p:cNvSpPr>
                <a:spLocks/>
              </p:cNvSpPr>
              <p:nvPr/>
            </p:nvSpPr>
            <p:spPr bwMode="auto">
              <a:xfrm>
                <a:off x="493713" y="4303713"/>
                <a:ext cx="280988" cy="90488"/>
              </a:xfrm>
              <a:custGeom>
                <a:avLst/>
                <a:gdLst>
                  <a:gd name="T0" fmla="*/ 277 w 533"/>
                  <a:gd name="T1" fmla="*/ 0 h 170"/>
                  <a:gd name="T2" fmla="*/ 533 w 533"/>
                  <a:gd name="T3" fmla="*/ 83 h 170"/>
                  <a:gd name="T4" fmla="*/ 277 w 533"/>
                  <a:gd name="T5" fmla="*/ 170 h 170"/>
                  <a:gd name="T6" fmla="*/ 0 w 533"/>
                  <a:gd name="T7" fmla="*/ 78 h 170"/>
                  <a:gd name="T8" fmla="*/ 277 w 533"/>
                  <a:gd name="T9" fmla="*/ 0 h 170"/>
                </a:gdLst>
                <a:ahLst/>
                <a:cxnLst>
                  <a:cxn ang="0">
                    <a:pos x="T0" y="T1"/>
                  </a:cxn>
                  <a:cxn ang="0">
                    <a:pos x="T2" y="T3"/>
                  </a:cxn>
                  <a:cxn ang="0">
                    <a:pos x="T4" y="T5"/>
                  </a:cxn>
                  <a:cxn ang="0">
                    <a:pos x="T6" y="T7"/>
                  </a:cxn>
                  <a:cxn ang="0">
                    <a:pos x="T8" y="T9"/>
                  </a:cxn>
                </a:cxnLst>
                <a:rect l="0" t="0" r="r" b="b"/>
                <a:pathLst>
                  <a:path w="533" h="170">
                    <a:moveTo>
                      <a:pt x="277" y="0"/>
                    </a:moveTo>
                    <a:lnTo>
                      <a:pt x="533"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1" name="Freeform 579"/>
              <p:cNvSpPr>
                <a:spLocks/>
              </p:cNvSpPr>
              <p:nvPr/>
            </p:nvSpPr>
            <p:spPr bwMode="auto">
              <a:xfrm>
                <a:off x="650875" y="4065588"/>
                <a:ext cx="144463" cy="263525"/>
              </a:xfrm>
              <a:custGeom>
                <a:avLst/>
                <a:gdLst>
                  <a:gd name="T0" fmla="*/ 0 w 273"/>
                  <a:gd name="T1" fmla="*/ 0 h 498"/>
                  <a:gd name="T2" fmla="*/ 273 w 273"/>
                  <a:gd name="T3" fmla="*/ 93 h 498"/>
                  <a:gd name="T4" fmla="*/ 273 w 273"/>
                  <a:gd name="T5" fmla="*/ 498 h 498"/>
                  <a:gd name="T6" fmla="*/ 0 w 273"/>
                  <a:gd name="T7" fmla="*/ 400 h 498"/>
                  <a:gd name="T8" fmla="*/ 0 w 273"/>
                  <a:gd name="T9" fmla="*/ 0 h 498"/>
                </a:gdLst>
                <a:ahLst/>
                <a:cxnLst>
                  <a:cxn ang="0">
                    <a:pos x="T0" y="T1"/>
                  </a:cxn>
                  <a:cxn ang="0">
                    <a:pos x="T2" y="T3"/>
                  </a:cxn>
                  <a:cxn ang="0">
                    <a:pos x="T4" y="T5"/>
                  </a:cxn>
                  <a:cxn ang="0">
                    <a:pos x="T6" y="T7"/>
                  </a:cxn>
                  <a:cxn ang="0">
                    <a:pos x="T8" y="T9"/>
                  </a:cxn>
                </a:cxnLst>
                <a:rect l="0" t="0" r="r" b="b"/>
                <a:pathLst>
                  <a:path w="273" h="498">
                    <a:moveTo>
                      <a:pt x="0" y="0"/>
                    </a:moveTo>
                    <a:lnTo>
                      <a:pt x="273" y="93"/>
                    </a:lnTo>
                    <a:lnTo>
                      <a:pt x="273"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2" name="Freeform 580"/>
              <p:cNvSpPr>
                <a:spLocks/>
              </p:cNvSpPr>
              <p:nvPr/>
            </p:nvSpPr>
            <p:spPr bwMode="auto">
              <a:xfrm>
                <a:off x="822325" y="4065588"/>
                <a:ext cx="144463" cy="263525"/>
              </a:xfrm>
              <a:custGeom>
                <a:avLst/>
                <a:gdLst>
                  <a:gd name="T0" fmla="*/ 275 w 275"/>
                  <a:gd name="T1" fmla="*/ 0 h 498"/>
                  <a:gd name="T2" fmla="*/ 275 w 275"/>
                  <a:gd name="T3" fmla="*/ 400 h 498"/>
                  <a:gd name="T4" fmla="*/ 0 w 275"/>
                  <a:gd name="T5" fmla="*/ 498 h 498"/>
                  <a:gd name="T6" fmla="*/ 0 w 275"/>
                  <a:gd name="T7" fmla="*/ 93 h 498"/>
                  <a:gd name="T8" fmla="*/ 275 w 275"/>
                  <a:gd name="T9" fmla="*/ 0 h 498"/>
                </a:gdLst>
                <a:ahLst/>
                <a:cxnLst>
                  <a:cxn ang="0">
                    <a:pos x="T0" y="T1"/>
                  </a:cxn>
                  <a:cxn ang="0">
                    <a:pos x="T2" y="T3"/>
                  </a:cxn>
                  <a:cxn ang="0">
                    <a:pos x="T4" y="T5"/>
                  </a:cxn>
                  <a:cxn ang="0">
                    <a:pos x="T6" y="T7"/>
                  </a:cxn>
                  <a:cxn ang="0">
                    <a:pos x="T8" y="T9"/>
                  </a:cxn>
                </a:cxnLst>
                <a:rect l="0" t="0" r="r" b="b"/>
                <a:pathLst>
                  <a:path w="275" h="498">
                    <a:moveTo>
                      <a:pt x="275" y="0"/>
                    </a:moveTo>
                    <a:lnTo>
                      <a:pt x="275" y="400"/>
                    </a:lnTo>
                    <a:lnTo>
                      <a:pt x="0" y="498"/>
                    </a:lnTo>
                    <a:lnTo>
                      <a:pt x="0" y="93"/>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3" name="Freeform 581"/>
              <p:cNvSpPr>
                <a:spLocks/>
              </p:cNvSpPr>
              <p:nvPr/>
            </p:nvSpPr>
            <p:spPr bwMode="auto">
              <a:xfrm>
                <a:off x="665163" y="4008438"/>
                <a:ext cx="282575" cy="90488"/>
              </a:xfrm>
              <a:custGeom>
                <a:avLst/>
                <a:gdLst>
                  <a:gd name="T0" fmla="*/ 277 w 533"/>
                  <a:gd name="T1" fmla="*/ 0 h 169"/>
                  <a:gd name="T2" fmla="*/ 533 w 533"/>
                  <a:gd name="T3" fmla="*/ 82 h 169"/>
                  <a:gd name="T4" fmla="*/ 277 w 533"/>
                  <a:gd name="T5" fmla="*/ 169 h 169"/>
                  <a:gd name="T6" fmla="*/ 0 w 533"/>
                  <a:gd name="T7" fmla="*/ 77 h 169"/>
                  <a:gd name="T8" fmla="*/ 277 w 533"/>
                  <a:gd name="T9" fmla="*/ 0 h 169"/>
                </a:gdLst>
                <a:ahLst/>
                <a:cxnLst>
                  <a:cxn ang="0">
                    <a:pos x="T0" y="T1"/>
                  </a:cxn>
                  <a:cxn ang="0">
                    <a:pos x="T2" y="T3"/>
                  </a:cxn>
                  <a:cxn ang="0">
                    <a:pos x="T4" y="T5"/>
                  </a:cxn>
                  <a:cxn ang="0">
                    <a:pos x="T6" y="T7"/>
                  </a:cxn>
                  <a:cxn ang="0">
                    <a:pos x="T8" y="T9"/>
                  </a:cxn>
                </a:cxnLst>
                <a:rect l="0" t="0" r="r" b="b"/>
                <a:pathLst>
                  <a:path w="533" h="169">
                    <a:moveTo>
                      <a:pt x="277" y="0"/>
                    </a:moveTo>
                    <a:lnTo>
                      <a:pt x="533" y="82"/>
                    </a:lnTo>
                    <a:lnTo>
                      <a:pt x="277" y="169"/>
                    </a:lnTo>
                    <a:lnTo>
                      <a:pt x="0" y="77"/>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4" name="Freeform 582"/>
              <p:cNvSpPr>
                <a:spLocks/>
              </p:cNvSpPr>
              <p:nvPr/>
            </p:nvSpPr>
            <p:spPr bwMode="auto">
              <a:xfrm>
                <a:off x="989013" y="4065588"/>
                <a:ext cx="144463" cy="263525"/>
              </a:xfrm>
              <a:custGeom>
                <a:avLst/>
                <a:gdLst>
                  <a:gd name="T0" fmla="*/ 0 w 274"/>
                  <a:gd name="T1" fmla="*/ 0 h 498"/>
                  <a:gd name="T2" fmla="*/ 274 w 274"/>
                  <a:gd name="T3" fmla="*/ 93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3"/>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5" name="Freeform 583"/>
              <p:cNvSpPr>
                <a:spLocks/>
              </p:cNvSpPr>
              <p:nvPr/>
            </p:nvSpPr>
            <p:spPr bwMode="auto">
              <a:xfrm>
                <a:off x="1160463" y="4065588"/>
                <a:ext cx="144463" cy="263525"/>
              </a:xfrm>
              <a:custGeom>
                <a:avLst/>
                <a:gdLst>
                  <a:gd name="T0" fmla="*/ 273 w 273"/>
                  <a:gd name="T1" fmla="*/ 0 h 498"/>
                  <a:gd name="T2" fmla="*/ 273 w 273"/>
                  <a:gd name="T3" fmla="*/ 400 h 498"/>
                  <a:gd name="T4" fmla="*/ 0 w 273"/>
                  <a:gd name="T5" fmla="*/ 498 h 498"/>
                  <a:gd name="T6" fmla="*/ 0 w 273"/>
                  <a:gd name="T7" fmla="*/ 93 h 498"/>
                  <a:gd name="T8" fmla="*/ 273 w 273"/>
                  <a:gd name="T9" fmla="*/ 0 h 498"/>
                </a:gdLst>
                <a:ahLst/>
                <a:cxnLst>
                  <a:cxn ang="0">
                    <a:pos x="T0" y="T1"/>
                  </a:cxn>
                  <a:cxn ang="0">
                    <a:pos x="T2" y="T3"/>
                  </a:cxn>
                  <a:cxn ang="0">
                    <a:pos x="T4" y="T5"/>
                  </a:cxn>
                  <a:cxn ang="0">
                    <a:pos x="T6" y="T7"/>
                  </a:cxn>
                  <a:cxn ang="0">
                    <a:pos x="T8" y="T9"/>
                  </a:cxn>
                </a:cxnLst>
                <a:rect l="0" t="0" r="r" b="b"/>
                <a:pathLst>
                  <a:path w="273" h="498">
                    <a:moveTo>
                      <a:pt x="273" y="0"/>
                    </a:moveTo>
                    <a:lnTo>
                      <a:pt x="273" y="400"/>
                    </a:lnTo>
                    <a:lnTo>
                      <a:pt x="0" y="498"/>
                    </a:lnTo>
                    <a:lnTo>
                      <a:pt x="0" y="93"/>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6" name="Freeform 584"/>
              <p:cNvSpPr>
                <a:spLocks/>
              </p:cNvSpPr>
              <p:nvPr/>
            </p:nvSpPr>
            <p:spPr bwMode="auto">
              <a:xfrm>
                <a:off x="1003300" y="4008438"/>
                <a:ext cx="282575" cy="90488"/>
              </a:xfrm>
              <a:custGeom>
                <a:avLst/>
                <a:gdLst>
                  <a:gd name="T0" fmla="*/ 278 w 535"/>
                  <a:gd name="T1" fmla="*/ 0 h 169"/>
                  <a:gd name="T2" fmla="*/ 535 w 535"/>
                  <a:gd name="T3" fmla="*/ 82 h 169"/>
                  <a:gd name="T4" fmla="*/ 278 w 535"/>
                  <a:gd name="T5" fmla="*/ 169 h 169"/>
                  <a:gd name="T6" fmla="*/ 0 w 535"/>
                  <a:gd name="T7" fmla="*/ 77 h 169"/>
                  <a:gd name="T8" fmla="*/ 278 w 535"/>
                  <a:gd name="T9" fmla="*/ 0 h 169"/>
                </a:gdLst>
                <a:ahLst/>
                <a:cxnLst>
                  <a:cxn ang="0">
                    <a:pos x="T0" y="T1"/>
                  </a:cxn>
                  <a:cxn ang="0">
                    <a:pos x="T2" y="T3"/>
                  </a:cxn>
                  <a:cxn ang="0">
                    <a:pos x="T4" y="T5"/>
                  </a:cxn>
                  <a:cxn ang="0">
                    <a:pos x="T6" y="T7"/>
                  </a:cxn>
                  <a:cxn ang="0">
                    <a:pos x="T8" y="T9"/>
                  </a:cxn>
                </a:cxnLst>
                <a:rect l="0" t="0" r="r" b="b"/>
                <a:pathLst>
                  <a:path w="535" h="169">
                    <a:moveTo>
                      <a:pt x="278" y="0"/>
                    </a:moveTo>
                    <a:lnTo>
                      <a:pt x="535" y="82"/>
                    </a:lnTo>
                    <a:lnTo>
                      <a:pt x="278" y="169"/>
                    </a:lnTo>
                    <a:lnTo>
                      <a:pt x="0" y="77"/>
                    </a:lnTo>
                    <a:lnTo>
                      <a:pt x="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7" name="Freeform 585"/>
              <p:cNvSpPr>
                <a:spLocks/>
              </p:cNvSpPr>
              <p:nvPr/>
            </p:nvSpPr>
            <p:spPr bwMode="auto">
              <a:xfrm>
                <a:off x="836613" y="4776788"/>
                <a:ext cx="231775" cy="180975"/>
              </a:xfrm>
              <a:custGeom>
                <a:avLst/>
                <a:gdLst>
                  <a:gd name="T0" fmla="*/ 0 w 439"/>
                  <a:gd name="T1" fmla="*/ 0 h 344"/>
                  <a:gd name="T2" fmla="*/ 76 w 439"/>
                  <a:gd name="T3" fmla="*/ 0 h 344"/>
                  <a:gd name="T4" fmla="*/ 135 w 439"/>
                  <a:gd name="T5" fmla="*/ 206 h 344"/>
                  <a:gd name="T6" fmla="*/ 193 w 439"/>
                  <a:gd name="T7" fmla="*/ 0 h 344"/>
                  <a:gd name="T8" fmla="*/ 247 w 439"/>
                  <a:gd name="T9" fmla="*/ 0 h 344"/>
                  <a:gd name="T10" fmla="*/ 311 w 439"/>
                  <a:gd name="T11" fmla="*/ 209 h 344"/>
                  <a:gd name="T12" fmla="*/ 373 w 439"/>
                  <a:gd name="T13" fmla="*/ 0 h 344"/>
                  <a:gd name="T14" fmla="*/ 439 w 439"/>
                  <a:gd name="T15" fmla="*/ 0 h 344"/>
                  <a:gd name="T16" fmla="*/ 339 w 439"/>
                  <a:gd name="T17" fmla="*/ 344 h 344"/>
                  <a:gd name="T18" fmla="*/ 281 w 439"/>
                  <a:gd name="T19" fmla="*/ 344 h 344"/>
                  <a:gd name="T20" fmla="*/ 219 w 439"/>
                  <a:gd name="T21" fmla="*/ 137 h 344"/>
                  <a:gd name="T22" fmla="*/ 162 w 439"/>
                  <a:gd name="T23" fmla="*/ 344 h 344"/>
                  <a:gd name="T24" fmla="*/ 103 w 439"/>
                  <a:gd name="T25" fmla="*/ 344 h 344"/>
                  <a:gd name="T26" fmla="*/ 0 w 439"/>
                  <a:gd name="T2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44">
                    <a:moveTo>
                      <a:pt x="0" y="0"/>
                    </a:moveTo>
                    <a:lnTo>
                      <a:pt x="76" y="0"/>
                    </a:lnTo>
                    <a:lnTo>
                      <a:pt x="135" y="206"/>
                    </a:lnTo>
                    <a:lnTo>
                      <a:pt x="193" y="0"/>
                    </a:lnTo>
                    <a:lnTo>
                      <a:pt x="247" y="0"/>
                    </a:lnTo>
                    <a:lnTo>
                      <a:pt x="311" y="209"/>
                    </a:lnTo>
                    <a:lnTo>
                      <a:pt x="373" y="0"/>
                    </a:lnTo>
                    <a:lnTo>
                      <a:pt x="439" y="0"/>
                    </a:lnTo>
                    <a:lnTo>
                      <a:pt x="339" y="344"/>
                    </a:lnTo>
                    <a:lnTo>
                      <a:pt x="281" y="344"/>
                    </a:lnTo>
                    <a:lnTo>
                      <a:pt x="219" y="137"/>
                    </a:lnTo>
                    <a:lnTo>
                      <a:pt x="162" y="344"/>
                    </a:lnTo>
                    <a:lnTo>
                      <a:pt x="103"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8" name="Freeform 586"/>
              <p:cNvSpPr>
                <a:spLocks noEditPoints="1"/>
              </p:cNvSpPr>
              <p:nvPr/>
            </p:nvSpPr>
            <p:spPr bwMode="auto">
              <a:xfrm>
                <a:off x="1063625" y="4772025"/>
                <a:ext cx="165100" cy="190500"/>
              </a:xfrm>
              <a:custGeom>
                <a:avLst/>
                <a:gdLst>
                  <a:gd name="T0" fmla="*/ 161 w 312"/>
                  <a:gd name="T1" fmla="*/ 62 h 360"/>
                  <a:gd name="T2" fmla="*/ 142 w 312"/>
                  <a:gd name="T3" fmla="*/ 65 h 360"/>
                  <a:gd name="T4" fmla="*/ 123 w 312"/>
                  <a:gd name="T5" fmla="*/ 72 h 360"/>
                  <a:gd name="T6" fmla="*/ 108 w 312"/>
                  <a:gd name="T7" fmla="*/ 84 h 360"/>
                  <a:gd name="T8" fmla="*/ 96 w 312"/>
                  <a:gd name="T9" fmla="*/ 98 h 360"/>
                  <a:gd name="T10" fmla="*/ 88 w 312"/>
                  <a:gd name="T11" fmla="*/ 115 h 360"/>
                  <a:gd name="T12" fmla="*/ 83 w 312"/>
                  <a:gd name="T13" fmla="*/ 135 h 360"/>
                  <a:gd name="T14" fmla="*/ 232 w 312"/>
                  <a:gd name="T15" fmla="*/ 135 h 360"/>
                  <a:gd name="T16" fmla="*/ 230 w 312"/>
                  <a:gd name="T17" fmla="*/ 118 h 360"/>
                  <a:gd name="T18" fmla="*/ 225 w 312"/>
                  <a:gd name="T19" fmla="*/ 104 h 360"/>
                  <a:gd name="T20" fmla="*/ 215 w 312"/>
                  <a:gd name="T21" fmla="*/ 87 h 360"/>
                  <a:gd name="T22" fmla="*/ 201 w 312"/>
                  <a:gd name="T23" fmla="*/ 73 h 360"/>
                  <a:gd name="T24" fmla="*/ 183 w 312"/>
                  <a:gd name="T25" fmla="*/ 65 h 360"/>
                  <a:gd name="T26" fmla="*/ 161 w 312"/>
                  <a:gd name="T27" fmla="*/ 62 h 360"/>
                  <a:gd name="T28" fmla="*/ 160 w 312"/>
                  <a:gd name="T29" fmla="*/ 0 h 360"/>
                  <a:gd name="T30" fmla="*/ 193 w 312"/>
                  <a:gd name="T31" fmla="*/ 2 h 360"/>
                  <a:gd name="T32" fmla="*/ 221 w 312"/>
                  <a:gd name="T33" fmla="*/ 12 h 360"/>
                  <a:gd name="T34" fmla="*/ 247 w 312"/>
                  <a:gd name="T35" fmla="*/ 26 h 360"/>
                  <a:gd name="T36" fmla="*/ 269 w 312"/>
                  <a:gd name="T37" fmla="*/ 48 h 360"/>
                  <a:gd name="T38" fmla="*/ 288 w 312"/>
                  <a:gd name="T39" fmla="*/ 73 h 360"/>
                  <a:gd name="T40" fmla="*/ 300 w 312"/>
                  <a:gd name="T41" fmla="*/ 104 h 360"/>
                  <a:gd name="T42" fmla="*/ 309 w 312"/>
                  <a:gd name="T43" fmla="*/ 142 h 360"/>
                  <a:gd name="T44" fmla="*/ 312 w 312"/>
                  <a:gd name="T45" fmla="*/ 185 h 360"/>
                  <a:gd name="T46" fmla="*/ 312 w 312"/>
                  <a:gd name="T47" fmla="*/ 196 h 360"/>
                  <a:gd name="T48" fmla="*/ 79 w 312"/>
                  <a:gd name="T49" fmla="*/ 196 h 360"/>
                  <a:gd name="T50" fmla="*/ 82 w 312"/>
                  <a:gd name="T51" fmla="*/ 221 h 360"/>
                  <a:gd name="T52" fmla="*/ 88 w 312"/>
                  <a:gd name="T53" fmla="*/ 244 h 360"/>
                  <a:gd name="T54" fmla="*/ 95 w 312"/>
                  <a:gd name="T55" fmla="*/ 261 h 360"/>
                  <a:gd name="T56" fmla="*/ 106 w 312"/>
                  <a:gd name="T57" fmla="*/ 272 h 360"/>
                  <a:gd name="T58" fmla="*/ 123 w 312"/>
                  <a:gd name="T59" fmla="*/ 285 h 360"/>
                  <a:gd name="T60" fmla="*/ 143 w 312"/>
                  <a:gd name="T61" fmla="*/ 292 h 360"/>
                  <a:gd name="T62" fmla="*/ 161 w 312"/>
                  <a:gd name="T63" fmla="*/ 295 h 360"/>
                  <a:gd name="T64" fmla="*/ 187 w 312"/>
                  <a:gd name="T65" fmla="*/ 292 h 360"/>
                  <a:gd name="T66" fmla="*/ 207 w 312"/>
                  <a:gd name="T67" fmla="*/ 281 h 360"/>
                  <a:gd name="T68" fmla="*/ 224 w 312"/>
                  <a:gd name="T69" fmla="*/ 264 h 360"/>
                  <a:gd name="T70" fmla="*/ 237 w 312"/>
                  <a:gd name="T71" fmla="*/ 240 h 360"/>
                  <a:gd name="T72" fmla="*/ 241 w 312"/>
                  <a:gd name="T73" fmla="*/ 230 h 360"/>
                  <a:gd name="T74" fmla="*/ 309 w 312"/>
                  <a:gd name="T75" fmla="*/ 244 h 360"/>
                  <a:gd name="T76" fmla="*/ 306 w 312"/>
                  <a:gd name="T77" fmla="*/ 257 h 360"/>
                  <a:gd name="T78" fmla="*/ 293 w 312"/>
                  <a:gd name="T79" fmla="*/ 285 h 360"/>
                  <a:gd name="T80" fmla="*/ 276 w 312"/>
                  <a:gd name="T81" fmla="*/ 311 h 360"/>
                  <a:gd name="T82" fmla="*/ 252 w 312"/>
                  <a:gd name="T83" fmla="*/ 330 h 360"/>
                  <a:gd name="T84" fmla="*/ 224 w 312"/>
                  <a:gd name="T85" fmla="*/ 347 h 360"/>
                  <a:gd name="T86" fmla="*/ 193 w 312"/>
                  <a:gd name="T87" fmla="*/ 357 h 360"/>
                  <a:gd name="T88" fmla="*/ 159 w 312"/>
                  <a:gd name="T89" fmla="*/ 360 h 360"/>
                  <a:gd name="T90" fmla="*/ 125 w 312"/>
                  <a:gd name="T91" fmla="*/ 357 h 360"/>
                  <a:gd name="T92" fmla="*/ 95 w 312"/>
                  <a:gd name="T93" fmla="*/ 347 h 360"/>
                  <a:gd name="T94" fmla="*/ 68 w 312"/>
                  <a:gd name="T95" fmla="*/ 332 h 360"/>
                  <a:gd name="T96" fmla="*/ 44 w 312"/>
                  <a:gd name="T97" fmla="*/ 311 h 360"/>
                  <a:gd name="T98" fmla="*/ 25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7 w 312"/>
                  <a:gd name="T119" fmla="*/ 2 h 360"/>
                  <a:gd name="T120" fmla="*/ 160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2" y="65"/>
                    </a:lnTo>
                    <a:lnTo>
                      <a:pt x="123" y="72"/>
                    </a:lnTo>
                    <a:lnTo>
                      <a:pt x="108" y="84"/>
                    </a:lnTo>
                    <a:lnTo>
                      <a:pt x="96" y="98"/>
                    </a:lnTo>
                    <a:lnTo>
                      <a:pt x="88" y="115"/>
                    </a:lnTo>
                    <a:lnTo>
                      <a:pt x="83" y="135"/>
                    </a:lnTo>
                    <a:lnTo>
                      <a:pt x="232" y="135"/>
                    </a:lnTo>
                    <a:lnTo>
                      <a:pt x="230" y="118"/>
                    </a:lnTo>
                    <a:lnTo>
                      <a:pt x="225" y="104"/>
                    </a:lnTo>
                    <a:lnTo>
                      <a:pt x="215" y="87"/>
                    </a:lnTo>
                    <a:lnTo>
                      <a:pt x="201" y="73"/>
                    </a:lnTo>
                    <a:lnTo>
                      <a:pt x="183" y="65"/>
                    </a:lnTo>
                    <a:lnTo>
                      <a:pt x="161" y="62"/>
                    </a:lnTo>
                    <a:close/>
                    <a:moveTo>
                      <a:pt x="160" y="0"/>
                    </a:moveTo>
                    <a:lnTo>
                      <a:pt x="193" y="2"/>
                    </a:lnTo>
                    <a:lnTo>
                      <a:pt x="221" y="12"/>
                    </a:lnTo>
                    <a:lnTo>
                      <a:pt x="247" y="26"/>
                    </a:lnTo>
                    <a:lnTo>
                      <a:pt x="269" y="48"/>
                    </a:lnTo>
                    <a:lnTo>
                      <a:pt x="288" y="73"/>
                    </a:lnTo>
                    <a:lnTo>
                      <a:pt x="300" y="104"/>
                    </a:lnTo>
                    <a:lnTo>
                      <a:pt x="309" y="142"/>
                    </a:lnTo>
                    <a:lnTo>
                      <a:pt x="312" y="185"/>
                    </a:lnTo>
                    <a:lnTo>
                      <a:pt x="312" y="196"/>
                    </a:lnTo>
                    <a:lnTo>
                      <a:pt x="79" y="196"/>
                    </a:lnTo>
                    <a:lnTo>
                      <a:pt x="82" y="221"/>
                    </a:lnTo>
                    <a:lnTo>
                      <a:pt x="88" y="244"/>
                    </a:lnTo>
                    <a:lnTo>
                      <a:pt x="95" y="261"/>
                    </a:lnTo>
                    <a:lnTo>
                      <a:pt x="106" y="272"/>
                    </a:lnTo>
                    <a:lnTo>
                      <a:pt x="123" y="285"/>
                    </a:lnTo>
                    <a:lnTo>
                      <a:pt x="143" y="292"/>
                    </a:lnTo>
                    <a:lnTo>
                      <a:pt x="161" y="295"/>
                    </a:lnTo>
                    <a:lnTo>
                      <a:pt x="187" y="292"/>
                    </a:lnTo>
                    <a:lnTo>
                      <a:pt x="207" y="281"/>
                    </a:lnTo>
                    <a:lnTo>
                      <a:pt x="224" y="264"/>
                    </a:lnTo>
                    <a:lnTo>
                      <a:pt x="237" y="240"/>
                    </a:lnTo>
                    <a:lnTo>
                      <a:pt x="241" y="230"/>
                    </a:lnTo>
                    <a:lnTo>
                      <a:pt x="309" y="244"/>
                    </a:lnTo>
                    <a:lnTo>
                      <a:pt x="306" y="257"/>
                    </a:lnTo>
                    <a:lnTo>
                      <a:pt x="293" y="285"/>
                    </a:lnTo>
                    <a:lnTo>
                      <a:pt x="276" y="311"/>
                    </a:lnTo>
                    <a:lnTo>
                      <a:pt x="252" y="330"/>
                    </a:lnTo>
                    <a:lnTo>
                      <a:pt x="224" y="347"/>
                    </a:lnTo>
                    <a:lnTo>
                      <a:pt x="193" y="357"/>
                    </a:lnTo>
                    <a:lnTo>
                      <a:pt x="159" y="360"/>
                    </a:lnTo>
                    <a:lnTo>
                      <a:pt x="125" y="357"/>
                    </a:lnTo>
                    <a:lnTo>
                      <a:pt x="95" y="347"/>
                    </a:lnTo>
                    <a:lnTo>
                      <a:pt x="68" y="332"/>
                    </a:lnTo>
                    <a:lnTo>
                      <a:pt x="44" y="311"/>
                    </a:lnTo>
                    <a:lnTo>
                      <a:pt x="25" y="284"/>
                    </a:lnTo>
                    <a:lnTo>
                      <a:pt x="11" y="254"/>
                    </a:lnTo>
                    <a:lnTo>
                      <a:pt x="3" y="219"/>
                    </a:lnTo>
                    <a:lnTo>
                      <a:pt x="0" y="182"/>
                    </a:lnTo>
                    <a:lnTo>
                      <a:pt x="3" y="144"/>
                    </a:lnTo>
                    <a:lnTo>
                      <a:pt x="11" y="108"/>
                    </a:lnTo>
                    <a:lnTo>
                      <a:pt x="25" y="77"/>
                    </a:lnTo>
                    <a:lnTo>
                      <a:pt x="45" y="50"/>
                    </a:lnTo>
                    <a:lnTo>
                      <a:pt x="69" y="28"/>
                    </a:lnTo>
                    <a:lnTo>
                      <a:pt x="96" y="12"/>
                    </a:lnTo>
                    <a:lnTo>
                      <a:pt x="127" y="2"/>
                    </a:lnTo>
                    <a:lnTo>
                      <a:pt x="1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09" name="Freeform 587"/>
              <p:cNvSpPr>
                <a:spLocks noEditPoints="1"/>
              </p:cNvSpPr>
              <p:nvPr/>
            </p:nvSpPr>
            <p:spPr bwMode="auto">
              <a:xfrm>
                <a:off x="1250950" y="4716463"/>
                <a:ext cx="157163" cy="246063"/>
              </a:xfrm>
              <a:custGeom>
                <a:avLst/>
                <a:gdLst>
                  <a:gd name="T0" fmla="*/ 149 w 298"/>
                  <a:gd name="T1" fmla="*/ 169 h 464"/>
                  <a:gd name="T2" fmla="*/ 132 w 298"/>
                  <a:gd name="T3" fmla="*/ 171 h 464"/>
                  <a:gd name="T4" fmla="*/ 115 w 298"/>
                  <a:gd name="T5" fmla="*/ 178 h 464"/>
                  <a:gd name="T6" fmla="*/ 101 w 298"/>
                  <a:gd name="T7" fmla="*/ 190 h 464"/>
                  <a:gd name="T8" fmla="*/ 88 w 298"/>
                  <a:gd name="T9" fmla="*/ 207 h 464"/>
                  <a:gd name="T10" fmla="*/ 78 w 298"/>
                  <a:gd name="T11" fmla="*/ 227 h 464"/>
                  <a:gd name="T12" fmla="*/ 74 w 298"/>
                  <a:gd name="T13" fmla="*/ 248 h 464"/>
                  <a:gd name="T14" fmla="*/ 74 w 298"/>
                  <a:gd name="T15" fmla="*/ 318 h 464"/>
                  <a:gd name="T16" fmla="*/ 78 w 298"/>
                  <a:gd name="T17" fmla="*/ 344 h 464"/>
                  <a:gd name="T18" fmla="*/ 86 w 298"/>
                  <a:gd name="T19" fmla="*/ 365 h 464"/>
                  <a:gd name="T20" fmla="*/ 99 w 298"/>
                  <a:gd name="T21" fmla="*/ 381 h 464"/>
                  <a:gd name="T22" fmla="*/ 123 w 298"/>
                  <a:gd name="T23" fmla="*/ 395 h 464"/>
                  <a:gd name="T24" fmla="*/ 149 w 298"/>
                  <a:gd name="T25" fmla="*/ 400 h 464"/>
                  <a:gd name="T26" fmla="*/ 169 w 298"/>
                  <a:gd name="T27" fmla="*/ 396 h 464"/>
                  <a:gd name="T28" fmla="*/ 186 w 298"/>
                  <a:gd name="T29" fmla="*/ 388 h 464"/>
                  <a:gd name="T30" fmla="*/ 200 w 298"/>
                  <a:gd name="T31" fmla="*/ 372 h 464"/>
                  <a:gd name="T32" fmla="*/ 211 w 298"/>
                  <a:gd name="T33" fmla="*/ 349 h 464"/>
                  <a:gd name="T34" fmla="*/ 218 w 298"/>
                  <a:gd name="T35" fmla="*/ 321 h 464"/>
                  <a:gd name="T36" fmla="*/ 221 w 298"/>
                  <a:gd name="T37" fmla="*/ 289 h 464"/>
                  <a:gd name="T38" fmla="*/ 218 w 298"/>
                  <a:gd name="T39" fmla="*/ 253 h 464"/>
                  <a:gd name="T40" fmla="*/ 211 w 298"/>
                  <a:gd name="T41" fmla="*/ 222 h 464"/>
                  <a:gd name="T42" fmla="*/ 200 w 298"/>
                  <a:gd name="T43" fmla="*/ 198 h 464"/>
                  <a:gd name="T44" fmla="*/ 186 w 298"/>
                  <a:gd name="T45" fmla="*/ 183 h 464"/>
                  <a:gd name="T46" fmla="*/ 169 w 298"/>
                  <a:gd name="T47" fmla="*/ 173 h 464"/>
                  <a:gd name="T48" fmla="*/ 149 w 298"/>
                  <a:gd name="T49" fmla="*/ 169 h 464"/>
                  <a:gd name="T50" fmla="*/ 0 w 298"/>
                  <a:gd name="T51" fmla="*/ 0 h 464"/>
                  <a:gd name="T52" fmla="*/ 74 w 298"/>
                  <a:gd name="T53" fmla="*/ 0 h 464"/>
                  <a:gd name="T54" fmla="*/ 74 w 298"/>
                  <a:gd name="T55" fmla="*/ 140 h 464"/>
                  <a:gd name="T56" fmla="*/ 92 w 298"/>
                  <a:gd name="T57" fmla="*/ 125 h 464"/>
                  <a:gd name="T58" fmla="*/ 111 w 298"/>
                  <a:gd name="T59" fmla="*/ 113 h 464"/>
                  <a:gd name="T60" fmla="*/ 133 w 298"/>
                  <a:gd name="T61" fmla="*/ 106 h 464"/>
                  <a:gd name="T62" fmla="*/ 156 w 298"/>
                  <a:gd name="T63" fmla="*/ 104 h 464"/>
                  <a:gd name="T64" fmla="*/ 184 w 298"/>
                  <a:gd name="T65" fmla="*/ 106 h 464"/>
                  <a:gd name="T66" fmla="*/ 211 w 298"/>
                  <a:gd name="T67" fmla="*/ 116 h 464"/>
                  <a:gd name="T68" fmla="*/ 235 w 298"/>
                  <a:gd name="T69" fmla="*/ 130 h 464"/>
                  <a:gd name="T70" fmla="*/ 257 w 298"/>
                  <a:gd name="T71" fmla="*/ 152 h 464"/>
                  <a:gd name="T72" fmla="*/ 275 w 298"/>
                  <a:gd name="T73" fmla="*/ 177 h 464"/>
                  <a:gd name="T74" fmla="*/ 286 w 298"/>
                  <a:gd name="T75" fmla="*/ 208 h 464"/>
                  <a:gd name="T76" fmla="*/ 295 w 298"/>
                  <a:gd name="T77" fmla="*/ 243 h 464"/>
                  <a:gd name="T78" fmla="*/ 298 w 298"/>
                  <a:gd name="T79" fmla="*/ 284 h 464"/>
                  <a:gd name="T80" fmla="*/ 295 w 298"/>
                  <a:gd name="T81" fmla="*/ 321 h 464"/>
                  <a:gd name="T82" fmla="*/ 288 w 298"/>
                  <a:gd name="T83" fmla="*/ 354 h 464"/>
                  <a:gd name="T84" fmla="*/ 275 w 298"/>
                  <a:gd name="T85" fmla="*/ 383 h 464"/>
                  <a:gd name="T86" fmla="*/ 258 w 298"/>
                  <a:gd name="T87" fmla="*/ 412 h 464"/>
                  <a:gd name="T88" fmla="*/ 237 w 298"/>
                  <a:gd name="T89" fmla="*/ 434 h 464"/>
                  <a:gd name="T90" fmla="*/ 211 w 298"/>
                  <a:gd name="T91" fmla="*/ 451 h 464"/>
                  <a:gd name="T92" fmla="*/ 184 w 298"/>
                  <a:gd name="T93" fmla="*/ 461 h 464"/>
                  <a:gd name="T94" fmla="*/ 153 w 298"/>
                  <a:gd name="T95" fmla="*/ 464 h 464"/>
                  <a:gd name="T96" fmla="*/ 125 w 298"/>
                  <a:gd name="T97" fmla="*/ 461 h 464"/>
                  <a:gd name="T98" fmla="*/ 99 w 298"/>
                  <a:gd name="T99" fmla="*/ 453 h 464"/>
                  <a:gd name="T100" fmla="*/ 76 w 298"/>
                  <a:gd name="T101" fmla="*/ 439 h 464"/>
                  <a:gd name="T102" fmla="*/ 57 w 298"/>
                  <a:gd name="T103" fmla="*/ 417 h 464"/>
                  <a:gd name="T104" fmla="*/ 45 w 298"/>
                  <a:gd name="T105" fmla="*/ 456 h 464"/>
                  <a:gd name="T106" fmla="*/ 0 w 298"/>
                  <a:gd name="T107" fmla="*/ 456 h 464"/>
                  <a:gd name="T108" fmla="*/ 0 w 298"/>
                  <a:gd name="T10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464">
                    <a:moveTo>
                      <a:pt x="149" y="169"/>
                    </a:moveTo>
                    <a:lnTo>
                      <a:pt x="132" y="171"/>
                    </a:lnTo>
                    <a:lnTo>
                      <a:pt x="115" y="178"/>
                    </a:lnTo>
                    <a:lnTo>
                      <a:pt x="101" y="190"/>
                    </a:lnTo>
                    <a:lnTo>
                      <a:pt x="88" y="207"/>
                    </a:lnTo>
                    <a:lnTo>
                      <a:pt x="78" y="227"/>
                    </a:lnTo>
                    <a:lnTo>
                      <a:pt x="74" y="248"/>
                    </a:lnTo>
                    <a:lnTo>
                      <a:pt x="74" y="318"/>
                    </a:lnTo>
                    <a:lnTo>
                      <a:pt x="78" y="344"/>
                    </a:lnTo>
                    <a:lnTo>
                      <a:pt x="86" y="365"/>
                    </a:lnTo>
                    <a:lnTo>
                      <a:pt x="99" y="381"/>
                    </a:lnTo>
                    <a:lnTo>
                      <a:pt x="123" y="395"/>
                    </a:lnTo>
                    <a:lnTo>
                      <a:pt x="149" y="400"/>
                    </a:lnTo>
                    <a:lnTo>
                      <a:pt x="169" y="396"/>
                    </a:lnTo>
                    <a:lnTo>
                      <a:pt x="186" y="388"/>
                    </a:lnTo>
                    <a:lnTo>
                      <a:pt x="200" y="372"/>
                    </a:lnTo>
                    <a:lnTo>
                      <a:pt x="211" y="349"/>
                    </a:lnTo>
                    <a:lnTo>
                      <a:pt x="218" y="321"/>
                    </a:lnTo>
                    <a:lnTo>
                      <a:pt x="221" y="289"/>
                    </a:lnTo>
                    <a:lnTo>
                      <a:pt x="218" y="253"/>
                    </a:lnTo>
                    <a:lnTo>
                      <a:pt x="211" y="222"/>
                    </a:lnTo>
                    <a:lnTo>
                      <a:pt x="200" y="198"/>
                    </a:lnTo>
                    <a:lnTo>
                      <a:pt x="186" y="183"/>
                    </a:lnTo>
                    <a:lnTo>
                      <a:pt x="169" y="173"/>
                    </a:lnTo>
                    <a:lnTo>
                      <a:pt x="149" y="169"/>
                    </a:lnTo>
                    <a:close/>
                    <a:moveTo>
                      <a:pt x="0" y="0"/>
                    </a:moveTo>
                    <a:lnTo>
                      <a:pt x="74" y="0"/>
                    </a:lnTo>
                    <a:lnTo>
                      <a:pt x="74" y="140"/>
                    </a:lnTo>
                    <a:lnTo>
                      <a:pt x="92" y="125"/>
                    </a:lnTo>
                    <a:lnTo>
                      <a:pt x="111" y="113"/>
                    </a:lnTo>
                    <a:lnTo>
                      <a:pt x="133" y="106"/>
                    </a:lnTo>
                    <a:lnTo>
                      <a:pt x="156" y="104"/>
                    </a:lnTo>
                    <a:lnTo>
                      <a:pt x="184" y="106"/>
                    </a:lnTo>
                    <a:lnTo>
                      <a:pt x="211" y="116"/>
                    </a:lnTo>
                    <a:lnTo>
                      <a:pt x="235" y="130"/>
                    </a:lnTo>
                    <a:lnTo>
                      <a:pt x="257" y="152"/>
                    </a:lnTo>
                    <a:lnTo>
                      <a:pt x="275" y="177"/>
                    </a:lnTo>
                    <a:lnTo>
                      <a:pt x="286" y="208"/>
                    </a:lnTo>
                    <a:lnTo>
                      <a:pt x="295" y="243"/>
                    </a:lnTo>
                    <a:lnTo>
                      <a:pt x="298" y="284"/>
                    </a:lnTo>
                    <a:lnTo>
                      <a:pt x="295" y="321"/>
                    </a:lnTo>
                    <a:lnTo>
                      <a:pt x="288" y="354"/>
                    </a:lnTo>
                    <a:lnTo>
                      <a:pt x="275" y="383"/>
                    </a:lnTo>
                    <a:lnTo>
                      <a:pt x="258" y="412"/>
                    </a:lnTo>
                    <a:lnTo>
                      <a:pt x="237" y="434"/>
                    </a:lnTo>
                    <a:lnTo>
                      <a:pt x="211" y="451"/>
                    </a:lnTo>
                    <a:lnTo>
                      <a:pt x="184" y="461"/>
                    </a:lnTo>
                    <a:lnTo>
                      <a:pt x="153" y="464"/>
                    </a:lnTo>
                    <a:lnTo>
                      <a:pt x="125" y="461"/>
                    </a:lnTo>
                    <a:lnTo>
                      <a:pt x="99" y="453"/>
                    </a:lnTo>
                    <a:lnTo>
                      <a:pt x="76" y="439"/>
                    </a:lnTo>
                    <a:lnTo>
                      <a:pt x="57" y="417"/>
                    </a:lnTo>
                    <a:lnTo>
                      <a:pt x="45" y="456"/>
                    </a:lnTo>
                    <a:lnTo>
                      <a:pt x="0" y="456"/>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0" name="Freeform 588"/>
              <p:cNvSpPr>
                <a:spLocks/>
              </p:cNvSpPr>
              <p:nvPr/>
            </p:nvSpPr>
            <p:spPr bwMode="auto">
              <a:xfrm>
                <a:off x="1460500" y="4772025"/>
                <a:ext cx="158750" cy="190500"/>
              </a:xfrm>
              <a:custGeom>
                <a:avLst/>
                <a:gdLst>
                  <a:gd name="T0" fmla="*/ 182 w 301"/>
                  <a:gd name="T1" fmla="*/ 2 h 360"/>
                  <a:gd name="T2" fmla="*/ 237 w 301"/>
                  <a:gd name="T3" fmla="*/ 22 h 360"/>
                  <a:gd name="T4" fmla="*/ 275 w 301"/>
                  <a:gd name="T5" fmla="*/ 62 h 360"/>
                  <a:gd name="T6" fmla="*/ 289 w 301"/>
                  <a:gd name="T7" fmla="*/ 101 h 360"/>
                  <a:gd name="T8" fmla="*/ 217 w 301"/>
                  <a:gd name="T9" fmla="*/ 107 h 360"/>
                  <a:gd name="T10" fmla="*/ 191 w 301"/>
                  <a:gd name="T11" fmla="*/ 76 h 360"/>
                  <a:gd name="T12" fmla="*/ 149 w 301"/>
                  <a:gd name="T13" fmla="*/ 65 h 360"/>
                  <a:gd name="T14" fmla="*/ 105 w 301"/>
                  <a:gd name="T15" fmla="*/ 76 h 360"/>
                  <a:gd name="T16" fmla="*/ 91 w 301"/>
                  <a:gd name="T17" fmla="*/ 100 h 360"/>
                  <a:gd name="T18" fmla="*/ 92 w 301"/>
                  <a:gd name="T19" fmla="*/ 110 h 360"/>
                  <a:gd name="T20" fmla="*/ 104 w 301"/>
                  <a:gd name="T21" fmla="*/ 123 h 360"/>
                  <a:gd name="T22" fmla="*/ 130 w 301"/>
                  <a:gd name="T23" fmla="*/ 132 h 360"/>
                  <a:gd name="T24" fmla="*/ 223 w 301"/>
                  <a:gd name="T25" fmla="*/ 151 h 360"/>
                  <a:gd name="T26" fmla="*/ 267 w 301"/>
                  <a:gd name="T27" fmla="*/ 175 h 360"/>
                  <a:gd name="T28" fmla="*/ 291 w 301"/>
                  <a:gd name="T29" fmla="*/ 203 h 360"/>
                  <a:gd name="T30" fmla="*/ 299 w 301"/>
                  <a:gd name="T31" fmla="*/ 234 h 360"/>
                  <a:gd name="T32" fmla="*/ 298 w 301"/>
                  <a:gd name="T33" fmla="*/ 274 h 360"/>
                  <a:gd name="T34" fmla="*/ 278 w 301"/>
                  <a:gd name="T35" fmla="*/ 315 h 360"/>
                  <a:gd name="T36" fmla="*/ 238 w 301"/>
                  <a:gd name="T37" fmla="*/ 343 h 360"/>
                  <a:gd name="T38" fmla="*/ 186 w 301"/>
                  <a:gd name="T39" fmla="*/ 359 h 360"/>
                  <a:gd name="T40" fmla="*/ 118 w 301"/>
                  <a:gd name="T41" fmla="*/ 357 h 360"/>
                  <a:gd name="T42" fmla="*/ 57 w 301"/>
                  <a:gd name="T43" fmla="*/ 335 h 360"/>
                  <a:gd name="T44" fmla="*/ 16 w 301"/>
                  <a:gd name="T45" fmla="*/ 291 h 360"/>
                  <a:gd name="T46" fmla="*/ 0 w 301"/>
                  <a:gd name="T47" fmla="*/ 247 h 360"/>
                  <a:gd name="T48" fmla="*/ 74 w 301"/>
                  <a:gd name="T49" fmla="*/ 244 h 360"/>
                  <a:gd name="T50" fmla="*/ 95 w 301"/>
                  <a:gd name="T51" fmla="*/ 277 h 360"/>
                  <a:gd name="T52" fmla="*/ 135 w 301"/>
                  <a:gd name="T53" fmla="*/ 294 h 360"/>
                  <a:gd name="T54" fmla="*/ 187 w 301"/>
                  <a:gd name="T55" fmla="*/ 292 h 360"/>
                  <a:gd name="T56" fmla="*/ 217 w 301"/>
                  <a:gd name="T57" fmla="*/ 275 h 360"/>
                  <a:gd name="T58" fmla="*/ 224 w 301"/>
                  <a:gd name="T59" fmla="*/ 254 h 360"/>
                  <a:gd name="T60" fmla="*/ 220 w 301"/>
                  <a:gd name="T61" fmla="*/ 238 h 360"/>
                  <a:gd name="T62" fmla="*/ 200 w 301"/>
                  <a:gd name="T63" fmla="*/ 224 h 360"/>
                  <a:gd name="T64" fmla="*/ 112 w 301"/>
                  <a:gd name="T65" fmla="*/ 206 h 360"/>
                  <a:gd name="T66" fmla="*/ 62 w 301"/>
                  <a:gd name="T67" fmla="*/ 188 h 360"/>
                  <a:gd name="T68" fmla="*/ 28 w 301"/>
                  <a:gd name="T69" fmla="*/ 154 h 360"/>
                  <a:gd name="T70" fmla="*/ 16 w 301"/>
                  <a:gd name="T71" fmla="*/ 106 h 360"/>
                  <a:gd name="T72" fmla="*/ 26 w 301"/>
                  <a:gd name="T73" fmla="*/ 65 h 360"/>
                  <a:gd name="T74" fmla="*/ 52 w 301"/>
                  <a:gd name="T75" fmla="*/ 29 h 360"/>
                  <a:gd name="T76" fmla="*/ 94 w 301"/>
                  <a:gd name="T77" fmla="*/ 7 h 360"/>
                  <a:gd name="T78" fmla="*/ 146 w 301"/>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360">
                    <a:moveTo>
                      <a:pt x="146" y="0"/>
                    </a:moveTo>
                    <a:lnTo>
                      <a:pt x="182" y="2"/>
                    </a:lnTo>
                    <a:lnTo>
                      <a:pt x="211" y="9"/>
                    </a:lnTo>
                    <a:lnTo>
                      <a:pt x="237" y="22"/>
                    </a:lnTo>
                    <a:lnTo>
                      <a:pt x="258" y="39"/>
                    </a:lnTo>
                    <a:lnTo>
                      <a:pt x="275" y="62"/>
                    </a:lnTo>
                    <a:lnTo>
                      <a:pt x="286" y="90"/>
                    </a:lnTo>
                    <a:lnTo>
                      <a:pt x="289" y="101"/>
                    </a:lnTo>
                    <a:lnTo>
                      <a:pt x="221" y="117"/>
                    </a:lnTo>
                    <a:lnTo>
                      <a:pt x="217" y="107"/>
                    </a:lnTo>
                    <a:lnTo>
                      <a:pt x="207" y="89"/>
                    </a:lnTo>
                    <a:lnTo>
                      <a:pt x="191" y="76"/>
                    </a:lnTo>
                    <a:lnTo>
                      <a:pt x="173" y="67"/>
                    </a:lnTo>
                    <a:lnTo>
                      <a:pt x="149" y="65"/>
                    </a:lnTo>
                    <a:lnTo>
                      <a:pt x="123" y="67"/>
                    </a:lnTo>
                    <a:lnTo>
                      <a:pt x="105" y="76"/>
                    </a:lnTo>
                    <a:lnTo>
                      <a:pt x="95" y="86"/>
                    </a:lnTo>
                    <a:lnTo>
                      <a:pt x="91" y="100"/>
                    </a:lnTo>
                    <a:lnTo>
                      <a:pt x="91" y="104"/>
                    </a:lnTo>
                    <a:lnTo>
                      <a:pt x="92" y="110"/>
                    </a:lnTo>
                    <a:lnTo>
                      <a:pt x="96" y="115"/>
                    </a:lnTo>
                    <a:lnTo>
                      <a:pt x="104" y="123"/>
                    </a:lnTo>
                    <a:lnTo>
                      <a:pt x="113" y="128"/>
                    </a:lnTo>
                    <a:lnTo>
                      <a:pt x="130" y="132"/>
                    </a:lnTo>
                    <a:lnTo>
                      <a:pt x="193" y="144"/>
                    </a:lnTo>
                    <a:lnTo>
                      <a:pt x="223" y="151"/>
                    </a:lnTo>
                    <a:lnTo>
                      <a:pt x="247" y="162"/>
                    </a:lnTo>
                    <a:lnTo>
                      <a:pt x="267" y="175"/>
                    </a:lnTo>
                    <a:lnTo>
                      <a:pt x="281" y="188"/>
                    </a:lnTo>
                    <a:lnTo>
                      <a:pt x="291" y="203"/>
                    </a:lnTo>
                    <a:lnTo>
                      <a:pt x="296" y="219"/>
                    </a:lnTo>
                    <a:lnTo>
                      <a:pt x="299" y="234"/>
                    </a:lnTo>
                    <a:lnTo>
                      <a:pt x="301" y="250"/>
                    </a:lnTo>
                    <a:lnTo>
                      <a:pt x="298" y="274"/>
                    </a:lnTo>
                    <a:lnTo>
                      <a:pt x="291" y="295"/>
                    </a:lnTo>
                    <a:lnTo>
                      <a:pt x="278" y="315"/>
                    </a:lnTo>
                    <a:lnTo>
                      <a:pt x="260" y="330"/>
                    </a:lnTo>
                    <a:lnTo>
                      <a:pt x="238" y="343"/>
                    </a:lnTo>
                    <a:lnTo>
                      <a:pt x="214" y="353"/>
                    </a:lnTo>
                    <a:lnTo>
                      <a:pt x="186" y="359"/>
                    </a:lnTo>
                    <a:lnTo>
                      <a:pt x="156" y="360"/>
                    </a:lnTo>
                    <a:lnTo>
                      <a:pt x="118" y="357"/>
                    </a:lnTo>
                    <a:lnTo>
                      <a:pt x="84" y="349"/>
                    </a:lnTo>
                    <a:lnTo>
                      <a:pt x="57" y="335"/>
                    </a:lnTo>
                    <a:lnTo>
                      <a:pt x="34" y="316"/>
                    </a:lnTo>
                    <a:lnTo>
                      <a:pt x="16" y="291"/>
                    </a:lnTo>
                    <a:lnTo>
                      <a:pt x="3" y="260"/>
                    </a:lnTo>
                    <a:lnTo>
                      <a:pt x="0" y="247"/>
                    </a:lnTo>
                    <a:lnTo>
                      <a:pt x="71" y="233"/>
                    </a:lnTo>
                    <a:lnTo>
                      <a:pt x="74" y="244"/>
                    </a:lnTo>
                    <a:lnTo>
                      <a:pt x="82" y="262"/>
                    </a:lnTo>
                    <a:lnTo>
                      <a:pt x="95" y="277"/>
                    </a:lnTo>
                    <a:lnTo>
                      <a:pt x="112" y="286"/>
                    </a:lnTo>
                    <a:lnTo>
                      <a:pt x="135" y="294"/>
                    </a:lnTo>
                    <a:lnTo>
                      <a:pt x="163" y="295"/>
                    </a:lnTo>
                    <a:lnTo>
                      <a:pt x="187" y="292"/>
                    </a:lnTo>
                    <a:lnTo>
                      <a:pt x="208" y="284"/>
                    </a:lnTo>
                    <a:lnTo>
                      <a:pt x="217" y="275"/>
                    </a:lnTo>
                    <a:lnTo>
                      <a:pt x="223" y="265"/>
                    </a:lnTo>
                    <a:lnTo>
                      <a:pt x="224" y="254"/>
                    </a:lnTo>
                    <a:lnTo>
                      <a:pt x="224" y="247"/>
                    </a:lnTo>
                    <a:lnTo>
                      <a:pt x="220" y="238"/>
                    </a:lnTo>
                    <a:lnTo>
                      <a:pt x="213" y="231"/>
                    </a:lnTo>
                    <a:lnTo>
                      <a:pt x="200" y="224"/>
                    </a:lnTo>
                    <a:lnTo>
                      <a:pt x="180" y="219"/>
                    </a:lnTo>
                    <a:lnTo>
                      <a:pt x="112" y="206"/>
                    </a:lnTo>
                    <a:lnTo>
                      <a:pt x="85" y="199"/>
                    </a:lnTo>
                    <a:lnTo>
                      <a:pt x="62" y="188"/>
                    </a:lnTo>
                    <a:lnTo>
                      <a:pt x="43" y="173"/>
                    </a:lnTo>
                    <a:lnTo>
                      <a:pt x="28" y="154"/>
                    </a:lnTo>
                    <a:lnTo>
                      <a:pt x="18" y="131"/>
                    </a:lnTo>
                    <a:lnTo>
                      <a:pt x="16" y="106"/>
                    </a:lnTo>
                    <a:lnTo>
                      <a:pt x="18" y="84"/>
                    </a:lnTo>
                    <a:lnTo>
                      <a:pt x="26" y="65"/>
                    </a:lnTo>
                    <a:lnTo>
                      <a:pt x="37" y="46"/>
                    </a:lnTo>
                    <a:lnTo>
                      <a:pt x="52" y="29"/>
                    </a:lnTo>
                    <a:lnTo>
                      <a:pt x="71" y="16"/>
                    </a:lnTo>
                    <a:lnTo>
                      <a:pt x="94" y="7"/>
                    </a:lnTo>
                    <a:lnTo>
                      <a:pt x="118"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1" name="Freeform 589"/>
              <p:cNvSpPr>
                <a:spLocks noEditPoints="1"/>
              </p:cNvSpPr>
              <p:nvPr/>
            </p:nvSpPr>
            <p:spPr bwMode="auto">
              <a:xfrm>
                <a:off x="1622425" y="4772025"/>
                <a:ext cx="165100" cy="190500"/>
              </a:xfrm>
              <a:custGeom>
                <a:avLst/>
                <a:gdLst>
                  <a:gd name="T0" fmla="*/ 161 w 311"/>
                  <a:gd name="T1" fmla="*/ 62 h 360"/>
                  <a:gd name="T2" fmla="*/ 141 w 311"/>
                  <a:gd name="T3" fmla="*/ 65 h 360"/>
                  <a:gd name="T4" fmla="*/ 124 w 311"/>
                  <a:gd name="T5" fmla="*/ 72 h 360"/>
                  <a:gd name="T6" fmla="*/ 107 w 311"/>
                  <a:gd name="T7" fmla="*/ 84 h 360"/>
                  <a:gd name="T8" fmla="*/ 95 w 311"/>
                  <a:gd name="T9" fmla="*/ 98 h 360"/>
                  <a:gd name="T10" fmla="*/ 88 w 311"/>
                  <a:gd name="T11" fmla="*/ 115 h 360"/>
                  <a:gd name="T12" fmla="*/ 83 w 311"/>
                  <a:gd name="T13" fmla="*/ 135 h 360"/>
                  <a:gd name="T14" fmla="*/ 231 w 311"/>
                  <a:gd name="T15" fmla="*/ 135 h 360"/>
                  <a:gd name="T16" fmla="*/ 230 w 311"/>
                  <a:gd name="T17" fmla="*/ 118 h 360"/>
                  <a:gd name="T18" fmla="*/ 224 w 311"/>
                  <a:gd name="T19" fmla="*/ 104 h 360"/>
                  <a:gd name="T20" fmla="*/ 216 w 311"/>
                  <a:gd name="T21" fmla="*/ 87 h 360"/>
                  <a:gd name="T22" fmla="*/ 202 w 311"/>
                  <a:gd name="T23" fmla="*/ 73 h 360"/>
                  <a:gd name="T24" fmla="*/ 183 w 311"/>
                  <a:gd name="T25" fmla="*/ 65 h 360"/>
                  <a:gd name="T26" fmla="*/ 161 w 311"/>
                  <a:gd name="T27" fmla="*/ 62 h 360"/>
                  <a:gd name="T28" fmla="*/ 159 w 311"/>
                  <a:gd name="T29" fmla="*/ 0 h 360"/>
                  <a:gd name="T30" fmla="*/ 192 w 311"/>
                  <a:gd name="T31" fmla="*/ 2 h 360"/>
                  <a:gd name="T32" fmla="*/ 222 w 311"/>
                  <a:gd name="T33" fmla="*/ 12 h 360"/>
                  <a:gd name="T34" fmla="*/ 247 w 311"/>
                  <a:gd name="T35" fmla="*/ 26 h 360"/>
                  <a:gd name="T36" fmla="*/ 270 w 311"/>
                  <a:gd name="T37" fmla="*/ 48 h 360"/>
                  <a:gd name="T38" fmla="*/ 287 w 311"/>
                  <a:gd name="T39" fmla="*/ 73 h 360"/>
                  <a:gd name="T40" fmla="*/ 301 w 311"/>
                  <a:gd name="T41" fmla="*/ 104 h 360"/>
                  <a:gd name="T42" fmla="*/ 308 w 311"/>
                  <a:gd name="T43" fmla="*/ 142 h 360"/>
                  <a:gd name="T44" fmla="*/ 311 w 311"/>
                  <a:gd name="T45" fmla="*/ 185 h 360"/>
                  <a:gd name="T46" fmla="*/ 311 w 311"/>
                  <a:gd name="T47" fmla="*/ 196 h 360"/>
                  <a:gd name="T48" fmla="*/ 80 w 311"/>
                  <a:gd name="T49" fmla="*/ 196 h 360"/>
                  <a:gd name="T50" fmla="*/ 83 w 311"/>
                  <a:gd name="T51" fmla="*/ 221 h 360"/>
                  <a:gd name="T52" fmla="*/ 87 w 311"/>
                  <a:gd name="T53" fmla="*/ 244 h 360"/>
                  <a:gd name="T54" fmla="*/ 95 w 311"/>
                  <a:gd name="T55" fmla="*/ 261 h 360"/>
                  <a:gd name="T56" fmla="*/ 105 w 311"/>
                  <a:gd name="T57" fmla="*/ 272 h 360"/>
                  <a:gd name="T58" fmla="*/ 124 w 311"/>
                  <a:gd name="T59" fmla="*/ 285 h 360"/>
                  <a:gd name="T60" fmla="*/ 142 w 311"/>
                  <a:gd name="T61" fmla="*/ 292 h 360"/>
                  <a:gd name="T62" fmla="*/ 162 w 311"/>
                  <a:gd name="T63" fmla="*/ 295 h 360"/>
                  <a:gd name="T64" fmla="*/ 186 w 311"/>
                  <a:gd name="T65" fmla="*/ 292 h 360"/>
                  <a:gd name="T66" fmla="*/ 207 w 311"/>
                  <a:gd name="T67" fmla="*/ 281 h 360"/>
                  <a:gd name="T68" fmla="*/ 223 w 311"/>
                  <a:gd name="T69" fmla="*/ 264 h 360"/>
                  <a:gd name="T70" fmla="*/ 236 w 311"/>
                  <a:gd name="T71" fmla="*/ 240 h 360"/>
                  <a:gd name="T72" fmla="*/ 240 w 311"/>
                  <a:gd name="T73" fmla="*/ 230 h 360"/>
                  <a:gd name="T74" fmla="*/ 309 w 311"/>
                  <a:gd name="T75" fmla="*/ 244 h 360"/>
                  <a:gd name="T76" fmla="*/ 305 w 311"/>
                  <a:gd name="T77" fmla="*/ 257 h 360"/>
                  <a:gd name="T78" fmla="*/ 294 w 311"/>
                  <a:gd name="T79" fmla="*/ 285 h 360"/>
                  <a:gd name="T80" fmla="*/ 275 w 311"/>
                  <a:gd name="T81" fmla="*/ 311 h 360"/>
                  <a:gd name="T82" fmla="*/ 251 w 311"/>
                  <a:gd name="T83" fmla="*/ 330 h 360"/>
                  <a:gd name="T84" fmla="*/ 224 w 311"/>
                  <a:gd name="T85" fmla="*/ 347 h 360"/>
                  <a:gd name="T86" fmla="*/ 193 w 311"/>
                  <a:gd name="T87" fmla="*/ 357 h 360"/>
                  <a:gd name="T88" fmla="*/ 158 w 311"/>
                  <a:gd name="T89" fmla="*/ 360 h 360"/>
                  <a:gd name="T90" fmla="*/ 125 w 311"/>
                  <a:gd name="T91" fmla="*/ 357 h 360"/>
                  <a:gd name="T92" fmla="*/ 94 w 311"/>
                  <a:gd name="T93" fmla="*/ 347 h 360"/>
                  <a:gd name="T94" fmla="*/ 67 w 311"/>
                  <a:gd name="T95" fmla="*/ 332 h 360"/>
                  <a:gd name="T96" fmla="*/ 43 w 311"/>
                  <a:gd name="T97" fmla="*/ 311 h 360"/>
                  <a:gd name="T98" fmla="*/ 24 w 311"/>
                  <a:gd name="T99" fmla="*/ 284 h 360"/>
                  <a:gd name="T100" fmla="*/ 12 w 311"/>
                  <a:gd name="T101" fmla="*/ 253 h 360"/>
                  <a:gd name="T102" fmla="*/ 3 w 311"/>
                  <a:gd name="T103" fmla="*/ 219 h 360"/>
                  <a:gd name="T104" fmla="*/ 0 w 311"/>
                  <a:gd name="T105" fmla="*/ 182 h 360"/>
                  <a:gd name="T106" fmla="*/ 3 w 311"/>
                  <a:gd name="T107" fmla="*/ 144 h 360"/>
                  <a:gd name="T108" fmla="*/ 12 w 311"/>
                  <a:gd name="T109" fmla="*/ 108 h 360"/>
                  <a:gd name="T110" fmla="*/ 26 w 311"/>
                  <a:gd name="T111" fmla="*/ 77 h 360"/>
                  <a:gd name="T112" fmla="*/ 46 w 311"/>
                  <a:gd name="T113" fmla="*/ 50 h 360"/>
                  <a:gd name="T114" fmla="*/ 70 w 311"/>
                  <a:gd name="T115" fmla="*/ 28 h 360"/>
                  <a:gd name="T116" fmla="*/ 97 w 311"/>
                  <a:gd name="T117" fmla="*/ 12 h 360"/>
                  <a:gd name="T118" fmla="*/ 127 w 311"/>
                  <a:gd name="T119" fmla="*/ 2 h 360"/>
                  <a:gd name="T120" fmla="*/ 159 w 311"/>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1" h="360">
                    <a:moveTo>
                      <a:pt x="161" y="62"/>
                    </a:moveTo>
                    <a:lnTo>
                      <a:pt x="141" y="65"/>
                    </a:lnTo>
                    <a:lnTo>
                      <a:pt x="124" y="72"/>
                    </a:lnTo>
                    <a:lnTo>
                      <a:pt x="107" y="84"/>
                    </a:lnTo>
                    <a:lnTo>
                      <a:pt x="95" y="98"/>
                    </a:lnTo>
                    <a:lnTo>
                      <a:pt x="88" y="115"/>
                    </a:lnTo>
                    <a:lnTo>
                      <a:pt x="83" y="135"/>
                    </a:lnTo>
                    <a:lnTo>
                      <a:pt x="231" y="135"/>
                    </a:lnTo>
                    <a:lnTo>
                      <a:pt x="230" y="118"/>
                    </a:lnTo>
                    <a:lnTo>
                      <a:pt x="224" y="104"/>
                    </a:lnTo>
                    <a:lnTo>
                      <a:pt x="216" y="87"/>
                    </a:lnTo>
                    <a:lnTo>
                      <a:pt x="202" y="73"/>
                    </a:lnTo>
                    <a:lnTo>
                      <a:pt x="183" y="65"/>
                    </a:lnTo>
                    <a:lnTo>
                      <a:pt x="161" y="62"/>
                    </a:lnTo>
                    <a:close/>
                    <a:moveTo>
                      <a:pt x="159" y="0"/>
                    </a:moveTo>
                    <a:lnTo>
                      <a:pt x="192" y="2"/>
                    </a:lnTo>
                    <a:lnTo>
                      <a:pt x="222" y="12"/>
                    </a:lnTo>
                    <a:lnTo>
                      <a:pt x="247" y="26"/>
                    </a:lnTo>
                    <a:lnTo>
                      <a:pt x="270" y="48"/>
                    </a:lnTo>
                    <a:lnTo>
                      <a:pt x="287" y="73"/>
                    </a:lnTo>
                    <a:lnTo>
                      <a:pt x="301" y="104"/>
                    </a:lnTo>
                    <a:lnTo>
                      <a:pt x="308" y="142"/>
                    </a:lnTo>
                    <a:lnTo>
                      <a:pt x="311" y="185"/>
                    </a:lnTo>
                    <a:lnTo>
                      <a:pt x="311" y="196"/>
                    </a:lnTo>
                    <a:lnTo>
                      <a:pt x="80" y="196"/>
                    </a:lnTo>
                    <a:lnTo>
                      <a:pt x="83" y="221"/>
                    </a:lnTo>
                    <a:lnTo>
                      <a:pt x="87" y="244"/>
                    </a:lnTo>
                    <a:lnTo>
                      <a:pt x="95" y="261"/>
                    </a:lnTo>
                    <a:lnTo>
                      <a:pt x="105" y="272"/>
                    </a:lnTo>
                    <a:lnTo>
                      <a:pt x="124" y="285"/>
                    </a:lnTo>
                    <a:lnTo>
                      <a:pt x="142" y="292"/>
                    </a:lnTo>
                    <a:lnTo>
                      <a:pt x="162" y="295"/>
                    </a:lnTo>
                    <a:lnTo>
                      <a:pt x="186" y="292"/>
                    </a:lnTo>
                    <a:lnTo>
                      <a:pt x="207" y="281"/>
                    </a:lnTo>
                    <a:lnTo>
                      <a:pt x="223" y="264"/>
                    </a:lnTo>
                    <a:lnTo>
                      <a:pt x="236" y="240"/>
                    </a:lnTo>
                    <a:lnTo>
                      <a:pt x="240" y="230"/>
                    </a:lnTo>
                    <a:lnTo>
                      <a:pt x="309" y="244"/>
                    </a:lnTo>
                    <a:lnTo>
                      <a:pt x="305" y="257"/>
                    </a:lnTo>
                    <a:lnTo>
                      <a:pt x="294" y="285"/>
                    </a:lnTo>
                    <a:lnTo>
                      <a:pt x="275" y="311"/>
                    </a:lnTo>
                    <a:lnTo>
                      <a:pt x="251" y="330"/>
                    </a:lnTo>
                    <a:lnTo>
                      <a:pt x="224" y="347"/>
                    </a:lnTo>
                    <a:lnTo>
                      <a:pt x="193" y="357"/>
                    </a:lnTo>
                    <a:lnTo>
                      <a:pt x="158" y="360"/>
                    </a:lnTo>
                    <a:lnTo>
                      <a:pt x="125" y="357"/>
                    </a:lnTo>
                    <a:lnTo>
                      <a:pt x="94" y="347"/>
                    </a:lnTo>
                    <a:lnTo>
                      <a:pt x="67" y="332"/>
                    </a:lnTo>
                    <a:lnTo>
                      <a:pt x="43" y="311"/>
                    </a:lnTo>
                    <a:lnTo>
                      <a:pt x="24" y="284"/>
                    </a:lnTo>
                    <a:lnTo>
                      <a:pt x="12" y="253"/>
                    </a:lnTo>
                    <a:lnTo>
                      <a:pt x="3" y="219"/>
                    </a:lnTo>
                    <a:lnTo>
                      <a:pt x="0" y="182"/>
                    </a:lnTo>
                    <a:lnTo>
                      <a:pt x="3" y="144"/>
                    </a:lnTo>
                    <a:lnTo>
                      <a:pt x="12" y="108"/>
                    </a:lnTo>
                    <a:lnTo>
                      <a:pt x="26" y="77"/>
                    </a:lnTo>
                    <a:lnTo>
                      <a:pt x="46" y="50"/>
                    </a:lnTo>
                    <a:lnTo>
                      <a:pt x="70" y="28"/>
                    </a:lnTo>
                    <a:lnTo>
                      <a:pt x="97" y="12"/>
                    </a:lnTo>
                    <a:lnTo>
                      <a:pt x="127"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2" name="Freeform 590"/>
              <p:cNvSpPr>
                <a:spLocks/>
              </p:cNvSpPr>
              <p:nvPr/>
            </p:nvSpPr>
            <p:spPr bwMode="auto">
              <a:xfrm>
                <a:off x="1803400" y="4772025"/>
                <a:ext cx="95250" cy="185738"/>
              </a:xfrm>
              <a:custGeom>
                <a:avLst/>
                <a:gdLst>
                  <a:gd name="T0" fmla="*/ 150 w 181"/>
                  <a:gd name="T1" fmla="*/ 0 h 352"/>
                  <a:gd name="T2" fmla="*/ 156 w 181"/>
                  <a:gd name="T3" fmla="*/ 0 h 352"/>
                  <a:gd name="T4" fmla="*/ 163 w 181"/>
                  <a:gd name="T5" fmla="*/ 1 h 352"/>
                  <a:gd name="T6" fmla="*/ 170 w 181"/>
                  <a:gd name="T7" fmla="*/ 1 h 352"/>
                  <a:gd name="T8" fmla="*/ 181 w 181"/>
                  <a:gd name="T9" fmla="*/ 2 h 352"/>
                  <a:gd name="T10" fmla="*/ 181 w 181"/>
                  <a:gd name="T11" fmla="*/ 72 h 352"/>
                  <a:gd name="T12" fmla="*/ 159 w 181"/>
                  <a:gd name="T13" fmla="*/ 72 h 352"/>
                  <a:gd name="T14" fmla="*/ 136 w 181"/>
                  <a:gd name="T15" fmla="*/ 74 h 352"/>
                  <a:gd name="T16" fmla="*/ 117 w 181"/>
                  <a:gd name="T17" fmla="*/ 84 h 352"/>
                  <a:gd name="T18" fmla="*/ 100 w 181"/>
                  <a:gd name="T19" fmla="*/ 98 h 352"/>
                  <a:gd name="T20" fmla="*/ 86 w 181"/>
                  <a:gd name="T21" fmla="*/ 118 h 352"/>
                  <a:gd name="T22" fmla="*/ 78 w 181"/>
                  <a:gd name="T23" fmla="*/ 142 h 352"/>
                  <a:gd name="T24" fmla="*/ 73 w 181"/>
                  <a:gd name="T25" fmla="*/ 171 h 352"/>
                  <a:gd name="T26" fmla="*/ 73 w 181"/>
                  <a:gd name="T27" fmla="*/ 352 h 352"/>
                  <a:gd name="T28" fmla="*/ 0 w 181"/>
                  <a:gd name="T29" fmla="*/ 352 h 352"/>
                  <a:gd name="T30" fmla="*/ 0 w 181"/>
                  <a:gd name="T31" fmla="*/ 8 h 352"/>
                  <a:gd name="T32" fmla="*/ 68 w 181"/>
                  <a:gd name="T33" fmla="*/ 8 h 352"/>
                  <a:gd name="T34" fmla="*/ 68 w 181"/>
                  <a:gd name="T35" fmla="*/ 48 h 352"/>
                  <a:gd name="T36" fmla="*/ 81 w 181"/>
                  <a:gd name="T37" fmla="*/ 29 h 352"/>
                  <a:gd name="T38" fmla="*/ 95 w 181"/>
                  <a:gd name="T39" fmla="*/ 18 h 352"/>
                  <a:gd name="T40" fmla="*/ 122 w 181"/>
                  <a:gd name="T41" fmla="*/ 4 h 352"/>
                  <a:gd name="T42" fmla="*/ 150 w 181"/>
                  <a:gd name="T4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52">
                    <a:moveTo>
                      <a:pt x="150" y="0"/>
                    </a:moveTo>
                    <a:lnTo>
                      <a:pt x="156" y="0"/>
                    </a:lnTo>
                    <a:lnTo>
                      <a:pt x="163" y="1"/>
                    </a:lnTo>
                    <a:lnTo>
                      <a:pt x="170" y="1"/>
                    </a:lnTo>
                    <a:lnTo>
                      <a:pt x="181" y="2"/>
                    </a:lnTo>
                    <a:lnTo>
                      <a:pt x="181" y="72"/>
                    </a:lnTo>
                    <a:lnTo>
                      <a:pt x="159" y="72"/>
                    </a:lnTo>
                    <a:lnTo>
                      <a:pt x="136" y="74"/>
                    </a:lnTo>
                    <a:lnTo>
                      <a:pt x="117" y="84"/>
                    </a:lnTo>
                    <a:lnTo>
                      <a:pt x="100" y="98"/>
                    </a:lnTo>
                    <a:lnTo>
                      <a:pt x="86" y="118"/>
                    </a:lnTo>
                    <a:lnTo>
                      <a:pt x="78" y="142"/>
                    </a:lnTo>
                    <a:lnTo>
                      <a:pt x="73" y="171"/>
                    </a:lnTo>
                    <a:lnTo>
                      <a:pt x="73" y="352"/>
                    </a:lnTo>
                    <a:lnTo>
                      <a:pt x="0" y="352"/>
                    </a:lnTo>
                    <a:lnTo>
                      <a:pt x="0" y="8"/>
                    </a:lnTo>
                    <a:lnTo>
                      <a:pt x="68" y="8"/>
                    </a:lnTo>
                    <a:lnTo>
                      <a:pt x="68" y="48"/>
                    </a:lnTo>
                    <a:lnTo>
                      <a:pt x="81" y="29"/>
                    </a:lnTo>
                    <a:lnTo>
                      <a:pt x="95" y="18"/>
                    </a:lnTo>
                    <a:lnTo>
                      <a:pt x="122" y="4"/>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3" name="Freeform 591"/>
              <p:cNvSpPr>
                <a:spLocks/>
              </p:cNvSpPr>
              <p:nvPr/>
            </p:nvSpPr>
            <p:spPr bwMode="auto">
              <a:xfrm>
                <a:off x="1900238" y="4776788"/>
                <a:ext cx="165100" cy="180975"/>
              </a:xfrm>
              <a:custGeom>
                <a:avLst/>
                <a:gdLst>
                  <a:gd name="T0" fmla="*/ 0 w 310"/>
                  <a:gd name="T1" fmla="*/ 0 h 344"/>
                  <a:gd name="T2" fmla="*/ 81 w 310"/>
                  <a:gd name="T3" fmla="*/ 0 h 344"/>
                  <a:gd name="T4" fmla="*/ 161 w 310"/>
                  <a:gd name="T5" fmla="*/ 235 h 344"/>
                  <a:gd name="T6" fmla="*/ 240 w 310"/>
                  <a:gd name="T7" fmla="*/ 0 h 344"/>
                  <a:gd name="T8" fmla="*/ 310 w 310"/>
                  <a:gd name="T9" fmla="*/ 0 h 344"/>
                  <a:gd name="T10" fmla="*/ 192 w 310"/>
                  <a:gd name="T11" fmla="*/ 344 h 344"/>
                  <a:gd name="T12" fmla="*/ 122 w 310"/>
                  <a:gd name="T13" fmla="*/ 344 h 344"/>
                  <a:gd name="T14" fmla="*/ 0 w 310"/>
                  <a:gd name="T15" fmla="*/ 0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344">
                    <a:moveTo>
                      <a:pt x="0" y="0"/>
                    </a:moveTo>
                    <a:lnTo>
                      <a:pt x="81" y="0"/>
                    </a:lnTo>
                    <a:lnTo>
                      <a:pt x="161" y="235"/>
                    </a:lnTo>
                    <a:lnTo>
                      <a:pt x="240" y="0"/>
                    </a:lnTo>
                    <a:lnTo>
                      <a:pt x="310" y="0"/>
                    </a:lnTo>
                    <a:lnTo>
                      <a:pt x="192" y="344"/>
                    </a:lnTo>
                    <a:lnTo>
                      <a:pt x="122"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4" name="Rectangle 592"/>
              <p:cNvSpPr>
                <a:spLocks noChangeArrowheads="1"/>
              </p:cNvSpPr>
              <p:nvPr/>
            </p:nvSpPr>
            <p:spPr bwMode="auto">
              <a:xfrm>
                <a:off x="2071688" y="4776788"/>
                <a:ext cx="39688" cy="18097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5" name="Rectangle 593"/>
              <p:cNvSpPr>
                <a:spLocks noChangeArrowheads="1"/>
              </p:cNvSpPr>
              <p:nvPr/>
            </p:nvSpPr>
            <p:spPr bwMode="auto">
              <a:xfrm>
                <a:off x="2070100" y="4716463"/>
                <a:ext cx="41275" cy="4286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6" name="Freeform 594"/>
              <p:cNvSpPr>
                <a:spLocks/>
              </p:cNvSpPr>
              <p:nvPr/>
            </p:nvSpPr>
            <p:spPr bwMode="auto">
              <a:xfrm>
                <a:off x="2122488" y="4772025"/>
                <a:ext cx="150813" cy="190500"/>
              </a:xfrm>
              <a:custGeom>
                <a:avLst/>
                <a:gdLst>
                  <a:gd name="T0" fmla="*/ 148 w 284"/>
                  <a:gd name="T1" fmla="*/ 0 h 360"/>
                  <a:gd name="T2" fmla="*/ 175 w 284"/>
                  <a:gd name="T3" fmla="*/ 2 h 360"/>
                  <a:gd name="T4" fmla="*/ 199 w 284"/>
                  <a:gd name="T5" fmla="*/ 8 h 360"/>
                  <a:gd name="T6" fmla="*/ 221 w 284"/>
                  <a:gd name="T7" fmla="*/ 19 h 360"/>
                  <a:gd name="T8" fmla="*/ 240 w 284"/>
                  <a:gd name="T9" fmla="*/ 35 h 360"/>
                  <a:gd name="T10" fmla="*/ 260 w 284"/>
                  <a:gd name="T11" fmla="*/ 59 h 360"/>
                  <a:gd name="T12" fmla="*/ 274 w 284"/>
                  <a:gd name="T13" fmla="*/ 89 h 360"/>
                  <a:gd name="T14" fmla="*/ 282 w 284"/>
                  <a:gd name="T15" fmla="*/ 121 h 360"/>
                  <a:gd name="T16" fmla="*/ 284 w 284"/>
                  <a:gd name="T17" fmla="*/ 132 h 360"/>
                  <a:gd name="T18" fmla="*/ 216 w 284"/>
                  <a:gd name="T19" fmla="*/ 147 h 360"/>
                  <a:gd name="T20" fmla="*/ 213 w 284"/>
                  <a:gd name="T21" fmla="*/ 134 h 360"/>
                  <a:gd name="T22" fmla="*/ 209 w 284"/>
                  <a:gd name="T23" fmla="*/ 110 h 360"/>
                  <a:gd name="T24" fmla="*/ 200 w 284"/>
                  <a:gd name="T25" fmla="*/ 93 h 360"/>
                  <a:gd name="T26" fmla="*/ 192 w 284"/>
                  <a:gd name="T27" fmla="*/ 80 h 360"/>
                  <a:gd name="T28" fmla="*/ 180 w 284"/>
                  <a:gd name="T29" fmla="*/ 73 h 360"/>
                  <a:gd name="T30" fmla="*/ 170 w 284"/>
                  <a:gd name="T31" fmla="*/ 67 h 360"/>
                  <a:gd name="T32" fmla="*/ 159 w 284"/>
                  <a:gd name="T33" fmla="*/ 66 h 360"/>
                  <a:gd name="T34" fmla="*/ 149 w 284"/>
                  <a:gd name="T35" fmla="*/ 65 h 360"/>
                  <a:gd name="T36" fmla="*/ 128 w 284"/>
                  <a:gd name="T37" fmla="*/ 69 h 360"/>
                  <a:gd name="T38" fmla="*/ 111 w 284"/>
                  <a:gd name="T39" fmla="*/ 77 h 360"/>
                  <a:gd name="T40" fmla="*/ 97 w 284"/>
                  <a:gd name="T41" fmla="*/ 94 h 360"/>
                  <a:gd name="T42" fmla="*/ 85 w 284"/>
                  <a:gd name="T43" fmla="*/ 118 h 360"/>
                  <a:gd name="T44" fmla="*/ 78 w 284"/>
                  <a:gd name="T45" fmla="*/ 145 h 360"/>
                  <a:gd name="T46" fmla="*/ 75 w 284"/>
                  <a:gd name="T47" fmla="*/ 178 h 360"/>
                  <a:gd name="T48" fmla="*/ 78 w 284"/>
                  <a:gd name="T49" fmla="*/ 213 h 360"/>
                  <a:gd name="T50" fmla="*/ 85 w 284"/>
                  <a:gd name="T51" fmla="*/ 243 h 360"/>
                  <a:gd name="T52" fmla="*/ 95 w 284"/>
                  <a:gd name="T53" fmla="*/ 267 h 360"/>
                  <a:gd name="T54" fmla="*/ 109 w 284"/>
                  <a:gd name="T55" fmla="*/ 282 h 360"/>
                  <a:gd name="T56" fmla="*/ 126 w 284"/>
                  <a:gd name="T57" fmla="*/ 292 h 360"/>
                  <a:gd name="T58" fmla="*/ 148 w 284"/>
                  <a:gd name="T59" fmla="*/ 295 h 360"/>
                  <a:gd name="T60" fmla="*/ 166 w 284"/>
                  <a:gd name="T61" fmla="*/ 292 h 360"/>
                  <a:gd name="T62" fmla="*/ 183 w 284"/>
                  <a:gd name="T63" fmla="*/ 284 h 360"/>
                  <a:gd name="T64" fmla="*/ 196 w 284"/>
                  <a:gd name="T65" fmla="*/ 270 h 360"/>
                  <a:gd name="T66" fmla="*/ 206 w 284"/>
                  <a:gd name="T67" fmla="*/ 251 h 360"/>
                  <a:gd name="T68" fmla="*/ 214 w 284"/>
                  <a:gd name="T69" fmla="*/ 226 h 360"/>
                  <a:gd name="T70" fmla="*/ 216 w 284"/>
                  <a:gd name="T71" fmla="*/ 214 h 360"/>
                  <a:gd name="T72" fmla="*/ 284 w 284"/>
                  <a:gd name="T73" fmla="*/ 226 h 360"/>
                  <a:gd name="T74" fmla="*/ 282 w 284"/>
                  <a:gd name="T75" fmla="*/ 237 h 360"/>
                  <a:gd name="T76" fmla="*/ 273 w 284"/>
                  <a:gd name="T77" fmla="*/ 272 h 360"/>
                  <a:gd name="T78" fmla="*/ 257 w 284"/>
                  <a:gd name="T79" fmla="*/ 302 h 360"/>
                  <a:gd name="T80" fmla="*/ 237 w 284"/>
                  <a:gd name="T81" fmla="*/ 327 h 360"/>
                  <a:gd name="T82" fmla="*/ 217 w 284"/>
                  <a:gd name="T83" fmla="*/ 342 h 360"/>
                  <a:gd name="T84" fmla="*/ 196 w 284"/>
                  <a:gd name="T85" fmla="*/ 352 h 360"/>
                  <a:gd name="T86" fmla="*/ 172 w 284"/>
                  <a:gd name="T87" fmla="*/ 359 h 360"/>
                  <a:gd name="T88" fmla="*/ 146 w 284"/>
                  <a:gd name="T89" fmla="*/ 360 h 360"/>
                  <a:gd name="T90" fmla="*/ 114 w 284"/>
                  <a:gd name="T91" fmla="*/ 357 h 360"/>
                  <a:gd name="T92" fmla="*/ 84 w 284"/>
                  <a:gd name="T93" fmla="*/ 347 h 360"/>
                  <a:gd name="T94" fmla="*/ 58 w 284"/>
                  <a:gd name="T95" fmla="*/ 330 h 360"/>
                  <a:gd name="T96" fmla="*/ 37 w 284"/>
                  <a:gd name="T97" fmla="*/ 306 h 360"/>
                  <a:gd name="T98" fmla="*/ 20 w 284"/>
                  <a:gd name="T99" fmla="*/ 279 h 360"/>
                  <a:gd name="T100" fmla="*/ 9 w 284"/>
                  <a:gd name="T101" fmla="*/ 250 h 360"/>
                  <a:gd name="T102" fmla="*/ 2 w 284"/>
                  <a:gd name="T103" fmla="*/ 216 h 360"/>
                  <a:gd name="T104" fmla="*/ 0 w 284"/>
                  <a:gd name="T105" fmla="*/ 180 h 360"/>
                  <a:gd name="T106" fmla="*/ 2 w 284"/>
                  <a:gd name="T107" fmla="*/ 144 h 360"/>
                  <a:gd name="T108" fmla="*/ 9 w 284"/>
                  <a:gd name="T109" fmla="*/ 110 h 360"/>
                  <a:gd name="T110" fmla="*/ 22 w 284"/>
                  <a:gd name="T111" fmla="*/ 80 h 360"/>
                  <a:gd name="T112" fmla="*/ 39 w 284"/>
                  <a:gd name="T113" fmla="*/ 53 h 360"/>
                  <a:gd name="T114" fmla="*/ 60 w 284"/>
                  <a:gd name="T115" fmla="*/ 29 h 360"/>
                  <a:gd name="T116" fmla="*/ 85 w 284"/>
                  <a:gd name="T117" fmla="*/ 14 h 360"/>
                  <a:gd name="T118" fmla="*/ 115 w 284"/>
                  <a:gd name="T119" fmla="*/ 4 h 360"/>
                  <a:gd name="T120" fmla="*/ 148 w 284"/>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360">
                    <a:moveTo>
                      <a:pt x="148" y="0"/>
                    </a:moveTo>
                    <a:lnTo>
                      <a:pt x="175" y="2"/>
                    </a:lnTo>
                    <a:lnTo>
                      <a:pt x="199" y="8"/>
                    </a:lnTo>
                    <a:lnTo>
                      <a:pt x="221" y="19"/>
                    </a:lnTo>
                    <a:lnTo>
                      <a:pt x="240" y="35"/>
                    </a:lnTo>
                    <a:lnTo>
                      <a:pt x="260" y="59"/>
                    </a:lnTo>
                    <a:lnTo>
                      <a:pt x="274" y="89"/>
                    </a:lnTo>
                    <a:lnTo>
                      <a:pt x="282" y="121"/>
                    </a:lnTo>
                    <a:lnTo>
                      <a:pt x="284" y="132"/>
                    </a:lnTo>
                    <a:lnTo>
                      <a:pt x="216" y="147"/>
                    </a:lnTo>
                    <a:lnTo>
                      <a:pt x="213" y="134"/>
                    </a:lnTo>
                    <a:lnTo>
                      <a:pt x="209" y="110"/>
                    </a:lnTo>
                    <a:lnTo>
                      <a:pt x="200" y="93"/>
                    </a:lnTo>
                    <a:lnTo>
                      <a:pt x="192" y="80"/>
                    </a:lnTo>
                    <a:lnTo>
                      <a:pt x="180" y="73"/>
                    </a:lnTo>
                    <a:lnTo>
                      <a:pt x="170" y="67"/>
                    </a:lnTo>
                    <a:lnTo>
                      <a:pt x="159" y="66"/>
                    </a:lnTo>
                    <a:lnTo>
                      <a:pt x="149" y="65"/>
                    </a:lnTo>
                    <a:lnTo>
                      <a:pt x="128" y="69"/>
                    </a:lnTo>
                    <a:lnTo>
                      <a:pt x="111" y="77"/>
                    </a:lnTo>
                    <a:lnTo>
                      <a:pt x="97" y="94"/>
                    </a:lnTo>
                    <a:lnTo>
                      <a:pt x="85" y="118"/>
                    </a:lnTo>
                    <a:lnTo>
                      <a:pt x="78" y="145"/>
                    </a:lnTo>
                    <a:lnTo>
                      <a:pt x="75" y="178"/>
                    </a:lnTo>
                    <a:lnTo>
                      <a:pt x="78" y="213"/>
                    </a:lnTo>
                    <a:lnTo>
                      <a:pt x="85" y="243"/>
                    </a:lnTo>
                    <a:lnTo>
                      <a:pt x="95" y="267"/>
                    </a:lnTo>
                    <a:lnTo>
                      <a:pt x="109" y="282"/>
                    </a:lnTo>
                    <a:lnTo>
                      <a:pt x="126" y="292"/>
                    </a:lnTo>
                    <a:lnTo>
                      <a:pt x="148" y="295"/>
                    </a:lnTo>
                    <a:lnTo>
                      <a:pt x="166" y="292"/>
                    </a:lnTo>
                    <a:lnTo>
                      <a:pt x="183" y="284"/>
                    </a:lnTo>
                    <a:lnTo>
                      <a:pt x="196" y="270"/>
                    </a:lnTo>
                    <a:lnTo>
                      <a:pt x="206" y="251"/>
                    </a:lnTo>
                    <a:lnTo>
                      <a:pt x="214" y="226"/>
                    </a:lnTo>
                    <a:lnTo>
                      <a:pt x="216" y="214"/>
                    </a:lnTo>
                    <a:lnTo>
                      <a:pt x="284" y="226"/>
                    </a:lnTo>
                    <a:lnTo>
                      <a:pt x="282" y="237"/>
                    </a:lnTo>
                    <a:lnTo>
                      <a:pt x="273" y="272"/>
                    </a:lnTo>
                    <a:lnTo>
                      <a:pt x="257" y="302"/>
                    </a:lnTo>
                    <a:lnTo>
                      <a:pt x="237" y="327"/>
                    </a:lnTo>
                    <a:lnTo>
                      <a:pt x="217" y="342"/>
                    </a:lnTo>
                    <a:lnTo>
                      <a:pt x="196" y="352"/>
                    </a:lnTo>
                    <a:lnTo>
                      <a:pt x="172" y="359"/>
                    </a:lnTo>
                    <a:lnTo>
                      <a:pt x="146" y="360"/>
                    </a:lnTo>
                    <a:lnTo>
                      <a:pt x="114" y="357"/>
                    </a:lnTo>
                    <a:lnTo>
                      <a:pt x="84" y="347"/>
                    </a:lnTo>
                    <a:lnTo>
                      <a:pt x="58" y="330"/>
                    </a:lnTo>
                    <a:lnTo>
                      <a:pt x="37" y="306"/>
                    </a:lnTo>
                    <a:lnTo>
                      <a:pt x="20" y="279"/>
                    </a:lnTo>
                    <a:lnTo>
                      <a:pt x="9" y="250"/>
                    </a:lnTo>
                    <a:lnTo>
                      <a:pt x="2" y="216"/>
                    </a:lnTo>
                    <a:lnTo>
                      <a:pt x="0" y="180"/>
                    </a:lnTo>
                    <a:lnTo>
                      <a:pt x="2" y="144"/>
                    </a:lnTo>
                    <a:lnTo>
                      <a:pt x="9" y="110"/>
                    </a:lnTo>
                    <a:lnTo>
                      <a:pt x="22" y="80"/>
                    </a:lnTo>
                    <a:lnTo>
                      <a:pt x="39" y="53"/>
                    </a:lnTo>
                    <a:lnTo>
                      <a:pt x="60" y="29"/>
                    </a:lnTo>
                    <a:lnTo>
                      <a:pt x="85" y="14"/>
                    </a:lnTo>
                    <a:lnTo>
                      <a:pt x="115" y="4"/>
                    </a:lnTo>
                    <a:lnTo>
                      <a:pt x="1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7" name="Freeform 595"/>
              <p:cNvSpPr>
                <a:spLocks noEditPoints="1"/>
              </p:cNvSpPr>
              <p:nvPr/>
            </p:nvSpPr>
            <p:spPr bwMode="auto">
              <a:xfrm>
                <a:off x="2284413" y="4772025"/>
                <a:ext cx="165100" cy="190500"/>
              </a:xfrm>
              <a:custGeom>
                <a:avLst/>
                <a:gdLst>
                  <a:gd name="T0" fmla="*/ 161 w 312"/>
                  <a:gd name="T1" fmla="*/ 62 h 360"/>
                  <a:gd name="T2" fmla="*/ 140 w 312"/>
                  <a:gd name="T3" fmla="*/ 65 h 360"/>
                  <a:gd name="T4" fmla="*/ 123 w 312"/>
                  <a:gd name="T5" fmla="*/ 72 h 360"/>
                  <a:gd name="T6" fmla="*/ 106 w 312"/>
                  <a:gd name="T7" fmla="*/ 84 h 360"/>
                  <a:gd name="T8" fmla="*/ 96 w 312"/>
                  <a:gd name="T9" fmla="*/ 98 h 360"/>
                  <a:gd name="T10" fmla="*/ 88 w 312"/>
                  <a:gd name="T11" fmla="*/ 115 h 360"/>
                  <a:gd name="T12" fmla="*/ 82 w 312"/>
                  <a:gd name="T13" fmla="*/ 135 h 360"/>
                  <a:gd name="T14" fmla="*/ 232 w 312"/>
                  <a:gd name="T15" fmla="*/ 135 h 360"/>
                  <a:gd name="T16" fmla="*/ 229 w 312"/>
                  <a:gd name="T17" fmla="*/ 118 h 360"/>
                  <a:gd name="T18" fmla="*/ 224 w 312"/>
                  <a:gd name="T19" fmla="*/ 104 h 360"/>
                  <a:gd name="T20" fmla="*/ 215 w 312"/>
                  <a:gd name="T21" fmla="*/ 87 h 360"/>
                  <a:gd name="T22" fmla="*/ 201 w 312"/>
                  <a:gd name="T23" fmla="*/ 73 h 360"/>
                  <a:gd name="T24" fmla="*/ 183 w 312"/>
                  <a:gd name="T25" fmla="*/ 65 h 360"/>
                  <a:gd name="T26" fmla="*/ 161 w 312"/>
                  <a:gd name="T27" fmla="*/ 62 h 360"/>
                  <a:gd name="T28" fmla="*/ 159 w 312"/>
                  <a:gd name="T29" fmla="*/ 0 h 360"/>
                  <a:gd name="T30" fmla="*/ 191 w 312"/>
                  <a:gd name="T31" fmla="*/ 2 h 360"/>
                  <a:gd name="T32" fmla="*/ 221 w 312"/>
                  <a:gd name="T33" fmla="*/ 12 h 360"/>
                  <a:gd name="T34" fmla="*/ 247 w 312"/>
                  <a:gd name="T35" fmla="*/ 26 h 360"/>
                  <a:gd name="T36" fmla="*/ 269 w 312"/>
                  <a:gd name="T37" fmla="*/ 48 h 360"/>
                  <a:gd name="T38" fmla="*/ 286 w 312"/>
                  <a:gd name="T39" fmla="*/ 73 h 360"/>
                  <a:gd name="T40" fmla="*/ 300 w 312"/>
                  <a:gd name="T41" fmla="*/ 104 h 360"/>
                  <a:gd name="T42" fmla="*/ 307 w 312"/>
                  <a:gd name="T43" fmla="*/ 142 h 360"/>
                  <a:gd name="T44" fmla="*/ 310 w 312"/>
                  <a:gd name="T45" fmla="*/ 185 h 360"/>
                  <a:gd name="T46" fmla="*/ 312 w 312"/>
                  <a:gd name="T47" fmla="*/ 196 h 360"/>
                  <a:gd name="T48" fmla="*/ 79 w 312"/>
                  <a:gd name="T49" fmla="*/ 196 h 360"/>
                  <a:gd name="T50" fmla="*/ 82 w 312"/>
                  <a:gd name="T51" fmla="*/ 221 h 360"/>
                  <a:gd name="T52" fmla="*/ 86 w 312"/>
                  <a:gd name="T53" fmla="*/ 244 h 360"/>
                  <a:gd name="T54" fmla="*/ 95 w 312"/>
                  <a:gd name="T55" fmla="*/ 261 h 360"/>
                  <a:gd name="T56" fmla="*/ 105 w 312"/>
                  <a:gd name="T57" fmla="*/ 272 h 360"/>
                  <a:gd name="T58" fmla="*/ 123 w 312"/>
                  <a:gd name="T59" fmla="*/ 285 h 360"/>
                  <a:gd name="T60" fmla="*/ 142 w 312"/>
                  <a:gd name="T61" fmla="*/ 292 h 360"/>
                  <a:gd name="T62" fmla="*/ 161 w 312"/>
                  <a:gd name="T63" fmla="*/ 295 h 360"/>
                  <a:gd name="T64" fmla="*/ 186 w 312"/>
                  <a:gd name="T65" fmla="*/ 292 h 360"/>
                  <a:gd name="T66" fmla="*/ 207 w 312"/>
                  <a:gd name="T67" fmla="*/ 281 h 360"/>
                  <a:gd name="T68" fmla="*/ 224 w 312"/>
                  <a:gd name="T69" fmla="*/ 264 h 360"/>
                  <a:gd name="T70" fmla="*/ 237 w 312"/>
                  <a:gd name="T71" fmla="*/ 240 h 360"/>
                  <a:gd name="T72" fmla="*/ 239 w 312"/>
                  <a:gd name="T73" fmla="*/ 230 h 360"/>
                  <a:gd name="T74" fmla="*/ 309 w 312"/>
                  <a:gd name="T75" fmla="*/ 244 h 360"/>
                  <a:gd name="T76" fmla="*/ 305 w 312"/>
                  <a:gd name="T77" fmla="*/ 257 h 360"/>
                  <a:gd name="T78" fmla="*/ 293 w 312"/>
                  <a:gd name="T79" fmla="*/ 285 h 360"/>
                  <a:gd name="T80" fmla="*/ 275 w 312"/>
                  <a:gd name="T81" fmla="*/ 311 h 360"/>
                  <a:gd name="T82" fmla="*/ 251 w 312"/>
                  <a:gd name="T83" fmla="*/ 330 h 360"/>
                  <a:gd name="T84" fmla="*/ 224 w 312"/>
                  <a:gd name="T85" fmla="*/ 347 h 360"/>
                  <a:gd name="T86" fmla="*/ 193 w 312"/>
                  <a:gd name="T87" fmla="*/ 357 h 360"/>
                  <a:gd name="T88" fmla="*/ 159 w 312"/>
                  <a:gd name="T89" fmla="*/ 360 h 360"/>
                  <a:gd name="T90" fmla="*/ 125 w 312"/>
                  <a:gd name="T91" fmla="*/ 357 h 360"/>
                  <a:gd name="T92" fmla="*/ 93 w 312"/>
                  <a:gd name="T93" fmla="*/ 347 h 360"/>
                  <a:gd name="T94" fmla="*/ 66 w 312"/>
                  <a:gd name="T95" fmla="*/ 332 h 360"/>
                  <a:gd name="T96" fmla="*/ 44 w 312"/>
                  <a:gd name="T97" fmla="*/ 311 h 360"/>
                  <a:gd name="T98" fmla="*/ 24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6 w 312"/>
                  <a:gd name="T119" fmla="*/ 2 h 360"/>
                  <a:gd name="T120" fmla="*/ 159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0" y="65"/>
                    </a:lnTo>
                    <a:lnTo>
                      <a:pt x="123" y="72"/>
                    </a:lnTo>
                    <a:lnTo>
                      <a:pt x="106" y="84"/>
                    </a:lnTo>
                    <a:lnTo>
                      <a:pt x="96" y="98"/>
                    </a:lnTo>
                    <a:lnTo>
                      <a:pt x="88" y="115"/>
                    </a:lnTo>
                    <a:lnTo>
                      <a:pt x="82" y="135"/>
                    </a:lnTo>
                    <a:lnTo>
                      <a:pt x="232" y="135"/>
                    </a:lnTo>
                    <a:lnTo>
                      <a:pt x="229" y="118"/>
                    </a:lnTo>
                    <a:lnTo>
                      <a:pt x="224" y="104"/>
                    </a:lnTo>
                    <a:lnTo>
                      <a:pt x="215" y="87"/>
                    </a:lnTo>
                    <a:lnTo>
                      <a:pt x="201" y="73"/>
                    </a:lnTo>
                    <a:lnTo>
                      <a:pt x="183" y="65"/>
                    </a:lnTo>
                    <a:lnTo>
                      <a:pt x="161" y="62"/>
                    </a:lnTo>
                    <a:close/>
                    <a:moveTo>
                      <a:pt x="159" y="0"/>
                    </a:moveTo>
                    <a:lnTo>
                      <a:pt x="191" y="2"/>
                    </a:lnTo>
                    <a:lnTo>
                      <a:pt x="221" y="12"/>
                    </a:lnTo>
                    <a:lnTo>
                      <a:pt x="247" y="26"/>
                    </a:lnTo>
                    <a:lnTo>
                      <a:pt x="269" y="48"/>
                    </a:lnTo>
                    <a:lnTo>
                      <a:pt x="286" y="73"/>
                    </a:lnTo>
                    <a:lnTo>
                      <a:pt x="300" y="104"/>
                    </a:lnTo>
                    <a:lnTo>
                      <a:pt x="307" y="142"/>
                    </a:lnTo>
                    <a:lnTo>
                      <a:pt x="310" y="185"/>
                    </a:lnTo>
                    <a:lnTo>
                      <a:pt x="312" y="196"/>
                    </a:lnTo>
                    <a:lnTo>
                      <a:pt x="79" y="196"/>
                    </a:lnTo>
                    <a:lnTo>
                      <a:pt x="82" y="221"/>
                    </a:lnTo>
                    <a:lnTo>
                      <a:pt x="86" y="244"/>
                    </a:lnTo>
                    <a:lnTo>
                      <a:pt x="95" y="261"/>
                    </a:lnTo>
                    <a:lnTo>
                      <a:pt x="105" y="272"/>
                    </a:lnTo>
                    <a:lnTo>
                      <a:pt x="123" y="285"/>
                    </a:lnTo>
                    <a:lnTo>
                      <a:pt x="142" y="292"/>
                    </a:lnTo>
                    <a:lnTo>
                      <a:pt x="161" y="295"/>
                    </a:lnTo>
                    <a:lnTo>
                      <a:pt x="186" y="292"/>
                    </a:lnTo>
                    <a:lnTo>
                      <a:pt x="207" y="281"/>
                    </a:lnTo>
                    <a:lnTo>
                      <a:pt x="224" y="264"/>
                    </a:lnTo>
                    <a:lnTo>
                      <a:pt x="237" y="240"/>
                    </a:lnTo>
                    <a:lnTo>
                      <a:pt x="239" y="230"/>
                    </a:lnTo>
                    <a:lnTo>
                      <a:pt x="309" y="244"/>
                    </a:lnTo>
                    <a:lnTo>
                      <a:pt x="305" y="257"/>
                    </a:lnTo>
                    <a:lnTo>
                      <a:pt x="293" y="285"/>
                    </a:lnTo>
                    <a:lnTo>
                      <a:pt x="275" y="311"/>
                    </a:lnTo>
                    <a:lnTo>
                      <a:pt x="251" y="330"/>
                    </a:lnTo>
                    <a:lnTo>
                      <a:pt x="224" y="347"/>
                    </a:lnTo>
                    <a:lnTo>
                      <a:pt x="193" y="357"/>
                    </a:lnTo>
                    <a:lnTo>
                      <a:pt x="159" y="360"/>
                    </a:lnTo>
                    <a:lnTo>
                      <a:pt x="125" y="357"/>
                    </a:lnTo>
                    <a:lnTo>
                      <a:pt x="93" y="347"/>
                    </a:lnTo>
                    <a:lnTo>
                      <a:pt x="66" y="332"/>
                    </a:lnTo>
                    <a:lnTo>
                      <a:pt x="44" y="311"/>
                    </a:lnTo>
                    <a:lnTo>
                      <a:pt x="24" y="284"/>
                    </a:lnTo>
                    <a:lnTo>
                      <a:pt x="11" y="254"/>
                    </a:lnTo>
                    <a:lnTo>
                      <a:pt x="3" y="219"/>
                    </a:lnTo>
                    <a:lnTo>
                      <a:pt x="0" y="182"/>
                    </a:lnTo>
                    <a:lnTo>
                      <a:pt x="3" y="144"/>
                    </a:lnTo>
                    <a:lnTo>
                      <a:pt x="11" y="108"/>
                    </a:lnTo>
                    <a:lnTo>
                      <a:pt x="25" y="77"/>
                    </a:lnTo>
                    <a:lnTo>
                      <a:pt x="45" y="50"/>
                    </a:lnTo>
                    <a:lnTo>
                      <a:pt x="69" y="28"/>
                    </a:lnTo>
                    <a:lnTo>
                      <a:pt x="96" y="12"/>
                    </a:lnTo>
                    <a:lnTo>
                      <a:pt x="126"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8" name="Freeform 596"/>
              <p:cNvSpPr>
                <a:spLocks/>
              </p:cNvSpPr>
              <p:nvPr/>
            </p:nvSpPr>
            <p:spPr bwMode="auto">
              <a:xfrm>
                <a:off x="2449513" y="4772025"/>
                <a:ext cx="158750" cy="190500"/>
              </a:xfrm>
              <a:custGeom>
                <a:avLst/>
                <a:gdLst>
                  <a:gd name="T0" fmla="*/ 181 w 300"/>
                  <a:gd name="T1" fmla="*/ 2 h 360"/>
                  <a:gd name="T2" fmla="*/ 238 w 300"/>
                  <a:gd name="T3" fmla="*/ 22 h 360"/>
                  <a:gd name="T4" fmla="*/ 275 w 300"/>
                  <a:gd name="T5" fmla="*/ 62 h 360"/>
                  <a:gd name="T6" fmla="*/ 290 w 300"/>
                  <a:gd name="T7" fmla="*/ 101 h 360"/>
                  <a:gd name="T8" fmla="*/ 218 w 300"/>
                  <a:gd name="T9" fmla="*/ 107 h 360"/>
                  <a:gd name="T10" fmla="*/ 193 w 300"/>
                  <a:gd name="T11" fmla="*/ 76 h 360"/>
                  <a:gd name="T12" fmla="*/ 149 w 300"/>
                  <a:gd name="T13" fmla="*/ 65 h 360"/>
                  <a:gd name="T14" fmla="*/ 105 w 300"/>
                  <a:gd name="T15" fmla="*/ 76 h 360"/>
                  <a:gd name="T16" fmla="*/ 91 w 300"/>
                  <a:gd name="T17" fmla="*/ 100 h 360"/>
                  <a:gd name="T18" fmla="*/ 93 w 300"/>
                  <a:gd name="T19" fmla="*/ 110 h 360"/>
                  <a:gd name="T20" fmla="*/ 103 w 300"/>
                  <a:gd name="T21" fmla="*/ 123 h 360"/>
                  <a:gd name="T22" fmla="*/ 132 w 300"/>
                  <a:gd name="T23" fmla="*/ 132 h 360"/>
                  <a:gd name="T24" fmla="*/ 224 w 300"/>
                  <a:gd name="T25" fmla="*/ 151 h 360"/>
                  <a:gd name="T26" fmla="*/ 266 w 300"/>
                  <a:gd name="T27" fmla="*/ 175 h 360"/>
                  <a:gd name="T28" fmla="*/ 290 w 300"/>
                  <a:gd name="T29" fmla="*/ 203 h 360"/>
                  <a:gd name="T30" fmla="*/ 300 w 300"/>
                  <a:gd name="T31" fmla="*/ 234 h 360"/>
                  <a:gd name="T32" fmla="*/ 298 w 300"/>
                  <a:gd name="T33" fmla="*/ 274 h 360"/>
                  <a:gd name="T34" fmla="*/ 278 w 300"/>
                  <a:gd name="T35" fmla="*/ 315 h 360"/>
                  <a:gd name="T36" fmla="*/ 238 w 300"/>
                  <a:gd name="T37" fmla="*/ 343 h 360"/>
                  <a:gd name="T38" fmla="*/ 186 w 300"/>
                  <a:gd name="T39" fmla="*/ 359 h 360"/>
                  <a:gd name="T40" fmla="*/ 117 w 300"/>
                  <a:gd name="T41" fmla="*/ 357 h 360"/>
                  <a:gd name="T42" fmla="*/ 56 w 300"/>
                  <a:gd name="T43" fmla="*/ 335 h 360"/>
                  <a:gd name="T44" fmla="*/ 15 w 300"/>
                  <a:gd name="T45" fmla="*/ 291 h 360"/>
                  <a:gd name="T46" fmla="*/ 0 w 300"/>
                  <a:gd name="T47" fmla="*/ 247 h 360"/>
                  <a:gd name="T48" fmla="*/ 75 w 300"/>
                  <a:gd name="T49" fmla="*/ 244 h 360"/>
                  <a:gd name="T50" fmla="*/ 95 w 300"/>
                  <a:gd name="T51" fmla="*/ 277 h 360"/>
                  <a:gd name="T52" fmla="*/ 134 w 300"/>
                  <a:gd name="T53" fmla="*/ 294 h 360"/>
                  <a:gd name="T54" fmla="*/ 188 w 300"/>
                  <a:gd name="T55" fmla="*/ 292 h 360"/>
                  <a:gd name="T56" fmla="*/ 218 w 300"/>
                  <a:gd name="T57" fmla="*/ 275 h 360"/>
                  <a:gd name="T58" fmla="*/ 225 w 300"/>
                  <a:gd name="T59" fmla="*/ 254 h 360"/>
                  <a:gd name="T60" fmla="*/ 221 w 300"/>
                  <a:gd name="T61" fmla="*/ 238 h 360"/>
                  <a:gd name="T62" fmla="*/ 200 w 300"/>
                  <a:gd name="T63" fmla="*/ 224 h 360"/>
                  <a:gd name="T64" fmla="*/ 112 w 300"/>
                  <a:gd name="T65" fmla="*/ 206 h 360"/>
                  <a:gd name="T66" fmla="*/ 62 w 300"/>
                  <a:gd name="T67" fmla="*/ 188 h 360"/>
                  <a:gd name="T68" fmla="*/ 28 w 300"/>
                  <a:gd name="T69" fmla="*/ 154 h 360"/>
                  <a:gd name="T70" fmla="*/ 17 w 300"/>
                  <a:gd name="T71" fmla="*/ 106 h 360"/>
                  <a:gd name="T72" fmla="*/ 25 w 300"/>
                  <a:gd name="T73" fmla="*/ 65 h 360"/>
                  <a:gd name="T74" fmla="*/ 52 w 300"/>
                  <a:gd name="T75" fmla="*/ 29 h 360"/>
                  <a:gd name="T76" fmla="*/ 93 w 300"/>
                  <a:gd name="T77" fmla="*/ 7 h 360"/>
                  <a:gd name="T78" fmla="*/ 146 w 300"/>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0" h="360">
                    <a:moveTo>
                      <a:pt x="146" y="0"/>
                    </a:moveTo>
                    <a:lnTo>
                      <a:pt x="181" y="2"/>
                    </a:lnTo>
                    <a:lnTo>
                      <a:pt x="212" y="9"/>
                    </a:lnTo>
                    <a:lnTo>
                      <a:pt x="238" y="22"/>
                    </a:lnTo>
                    <a:lnTo>
                      <a:pt x="258" y="39"/>
                    </a:lnTo>
                    <a:lnTo>
                      <a:pt x="275" y="62"/>
                    </a:lnTo>
                    <a:lnTo>
                      <a:pt x="286" y="90"/>
                    </a:lnTo>
                    <a:lnTo>
                      <a:pt x="290" y="101"/>
                    </a:lnTo>
                    <a:lnTo>
                      <a:pt x="221" y="117"/>
                    </a:lnTo>
                    <a:lnTo>
                      <a:pt x="218" y="107"/>
                    </a:lnTo>
                    <a:lnTo>
                      <a:pt x="207" y="89"/>
                    </a:lnTo>
                    <a:lnTo>
                      <a:pt x="193" y="76"/>
                    </a:lnTo>
                    <a:lnTo>
                      <a:pt x="173" y="67"/>
                    </a:lnTo>
                    <a:lnTo>
                      <a:pt x="149" y="65"/>
                    </a:lnTo>
                    <a:lnTo>
                      <a:pt x="125" y="67"/>
                    </a:lnTo>
                    <a:lnTo>
                      <a:pt x="105" y="76"/>
                    </a:lnTo>
                    <a:lnTo>
                      <a:pt x="95" y="86"/>
                    </a:lnTo>
                    <a:lnTo>
                      <a:pt x="91" y="100"/>
                    </a:lnTo>
                    <a:lnTo>
                      <a:pt x="92" y="104"/>
                    </a:lnTo>
                    <a:lnTo>
                      <a:pt x="93" y="110"/>
                    </a:lnTo>
                    <a:lnTo>
                      <a:pt x="96" y="115"/>
                    </a:lnTo>
                    <a:lnTo>
                      <a:pt x="103" y="123"/>
                    </a:lnTo>
                    <a:lnTo>
                      <a:pt x="115" y="128"/>
                    </a:lnTo>
                    <a:lnTo>
                      <a:pt x="132" y="132"/>
                    </a:lnTo>
                    <a:lnTo>
                      <a:pt x="193" y="144"/>
                    </a:lnTo>
                    <a:lnTo>
                      <a:pt x="224" y="151"/>
                    </a:lnTo>
                    <a:lnTo>
                      <a:pt x="248" y="162"/>
                    </a:lnTo>
                    <a:lnTo>
                      <a:pt x="266" y="175"/>
                    </a:lnTo>
                    <a:lnTo>
                      <a:pt x="281" y="188"/>
                    </a:lnTo>
                    <a:lnTo>
                      <a:pt x="290" y="203"/>
                    </a:lnTo>
                    <a:lnTo>
                      <a:pt x="296" y="219"/>
                    </a:lnTo>
                    <a:lnTo>
                      <a:pt x="300" y="234"/>
                    </a:lnTo>
                    <a:lnTo>
                      <a:pt x="300" y="250"/>
                    </a:lnTo>
                    <a:lnTo>
                      <a:pt x="298" y="274"/>
                    </a:lnTo>
                    <a:lnTo>
                      <a:pt x="290" y="295"/>
                    </a:lnTo>
                    <a:lnTo>
                      <a:pt x="278" y="315"/>
                    </a:lnTo>
                    <a:lnTo>
                      <a:pt x="259" y="330"/>
                    </a:lnTo>
                    <a:lnTo>
                      <a:pt x="238" y="343"/>
                    </a:lnTo>
                    <a:lnTo>
                      <a:pt x="214" y="353"/>
                    </a:lnTo>
                    <a:lnTo>
                      <a:pt x="186" y="359"/>
                    </a:lnTo>
                    <a:lnTo>
                      <a:pt x="156" y="360"/>
                    </a:lnTo>
                    <a:lnTo>
                      <a:pt x="117" y="357"/>
                    </a:lnTo>
                    <a:lnTo>
                      <a:pt x="85" y="349"/>
                    </a:lnTo>
                    <a:lnTo>
                      <a:pt x="56" y="335"/>
                    </a:lnTo>
                    <a:lnTo>
                      <a:pt x="34" y="316"/>
                    </a:lnTo>
                    <a:lnTo>
                      <a:pt x="15" y="291"/>
                    </a:lnTo>
                    <a:lnTo>
                      <a:pt x="4" y="260"/>
                    </a:lnTo>
                    <a:lnTo>
                      <a:pt x="0" y="247"/>
                    </a:lnTo>
                    <a:lnTo>
                      <a:pt x="71" y="233"/>
                    </a:lnTo>
                    <a:lnTo>
                      <a:pt x="75" y="244"/>
                    </a:lnTo>
                    <a:lnTo>
                      <a:pt x="82" y="262"/>
                    </a:lnTo>
                    <a:lnTo>
                      <a:pt x="95" y="277"/>
                    </a:lnTo>
                    <a:lnTo>
                      <a:pt x="112" y="286"/>
                    </a:lnTo>
                    <a:lnTo>
                      <a:pt x="134" y="294"/>
                    </a:lnTo>
                    <a:lnTo>
                      <a:pt x="163" y="295"/>
                    </a:lnTo>
                    <a:lnTo>
                      <a:pt x="188" y="292"/>
                    </a:lnTo>
                    <a:lnTo>
                      <a:pt x="208" y="284"/>
                    </a:lnTo>
                    <a:lnTo>
                      <a:pt x="218" y="275"/>
                    </a:lnTo>
                    <a:lnTo>
                      <a:pt x="222" y="265"/>
                    </a:lnTo>
                    <a:lnTo>
                      <a:pt x="225" y="254"/>
                    </a:lnTo>
                    <a:lnTo>
                      <a:pt x="224" y="247"/>
                    </a:lnTo>
                    <a:lnTo>
                      <a:pt x="221" y="238"/>
                    </a:lnTo>
                    <a:lnTo>
                      <a:pt x="212" y="231"/>
                    </a:lnTo>
                    <a:lnTo>
                      <a:pt x="200" y="224"/>
                    </a:lnTo>
                    <a:lnTo>
                      <a:pt x="180" y="219"/>
                    </a:lnTo>
                    <a:lnTo>
                      <a:pt x="112" y="206"/>
                    </a:lnTo>
                    <a:lnTo>
                      <a:pt x="86" y="199"/>
                    </a:lnTo>
                    <a:lnTo>
                      <a:pt x="62" y="188"/>
                    </a:lnTo>
                    <a:lnTo>
                      <a:pt x="44" y="173"/>
                    </a:lnTo>
                    <a:lnTo>
                      <a:pt x="28" y="154"/>
                    </a:lnTo>
                    <a:lnTo>
                      <a:pt x="20" y="131"/>
                    </a:lnTo>
                    <a:lnTo>
                      <a:pt x="17" y="106"/>
                    </a:lnTo>
                    <a:lnTo>
                      <a:pt x="18" y="84"/>
                    </a:lnTo>
                    <a:lnTo>
                      <a:pt x="25" y="65"/>
                    </a:lnTo>
                    <a:lnTo>
                      <a:pt x="37" y="46"/>
                    </a:lnTo>
                    <a:lnTo>
                      <a:pt x="52" y="29"/>
                    </a:lnTo>
                    <a:lnTo>
                      <a:pt x="72" y="16"/>
                    </a:lnTo>
                    <a:lnTo>
                      <a:pt x="93" y="7"/>
                    </a:lnTo>
                    <a:lnTo>
                      <a:pt x="119"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19" name="Freeform 597"/>
              <p:cNvSpPr>
                <a:spLocks/>
              </p:cNvSpPr>
              <p:nvPr/>
            </p:nvSpPr>
            <p:spPr bwMode="auto">
              <a:xfrm>
                <a:off x="1852613" y="4371975"/>
                <a:ext cx="219075" cy="295275"/>
              </a:xfrm>
              <a:custGeom>
                <a:avLst/>
                <a:gdLst>
                  <a:gd name="T0" fmla="*/ 385 w 414"/>
                  <a:gd name="T1" fmla="*/ 0 h 560"/>
                  <a:gd name="T2" fmla="*/ 389 w 414"/>
                  <a:gd name="T3" fmla="*/ 2 h 560"/>
                  <a:gd name="T4" fmla="*/ 395 w 414"/>
                  <a:gd name="T5" fmla="*/ 3 h 560"/>
                  <a:gd name="T6" fmla="*/ 399 w 414"/>
                  <a:gd name="T7" fmla="*/ 6 h 560"/>
                  <a:gd name="T8" fmla="*/ 402 w 414"/>
                  <a:gd name="T9" fmla="*/ 10 h 560"/>
                  <a:gd name="T10" fmla="*/ 403 w 414"/>
                  <a:gd name="T11" fmla="*/ 14 h 560"/>
                  <a:gd name="T12" fmla="*/ 404 w 414"/>
                  <a:gd name="T13" fmla="*/ 20 h 560"/>
                  <a:gd name="T14" fmla="*/ 404 w 414"/>
                  <a:gd name="T15" fmla="*/ 85 h 560"/>
                  <a:gd name="T16" fmla="*/ 400 w 414"/>
                  <a:gd name="T17" fmla="*/ 98 h 560"/>
                  <a:gd name="T18" fmla="*/ 392 w 414"/>
                  <a:gd name="T19" fmla="*/ 113 h 560"/>
                  <a:gd name="T20" fmla="*/ 378 w 414"/>
                  <a:gd name="T21" fmla="*/ 133 h 560"/>
                  <a:gd name="T22" fmla="*/ 200 w 414"/>
                  <a:gd name="T23" fmla="*/ 388 h 560"/>
                  <a:gd name="T24" fmla="*/ 240 w 414"/>
                  <a:gd name="T25" fmla="*/ 388 h 560"/>
                  <a:gd name="T26" fmla="*/ 280 w 414"/>
                  <a:gd name="T27" fmla="*/ 392 h 560"/>
                  <a:gd name="T28" fmla="*/ 319 w 414"/>
                  <a:gd name="T29" fmla="*/ 400 h 560"/>
                  <a:gd name="T30" fmla="*/ 359 w 414"/>
                  <a:gd name="T31" fmla="*/ 412 h 560"/>
                  <a:gd name="T32" fmla="*/ 396 w 414"/>
                  <a:gd name="T33" fmla="*/ 430 h 560"/>
                  <a:gd name="T34" fmla="*/ 406 w 414"/>
                  <a:gd name="T35" fmla="*/ 438 h 560"/>
                  <a:gd name="T36" fmla="*/ 412 w 414"/>
                  <a:gd name="T37" fmla="*/ 448 h 560"/>
                  <a:gd name="T38" fmla="*/ 414 w 414"/>
                  <a:gd name="T39" fmla="*/ 460 h 560"/>
                  <a:gd name="T40" fmla="*/ 414 w 414"/>
                  <a:gd name="T41" fmla="*/ 542 h 560"/>
                  <a:gd name="T42" fmla="*/ 412 w 414"/>
                  <a:gd name="T43" fmla="*/ 550 h 560"/>
                  <a:gd name="T44" fmla="*/ 406 w 414"/>
                  <a:gd name="T45" fmla="*/ 557 h 560"/>
                  <a:gd name="T46" fmla="*/ 399 w 414"/>
                  <a:gd name="T47" fmla="*/ 560 h 560"/>
                  <a:gd name="T48" fmla="*/ 389 w 414"/>
                  <a:gd name="T49" fmla="*/ 559 h 560"/>
                  <a:gd name="T50" fmla="*/ 342 w 414"/>
                  <a:gd name="T51" fmla="*/ 537 h 560"/>
                  <a:gd name="T52" fmla="*/ 291 w 414"/>
                  <a:gd name="T53" fmla="*/ 523 h 560"/>
                  <a:gd name="T54" fmla="*/ 239 w 414"/>
                  <a:gd name="T55" fmla="*/ 516 h 560"/>
                  <a:gd name="T56" fmla="*/ 185 w 414"/>
                  <a:gd name="T57" fmla="*/ 515 h 560"/>
                  <a:gd name="T58" fmla="*/ 131 w 414"/>
                  <a:gd name="T59" fmla="*/ 522 h 560"/>
                  <a:gd name="T60" fmla="*/ 77 w 414"/>
                  <a:gd name="T61" fmla="*/ 537 h 560"/>
                  <a:gd name="T62" fmla="*/ 26 w 414"/>
                  <a:gd name="T63" fmla="*/ 559 h 560"/>
                  <a:gd name="T64" fmla="*/ 16 w 414"/>
                  <a:gd name="T65" fmla="*/ 560 h 560"/>
                  <a:gd name="T66" fmla="*/ 9 w 414"/>
                  <a:gd name="T67" fmla="*/ 557 h 560"/>
                  <a:gd name="T68" fmla="*/ 3 w 414"/>
                  <a:gd name="T69" fmla="*/ 550 h 560"/>
                  <a:gd name="T70" fmla="*/ 0 w 414"/>
                  <a:gd name="T71" fmla="*/ 542 h 560"/>
                  <a:gd name="T72" fmla="*/ 0 w 414"/>
                  <a:gd name="T73" fmla="*/ 464 h 560"/>
                  <a:gd name="T74" fmla="*/ 2 w 414"/>
                  <a:gd name="T75" fmla="*/ 448 h 560"/>
                  <a:gd name="T76" fmla="*/ 5 w 414"/>
                  <a:gd name="T77" fmla="*/ 430 h 560"/>
                  <a:gd name="T78" fmla="*/ 13 w 414"/>
                  <a:gd name="T79" fmla="*/ 412 h 560"/>
                  <a:gd name="T80" fmla="*/ 220 w 414"/>
                  <a:gd name="T81" fmla="*/ 116 h 560"/>
                  <a:gd name="T82" fmla="*/ 40 w 414"/>
                  <a:gd name="T83" fmla="*/ 116 h 560"/>
                  <a:gd name="T84" fmla="*/ 34 w 414"/>
                  <a:gd name="T85" fmla="*/ 115 h 560"/>
                  <a:gd name="T86" fmla="*/ 30 w 414"/>
                  <a:gd name="T87" fmla="*/ 113 h 560"/>
                  <a:gd name="T88" fmla="*/ 26 w 414"/>
                  <a:gd name="T89" fmla="*/ 110 h 560"/>
                  <a:gd name="T90" fmla="*/ 23 w 414"/>
                  <a:gd name="T91" fmla="*/ 106 h 560"/>
                  <a:gd name="T92" fmla="*/ 22 w 414"/>
                  <a:gd name="T93" fmla="*/ 102 h 560"/>
                  <a:gd name="T94" fmla="*/ 20 w 414"/>
                  <a:gd name="T95" fmla="*/ 96 h 560"/>
                  <a:gd name="T96" fmla="*/ 20 w 414"/>
                  <a:gd name="T97" fmla="*/ 20 h 560"/>
                  <a:gd name="T98" fmla="*/ 22 w 414"/>
                  <a:gd name="T99" fmla="*/ 14 h 560"/>
                  <a:gd name="T100" fmla="*/ 23 w 414"/>
                  <a:gd name="T101" fmla="*/ 10 h 560"/>
                  <a:gd name="T102" fmla="*/ 26 w 414"/>
                  <a:gd name="T103" fmla="*/ 6 h 560"/>
                  <a:gd name="T104" fmla="*/ 30 w 414"/>
                  <a:gd name="T105" fmla="*/ 3 h 560"/>
                  <a:gd name="T106" fmla="*/ 34 w 414"/>
                  <a:gd name="T107" fmla="*/ 2 h 560"/>
                  <a:gd name="T108" fmla="*/ 40 w 414"/>
                  <a:gd name="T109" fmla="*/ 0 h 560"/>
                  <a:gd name="T110" fmla="*/ 385 w 414"/>
                  <a:gd name="T111"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60">
                    <a:moveTo>
                      <a:pt x="385" y="0"/>
                    </a:moveTo>
                    <a:lnTo>
                      <a:pt x="389" y="2"/>
                    </a:lnTo>
                    <a:lnTo>
                      <a:pt x="395" y="3"/>
                    </a:lnTo>
                    <a:lnTo>
                      <a:pt x="399" y="6"/>
                    </a:lnTo>
                    <a:lnTo>
                      <a:pt x="402" y="10"/>
                    </a:lnTo>
                    <a:lnTo>
                      <a:pt x="403" y="14"/>
                    </a:lnTo>
                    <a:lnTo>
                      <a:pt x="404" y="20"/>
                    </a:lnTo>
                    <a:lnTo>
                      <a:pt x="404" y="85"/>
                    </a:lnTo>
                    <a:lnTo>
                      <a:pt x="400" y="98"/>
                    </a:lnTo>
                    <a:lnTo>
                      <a:pt x="392" y="113"/>
                    </a:lnTo>
                    <a:lnTo>
                      <a:pt x="378" y="133"/>
                    </a:lnTo>
                    <a:lnTo>
                      <a:pt x="200" y="388"/>
                    </a:lnTo>
                    <a:lnTo>
                      <a:pt x="240" y="388"/>
                    </a:lnTo>
                    <a:lnTo>
                      <a:pt x="280" y="392"/>
                    </a:lnTo>
                    <a:lnTo>
                      <a:pt x="319" y="400"/>
                    </a:lnTo>
                    <a:lnTo>
                      <a:pt x="359" y="412"/>
                    </a:lnTo>
                    <a:lnTo>
                      <a:pt x="396" y="430"/>
                    </a:lnTo>
                    <a:lnTo>
                      <a:pt x="406" y="438"/>
                    </a:lnTo>
                    <a:lnTo>
                      <a:pt x="412" y="448"/>
                    </a:lnTo>
                    <a:lnTo>
                      <a:pt x="414" y="460"/>
                    </a:lnTo>
                    <a:lnTo>
                      <a:pt x="414" y="542"/>
                    </a:lnTo>
                    <a:lnTo>
                      <a:pt x="412" y="550"/>
                    </a:lnTo>
                    <a:lnTo>
                      <a:pt x="406" y="557"/>
                    </a:lnTo>
                    <a:lnTo>
                      <a:pt x="399" y="560"/>
                    </a:lnTo>
                    <a:lnTo>
                      <a:pt x="389" y="559"/>
                    </a:lnTo>
                    <a:lnTo>
                      <a:pt x="342" y="537"/>
                    </a:lnTo>
                    <a:lnTo>
                      <a:pt x="291" y="523"/>
                    </a:lnTo>
                    <a:lnTo>
                      <a:pt x="239" y="516"/>
                    </a:lnTo>
                    <a:lnTo>
                      <a:pt x="185" y="515"/>
                    </a:lnTo>
                    <a:lnTo>
                      <a:pt x="131" y="522"/>
                    </a:lnTo>
                    <a:lnTo>
                      <a:pt x="77" y="537"/>
                    </a:lnTo>
                    <a:lnTo>
                      <a:pt x="26" y="559"/>
                    </a:lnTo>
                    <a:lnTo>
                      <a:pt x="16" y="560"/>
                    </a:lnTo>
                    <a:lnTo>
                      <a:pt x="9" y="557"/>
                    </a:lnTo>
                    <a:lnTo>
                      <a:pt x="3" y="550"/>
                    </a:lnTo>
                    <a:lnTo>
                      <a:pt x="0" y="542"/>
                    </a:lnTo>
                    <a:lnTo>
                      <a:pt x="0" y="464"/>
                    </a:lnTo>
                    <a:lnTo>
                      <a:pt x="2" y="448"/>
                    </a:lnTo>
                    <a:lnTo>
                      <a:pt x="5" y="430"/>
                    </a:lnTo>
                    <a:lnTo>
                      <a:pt x="13" y="412"/>
                    </a:lnTo>
                    <a:lnTo>
                      <a:pt x="220" y="116"/>
                    </a:lnTo>
                    <a:lnTo>
                      <a:pt x="40" y="116"/>
                    </a:lnTo>
                    <a:lnTo>
                      <a:pt x="34" y="115"/>
                    </a:lnTo>
                    <a:lnTo>
                      <a:pt x="30" y="113"/>
                    </a:lnTo>
                    <a:lnTo>
                      <a:pt x="26" y="110"/>
                    </a:lnTo>
                    <a:lnTo>
                      <a:pt x="23" y="106"/>
                    </a:lnTo>
                    <a:lnTo>
                      <a:pt x="22" y="102"/>
                    </a:lnTo>
                    <a:lnTo>
                      <a:pt x="20" y="96"/>
                    </a:lnTo>
                    <a:lnTo>
                      <a:pt x="20" y="20"/>
                    </a:lnTo>
                    <a:lnTo>
                      <a:pt x="22" y="14"/>
                    </a:lnTo>
                    <a:lnTo>
                      <a:pt x="23" y="10"/>
                    </a:lnTo>
                    <a:lnTo>
                      <a:pt x="26" y="6"/>
                    </a:lnTo>
                    <a:lnTo>
                      <a:pt x="30" y="3"/>
                    </a:lnTo>
                    <a:lnTo>
                      <a:pt x="34" y="2"/>
                    </a:lnTo>
                    <a:lnTo>
                      <a:pt x="40" y="0"/>
                    </a:lnTo>
                    <a:lnTo>
                      <a:pt x="3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20" name="Freeform 598"/>
              <p:cNvSpPr>
                <a:spLocks/>
              </p:cNvSpPr>
              <p:nvPr/>
            </p:nvSpPr>
            <p:spPr bwMode="auto">
              <a:xfrm>
                <a:off x="1146175" y="4365625"/>
                <a:ext cx="373063" cy="309563"/>
              </a:xfrm>
              <a:custGeom>
                <a:avLst/>
                <a:gdLst>
                  <a:gd name="T0" fmla="*/ 306 w 705"/>
                  <a:gd name="T1" fmla="*/ 3 h 584"/>
                  <a:gd name="T2" fmla="*/ 357 w 705"/>
                  <a:gd name="T3" fmla="*/ 24 h 584"/>
                  <a:gd name="T4" fmla="*/ 395 w 705"/>
                  <a:gd name="T5" fmla="*/ 70 h 584"/>
                  <a:gd name="T6" fmla="*/ 424 w 705"/>
                  <a:gd name="T7" fmla="*/ 72 h 584"/>
                  <a:gd name="T8" fmla="*/ 459 w 705"/>
                  <a:gd name="T9" fmla="*/ 33 h 584"/>
                  <a:gd name="T10" fmla="*/ 505 w 705"/>
                  <a:gd name="T11" fmla="*/ 9 h 584"/>
                  <a:gd name="T12" fmla="*/ 556 w 705"/>
                  <a:gd name="T13" fmla="*/ 0 h 584"/>
                  <a:gd name="T14" fmla="*/ 610 w 705"/>
                  <a:gd name="T15" fmla="*/ 10 h 584"/>
                  <a:gd name="T16" fmla="*/ 658 w 705"/>
                  <a:gd name="T17" fmla="*/ 37 h 584"/>
                  <a:gd name="T18" fmla="*/ 690 w 705"/>
                  <a:gd name="T19" fmla="*/ 84 h 584"/>
                  <a:gd name="T20" fmla="*/ 703 w 705"/>
                  <a:gd name="T21" fmla="*/ 139 h 584"/>
                  <a:gd name="T22" fmla="*/ 705 w 705"/>
                  <a:gd name="T23" fmla="*/ 198 h 584"/>
                  <a:gd name="T24" fmla="*/ 703 w 705"/>
                  <a:gd name="T25" fmla="*/ 566 h 584"/>
                  <a:gd name="T26" fmla="*/ 700 w 705"/>
                  <a:gd name="T27" fmla="*/ 577 h 584"/>
                  <a:gd name="T28" fmla="*/ 690 w 705"/>
                  <a:gd name="T29" fmla="*/ 584 h 584"/>
                  <a:gd name="T30" fmla="*/ 578 w 705"/>
                  <a:gd name="T31" fmla="*/ 584 h 584"/>
                  <a:gd name="T32" fmla="*/ 568 w 705"/>
                  <a:gd name="T33" fmla="*/ 580 h 584"/>
                  <a:gd name="T34" fmla="*/ 561 w 705"/>
                  <a:gd name="T35" fmla="*/ 571 h 584"/>
                  <a:gd name="T36" fmla="*/ 560 w 705"/>
                  <a:gd name="T37" fmla="*/ 282 h 584"/>
                  <a:gd name="T38" fmla="*/ 560 w 705"/>
                  <a:gd name="T39" fmla="*/ 242 h 584"/>
                  <a:gd name="T40" fmla="*/ 560 w 705"/>
                  <a:gd name="T41" fmla="*/ 197 h 584"/>
                  <a:gd name="T42" fmla="*/ 551 w 705"/>
                  <a:gd name="T43" fmla="*/ 163 h 584"/>
                  <a:gd name="T44" fmla="*/ 529 w 705"/>
                  <a:gd name="T45" fmla="*/ 140 h 584"/>
                  <a:gd name="T46" fmla="*/ 496 w 705"/>
                  <a:gd name="T47" fmla="*/ 135 h 584"/>
                  <a:gd name="T48" fmla="*/ 459 w 705"/>
                  <a:gd name="T49" fmla="*/ 147 h 584"/>
                  <a:gd name="T50" fmla="*/ 434 w 705"/>
                  <a:gd name="T51" fmla="*/ 178 h 584"/>
                  <a:gd name="T52" fmla="*/ 424 w 705"/>
                  <a:gd name="T53" fmla="*/ 229 h 584"/>
                  <a:gd name="T54" fmla="*/ 424 w 705"/>
                  <a:gd name="T55" fmla="*/ 282 h 584"/>
                  <a:gd name="T56" fmla="*/ 422 w 705"/>
                  <a:gd name="T57" fmla="*/ 571 h 584"/>
                  <a:gd name="T58" fmla="*/ 415 w 705"/>
                  <a:gd name="T59" fmla="*/ 581 h 584"/>
                  <a:gd name="T60" fmla="*/ 403 w 705"/>
                  <a:gd name="T61" fmla="*/ 584 h 584"/>
                  <a:gd name="T62" fmla="*/ 293 w 705"/>
                  <a:gd name="T63" fmla="*/ 583 h 584"/>
                  <a:gd name="T64" fmla="*/ 283 w 705"/>
                  <a:gd name="T65" fmla="*/ 576 h 584"/>
                  <a:gd name="T66" fmla="*/ 279 w 705"/>
                  <a:gd name="T67" fmla="*/ 566 h 584"/>
                  <a:gd name="T68" fmla="*/ 281 w 705"/>
                  <a:gd name="T69" fmla="*/ 263 h 584"/>
                  <a:gd name="T70" fmla="*/ 279 w 705"/>
                  <a:gd name="T71" fmla="*/ 224 h 584"/>
                  <a:gd name="T72" fmla="*/ 275 w 705"/>
                  <a:gd name="T73" fmla="*/ 185 h 584"/>
                  <a:gd name="T74" fmla="*/ 262 w 705"/>
                  <a:gd name="T75" fmla="*/ 154 h 584"/>
                  <a:gd name="T76" fmla="*/ 235 w 705"/>
                  <a:gd name="T77" fmla="*/ 136 h 584"/>
                  <a:gd name="T78" fmla="*/ 195 w 705"/>
                  <a:gd name="T79" fmla="*/ 136 h 584"/>
                  <a:gd name="T80" fmla="*/ 166 w 705"/>
                  <a:gd name="T81" fmla="*/ 154 h 584"/>
                  <a:gd name="T82" fmla="*/ 152 w 705"/>
                  <a:gd name="T83" fmla="*/ 184 h 584"/>
                  <a:gd name="T84" fmla="*/ 144 w 705"/>
                  <a:gd name="T85" fmla="*/ 222 h 584"/>
                  <a:gd name="T86" fmla="*/ 143 w 705"/>
                  <a:gd name="T87" fmla="*/ 262 h 584"/>
                  <a:gd name="T88" fmla="*/ 143 w 705"/>
                  <a:gd name="T89" fmla="*/ 566 h 584"/>
                  <a:gd name="T90" fmla="*/ 139 w 705"/>
                  <a:gd name="T91" fmla="*/ 577 h 584"/>
                  <a:gd name="T92" fmla="*/ 129 w 705"/>
                  <a:gd name="T93" fmla="*/ 584 h 584"/>
                  <a:gd name="T94" fmla="*/ 18 w 705"/>
                  <a:gd name="T95" fmla="*/ 584 h 584"/>
                  <a:gd name="T96" fmla="*/ 7 w 705"/>
                  <a:gd name="T97" fmla="*/ 581 h 584"/>
                  <a:gd name="T98" fmla="*/ 1 w 705"/>
                  <a:gd name="T99" fmla="*/ 573 h 584"/>
                  <a:gd name="T100" fmla="*/ 0 w 705"/>
                  <a:gd name="T101" fmla="*/ 31 h 584"/>
                  <a:gd name="T102" fmla="*/ 3 w 705"/>
                  <a:gd name="T103" fmla="*/ 20 h 584"/>
                  <a:gd name="T104" fmla="*/ 13 w 705"/>
                  <a:gd name="T105" fmla="*/ 13 h 584"/>
                  <a:gd name="T106" fmla="*/ 117 w 705"/>
                  <a:gd name="T107" fmla="*/ 12 h 584"/>
                  <a:gd name="T108" fmla="*/ 127 w 705"/>
                  <a:gd name="T109" fmla="*/ 16 h 584"/>
                  <a:gd name="T110" fmla="*/ 135 w 705"/>
                  <a:gd name="T111" fmla="*/ 24 h 584"/>
                  <a:gd name="T112" fmla="*/ 136 w 705"/>
                  <a:gd name="T113" fmla="*/ 99 h 584"/>
                  <a:gd name="T114" fmla="*/ 153 w 705"/>
                  <a:gd name="T115" fmla="*/ 70 h 584"/>
                  <a:gd name="T116" fmla="*/ 193 w 705"/>
                  <a:gd name="T117" fmla="*/ 24 h 584"/>
                  <a:gd name="T118" fmla="*/ 245 w 705"/>
                  <a:gd name="T119" fmla="*/ 3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584">
                    <a:moveTo>
                      <a:pt x="276" y="0"/>
                    </a:moveTo>
                    <a:lnTo>
                      <a:pt x="306" y="3"/>
                    </a:lnTo>
                    <a:lnTo>
                      <a:pt x="333" y="12"/>
                    </a:lnTo>
                    <a:lnTo>
                      <a:pt x="357" y="24"/>
                    </a:lnTo>
                    <a:lnTo>
                      <a:pt x="378" y="44"/>
                    </a:lnTo>
                    <a:lnTo>
                      <a:pt x="395" y="70"/>
                    </a:lnTo>
                    <a:lnTo>
                      <a:pt x="411" y="99"/>
                    </a:lnTo>
                    <a:lnTo>
                      <a:pt x="424" y="72"/>
                    </a:lnTo>
                    <a:lnTo>
                      <a:pt x="441" y="51"/>
                    </a:lnTo>
                    <a:lnTo>
                      <a:pt x="459" y="33"/>
                    </a:lnTo>
                    <a:lnTo>
                      <a:pt x="482" y="19"/>
                    </a:lnTo>
                    <a:lnTo>
                      <a:pt x="505" y="9"/>
                    </a:lnTo>
                    <a:lnTo>
                      <a:pt x="530" y="3"/>
                    </a:lnTo>
                    <a:lnTo>
                      <a:pt x="556" y="0"/>
                    </a:lnTo>
                    <a:lnTo>
                      <a:pt x="583" y="3"/>
                    </a:lnTo>
                    <a:lnTo>
                      <a:pt x="610" y="10"/>
                    </a:lnTo>
                    <a:lnTo>
                      <a:pt x="635" y="21"/>
                    </a:lnTo>
                    <a:lnTo>
                      <a:pt x="658" y="37"/>
                    </a:lnTo>
                    <a:lnTo>
                      <a:pt x="678" y="60"/>
                    </a:lnTo>
                    <a:lnTo>
                      <a:pt x="690" y="84"/>
                    </a:lnTo>
                    <a:lnTo>
                      <a:pt x="699" y="111"/>
                    </a:lnTo>
                    <a:lnTo>
                      <a:pt x="703" y="139"/>
                    </a:lnTo>
                    <a:lnTo>
                      <a:pt x="705" y="169"/>
                    </a:lnTo>
                    <a:lnTo>
                      <a:pt x="705" y="198"/>
                    </a:lnTo>
                    <a:lnTo>
                      <a:pt x="705" y="228"/>
                    </a:lnTo>
                    <a:lnTo>
                      <a:pt x="703" y="566"/>
                    </a:lnTo>
                    <a:lnTo>
                      <a:pt x="703" y="571"/>
                    </a:lnTo>
                    <a:lnTo>
                      <a:pt x="700" y="577"/>
                    </a:lnTo>
                    <a:lnTo>
                      <a:pt x="696" y="581"/>
                    </a:lnTo>
                    <a:lnTo>
                      <a:pt x="690" y="584"/>
                    </a:lnTo>
                    <a:lnTo>
                      <a:pt x="683" y="584"/>
                    </a:lnTo>
                    <a:lnTo>
                      <a:pt x="578" y="584"/>
                    </a:lnTo>
                    <a:lnTo>
                      <a:pt x="573" y="583"/>
                    </a:lnTo>
                    <a:lnTo>
                      <a:pt x="568" y="580"/>
                    </a:lnTo>
                    <a:lnTo>
                      <a:pt x="564" y="576"/>
                    </a:lnTo>
                    <a:lnTo>
                      <a:pt x="561" y="571"/>
                    </a:lnTo>
                    <a:lnTo>
                      <a:pt x="560" y="566"/>
                    </a:lnTo>
                    <a:lnTo>
                      <a:pt x="560" y="282"/>
                    </a:lnTo>
                    <a:lnTo>
                      <a:pt x="560" y="265"/>
                    </a:lnTo>
                    <a:lnTo>
                      <a:pt x="560" y="242"/>
                    </a:lnTo>
                    <a:lnTo>
                      <a:pt x="560" y="219"/>
                    </a:lnTo>
                    <a:lnTo>
                      <a:pt x="560" y="197"/>
                    </a:lnTo>
                    <a:lnTo>
                      <a:pt x="557" y="181"/>
                    </a:lnTo>
                    <a:lnTo>
                      <a:pt x="551" y="163"/>
                    </a:lnTo>
                    <a:lnTo>
                      <a:pt x="542" y="149"/>
                    </a:lnTo>
                    <a:lnTo>
                      <a:pt x="529" y="140"/>
                    </a:lnTo>
                    <a:lnTo>
                      <a:pt x="513" y="136"/>
                    </a:lnTo>
                    <a:lnTo>
                      <a:pt x="496" y="135"/>
                    </a:lnTo>
                    <a:lnTo>
                      <a:pt x="476" y="137"/>
                    </a:lnTo>
                    <a:lnTo>
                      <a:pt x="459" y="147"/>
                    </a:lnTo>
                    <a:lnTo>
                      <a:pt x="444" y="160"/>
                    </a:lnTo>
                    <a:lnTo>
                      <a:pt x="434" y="178"/>
                    </a:lnTo>
                    <a:lnTo>
                      <a:pt x="427" y="202"/>
                    </a:lnTo>
                    <a:lnTo>
                      <a:pt x="424" y="229"/>
                    </a:lnTo>
                    <a:lnTo>
                      <a:pt x="424" y="256"/>
                    </a:lnTo>
                    <a:lnTo>
                      <a:pt x="424" y="282"/>
                    </a:lnTo>
                    <a:lnTo>
                      <a:pt x="424" y="566"/>
                    </a:lnTo>
                    <a:lnTo>
                      <a:pt x="422" y="571"/>
                    </a:lnTo>
                    <a:lnTo>
                      <a:pt x="420" y="577"/>
                    </a:lnTo>
                    <a:lnTo>
                      <a:pt x="415" y="581"/>
                    </a:lnTo>
                    <a:lnTo>
                      <a:pt x="410" y="584"/>
                    </a:lnTo>
                    <a:lnTo>
                      <a:pt x="403" y="584"/>
                    </a:lnTo>
                    <a:lnTo>
                      <a:pt x="299" y="584"/>
                    </a:lnTo>
                    <a:lnTo>
                      <a:pt x="293" y="583"/>
                    </a:lnTo>
                    <a:lnTo>
                      <a:pt x="288" y="580"/>
                    </a:lnTo>
                    <a:lnTo>
                      <a:pt x="283" y="576"/>
                    </a:lnTo>
                    <a:lnTo>
                      <a:pt x="281" y="571"/>
                    </a:lnTo>
                    <a:lnTo>
                      <a:pt x="279" y="566"/>
                    </a:lnTo>
                    <a:lnTo>
                      <a:pt x="279" y="282"/>
                    </a:lnTo>
                    <a:lnTo>
                      <a:pt x="281" y="263"/>
                    </a:lnTo>
                    <a:lnTo>
                      <a:pt x="281" y="243"/>
                    </a:lnTo>
                    <a:lnTo>
                      <a:pt x="279" y="224"/>
                    </a:lnTo>
                    <a:lnTo>
                      <a:pt x="278" y="204"/>
                    </a:lnTo>
                    <a:lnTo>
                      <a:pt x="275" y="185"/>
                    </a:lnTo>
                    <a:lnTo>
                      <a:pt x="271" y="169"/>
                    </a:lnTo>
                    <a:lnTo>
                      <a:pt x="262" y="154"/>
                    </a:lnTo>
                    <a:lnTo>
                      <a:pt x="251" y="143"/>
                    </a:lnTo>
                    <a:lnTo>
                      <a:pt x="235" y="136"/>
                    </a:lnTo>
                    <a:lnTo>
                      <a:pt x="215" y="133"/>
                    </a:lnTo>
                    <a:lnTo>
                      <a:pt x="195" y="136"/>
                    </a:lnTo>
                    <a:lnTo>
                      <a:pt x="178" y="143"/>
                    </a:lnTo>
                    <a:lnTo>
                      <a:pt x="166" y="154"/>
                    </a:lnTo>
                    <a:lnTo>
                      <a:pt x="157" y="167"/>
                    </a:lnTo>
                    <a:lnTo>
                      <a:pt x="152" y="184"/>
                    </a:lnTo>
                    <a:lnTo>
                      <a:pt x="147" y="202"/>
                    </a:lnTo>
                    <a:lnTo>
                      <a:pt x="144" y="222"/>
                    </a:lnTo>
                    <a:lnTo>
                      <a:pt x="143" y="242"/>
                    </a:lnTo>
                    <a:lnTo>
                      <a:pt x="143" y="262"/>
                    </a:lnTo>
                    <a:lnTo>
                      <a:pt x="143" y="282"/>
                    </a:lnTo>
                    <a:lnTo>
                      <a:pt x="143" y="566"/>
                    </a:lnTo>
                    <a:lnTo>
                      <a:pt x="142" y="571"/>
                    </a:lnTo>
                    <a:lnTo>
                      <a:pt x="139" y="577"/>
                    </a:lnTo>
                    <a:lnTo>
                      <a:pt x="135" y="581"/>
                    </a:lnTo>
                    <a:lnTo>
                      <a:pt x="129" y="584"/>
                    </a:lnTo>
                    <a:lnTo>
                      <a:pt x="123" y="584"/>
                    </a:lnTo>
                    <a:lnTo>
                      <a:pt x="18" y="584"/>
                    </a:lnTo>
                    <a:lnTo>
                      <a:pt x="13" y="583"/>
                    </a:lnTo>
                    <a:lnTo>
                      <a:pt x="7" y="581"/>
                    </a:lnTo>
                    <a:lnTo>
                      <a:pt x="3" y="577"/>
                    </a:lnTo>
                    <a:lnTo>
                      <a:pt x="1" y="573"/>
                    </a:lnTo>
                    <a:lnTo>
                      <a:pt x="0" y="567"/>
                    </a:lnTo>
                    <a:lnTo>
                      <a:pt x="0" y="31"/>
                    </a:lnTo>
                    <a:lnTo>
                      <a:pt x="0" y="26"/>
                    </a:lnTo>
                    <a:lnTo>
                      <a:pt x="3" y="20"/>
                    </a:lnTo>
                    <a:lnTo>
                      <a:pt x="7" y="16"/>
                    </a:lnTo>
                    <a:lnTo>
                      <a:pt x="13" y="13"/>
                    </a:lnTo>
                    <a:lnTo>
                      <a:pt x="20" y="12"/>
                    </a:lnTo>
                    <a:lnTo>
                      <a:pt x="117" y="12"/>
                    </a:lnTo>
                    <a:lnTo>
                      <a:pt x="123" y="13"/>
                    </a:lnTo>
                    <a:lnTo>
                      <a:pt x="127" y="16"/>
                    </a:lnTo>
                    <a:lnTo>
                      <a:pt x="132" y="20"/>
                    </a:lnTo>
                    <a:lnTo>
                      <a:pt x="135" y="24"/>
                    </a:lnTo>
                    <a:lnTo>
                      <a:pt x="136" y="30"/>
                    </a:lnTo>
                    <a:lnTo>
                      <a:pt x="136" y="99"/>
                    </a:lnTo>
                    <a:lnTo>
                      <a:pt x="137" y="99"/>
                    </a:lnTo>
                    <a:lnTo>
                      <a:pt x="153" y="70"/>
                    </a:lnTo>
                    <a:lnTo>
                      <a:pt x="171" y="44"/>
                    </a:lnTo>
                    <a:lnTo>
                      <a:pt x="193" y="24"/>
                    </a:lnTo>
                    <a:lnTo>
                      <a:pt x="217" y="12"/>
                    </a:lnTo>
                    <a:lnTo>
                      <a:pt x="245" y="3"/>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21" name="Freeform 599"/>
              <p:cNvSpPr>
                <a:spLocks noEditPoints="1"/>
              </p:cNvSpPr>
              <p:nvPr/>
            </p:nvSpPr>
            <p:spPr bwMode="auto">
              <a:xfrm>
                <a:off x="2076450" y="4365625"/>
                <a:ext cx="249238" cy="315913"/>
              </a:xfrm>
              <a:custGeom>
                <a:avLst/>
                <a:gdLst>
                  <a:gd name="T0" fmla="*/ 214 w 471"/>
                  <a:gd name="T1" fmla="*/ 126 h 595"/>
                  <a:gd name="T2" fmla="*/ 183 w 471"/>
                  <a:gd name="T3" fmla="*/ 149 h 595"/>
                  <a:gd name="T4" fmla="*/ 166 w 471"/>
                  <a:gd name="T5" fmla="*/ 184 h 595"/>
                  <a:gd name="T6" fmla="*/ 156 w 471"/>
                  <a:gd name="T7" fmla="*/ 228 h 595"/>
                  <a:gd name="T8" fmla="*/ 153 w 471"/>
                  <a:gd name="T9" fmla="*/ 273 h 595"/>
                  <a:gd name="T10" fmla="*/ 153 w 471"/>
                  <a:gd name="T11" fmla="*/ 313 h 595"/>
                  <a:gd name="T12" fmla="*/ 154 w 471"/>
                  <a:gd name="T13" fmla="*/ 357 h 595"/>
                  <a:gd name="T14" fmla="*/ 160 w 471"/>
                  <a:gd name="T15" fmla="*/ 403 h 595"/>
                  <a:gd name="T16" fmla="*/ 173 w 471"/>
                  <a:gd name="T17" fmla="*/ 444 h 595"/>
                  <a:gd name="T18" fmla="*/ 197 w 471"/>
                  <a:gd name="T19" fmla="*/ 474 h 595"/>
                  <a:gd name="T20" fmla="*/ 234 w 471"/>
                  <a:gd name="T21" fmla="*/ 485 h 595"/>
                  <a:gd name="T22" fmla="*/ 274 w 471"/>
                  <a:gd name="T23" fmla="*/ 474 h 595"/>
                  <a:gd name="T24" fmla="*/ 298 w 471"/>
                  <a:gd name="T25" fmla="*/ 446 h 595"/>
                  <a:gd name="T26" fmla="*/ 312 w 471"/>
                  <a:gd name="T27" fmla="*/ 406 h 595"/>
                  <a:gd name="T28" fmla="*/ 318 w 471"/>
                  <a:gd name="T29" fmla="*/ 362 h 595"/>
                  <a:gd name="T30" fmla="*/ 318 w 471"/>
                  <a:gd name="T31" fmla="*/ 318 h 595"/>
                  <a:gd name="T32" fmla="*/ 316 w 471"/>
                  <a:gd name="T33" fmla="*/ 246 h 595"/>
                  <a:gd name="T34" fmla="*/ 302 w 471"/>
                  <a:gd name="T35" fmla="*/ 176 h 595"/>
                  <a:gd name="T36" fmla="*/ 284 w 471"/>
                  <a:gd name="T37" fmla="*/ 142 h 595"/>
                  <a:gd name="T38" fmla="*/ 254 w 471"/>
                  <a:gd name="T39" fmla="*/ 126 h 595"/>
                  <a:gd name="T40" fmla="*/ 234 w 471"/>
                  <a:gd name="T41" fmla="*/ 0 h 595"/>
                  <a:gd name="T42" fmla="*/ 310 w 471"/>
                  <a:gd name="T43" fmla="*/ 13 h 595"/>
                  <a:gd name="T44" fmla="*/ 373 w 471"/>
                  <a:gd name="T45" fmla="*/ 48 h 595"/>
                  <a:gd name="T46" fmla="*/ 421 w 471"/>
                  <a:gd name="T47" fmla="*/ 103 h 595"/>
                  <a:gd name="T48" fmla="*/ 452 w 471"/>
                  <a:gd name="T49" fmla="*/ 174 h 595"/>
                  <a:gd name="T50" fmla="*/ 469 w 471"/>
                  <a:gd name="T51" fmla="*/ 258 h 595"/>
                  <a:gd name="T52" fmla="*/ 469 w 471"/>
                  <a:gd name="T53" fmla="*/ 351 h 595"/>
                  <a:gd name="T54" fmla="*/ 448 w 471"/>
                  <a:gd name="T55" fmla="*/ 439 h 595"/>
                  <a:gd name="T56" fmla="*/ 407 w 471"/>
                  <a:gd name="T57" fmla="*/ 511 h 595"/>
                  <a:gd name="T58" fmla="*/ 349 w 471"/>
                  <a:gd name="T59" fmla="*/ 563 h 595"/>
                  <a:gd name="T60" fmla="*/ 276 w 471"/>
                  <a:gd name="T61" fmla="*/ 593 h 595"/>
                  <a:gd name="T62" fmla="*/ 194 w 471"/>
                  <a:gd name="T63" fmla="*/ 593 h 595"/>
                  <a:gd name="T64" fmla="*/ 126 w 471"/>
                  <a:gd name="T65" fmla="*/ 569 h 595"/>
                  <a:gd name="T66" fmla="*/ 71 w 471"/>
                  <a:gd name="T67" fmla="*/ 523 h 595"/>
                  <a:gd name="T68" fmla="*/ 33 w 471"/>
                  <a:gd name="T69" fmla="*/ 460 h 595"/>
                  <a:gd name="T70" fmla="*/ 8 w 471"/>
                  <a:gd name="T71" fmla="*/ 383 h 595"/>
                  <a:gd name="T72" fmla="*/ 0 w 471"/>
                  <a:gd name="T73" fmla="*/ 297 h 595"/>
                  <a:gd name="T74" fmla="*/ 8 w 471"/>
                  <a:gd name="T75" fmla="*/ 211 h 595"/>
                  <a:gd name="T76" fmla="*/ 33 w 471"/>
                  <a:gd name="T77" fmla="*/ 135 h 595"/>
                  <a:gd name="T78" fmla="*/ 72 w 471"/>
                  <a:gd name="T79" fmla="*/ 72 h 595"/>
                  <a:gd name="T80" fmla="*/ 126 w 471"/>
                  <a:gd name="T81" fmla="*/ 27 h 595"/>
                  <a:gd name="T82" fmla="*/ 194 w 471"/>
                  <a:gd name="T83" fmla="*/ 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595">
                    <a:moveTo>
                      <a:pt x="235" y="123"/>
                    </a:moveTo>
                    <a:lnTo>
                      <a:pt x="214" y="126"/>
                    </a:lnTo>
                    <a:lnTo>
                      <a:pt x="197" y="135"/>
                    </a:lnTo>
                    <a:lnTo>
                      <a:pt x="183" y="149"/>
                    </a:lnTo>
                    <a:lnTo>
                      <a:pt x="173" y="164"/>
                    </a:lnTo>
                    <a:lnTo>
                      <a:pt x="166" y="184"/>
                    </a:lnTo>
                    <a:lnTo>
                      <a:pt x="160" y="205"/>
                    </a:lnTo>
                    <a:lnTo>
                      <a:pt x="156" y="228"/>
                    </a:lnTo>
                    <a:lnTo>
                      <a:pt x="154" y="251"/>
                    </a:lnTo>
                    <a:lnTo>
                      <a:pt x="153" y="273"/>
                    </a:lnTo>
                    <a:lnTo>
                      <a:pt x="153" y="294"/>
                    </a:lnTo>
                    <a:lnTo>
                      <a:pt x="153" y="313"/>
                    </a:lnTo>
                    <a:lnTo>
                      <a:pt x="153" y="334"/>
                    </a:lnTo>
                    <a:lnTo>
                      <a:pt x="154" y="357"/>
                    </a:lnTo>
                    <a:lnTo>
                      <a:pt x="157" y="381"/>
                    </a:lnTo>
                    <a:lnTo>
                      <a:pt x="160" y="403"/>
                    </a:lnTo>
                    <a:lnTo>
                      <a:pt x="166" y="424"/>
                    </a:lnTo>
                    <a:lnTo>
                      <a:pt x="173" y="444"/>
                    </a:lnTo>
                    <a:lnTo>
                      <a:pt x="184" y="461"/>
                    </a:lnTo>
                    <a:lnTo>
                      <a:pt x="197" y="474"/>
                    </a:lnTo>
                    <a:lnTo>
                      <a:pt x="214" y="482"/>
                    </a:lnTo>
                    <a:lnTo>
                      <a:pt x="234" y="485"/>
                    </a:lnTo>
                    <a:lnTo>
                      <a:pt x="255" y="482"/>
                    </a:lnTo>
                    <a:lnTo>
                      <a:pt x="274" y="474"/>
                    </a:lnTo>
                    <a:lnTo>
                      <a:pt x="288" y="463"/>
                    </a:lnTo>
                    <a:lnTo>
                      <a:pt x="298" y="446"/>
                    </a:lnTo>
                    <a:lnTo>
                      <a:pt x="306" y="427"/>
                    </a:lnTo>
                    <a:lnTo>
                      <a:pt x="312" y="406"/>
                    </a:lnTo>
                    <a:lnTo>
                      <a:pt x="315" y="385"/>
                    </a:lnTo>
                    <a:lnTo>
                      <a:pt x="318" y="362"/>
                    </a:lnTo>
                    <a:lnTo>
                      <a:pt x="318" y="340"/>
                    </a:lnTo>
                    <a:lnTo>
                      <a:pt x="318" y="318"/>
                    </a:lnTo>
                    <a:lnTo>
                      <a:pt x="318" y="283"/>
                    </a:lnTo>
                    <a:lnTo>
                      <a:pt x="316" y="246"/>
                    </a:lnTo>
                    <a:lnTo>
                      <a:pt x="310" y="210"/>
                    </a:lnTo>
                    <a:lnTo>
                      <a:pt x="302" y="176"/>
                    </a:lnTo>
                    <a:lnTo>
                      <a:pt x="295" y="156"/>
                    </a:lnTo>
                    <a:lnTo>
                      <a:pt x="284" y="142"/>
                    </a:lnTo>
                    <a:lnTo>
                      <a:pt x="269" y="132"/>
                    </a:lnTo>
                    <a:lnTo>
                      <a:pt x="254" y="126"/>
                    </a:lnTo>
                    <a:lnTo>
                      <a:pt x="235" y="123"/>
                    </a:lnTo>
                    <a:close/>
                    <a:moveTo>
                      <a:pt x="234" y="0"/>
                    </a:moveTo>
                    <a:lnTo>
                      <a:pt x="274" y="5"/>
                    </a:lnTo>
                    <a:lnTo>
                      <a:pt x="310" y="13"/>
                    </a:lnTo>
                    <a:lnTo>
                      <a:pt x="345" y="29"/>
                    </a:lnTo>
                    <a:lnTo>
                      <a:pt x="373" y="48"/>
                    </a:lnTo>
                    <a:lnTo>
                      <a:pt x="398" y="74"/>
                    </a:lnTo>
                    <a:lnTo>
                      <a:pt x="421" y="103"/>
                    </a:lnTo>
                    <a:lnTo>
                      <a:pt x="440" y="137"/>
                    </a:lnTo>
                    <a:lnTo>
                      <a:pt x="452" y="174"/>
                    </a:lnTo>
                    <a:lnTo>
                      <a:pt x="464" y="215"/>
                    </a:lnTo>
                    <a:lnTo>
                      <a:pt x="469" y="258"/>
                    </a:lnTo>
                    <a:lnTo>
                      <a:pt x="471" y="303"/>
                    </a:lnTo>
                    <a:lnTo>
                      <a:pt x="469" y="351"/>
                    </a:lnTo>
                    <a:lnTo>
                      <a:pt x="461" y="396"/>
                    </a:lnTo>
                    <a:lnTo>
                      <a:pt x="448" y="439"/>
                    </a:lnTo>
                    <a:lnTo>
                      <a:pt x="430" y="477"/>
                    </a:lnTo>
                    <a:lnTo>
                      <a:pt x="407" y="511"/>
                    </a:lnTo>
                    <a:lnTo>
                      <a:pt x="380" y="540"/>
                    </a:lnTo>
                    <a:lnTo>
                      <a:pt x="349" y="563"/>
                    </a:lnTo>
                    <a:lnTo>
                      <a:pt x="315" y="581"/>
                    </a:lnTo>
                    <a:lnTo>
                      <a:pt x="276" y="593"/>
                    </a:lnTo>
                    <a:lnTo>
                      <a:pt x="234" y="595"/>
                    </a:lnTo>
                    <a:lnTo>
                      <a:pt x="194" y="593"/>
                    </a:lnTo>
                    <a:lnTo>
                      <a:pt x="159" y="583"/>
                    </a:lnTo>
                    <a:lnTo>
                      <a:pt x="126" y="569"/>
                    </a:lnTo>
                    <a:lnTo>
                      <a:pt x="96" y="547"/>
                    </a:lnTo>
                    <a:lnTo>
                      <a:pt x="71" y="523"/>
                    </a:lnTo>
                    <a:lnTo>
                      <a:pt x="50" y="494"/>
                    </a:lnTo>
                    <a:lnTo>
                      <a:pt x="33" y="460"/>
                    </a:lnTo>
                    <a:lnTo>
                      <a:pt x="18" y="423"/>
                    </a:lnTo>
                    <a:lnTo>
                      <a:pt x="8" y="383"/>
                    </a:lnTo>
                    <a:lnTo>
                      <a:pt x="3" y="341"/>
                    </a:lnTo>
                    <a:lnTo>
                      <a:pt x="0" y="297"/>
                    </a:lnTo>
                    <a:lnTo>
                      <a:pt x="3" y="252"/>
                    </a:lnTo>
                    <a:lnTo>
                      <a:pt x="8" y="211"/>
                    </a:lnTo>
                    <a:lnTo>
                      <a:pt x="18" y="171"/>
                    </a:lnTo>
                    <a:lnTo>
                      <a:pt x="33" y="135"/>
                    </a:lnTo>
                    <a:lnTo>
                      <a:pt x="50" y="101"/>
                    </a:lnTo>
                    <a:lnTo>
                      <a:pt x="72" y="72"/>
                    </a:lnTo>
                    <a:lnTo>
                      <a:pt x="98" y="47"/>
                    </a:lnTo>
                    <a:lnTo>
                      <a:pt x="126" y="27"/>
                    </a:lnTo>
                    <a:lnTo>
                      <a:pt x="159" y="13"/>
                    </a:lnTo>
                    <a:lnTo>
                      <a:pt x="194" y="3"/>
                    </a:lnTo>
                    <a:lnTo>
                      <a:pt x="23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22" name="Freeform 600"/>
              <p:cNvSpPr>
                <a:spLocks/>
              </p:cNvSpPr>
              <p:nvPr/>
            </p:nvSpPr>
            <p:spPr bwMode="auto">
              <a:xfrm>
                <a:off x="2378075" y="4365625"/>
                <a:ext cx="227013" cy="309563"/>
              </a:xfrm>
              <a:custGeom>
                <a:avLst/>
                <a:gdLst>
                  <a:gd name="T0" fmla="*/ 308 w 430"/>
                  <a:gd name="T1" fmla="*/ 3 h 584"/>
                  <a:gd name="T2" fmla="*/ 361 w 430"/>
                  <a:gd name="T3" fmla="*/ 21 h 584"/>
                  <a:gd name="T4" fmla="*/ 403 w 430"/>
                  <a:gd name="T5" fmla="*/ 64 h 584"/>
                  <a:gd name="T6" fmla="*/ 422 w 430"/>
                  <a:gd name="T7" fmla="*/ 115 h 584"/>
                  <a:gd name="T8" fmla="*/ 429 w 430"/>
                  <a:gd name="T9" fmla="*/ 174 h 584"/>
                  <a:gd name="T10" fmla="*/ 430 w 430"/>
                  <a:gd name="T11" fmla="*/ 231 h 584"/>
                  <a:gd name="T12" fmla="*/ 429 w 430"/>
                  <a:gd name="T13" fmla="*/ 573 h 584"/>
                  <a:gd name="T14" fmla="*/ 422 w 430"/>
                  <a:gd name="T15" fmla="*/ 581 h 584"/>
                  <a:gd name="T16" fmla="*/ 410 w 430"/>
                  <a:gd name="T17" fmla="*/ 584 h 584"/>
                  <a:gd name="T18" fmla="*/ 300 w 430"/>
                  <a:gd name="T19" fmla="*/ 584 h 584"/>
                  <a:gd name="T20" fmla="*/ 291 w 430"/>
                  <a:gd name="T21" fmla="*/ 577 h 584"/>
                  <a:gd name="T22" fmla="*/ 287 w 430"/>
                  <a:gd name="T23" fmla="*/ 567 h 584"/>
                  <a:gd name="T24" fmla="*/ 287 w 430"/>
                  <a:gd name="T25" fmla="*/ 259 h 584"/>
                  <a:gd name="T26" fmla="*/ 285 w 430"/>
                  <a:gd name="T27" fmla="*/ 219 h 584"/>
                  <a:gd name="T28" fmla="*/ 281 w 430"/>
                  <a:gd name="T29" fmla="*/ 183 h 584"/>
                  <a:gd name="T30" fmla="*/ 267 w 430"/>
                  <a:gd name="T31" fmla="*/ 153 h 584"/>
                  <a:gd name="T32" fmla="*/ 240 w 430"/>
                  <a:gd name="T33" fmla="*/ 135 h 584"/>
                  <a:gd name="T34" fmla="*/ 203 w 430"/>
                  <a:gd name="T35" fmla="*/ 136 h 584"/>
                  <a:gd name="T36" fmla="*/ 172 w 430"/>
                  <a:gd name="T37" fmla="*/ 157 h 584"/>
                  <a:gd name="T38" fmla="*/ 149 w 430"/>
                  <a:gd name="T39" fmla="*/ 208 h 584"/>
                  <a:gd name="T40" fmla="*/ 144 w 430"/>
                  <a:gd name="T41" fmla="*/ 277 h 584"/>
                  <a:gd name="T42" fmla="*/ 142 w 430"/>
                  <a:gd name="T43" fmla="*/ 571 h 584"/>
                  <a:gd name="T44" fmla="*/ 135 w 430"/>
                  <a:gd name="T45" fmla="*/ 581 h 584"/>
                  <a:gd name="T46" fmla="*/ 124 w 430"/>
                  <a:gd name="T47" fmla="*/ 584 h 584"/>
                  <a:gd name="T48" fmla="*/ 13 w 430"/>
                  <a:gd name="T49" fmla="*/ 583 h 584"/>
                  <a:gd name="T50" fmla="*/ 5 w 430"/>
                  <a:gd name="T51" fmla="*/ 576 h 584"/>
                  <a:gd name="T52" fmla="*/ 0 w 430"/>
                  <a:gd name="T53" fmla="*/ 566 h 584"/>
                  <a:gd name="T54" fmla="*/ 2 w 430"/>
                  <a:gd name="T55" fmla="*/ 24 h 584"/>
                  <a:gd name="T56" fmla="*/ 9 w 430"/>
                  <a:gd name="T57" fmla="*/ 16 h 584"/>
                  <a:gd name="T58" fmla="*/ 20 w 430"/>
                  <a:gd name="T59" fmla="*/ 12 h 584"/>
                  <a:gd name="T60" fmla="*/ 122 w 430"/>
                  <a:gd name="T61" fmla="*/ 13 h 584"/>
                  <a:gd name="T62" fmla="*/ 131 w 430"/>
                  <a:gd name="T63" fmla="*/ 19 h 584"/>
                  <a:gd name="T64" fmla="*/ 137 w 430"/>
                  <a:gd name="T65" fmla="*/ 27 h 584"/>
                  <a:gd name="T66" fmla="*/ 138 w 430"/>
                  <a:gd name="T67" fmla="*/ 109 h 584"/>
                  <a:gd name="T68" fmla="*/ 172 w 430"/>
                  <a:gd name="T69" fmla="*/ 48 h 584"/>
                  <a:gd name="T70" fmla="*/ 217 w 430"/>
                  <a:gd name="T71" fmla="*/ 13 h 584"/>
                  <a:gd name="T72" fmla="*/ 281 w 430"/>
                  <a:gd name="T7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4">
                    <a:moveTo>
                      <a:pt x="281" y="0"/>
                    </a:moveTo>
                    <a:lnTo>
                      <a:pt x="308" y="3"/>
                    </a:lnTo>
                    <a:lnTo>
                      <a:pt x="335" y="10"/>
                    </a:lnTo>
                    <a:lnTo>
                      <a:pt x="361" y="21"/>
                    </a:lnTo>
                    <a:lnTo>
                      <a:pt x="383" y="40"/>
                    </a:lnTo>
                    <a:lnTo>
                      <a:pt x="403" y="64"/>
                    </a:lnTo>
                    <a:lnTo>
                      <a:pt x="415" y="88"/>
                    </a:lnTo>
                    <a:lnTo>
                      <a:pt x="422" y="115"/>
                    </a:lnTo>
                    <a:lnTo>
                      <a:pt x="427" y="144"/>
                    </a:lnTo>
                    <a:lnTo>
                      <a:pt x="429" y="174"/>
                    </a:lnTo>
                    <a:lnTo>
                      <a:pt x="430" y="204"/>
                    </a:lnTo>
                    <a:lnTo>
                      <a:pt x="430" y="231"/>
                    </a:lnTo>
                    <a:lnTo>
                      <a:pt x="430" y="567"/>
                    </a:lnTo>
                    <a:lnTo>
                      <a:pt x="429" y="573"/>
                    </a:lnTo>
                    <a:lnTo>
                      <a:pt x="426" y="577"/>
                    </a:lnTo>
                    <a:lnTo>
                      <a:pt x="422" y="581"/>
                    </a:lnTo>
                    <a:lnTo>
                      <a:pt x="416" y="584"/>
                    </a:lnTo>
                    <a:lnTo>
                      <a:pt x="410" y="584"/>
                    </a:lnTo>
                    <a:lnTo>
                      <a:pt x="305" y="584"/>
                    </a:lnTo>
                    <a:lnTo>
                      <a:pt x="300" y="584"/>
                    </a:lnTo>
                    <a:lnTo>
                      <a:pt x="295" y="581"/>
                    </a:lnTo>
                    <a:lnTo>
                      <a:pt x="291" y="577"/>
                    </a:lnTo>
                    <a:lnTo>
                      <a:pt x="288" y="573"/>
                    </a:lnTo>
                    <a:lnTo>
                      <a:pt x="287" y="567"/>
                    </a:lnTo>
                    <a:lnTo>
                      <a:pt x="287" y="277"/>
                    </a:lnTo>
                    <a:lnTo>
                      <a:pt x="287" y="259"/>
                    </a:lnTo>
                    <a:lnTo>
                      <a:pt x="287" y="239"/>
                    </a:lnTo>
                    <a:lnTo>
                      <a:pt x="285" y="219"/>
                    </a:lnTo>
                    <a:lnTo>
                      <a:pt x="284" y="201"/>
                    </a:lnTo>
                    <a:lnTo>
                      <a:pt x="281" y="183"/>
                    </a:lnTo>
                    <a:lnTo>
                      <a:pt x="276" y="167"/>
                    </a:lnTo>
                    <a:lnTo>
                      <a:pt x="267" y="153"/>
                    </a:lnTo>
                    <a:lnTo>
                      <a:pt x="256" y="142"/>
                    </a:lnTo>
                    <a:lnTo>
                      <a:pt x="240" y="135"/>
                    </a:lnTo>
                    <a:lnTo>
                      <a:pt x="222" y="133"/>
                    </a:lnTo>
                    <a:lnTo>
                      <a:pt x="203" y="136"/>
                    </a:lnTo>
                    <a:lnTo>
                      <a:pt x="186" y="144"/>
                    </a:lnTo>
                    <a:lnTo>
                      <a:pt x="172" y="157"/>
                    </a:lnTo>
                    <a:lnTo>
                      <a:pt x="161" y="176"/>
                    </a:lnTo>
                    <a:lnTo>
                      <a:pt x="149" y="208"/>
                    </a:lnTo>
                    <a:lnTo>
                      <a:pt x="145" y="242"/>
                    </a:lnTo>
                    <a:lnTo>
                      <a:pt x="144" y="277"/>
                    </a:lnTo>
                    <a:lnTo>
                      <a:pt x="144" y="566"/>
                    </a:lnTo>
                    <a:lnTo>
                      <a:pt x="142" y="571"/>
                    </a:lnTo>
                    <a:lnTo>
                      <a:pt x="139" y="577"/>
                    </a:lnTo>
                    <a:lnTo>
                      <a:pt x="135" y="581"/>
                    </a:lnTo>
                    <a:lnTo>
                      <a:pt x="129" y="584"/>
                    </a:lnTo>
                    <a:lnTo>
                      <a:pt x="124" y="584"/>
                    </a:lnTo>
                    <a:lnTo>
                      <a:pt x="19" y="584"/>
                    </a:lnTo>
                    <a:lnTo>
                      <a:pt x="13" y="583"/>
                    </a:lnTo>
                    <a:lnTo>
                      <a:pt x="8" y="580"/>
                    </a:lnTo>
                    <a:lnTo>
                      <a:pt x="5" y="576"/>
                    </a:lnTo>
                    <a:lnTo>
                      <a:pt x="2" y="571"/>
                    </a:lnTo>
                    <a:lnTo>
                      <a:pt x="0" y="566"/>
                    </a:lnTo>
                    <a:lnTo>
                      <a:pt x="0" y="30"/>
                    </a:lnTo>
                    <a:lnTo>
                      <a:pt x="2" y="24"/>
                    </a:lnTo>
                    <a:lnTo>
                      <a:pt x="5" y="19"/>
                    </a:lnTo>
                    <a:lnTo>
                      <a:pt x="9" y="16"/>
                    </a:lnTo>
                    <a:lnTo>
                      <a:pt x="15" y="13"/>
                    </a:lnTo>
                    <a:lnTo>
                      <a:pt x="20" y="12"/>
                    </a:lnTo>
                    <a:lnTo>
                      <a:pt x="118" y="12"/>
                    </a:lnTo>
                    <a:lnTo>
                      <a:pt x="122" y="13"/>
                    </a:lnTo>
                    <a:lnTo>
                      <a:pt x="128" y="14"/>
                    </a:lnTo>
                    <a:lnTo>
                      <a:pt x="131" y="19"/>
                    </a:lnTo>
                    <a:lnTo>
                      <a:pt x="134" y="21"/>
                    </a:lnTo>
                    <a:lnTo>
                      <a:pt x="137" y="27"/>
                    </a:lnTo>
                    <a:lnTo>
                      <a:pt x="137" y="109"/>
                    </a:lnTo>
                    <a:lnTo>
                      <a:pt x="138" y="109"/>
                    </a:lnTo>
                    <a:lnTo>
                      <a:pt x="154" y="75"/>
                    </a:lnTo>
                    <a:lnTo>
                      <a:pt x="172" y="48"/>
                    </a:lnTo>
                    <a:lnTo>
                      <a:pt x="193" y="27"/>
                    </a:lnTo>
                    <a:lnTo>
                      <a:pt x="217" y="13"/>
                    </a:lnTo>
                    <a:lnTo>
                      <a:pt x="247" y="3"/>
                    </a:lnTo>
                    <a:lnTo>
                      <a:pt x="28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23" name="Freeform 601"/>
              <p:cNvSpPr>
                <a:spLocks noEditPoints="1"/>
              </p:cNvSpPr>
              <p:nvPr/>
            </p:nvSpPr>
            <p:spPr bwMode="auto">
              <a:xfrm>
                <a:off x="1560513" y="4364038"/>
                <a:ext cx="265113" cy="315913"/>
              </a:xfrm>
              <a:custGeom>
                <a:avLst/>
                <a:gdLst>
                  <a:gd name="T0" fmla="*/ 282 w 499"/>
                  <a:gd name="T1" fmla="*/ 311 h 597"/>
                  <a:gd name="T2" fmla="*/ 234 w 499"/>
                  <a:gd name="T3" fmla="*/ 318 h 597"/>
                  <a:gd name="T4" fmla="*/ 191 w 499"/>
                  <a:gd name="T5" fmla="*/ 335 h 597"/>
                  <a:gd name="T6" fmla="*/ 163 w 499"/>
                  <a:gd name="T7" fmla="*/ 366 h 597"/>
                  <a:gd name="T8" fmla="*/ 152 w 499"/>
                  <a:gd name="T9" fmla="*/ 416 h 597"/>
                  <a:gd name="T10" fmla="*/ 163 w 499"/>
                  <a:gd name="T11" fmla="*/ 461 h 597"/>
                  <a:gd name="T12" fmla="*/ 194 w 499"/>
                  <a:gd name="T13" fmla="*/ 488 h 597"/>
                  <a:gd name="T14" fmla="*/ 237 w 499"/>
                  <a:gd name="T15" fmla="*/ 488 h 597"/>
                  <a:gd name="T16" fmla="*/ 274 w 499"/>
                  <a:gd name="T17" fmla="*/ 464 h 597"/>
                  <a:gd name="T18" fmla="*/ 301 w 499"/>
                  <a:gd name="T19" fmla="*/ 417 h 597"/>
                  <a:gd name="T20" fmla="*/ 308 w 499"/>
                  <a:gd name="T21" fmla="*/ 362 h 597"/>
                  <a:gd name="T22" fmla="*/ 308 w 499"/>
                  <a:gd name="T23" fmla="*/ 310 h 597"/>
                  <a:gd name="T24" fmla="*/ 278 w 499"/>
                  <a:gd name="T25" fmla="*/ 0 h 597"/>
                  <a:gd name="T26" fmla="*/ 333 w 499"/>
                  <a:gd name="T27" fmla="*/ 11 h 597"/>
                  <a:gd name="T28" fmla="*/ 387 w 499"/>
                  <a:gd name="T29" fmla="*/ 34 h 597"/>
                  <a:gd name="T30" fmla="*/ 427 w 499"/>
                  <a:gd name="T31" fmla="*/ 72 h 597"/>
                  <a:gd name="T32" fmla="*/ 448 w 499"/>
                  <a:gd name="T33" fmla="*/ 120 h 597"/>
                  <a:gd name="T34" fmla="*/ 455 w 499"/>
                  <a:gd name="T35" fmla="*/ 174 h 597"/>
                  <a:gd name="T36" fmla="*/ 455 w 499"/>
                  <a:gd name="T37" fmla="*/ 230 h 597"/>
                  <a:gd name="T38" fmla="*/ 457 w 499"/>
                  <a:gd name="T39" fmla="*/ 416 h 597"/>
                  <a:gd name="T40" fmla="*/ 468 w 499"/>
                  <a:gd name="T41" fmla="*/ 451 h 597"/>
                  <a:gd name="T42" fmla="*/ 485 w 499"/>
                  <a:gd name="T43" fmla="*/ 478 h 597"/>
                  <a:gd name="T44" fmla="*/ 499 w 499"/>
                  <a:gd name="T45" fmla="*/ 500 h 597"/>
                  <a:gd name="T46" fmla="*/ 494 w 499"/>
                  <a:gd name="T47" fmla="*/ 517 h 597"/>
                  <a:gd name="T48" fmla="*/ 462 w 499"/>
                  <a:gd name="T49" fmla="*/ 544 h 597"/>
                  <a:gd name="T50" fmla="*/ 428 w 499"/>
                  <a:gd name="T51" fmla="*/ 575 h 597"/>
                  <a:gd name="T52" fmla="*/ 414 w 499"/>
                  <a:gd name="T53" fmla="*/ 587 h 597"/>
                  <a:gd name="T54" fmla="*/ 397 w 499"/>
                  <a:gd name="T55" fmla="*/ 592 h 597"/>
                  <a:gd name="T56" fmla="*/ 372 w 499"/>
                  <a:gd name="T57" fmla="*/ 574 h 597"/>
                  <a:gd name="T58" fmla="*/ 347 w 499"/>
                  <a:gd name="T59" fmla="*/ 549 h 597"/>
                  <a:gd name="T60" fmla="*/ 329 w 499"/>
                  <a:gd name="T61" fmla="*/ 520 h 597"/>
                  <a:gd name="T62" fmla="*/ 275 w 499"/>
                  <a:gd name="T63" fmla="*/ 566 h 597"/>
                  <a:gd name="T64" fmla="*/ 221 w 499"/>
                  <a:gd name="T65" fmla="*/ 590 h 597"/>
                  <a:gd name="T66" fmla="*/ 156 w 499"/>
                  <a:gd name="T67" fmla="*/ 597 h 597"/>
                  <a:gd name="T68" fmla="*/ 101 w 499"/>
                  <a:gd name="T69" fmla="*/ 588 h 597"/>
                  <a:gd name="T70" fmla="*/ 54 w 499"/>
                  <a:gd name="T71" fmla="*/ 564 h 597"/>
                  <a:gd name="T72" fmla="*/ 20 w 499"/>
                  <a:gd name="T73" fmla="*/ 523 h 597"/>
                  <a:gd name="T74" fmla="*/ 1 w 499"/>
                  <a:gd name="T75" fmla="*/ 468 h 597"/>
                  <a:gd name="T76" fmla="*/ 1 w 499"/>
                  <a:gd name="T77" fmla="*/ 399 h 597"/>
                  <a:gd name="T78" fmla="*/ 23 w 499"/>
                  <a:gd name="T79" fmla="*/ 339 h 597"/>
                  <a:gd name="T80" fmla="*/ 60 w 499"/>
                  <a:gd name="T81" fmla="*/ 294 h 597"/>
                  <a:gd name="T82" fmla="*/ 111 w 499"/>
                  <a:gd name="T83" fmla="*/ 263 h 597"/>
                  <a:gd name="T84" fmla="*/ 187 w 499"/>
                  <a:gd name="T85" fmla="*/ 242 h 597"/>
                  <a:gd name="T86" fmla="*/ 269 w 499"/>
                  <a:gd name="T87" fmla="*/ 230 h 597"/>
                  <a:gd name="T88" fmla="*/ 308 w 499"/>
                  <a:gd name="T89" fmla="*/ 214 h 597"/>
                  <a:gd name="T90" fmla="*/ 306 w 499"/>
                  <a:gd name="T91" fmla="*/ 174 h 597"/>
                  <a:gd name="T92" fmla="*/ 295 w 499"/>
                  <a:gd name="T93" fmla="*/ 137 h 597"/>
                  <a:gd name="T94" fmla="*/ 269 w 499"/>
                  <a:gd name="T95" fmla="*/ 116 h 597"/>
                  <a:gd name="T96" fmla="*/ 237 w 499"/>
                  <a:gd name="T97" fmla="*/ 110 h 597"/>
                  <a:gd name="T98" fmla="*/ 199 w 499"/>
                  <a:gd name="T99" fmla="*/ 117 h 597"/>
                  <a:gd name="T100" fmla="*/ 169 w 499"/>
                  <a:gd name="T101" fmla="*/ 137 h 597"/>
                  <a:gd name="T102" fmla="*/ 152 w 499"/>
                  <a:gd name="T103" fmla="*/ 173 h 597"/>
                  <a:gd name="T104" fmla="*/ 148 w 499"/>
                  <a:gd name="T105" fmla="*/ 184 h 597"/>
                  <a:gd name="T106" fmla="*/ 139 w 499"/>
                  <a:gd name="T107" fmla="*/ 191 h 597"/>
                  <a:gd name="T108" fmla="*/ 33 w 499"/>
                  <a:gd name="T109" fmla="*/ 181 h 597"/>
                  <a:gd name="T110" fmla="*/ 26 w 499"/>
                  <a:gd name="T111" fmla="*/ 178 h 597"/>
                  <a:gd name="T112" fmla="*/ 20 w 499"/>
                  <a:gd name="T113" fmla="*/ 173 h 597"/>
                  <a:gd name="T114" fmla="*/ 17 w 499"/>
                  <a:gd name="T115" fmla="*/ 164 h 597"/>
                  <a:gd name="T116" fmla="*/ 27 w 499"/>
                  <a:gd name="T117" fmla="*/ 124 h 597"/>
                  <a:gd name="T118" fmla="*/ 60 w 499"/>
                  <a:gd name="T119" fmla="*/ 71 h 597"/>
                  <a:gd name="T120" fmla="*/ 105 w 499"/>
                  <a:gd name="T121" fmla="*/ 34 h 597"/>
                  <a:gd name="T122" fmla="*/ 160 w 499"/>
                  <a:gd name="T123" fmla="*/ 11 h 597"/>
                  <a:gd name="T124" fmla="*/ 221 w 499"/>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97">
                    <a:moveTo>
                      <a:pt x="308" y="310"/>
                    </a:moveTo>
                    <a:lnTo>
                      <a:pt x="282" y="311"/>
                    </a:lnTo>
                    <a:lnTo>
                      <a:pt x="258" y="312"/>
                    </a:lnTo>
                    <a:lnTo>
                      <a:pt x="234" y="318"/>
                    </a:lnTo>
                    <a:lnTo>
                      <a:pt x="211" y="325"/>
                    </a:lnTo>
                    <a:lnTo>
                      <a:pt x="191" y="335"/>
                    </a:lnTo>
                    <a:lnTo>
                      <a:pt x="176" y="348"/>
                    </a:lnTo>
                    <a:lnTo>
                      <a:pt x="163" y="366"/>
                    </a:lnTo>
                    <a:lnTo>
                      <a:pt x="155" y="389"/>
                    </a:lnTo>
                    <a:lnTo>
                      <a:pt x="152" y="416"/>
                    </a:lnTo>
                    <a:lnTo>
                      <a:pt x="155" y="441"/>
                    </a:lnTo>
                    <a:lnTo>
                      <a:pt x="163" y="461"/>
                    </a:lnTo>
                    <a:lnTo>
                      <a:pt x="176" y="478"/>
                    </a:lnTo>
                    <a:lnTo>
                      <a:pt x="194" y="488"/>
                    </a:lnTo>
                    <a:lnTo>
                      <a:pt x="216" y="491"/>
                    </a:lnTo>
                    <a:lnTo>
                      <a:pt x="237" y="488"/>
                    </a:lnTo>
                    <a:lnTo>
                      <a:pt x="257" y="478"/>
                    </a:lnTo>
                    <a:lnTo>
                      <a:pt x="274" y="464"/>
                    </a:lnTo>
                    <a:lnTo>
                      <a:pt x="288" y="444"/>
                    </a:lnTo>
                    <a:lnTo>
                      <a:pt x="301" y="417"/>
                    </a:lnTo>
                    <a:lnTo>
                      <a:pt x="306" y="390"/>
                    </a:lnTo>
                    <a:lnTo>
                      <a:pt x="308" y="362"/>
                    </a:lnTo>
                    <a:lnTo>
                      <a:pt x="308" y="332"/>
                    </a:lnTo>
                    <a:lnTo>
                      <a:pt x="308" y="310"/>
                    </a:lnTo>
                    <a:close/>
                    <a:moveTo>
                      <a:pt x="251" y="0"/>
                    </a:moveTo>
                    <a:lnTo>
                      <a:pt x="278" y="0"/>
                    </a:lnTo>
                    <a:lnTo>
                      <a:pt x="306" y="4"/>
                    </a:lnTo>
                    <a:lnTo>
                      <a:pt x="333" y="11"/>
                    </a:lnTo>
                    <a:lnTo>
                      <a:pt x="362" y="21"/>
                    </a:lnTo>
                    <a:lnTo>
                      <a:pt x="387" y="34"/>
                    </a:lnTo>
                    <a:lnTo>
                      <a:pt x="408" y="51"/>
                    </a:lnTo>
                    <a:lnTo>
                      <a:pt x="427" y="72"/>
                    </a:lnTo>
                    <a:lnTo>
                      <a:pt x="440" y="96"/>
                    </a:lnTo>
                    <a:lnTo>
                      <a:pt x="448" y="120"/>
                    </a:lnTo>
                    <a:lnTo>
                      <a:pt x="452" y="147"/>
                    </a:lnTo>
                    <a:lnTo>
                      <a:pt x="455" y="174"/>
                    </a:lnTo>
                    <a:lnTo>
                      <a:pt x="455" y="202"/>
                    </a:lnTo>
                    <a:lnTo>
                      <a:pt x="455" y="230"/>
                    </a:lnTo>
                    <a:lnTo>
                      <a:pt x="455" y="393"/>
                    </a:lnTo>
                    <a:lnTo>
                      <a:pt x="457" y="416"/>
                    </a:lnTo>
                    <a:lnTo>
                      <a:pt x="461" y="434"/>
                    </a:lnTo>
                    <a:lnTo>
                      <a:pt x="468" y="451"/>
                    </a:lnTo>
                    <a:lnTo>
                      <a:pt x="475" y="465"/>
                    </a:lnTo>
                    <a:lnTo>
                      <a:pt x="485" y="478"/>
                    </a:lnTo>
                    <a:lnTo>
                      <a:pt x="495" y="491"/>
                    </a:lnTo>
                    <a:lnTo>
                      <a:pt x="499" y="500"/>
                    </a:lnTo>
                    <a:lnTo>
                      <a:pt x="499" y="510"/>
                    </a:lnTo>
                    <a:lnTo>
                      <a:pt x="494" y="517"/>
                    </a:lnTo>
                    <a:lnTo>
                      <a:pt x="479" y="530"/>
                    </a:lnTo>
                    <a:lnTo>
                      <a:pt x="462" y="544"/>
                    </a:lnTo>
                    <a:lnTo>
                      <a:pt x="445" y="560"/>
                    </a:lnTo>
                    <a:lnTo>
                      <a:pt x="428" y="575"/>
                    </a:lnTo>
                    <a:lnTo>
                      <a:pt x="414" y="588"/>
                    </a:lnTo>
                    <a:lnTo>
                      <a:pt x="414" y="587"/>
                    </a:lnTo>
                    <a:lnTo>
                      <a:pt x="406" y="591"/>
                    </a:lnTo>
                    <a:lnTo>
                      <a:pt x="397" y="592"/>
                    </a:lnTo>
                    <a:lnTo>
                      <a:pt x="389" y="590"/>
                    </a:lnTo>
                    <a:lnTo>
                      <a:pt x="372" y="574"/>
                    </a:lnTo>
                    <a:lnTo>
                      <a:pt x="357" y="561"/>
                    </a:lnTo>
                    <a:lnTo>
                      <a:pt x="347" y="549"/>
                    </a:lnTo>
                    <a:lnTo>
                      <a:pt x="339" y="534"/>
                    </a:lnTo>
                    <a:lnTo>
                      <a:pt x="329" y="520"/>
                    </a:lnTo>
                    <a:lnTo>
                      <a:pt x="301" y="546"/>
                    </a:lnTo>
                    <a:lnTo>
                      <a:pt x="275" y="566"/>
                    </a:lnTo>
                    <a:lnTo>
                      <a:pt x="248" y="580"/>
                    </a:lnTo>
                    <a:lnTo>
                      <a:pt x="221" y="590"/>
                    </a:lnTo>
                    <a:lnTo>
                      <a:pt x="190" y="594"/>
                    </a:lnTo>
                    <a:lnTo>
                      <a:pt x="156" y="597"/>
                    </a:lnTo>
                    <a:lnTo>
                      <a:pt x="128" y="594"/>
                    </a:lnTo>
                    <a:lnTo>
                      <a:pt x="101" y="588"/>
                    </a:lnTo>
                    <a:lnTo>
                      <a:pt x="77" y="578"/>
                    </a:lnTo>
                    <a:lnTo>
                      <a:pt x="54" y="564"/>
                    </a:lnTo>
                    <a:lnTo>
                      <a:pt x="35" y="546"/>
                    </a:lnTo>
                    <a:lnTo>
                      <a:pt x="20" y="523"/>
                    </a:lnTo>
                    <a:lnTo>
                      <a:pt x="9" y="498"/>
                    </a:lnTo>
                    <a:lnTo>
                      <a:pt x="1" y="468"/>
                    </a:lnTo>
                    <a:lnTo>
                      <a:pt x="0" y="433"/>
                    </a:lnTo>
                    <a:lnTo>
                      <a:pt x="1" y="399"/>
                    </a:lnTo>
                    <a:lnTo>
                      <a:pt x="10" y="368"/>
                    </a:lnTo>
                    <a:lnTo>
                      <a:pt x="23" y="339"/>
                    </a:lnTo>
                    <a:lnTo>
                      <a:pt x="40" y="315"/>
                    </a:lnTo>
                    <a:lnTo>
                      <a:pt x="60" y="294"/>
                    </a:lnTo>
                    <a:lnTo>
                      <a:pt x="84" y="277"/>
                    </a:lnTo>
                    <a:lnTo>
                      <a:pt x="111" y="263"/>
                    </a:lnTo>
                    <a:lnTo>
                      <a:pt x="148" y="250"/>
                    </a:lnTo>
                    <a:lnTo>
                      <a:pt x="187" y="242"/>
                    </a:lnTo>
                    <a:lnTo>
                      <a:pt x="228" y="235"/>
                    </a:lnTo>
                    <a:lnTo>
                      <a:pt x="269" y="230"/>
                    </a:lnTo>
                    <a:lnTo>
                      <a:pt x="308" y="226"/>
                    </a:lnTo>
                    <a:lnTo>
                      <a:pt x="308" y="214"/>
                    </a:lnTo>
                    <a:lnTo>
                      <a:pt x="308" y="194"/>
                    </a:lnTo>
                    <a:lnTo>
                      <a:pt x="306" y="174"/>
                    </a:lnTo>
                    <a:lnTo>
                      <a:pt x="304" y="154"/>
                    </a:lnTo>
                    <a:lnTo>
                      <a:pt x="295" y="137"/>
                    </a:lnTo>
                    <a:lnTo>
                      <a:pt x="284" y="124"/>
                    </a:lnTo>
                    <a:lnTo>
                      <a:pt x="269" y="116"/>
                    </a:lnTo>
                    <a:lnTo>
                      <a:pt x="252" y="112"/>
                    </a:lnTo>
                    <a:lnTo>
                      <a:pt x="237" y="110"/>
                    </a:lnTo>
                    <a:lnTo>
                      <a:pt x="217" y="112"/>
                    </a:lnTo>
                    <a:lnTo>
                      <a:pt x="199" y="117"/>
                    </a:lnTo>
                    <a:lnTo>
                      <a:pt x="183" y="126"/>
                    </a:lnTo>
                    <a:lnTo>
                      <a:pt x="169" y="137"/>
                    </a:lnTo>
                    <a:lnTo>
                      <a:pt x="159" y="154"/>
                    </a:lnTo>
                    <a:lnTo>
                      <a:pt x="152" y="173"/>
                    </a:lnTo>
                    <a:lnTo>
                      <a:pt x="150" y="178"/>
                    </a:lnTo>
                    <a:lnTo>
                      <a:pt x="148" y="184"/>
                    </a:lnTo>
                    <a:lnTo>
                      <a:pt x="145" y="188"/>
                    </a:lnTo>
                    <a:lnTo>
                      <a:pt x="139" y="191"/>
                    </a:lnTo>
                    <a:lnTo>
                      <a:pt x="133" y="192"/>
                    </a:lnTo>
                    <a:lnTo>
                      <a:pt x="33" y="181"/>
                    </a:lnTo>
                    <a:lnTo>
                      <a:pt x="28" y="180"/>
                    </a:lnTo>
                    <a:lnTo>
                      <a:pt x="26" y="178"/>
                    </a:lnTo>
                    <a:lnTo>
                      <a:pt x="23" y="175"/>
                    </a:lnTo>
                    <a:lnTo>
                      <a:pt x="20" y="173"/>
                    </a:lnTo>
                    <a:lnTo>
                      <a:pt x="17" y="168"/>
                    </a:lnTo>
                    <a:lnTo>
                      <a:pt x="17" y="164"/>
                    </a:lnTo>
                    <a:lnTo>
                      <a:pt x="17" y="160"/>
                    </a:lnTo>
                    <a:lnTo>
                      <a:pt x="27" y="124"/>
                    </a:lnTo>
                    <a:lnTo>
                      <a:pt x="41" y="96"/>
                    </a:lnTo>
                    <a:lnTo>
                      <a:pt x="60" y="71"/>
                    </a:lnTo>
                    <a:lnTo>
                      <a:pt x="81" y="50"/>
                    </a:lnTo>
                    <a:lnTo>
                      <a:pt x="105" y="34"/>
                    </a:lnTo>
                    <a:lnTo>
                      <a:pt x="132" y="20"/>
                    </a:lnTo>
                    <a:lnTo>
                      <a:pt x="160" y="11"/>
                    </a:lnTo>
                    <a:lnTo>
                      <a:pt x="190"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24" name="Freeform 602"/>
              <p:cNvSpPr>
                <a:spLocks noEditPoints="1"/>
              </p:cNvSpPr>
              <p:nvPr/>
            </p:nvSpPr>
            <p:spPr bwMode="auto">
              <a:xfrm>
                <a:off x="841375" y="4364038"/>
                <a:ext cx="263525" cy="315913"/>
              </a:xfrm>
              <a:custGeom>
                <a:avLst/>
                <a:gdLst>
                  <a:gd name="T0" fmla="*/ 283 w 500"/>
                  <a:gd name="T1" fmla="*/ 311 h 597"/>
                  <a:gd name="T2" fmla="*/ 234 w 500"/>
                  <a:gd name="T3" fmla="*/ 318 h 597"/>
                  <a:gd name="T4" fmla="*/ 192 w 500"/>
                  <a:gd name="T5" fmla="*/ 335 h 597"/>
                  <a:gd name="T6" fmla="*/ 163 w 500"/>
                  <a:gd name="T7" fmla="*/ 366 h 597"/>
                  <a:gd name="T8" fmla="*/ 153 w 500"/>
                  <a:gd name="T9" fmla="*/ 416 h 597"/>
                  <a:gd name="T10" fmla="*/ 163 w 500"/>
                  <a:gd name="T11" fmla="*/ 461 h 597"/>
                  <a:gd name="T12" fmla="*/ 194 w 500"/>
                  <a:gd name="T13" fmla="*/ 488 h 597"/>
                  <a:gd name="T14" fmla="*/ 238 w 500"/>
                  <a:gd name="T15" fmla="*/ 488 h 597"/>
                  <a:gd name="T16" fmla="*/ 275 w 500"/>
                  <a:gd name="T17" fmla="*/ 464 h 597"/>
                  <a:gd name="T18" fmla="*/ 300 w 500"/>
                  <a:gd name="T19" fmla="*/ 417 h 597"/>
                  <a:gd name="T20" fmla="*/ 307 w 500"/>
                  <a:gd name="T21" fmla="*/ 362 h 597"/>
                  <a:gd name="T22" fmla="*/ 309 w 500"/>
                  <a:gd name="T23" fmla="*/ 310 h 597"/>
                  <a:gd name="T24" fmla="*/ 278 w 500"/>
                  <a:gd name="T25" fmla="*/ 0 h 597"/>
                  <a:gd name="T26" fmla="*/ 334 w 500"/>
                  <a:gd name="T27" fmla="*/ 11 h 597"/>
                  <a:gd name="T28" fmla="*/ 387 w 500"/>
                  <a:gd name="T29" fmla="*/ 34 h 597"/>
                  <a:gd name="T30" fmla="*/ 428 w 500"/>
                  <a:gd name="T31" fmla="*/ 72 h 597"/>
                  <a:gd name="T32" fmla="*/ 449 w 500"/>
                  <a:gd name="T33" fmla="*/ 120 h 597"/>
                  <a:gd name="T34" fmla="*/ 455 w 500"/>
                  <a:gd name="T35" fmla="*/ 174 h 597"/>
                  <a:gd name="T36" fmla="*/ 455 w 500"/>
                  <a:gd name="T37" fmla="*/ 230 h 597"/>
                  <a:gd name="T38" fmla="*/ 456 w 500"/>
                  <a:gd name="T39" fmla="*/ 416 h 597"/>
                  <a:gd name="T40" fmla="*/ 468 w 500"/>
                  <a:gd name="T41" fmla="*/ 451 h 597"/>
                  <a:gd name="T42" fmla="*/ 485 w 500"/>
                  <a:gd name="T43" fmla="*/ 478 h 597"/>
                  <a:gd name="T44" fmla="*/ 499 w 500"/>
                  <a:gd name="T45" fmla="*/ 500 h 597"/>
                  <a:gd name="T46" fmla="*/ 495 w 500"/>
                  <a:gd name="T47" fmla="*/ 517 h 597"/>
                  <a:gd name="T48" fmla="*/ 463 w 500"/>
                  <a:gd name="T49" fmla="*/ 544 h 597"/>
                  <a:gd name="T50" fmla="*/ 428 w 500"/>
                  <a:gd name="T51" fmla="*/ 575 h 597"/>
                  <a:gd name="T52" fmla="*/ 414 w 500"/>
                  <a:gd name="T53" fmla="*/ 587 h 597"/>
                  <a:gd name="T54" fmla="*/ 397 w 500"/>
                  <a:gd name="T55" fmla="*/ 592 h 597"/>
                  <a:gd name="T56" fmla="*/ 371 w 500"/>
                  <a:gd name="T57" fmla="*/ 574 h 597"/>
                  <a:gd name="T58" fmla="*/ 348 w 500"/>
                  <a:gd name="T59" fmla="*/ 549 h 597"/>
                  <a:gd name="T60" fmla="*/ 329 w 500"/>
                  <a:gd name="T61" fmla="*/ 520 h 597"/>
                  <a:gd name="T62" fmla="*/ 275 w 500"/>
                  <a:gd name="T63" fmla="*/ 566 h 597"/>
                  <a:gd name="T64" fmla="*/ 221 w 500"/>
                  <a:gd name="T65" fmla="*/ 590 h 597"/>
                  <a:gd name="T66" fmla="*/ 156 w 500"/>
                  <a:gd name="T67" fmla="*/ 597 h 597"/>
                  <a:gd name="T68" fmla="*/ 100 w 500"/>
                  <a:gd name="T69" fmla="*/ 588 h 597"/>
                  <a:gd name="T70" fmla="*/ 55 w 500"/>
                  <a:gd name="T71" fmla="*/ 564 h 597"/>
                  <a:gd name="T72" fmla="*/ 21 w 500"/>
                  <a:gd name="T73" fmla="*/ 523 h 597"/>
                  <a:gd name="T74" fmla="*/ 2 w 500"/>
                  <a:gd name="T75" fmla="*/ 468 h 597"/>
                  <a:gd name="T76" fmla="*/ 2 w 500"/>
                  <a:gd name="T77" fmla="*/ 399 h 597"/>
                  <a:gd name="T78" fmla="*/ 22 w 500"/>
                  <a:gd name="T79" fmla="*/ 339 h 597"/>
                  <a:gd name="T80" fmla="*/ 61 w 500"/>
                  <a:gd name="T81" fmla="*/ 294 h 597"/>
                  <a:gd name="T82" fmla="*/ 112 w 500"/>
                  <a:gd name="T83" fmla="*/ 263 h 597"/>
                  <a:gd name="T84" fmla="*/ 188 w 500"/>
                  <a:gd name="T85" fmla="*/ 242 h 597"/>
                  <a:gd name="T86" fmla="*/ 269 w 500"/>
                  <a:gd name="T87" fmla="*/ 230 h 597"/>
                  <a:gd name="T88" fmla="*/ 309 w 500"/>
                  <a:gd name="T89" fmla="*/ 214 h 597"/>
                  <a:gd name="T90" fmla="*/ 307 w 500"/>
                  <a:gd name="T91" fmla="*/ 174 h 597"/>
                  <a:gd name="T92" fmla="*/ 296 w 500"/>
                  <a:gd name="T93" fmla="*/ 137 h 597"/>
                  <a:gd name="T94" fmla="*/ 269 w 500"/>
                  <a:gd name="T95" fmla="*/ 116 h 597"/>
                  <a:gd name="T96" fmla="*/ 236 w 500"/>
                  <a:gd name="T97" fmla="*/ 110 h 597"/>
                  <a:gd name="T98" fmla="*/ 200 w 500"/>
                  <a:gd name="T99" fmla="*/ 117 h 597"/>
                  <a:gd name="T100" fmla="*/ 170 w 500"/>
                  <a:gd name="T101" fmla="*/ 137 h 597"/>
                  <a:gd name="T102" fmla="*/ 153 w 500"/>
                  <a:gd name="T103" fmla="*/ 173 h 597"/>
                  <a:gd name="T104" fmla="*/ 148 w 500"/>
                  <a:gd name="T105" fmla="*/ 184 h 597"/>
                  <a:gd name="T106" fmla="*/ 140 w 500"/>
                  <a:gd name="T107" fmla="*/ 191 h 597"/>
                  <a:gd name="T108" fmla="*/ 32 w 500"/>
                  <a:gd name="T109" fmla="*/ 181 h 597"/>
                  <a:gd name="T110" fmla="*/ 25 w 500"/>
                  <a:gd name="T111" fmla="*/ 178 h 597"/>
                  <a:gd name="T112" fmla="*/ 19 w 500"/>
                  <a:gd name="T113" fmla="*/ 173 h 597"/>
                  <a:gd name="T114" fmla="*/ 17 w 500"/>
                  <a:gd name="T115" fmla="*/ 164 h 597"/>
                  <a:gd name="T116" fmla="*/ 27 w 500"/>
                  <a:gd name="T117" fmla="*/ 124 h 597"/>
                  <a:gd name="T118" fmla="*/ 59 w 500"/>
                  <a:gd name="T119" fmla="*/ 71 h 597"/>
                  <a:gd name="T120" fmla="*/ 106 w 500"/>
                  <a:gd name="T121" fmla="*/ 34 h 597"/>
                  <a:gd name="T122" fmla="*/ 161 w 500"/>
                  <a:gd name="T123" fmla="*/ 11 h 597"/>
                  <a:gd name="T124" fmla="*/ 221 w 500"/>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597">
                    <a:moveTo>
                      <a:pt x="309" y="310"/>
                    </a:moveTo>
                    <a:lnTo>
                      <a:pt x="283" y="311"/>
                    </a:lnTo>
                    <a:lnTo>
                      <a:pt x="258" y="312"/>
                    </a:lnTo>
                    <a:lnTo>
                      <a:pt x="234" y="318"/>
                    </a:lnTo>
                    <a:lnTo>
                      <a:pt x="212" y="325"/>
                    </a:lnTo>
                    <a:lnTo>
                      <a:pt x="192" y="335"/>
                    </a:lnTo>
                    <a:lnTo>
                      <a:pt x="175" y="348"/>
                    </a:lnTo>
                    <a:lnTo>
                      <a:pt x="163" y="366"/>
                    </a:lnTo>
                    <a:lnTo>
                      <a:pt x="156" y="389"/>
                    </a:lnTo>
                    <a:lnTo>
                      <a:pt x="153" y="416"/>
                    </a:lnTo>
                    <a:lnTo>
                      <a:pt x="156" y="441"/>
                    </a:lnTo>
                    <a:lnTo>
                      <a:pt x="163" y="461"/>
                    </a:lnTo>
                    <a:lnTo>
                      <a:pt x="177" y="478"/>
                    </a:lnTo>
                    <a:lnTo>
                      <a:pt x="194" y="488"/>
                    </a:lnTo>
                    <a:lnTo>
                      <a:pt x="217" y="491"/>
                    </a:lnTo>
                    <a:lnTo>
                      <a:pt x="238" y="488"/>
                    </a:lnTo>
                    <a:lnTo>
                      <a:pt x="258" y="478"/>
                    </a:lnTo>
                    <a:lnTo>
                      <a:pt x="275" y="464"/>
                    </a:lnTo>
                    <a:lnTo>
                      <a:pt x="289" y="444"/>
                    </a:lnTo>
                    <a:lnTo>
                      <a:pt x="300" y="417"/>
                    </a:lnTo>
                    <a:lnTo>
                      <a:pt x="306" y="390"/>
                    </a:lnTo>
                    <a:lnTo>
                      <a:pt x="307" y="362"/>
                    </a:lnTo>
                    <a:lnTo>
                      <a:pt x="309" y="332"/>
                    </a:lnTo>
                    <a:lnTo>
                      <a:pt x="309" y="310"/>
                    </a:lnTo>
                    <a:close/>
                    <a:moveTo>
                      <a:pt x="251" y="0"/>
                    </a:moveTo>
                    <a:lnTo>
                      <a:pt x="278" y="0"/>
                    </a:lnTo>
                    <a:lnTo>
                      <a:pt x="306" y="4"/>
                    </a:lnTo>
                    <a:lnTo>
                      <a:pt x="334" y="11"/>
                    </a:lnTo>
                    <a:lnTo>
                      <a:pt x="361" y="21"/>
                    </a:lnTo>
                    <a:lnTo>
                      <a:pt x="387" y="34"/>
                    </a:lnTo>
                    <a:lnTo>
                      <a:pt x="409" y="51"/>
                    </a:lnTo>
                    <a:lnTo>
                      <a:pt x="428" y="72"/>
                    </a:lnTo>
                    <a:lnTo>
                      <a:pt x="441" y="96"/>
                    </a:lnTo>
                    <a:lnTo>
                      <a:pt x="449" y="120"/>
                    </a:lnTo>
                    <a:lnTo>
                      <a:pt x="453" y="147"/>
                    </a:lnTo>
                    <a:lnTo>
                      <a:pt x="455" y="174"/>
                    </a:lnTo>
                    <a:lnTo>
                      <a:pt x="455" y="202"/>
                    </a:lnTo>
                    <a:lnTo>
                      <a:pt x="455" y="230"/>
                    </a:lnTo>
                    <a:lnTo>
                      <a:pt x="455" y="393"/>
                    </a:lnTo>
                    <a:lnTo>
                      <a:pt x="456" y="416"/>
                    </a:lnTo>
                    <a:lnTo>
                      <a:pt x="460" y="434"/>
                    </a:lnTo>
                    <a:lnTo>
                      <a:pt x="468" y="451"/>
                    </a:lnTo>
                    <a:lnTo>
                      <a:pt x="476" y="465"/>
                    </a:lnTo>
                    <a:lnTo>
                      <a:pt x="485" y="478"/>
                    </a:lnTo>
                    <a:lnTo>
                      <a:pt x="495" y="491"/>
                    </a:lnTo>
                    <a:lnTo>
                      <a:pt x="499" y="500"/>
                    </a:lnTo>
                    <a:lnTo>
                      <a:pt x="500" y="510"/>
                    </a:lnTo>
                    <a:lnTo>
                      <a:pt x="495" y="517"/>
                    </a:lnTo>
                    <a:lnTo>
                      <a:pt x="480" y="530"/>
                    </a:lnTo>
                    <a:lnTo>
                      <a:pt x="463" y="544"/>
                    </a:lnTo>
                    <a:lnTo>
                      <a:pt x="445" y="560"/>
                    </a:lnTo>
                    <a:lnTo>
                      <a:pt x="428" y="575"/>
                    </a:lnTo>
                    <a:lnTo>
                      <a:pt x="414" y="588"/>
                    </a:lnTo>
                    <a:lnTo>
                      <a:pt x="414" y="587"/>
                    </a:lnTo>
                    <a:lnTo>
                      <a:pt x="405" y="591"/>
                    </a:lnTo>
                    <a:lnTo>
                      <a:pt x="397" y="592"/>
                    </a:lnTo>
                    <a:lnTo>
                      <a:pt x="390" y="590"/>
                    </a:lnTo>
                    <a:lnTo>
                      <a:pt x="371" y="574"/>
                    </a:lnTo>
                    <a:lnTo>
                      <a:pt x="358" y="561"/>
                    </a:lnTo>
                    <a:lnTo>
                      <a:pt x="348" y="549"/>
                    </a:lnTo>
                    <a:lnTo>
                      <a:pt x="339" y="534"/>
                    </a:lnTo>
                    <a:lnTo>
                      <a:pt x="329" y="520"/>
                    </a:lnTo>
                    <a:lnTo>
                      <a:pt x="302" y="546"/>
                    </a:lnTo>
                    <a:lnTo>
                      <a:pt x="275" y="566"/>
                    </a:lnTo>
                    <a:lnTo>
                      <a:pt x="249" y="580"/>
                    </a:lnTo>
                    <a:lnTo>
                      <a:pt x="221" y="590"/>
                    </a:lnTo>
                    <a:lnTo>
                      <a:pt x="191" y="594"/>
                    </a:lnTo>
                    <a:lnTo>
                      <a:pt x="156" y="597"/>
                    </a:lnTo>
                    <a:lnTo>
                      <a:pt x="127" y="594"/>
                    </a:lnTo>
                    <a:lnTo>
                      <a:pt x="100" y="588"/>
                    </a:lnTo>
                    <a:lnTo>
                      <a:pt x="76" y="578"/>
                    </a:lnTo>
                    <a:lnTo>
                      <a:pt x="55" y="564"/>
                    </a:lnTo>
                    <a:lnTo>
                      <a:pt x="36" y="546"/>
                    </a:lnTo>
                    <a:lnTo>
                      <a:pt x="21" y="523"/>
                    </a:lnTo>
                    <a:lnTo>
                      <a:pt x="10" y="498"/>
                    </a:lnTo>
                    <a:lnTo>
                      <a:pt x="2" y="468"/>
                    </a:lnTo>
                    <a:lnTo>
                      <a:pt x="0" y="433"/>
                    </a:lnTo>
                    <a:lnTo>
                      <a:pt x="2" y="399"/>
                    </a:lnTo>
                    <a:lnTo>
                      <a:pt x="10" y="368"/>
                    </a:lnTo>
                    <a:lnTo>
                      <a:pt x="22" y="339"/>
                    </a:lnTo>
                    <a:lnTo>
                      <a:pt x="39" y="315"/>
                    </a:lnTo>
                    <a:lnTo>
                      <a:pt x="61" y="294"/>
                    </a:lnTo>
                    <a:lnTo>
                      <a:pt x="85" y="277"/>
                    </a:lnTo>
                    <a:lnTo>
                      <a:pt x="112" y="263"/>
                    </a:lnTo>
                    <a:lnTo>
                      <a:pt x="147" y="250"/>
                    </a:lnTo>
                    <a:lnTo>
                      <a:pt x="188" y="242"/>
                    </a:lnTo>
                    <a:lnTo>
                      <a:pt x="229" y="235"/>
                    </a:lnTo>
                    <a:lnTo>
                      <a:pt x="269" y="230"/>
                    </a:lnTo>
                    <a:lnTo>
                      <a:pt x="309" y="226"/>
                    </a:lnTo>
                    <a:lnTo>
                      <a:pt x="309" y="214"/>
                    </a:lnTo>
                    <a:lnTo>
                      <a:pt x="309" y="194"/>
                    </a:lnTo>
                    <a:lnTo>
                      <a:pt x="307" y="174"/>
                    </a:lnTo>
                    <a:lnTo>
                      <a:pt x="303" y="154"/>
                    </a:lnTo>
                    <a:lnTo>
                      <a:pt x="296" y="137"/>
                    </a:lnTo>
                    <a:lnTo>
                      <a:pt x="283" y="124"/>
                    </a:lnTo>
                    <a:lnTo>
                      <a:pt x="269" y="116"/>
                    </a:lnTo>
                    <a:lnTo>
                      <a:pt x="253" y="112"/>
                    </a:lnTo>
                    <a:lnTo>
                      <a:pt x="236" y="110"/>
                    </a:lnTo>
                    <a:lnTo>
                      <a:pt x="217" y="112"/>
                    </a:lnTo>
                    <a:lnTo>
                      <a:pt x="200" y="117"/>
                    </a:lnTo>
                    <a:lnTo>
                      <a:pt x="183" y="126"/>
                    </a:lnTo>
                    <a:lnTo>
                      <a:pt x="170" y="137"/>
                    </a:lnTo>
                    <a:lnTo>
                      <a:pt x="158" y="154"/>
                    </a:lnTo>
                    <a:lnTo>
                      <a:pt x="153" y="173"/>
                    </a:lnTo>
                    <a:lnTo>
                      <a:pt x="151" y="178"/>
                    </a:lnTo>
                    <a:lnTo>
                      <a:pt x="148" y="184"/>
                    </a:lnTo>
                    <a:lnTo>
                      <a:pt x="144" y="188"/>
                    </a:lnTo>
                    <a:lnTo>
                      <a:pt x="140" y="191"/>
                    </a:lnTo>
                    <a:lnTo>
                      <a:pt x="134" y="192"/>
                    </a:lnTo>
                    <a:lnTo>
                      <a:pt x="32" y="181"/>
                    </a:lnTo>
                    <a:lnTo>
                      <a:pt x="29" y="180"/>
                    </a:lnTo>
                    <a:lnTo>
                      <a:pt x="25" y="178"/>
                    </a:lnTo>
                    <a:lnTo>
                      <a:pt x="22" y="175"/>
                    </a:lnTo>
                    <a:lnTo>
                      <a:pt x="19" y="173"/>
                    </a:lnTo>
                    <a:lnTo>
                      <a:pt x="18" y="168"/>
                    </a:lnTo>
                    <a:lnTo>
                      <a:pt x="17" y="164"/>
                    </a:lnTo>
                    <a:lnTo>
                      <a:pt x="17" y="160"/>
                    </a:lnTo>
                    <a:lnTo>
                      <a:pt x="27" y="124"/>
                    </a:lnTo>
                    <a:lnTo>
                      <a:pt x="41" y="96"/>
                    </a:lnTo>
                    <a:lnTo>
                      <a:pt x="59" y="71"/>
                    </a:lnTo>
                    <a:lnTo>
                      <a:pt x="80" y="50"/>
                    </a:lnTo>
                    <a:lnTo>
                      <a:pt x="106" y="34"/>
                    </a:lnTo>
                    <a:lnTo>
                      <a:pt x="133" y="20"/>
                    </a:lnTo>
                    <a:lnTo>
                      <a:pt x="161" y="11"/>
                    </a:lnTo>
                    <a:lnTo>
                      <a:pt x="191"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12" name="Group 1211"/>
          <p:cNvGrpSpPr/>
          <p:nvPr/>
        </p:nvGrpSpPr>
        <p:grpSpPr>
          <a:xfrm>
            <a:off x="4563765" y="3543429"/>
            <a:ext cx="548640" cy="423861"/>
            <a:chOff x="4563765" y="3543429"/>
            <a:chExt cx="548640" cy="423861"/>
          </a:xfrm>
        </p:grpSpPr>
        <p:grpSp>
          <p:nvGrpSpPr>
            <p:cNvPr id="1253" name="Group 1252"/>
            <p:cNvGrpSpPr/>
            <p:nvPr/>
          </p:nvGrpSpPr>
          <p:grpSpPr>
            <a:xfrm flipH="1">
              <a:off x="4783413" y="3790133"/>
              <a:ext cx="115499" cy="177157"/>
              <a:chOff x="8805681" y="1609849"/>
              <a:chExt cx="609598" cy="935036"/>
            </a:xfrm>
            <a:solidFill>
              <a:srgbClr val="FFC000"/>
            </a:solidFill>
          </p:grpSpPr>
          <p:sp>
            <p:nvSpPr>
              <p:cNvPr id="1288"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89"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254" name="Group 1253"/>
            <p:cNvGrpSpPr>
              <a:grpSpLocks noChangeAspect="1"/>
            </p:cNvGrpSpPr>
            <p:nvPr/>
          </p:nvGrpSpPr>
          <p:grpSpPr>
            <a:xfrm>
              <a:off x="4563765" y="3543429"/>
              <a:ext cx="548640" cy="212047"/>
              <a:chOff x="139700" y="4008438"/>
              <a:chExt cx="2468563" cy="954088"/>
            </a:xfrm>
          </p:grpSpPr>
          <p:sp>
            <p:nvSpPr>
              <p:cNvPr id="1255" name="Freeform 570"/>
              <p:cNvSpPr>
                <a:spLocks/>
              </p:cNvSpPr>
              <p:nvPr/>
            </p:nvSpPr>
            <p:spPr bwMode="auto">
              <a:xfrm>
                <a:off x="312738" y="4657725"/>
                <a:ext cx="144463" cy="263525"/>
              </a:xfrm>
              <a:custGeom>
                <a:avLst/>
                <a:gdLst>
                  <a:gd name="T0" fmla="*/ 0 w 274"/>
                  <a:gd name="T1" fmla="*/ 0 h 498"/>
                  <a:gd name="T2" fmla="*/ 274 w 274"/>
                  <a:gd name="T3" fmla="*/ 94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4"/>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56" name="Freeform 571"/>
              <p:cNvSpPr>
                <a:spLocks/>
              </p:cNvSpPr>
              <p:nvPr/>
            </p:nvSpPr>
            <p:spPr bwMode="auto">
              <a:xfrm>
                <a:off x="484188" y="4657725"/>
                <a:ext cx="144463" cy="263525"/>
              </a:xfrm>
              <a:custGeom>
                <a:avLst/>
                <a:gdLst>
                  <a:gd name="T0" fmla="*/ 274 w 274"/>
                  <a:gd name="T1" fmla="*/ 0 h 498"/>
                  <a:gd name="T2" fmla="*/ 274 w 274"/>
                  <a:gd name="T3" fmla="*/ 400 h 498"/>
                  <a:gd name="T4" fmla="*/ 0 w 274"/>
                  <a:gd name="T5" fmla="*/ 498 h 498"/>
                  <a:gd name="T6" fmla="*/ 0 w 274"/>
                  <a:gd name="T7" fmla="*/ 94 h 498"/>
                  <a:gd name="T8" fmla="*/ 274 w 274"/>
                  <a:gd name="T9" fmla="*/ 0 h 498"/>
                </a:gdLst>
                <a:ahLst/>
                <a:cxnLst>
                  <a:cxn ang="0">
                    <a:pos x="T0" y="T1"/>
                  </a:cxn>
                  <a:cxn ang="0">
                    <a:pos x="T2" y="T3"/>
                  </a:cxn>
                  <a:cxn ang="0">
                    <a:pos x="T4" y="T5"/>
                  </a:cxn>
                  <a:cxn ang="0">
                    <a:pos x="T6" y="T7"/>
                  </a:cxn>
                  <a:cxn ang="0">
                    <a:pos x="T8" y="T9"/>
                  </a:cxn>
                </a:cxnLst>
                <a:rect l="0" t="0" r="r" b="b"/>
                <a:pathLst>
                  <a:path w="274" h="498">
                    <a:moveTo>
                      <a:pt x="274" y="0"/>
                    </a:moveTo>
                    <a:lnTo>
                      <a:pt x="274" y="400"/>
                    </a:lnTo>
                    <a:lnTo>
                      <a:pt x="0" y="498"/>
                    </a:lnTo>
                    <a:lnTo>
                      <a:pt x="0" y="94"/>
                    </a:lnTo>
                    <a:lnTo>
                      <a:pt x="27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57" name="Freeform 572"/>
              <p:cNvSpPr>
                <a:spLocks/>
              </p:cNvSpPr>
              <p:nvPr/>
            </p:nvSpPr>
            <p:spPr bwMode="auto">
              <a:xfrm>
                <a:off x="327025" y="4600575"/>
                <a:ext cx="282575" cy="88900"/>
              </a:xfrm>
              <a:custGeom>
                <a:avLst/>
                <a:gdLst>
                  <a:gd name="T0" fmla="*/ 276 w 534"/>
                  <a:gd name="T1" fmla="*/ 0 h 169"/>
                  <a:gd name="T2" fmla="*/ 534 w 534"/>
                  <a:gd name="T3" fmla="*/ 82 h 169"/>
                  <a:gd name="T4" fmla="*/ 276 w 534"/>
                  <a:gd name="T5" fmla="*/ 169 h 169"/>
                  <a:gd name="T6" fmla="*/ 0 w 534"/>
                  <a:gd name="T7" fmla="*/ 78 h 169"/>
                  <a:gd name="T8" fmla="*/ 276 w 534"/>
                  <a:gd name="T9" fmla="*/ 0 h 169"/>
                </a:gdLst>
                <a:ahLst/>
                <a:cxnLst>
                  <a:cxn ang="0">
                    <a:pos x="T0" y="T1"/>
                  </a:cxn>
                  <a:cxn ang="0">
                    <a:pos x="T2" y="T3"/>
                  </a:cxn>
                  <a:cxn ang="0">
                    <a:pos x="T4" y="T5"/>
                  </a:cxn>
                  <a:cxn ang="0">
                    <a:pos x="T6" y="T7"/>
                  </a:cxn>
                  <a:cxn ang="0">
                    <a:pos x="T8" y="T9"/>
                  </a:cxn>
                </a:cxnLst>
                <a:rect l="0" t="0" r="r" b="b"/>
                <a:pathLst>
                  <a:path w="534" h="169">
                    <a:moveTo>
                      <a:pt x="276" y="0"/>
                    </a:moveTo>
                    <a:lnTo>
                      <a:pt x="534" y="82"/>
                    </a:lnTo>
                    <a:lnTo>
                      <a:pt x="276" y="169"/>
                    </a:lnTo>
                    <a:lnTo>
                      <a:pt x="0" y="78"/>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58" name="Freeform 573"/>
              <p:cNvSpPr>
                <a:spLocks/>
              </p:cNvSpPr>
              <p:nvPr/>
            </p:nvSpPr>
            <p:spPr bwMode="auto">
              <a:xfrm>
                <a:off x="139700" y="4360863"/>
                <a:ext cx="144463" cy="263525"/>
              </a:xfrm>
              <a:custGeom>
                <a:avLst/>
                <a:gdLst>
                  <a:gd name="T0" fmla="*/ 0 w 274"/>
                  <a:gd name="T1" fmla="*/ 0 h 499"/>
                  <a:gd name="T2" fmla="*/ 274 w 274"/>
                  <a:gd name="T3" fmla="*/ 94 h 499"/>
                  <a:gd name="T4" fmla="*/ 274 w 274"/>
                  <a:gd name="T5" fmla="*/ 499 h 499"/>
                  <a:gd name="T6" fmla="*/ 0 w 274"/>
                  <a:gd name="T7" fmla="*/ 400 h 499"/>
                  <a:gd name="T8" fmla="*/ 0 w 274"/>
                  <a:gd name="T9" fmla="*/ 0 h 499"/>
                </a:gdLst>
                <a:ahLst/>
                <a:cxnLst>
                  <a:cxn ang="0">
                    <a:pos x="T0" y="T1"/>
                  </a:cxn>
                  <a:cxn ang="0">
                    <a:pos x="T2" y="T3"/>
                  </a:cxn>
                  <a:cxn ang="0">
                    <a:pos x="T4" y="T5"/>
                  </a:cxn>
                  <a:cxn ang="0">
                    <a:pos x="T6" y="T7"/>
                  </a:cxn>
                  <a:cxn ang="0">
                    <a:pos x="T8" y="T9"/>
                  </a:cxn>
                </a:cxnLst>
                <a:rect l="0" t="0" r="r" b="b"/>
                <a:pathLst>
                  <a:path w="274" h="499">
                    <a:moveTo>
                      <a:pt x="0" y="0"/>
                    </a:moveTo>
                    <a:lnTo>
                      <a:pt x="274" y="94"/>
                    </a:lnTo>
                    <a:lnTo>
                      <a:pt x="274"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59" name="Freeform 574"/>
              <p:cNvSpPr>
                <a:spLocks/>
              </p:cNvSpPr>
              <p:nvPr/>
            </p:nvSpPr>
            <p:spPr bwMode="auto">
              <a:xfrm>
                <a:off x="311150" y="4360863"/>
                <a:ext cx="144463" cy="263525"/>
              </a:xfrm>
              <a:custGeom>
                <a:avLst/>
                <a:gdLst>
                  <a:gd name="T0" fmla="*/ 273 w 273"/>
                  <a:gd name="T1" fmla="*/ 0 h 499"/>
                  <a:gd name="T2" fmla="*/ 273 w 273"/>
                  <a:gd name="T3" fmla="*/ 400 h 499"/>
                  <a:gd name="T4" fmla="*/ 0 w 273"/>
                  <a:gd name="T5" fmla="*/ 499 h 499"/>
                  <a:gd name="T6" fmla="*/ 0 w 273"/>
                  <a:gd name="T7" fmla="*/ 94 h 499"/>
                  <a:gd name="T8" fmla="*/ 273 w 273"/>
                  <a:gd name="T9" fmla="*/ 0 h 499"/>
                </a:gdLst>
                <a:ahLst/>
                <a:cxnLst>
                  <a:cxn ang="0">
                    <a:pos x="T0" y="T1"/>
                  </a:cxn>
                  <a:cxn ang="0">
                    <a:pos x="T2" y="T3"/>
                  </a:cxn>
                  <a:cxn ang="0">
                    <a:pos x="T4" y="T5"/>
                  </a:cxn>
                  <a:cxn ang="0">
                    <a:pos x="T6" y="T7"/>
                  </a:cxn>
                  <a:cxn ang="0">
                    <a:pos x="T8" y="T9"/>
                  </a:cxn>
                </a:cxnLst>
                <a:rect l="0" t="0" r="r" b="b"/>
                <a:pathLst>
                  <a:path w="273" h="499">
                    <a:moveTo>
                      <a:pt x="273" y="0"/>
                    </a:moveTo>
                    <a:lnTo>
                      <a:pt x="273" y="400"/>
                    </a:lnTo>
                    <a:lnTo>
                      <a:pt x="0" y="499"/>
                    </a:lnTo>
                    <a:lnTo>
                      <a:pt x="0" y="94"/>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0" name="Freeform 575"/>
              <p:cNvSpPr>
                <a:spLocks/>
              </p:cNvSpPr>
              <p:nvPr/>
            </p:nvSpPr>
            <p:spPr bwMode="auto">
              <a:xfrm>
                <a:off x="153988" y="4303713"/>
                <a:ext cx="284163" cy="90488"/>
              </a:xfrm>
              <a:custGeom>
                <a:avLst/>
                <a:gdLst>
                  <a:gd name="T0" fmla="*/ 277 w 535"/>
                  <a:gd name="T1" fmla="*/ 0 h 170"/>
                  <a:gd name="T2" fmla="*/ 535 w 535"/>
                  <a:gd name="T3" fmla="*/ 83 h 170"/>
                  <a:gd name="T4" fmla="*/ 277 w 535"/>
                  <a:gd name="T5" fmla="*/ 170 h 170"/>
                  <a:gd name="T6" fmla="*/ 0 w 535"/>
                  <a:gd name="T7" fmla="*/ 78 h 170"/>
                  <a:gd name="T8" fmla="*/ 277 w 535"/>
                  <a:gd name="T9" fmla="*/ 0 h 170"/>
                </a:gdLst>
                <a:ahLst/>
                <a:cxnLst>
                  <a:cxn ang="0">
                    <a:pos x="T0" y="T1"/>
                  </a:cxn>
                  <a:cxn ang="0">
                    <a:pos x="T2" y="T3"/>
                  </a:cxn>
                  <a:cxn ang="0">
                    <a:pos x="T4" y="T5"/>
                  </a:cxn>
                  <a:cxn ang="0">
                    <a:pos x="T6" y="T7"/>
                  </a:cxn>
                  <a:cxn ang="0">
                    <a:pos x="T8" y="T9"/>
                  </a:cxn>
                </a:cxnLst>
                <a:rect l="0" t="0" r="r" b="b"/>
                <a:pathLst>
                  <a:path w="535" h="170">
                    <a:moveTo>
                      <a:pt x="277" y="0"/>
                    </a:moveTo>
                    <a:lnTo>
                      <a:pt x="535"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1" name="Freeform 576"/>
              <p:cNvSpPr>
                <a:spLocks/>
              </p:cNvSpPr>
              <p:nvPr/>
            </p:nvSpPr>
            <p:spPr bwMode="auto">
              <a:xfrm>
                <a:off x="477838" y="4360863"/>
                <a:ext cx="144463" cy="263525"/>
              </a:xfrm>
              <a:custGeom>
                <a:avLst/>
                <a:gdLst>
                  <a:gd name="T0" fmla="*/ 0 w 273"/>
                  <a:gd name="T1" fmla="*/ 0 h 499"/>
                  <a:gd name="T2" fmla="*/ 273 w 273"/>
                  <a:gd name="T3" fmla="*/ 94 h 499"/>
                  <a:gd name="T4" fmla="*/ 273 w 273"/>
                  <a:gd name="T5" fmla="*/ 499 h 499"/>
                  <a:gd name="T6" fmla="*/ 0 w 273"/>
                  <a:gd name="T7" fmla="*/ 400 h 499"/>
                  <a:gd name="T8" fmla="*/ 0 w 273"/>
                  <a:gd name="T9" fmla="*/ 0 h 499"/>
                </a:gdLst>
                <a:ahLst/>
                <a:cxnLst>
                  <a:cxn ang="0">
                    <a:pos x="T0" y="T1"/>
                  </a:cxn>
                  <a:cxn ang="0">
                    <a:pos x="T2" y="T3"/>
                  </a:cxn>
                  <a:cxn ang="0">
                    <a:pos x="T4" y="T5"/>
                  </a:cxn>
                  <a:cxn ang="0">
                    <a:pos x="T6" y="T7"/>
                  </a:cxn>
                  <a:cxn ang="0">
                    <a:pos x="T8" y="T9"/>
                  </a:cxn>
                </a:cxnLst>
                <a:rect l="0" t="0" r="r" b="b"/>
                <a:pathLst>
                  <a:path w="273" h="499">
                    <a:moveTo>
                      <a:pt x="0" y="0"/>
                    </a:moveTo>
                    <a:lnTo>
                      <a:pt x="273" y="94"/>
                    </a:lnTo>
                    <a:lnTo>
                      <a:pt x="273"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2" name="Freeform 577"/>
              <p:cNvSpPr>
                <a:spLocks/>
              </p:cNvSpPr>
              <p:nvPr/>
            </p:nvSpPr>
            <p:spPr bwMode="auto">
              <a:xfrm>
                <a:off x="649288" y="4360863"/>
                <a:ext cx="146050" cy="263525"/>
              </a:xfrm>
              <a:custGeom>
                <a:avLst/>
                <a:gdLst>
                  <a:gd name="T0" fmla="*/ 275 w 275"/>
                  <a:gd name="T1" fmla="*/ 0 h 499"/>
                  <a:gd name="T2" fmla="*/ 275 w 275"/>
                  <a:gd name="T3" fmla="*/ 400 h 499"/>
                  <a:gd name="T4" fmla="*/ 0 w 275"/>
                  <a:gd name="T5" fmla="*/ 499 h 499"/>
                  <a:gd name="T6" fmla="*/ 0 w 275"/>
                  <a:gd name="T7" fmla="*/ 94 h 499"/>
                  <a:gd name="T8" fmla="*/ 275 w 275"/>
                  <a:gd name="T9" fmla="*/ 0 h 499"/>
                </a:gdLst>
                <a:ahLst/>
                <a:cxnLst>
                  <a:cxn ang="0">
                    <a:pos x="T0" y="T1"/>
                  </a:cxn>
                  <a:cxn ang="0">
                    <a:pos x="T2" y="T3"/>
                  </a:cxn>
                  <a:cxn ang="0">
                    <a:pos x="T4" y="T5"/>
                  </a:cxn>
                  <a:cxn ang="0">
                    <a:pos x="T6" y="T7"/>
                  </a:cxn>
                  <a:cxn ang="0">
                    <a:pos x="T8" y="T9"/>
                  </a:cxn>
                </a:cxnLst>
                <a:rect l="0" t="0" r="r" b="b"/>
                <a:pathLst>
                  <a:path w="275" h="499">
                    <a:moveTo>
                      <a:pt x="275" y="0"/>
                    </a:moveTo>
                    <a:lnTo>
                      <a:pt x="275" y="400"/>
                    </a:lnTo>
                    <a:lnTo>
                      <a:pt x="0" y="499"/>
                    </a:lnTo>
                    <a:lnTo>
                      <a:pt x="0" y="94"/>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3" name="Freeform 578"/>
              <p:cNvSpPr>
                <a:spLocks/>
              </p:cNvSpPr>
              <p:nvPr/>
            </p:nvSpPr>
            <p:spPr bwMode="auto">
              <a:xfrm>
                <a:off x="493713" y="4303713"/>
                <a:ext cx="280988" cy="90488"/>
              </a:xfrm>
              <a:custGeom>
                <a:avLst/>
                <a:gdLst>
                  <a:gd name="T0" fmla="*/ 277 w 533"/>
                  <a:gd name="T1" fmla="*/ 0 h 170"/>
                  <a:gd name="T2" fmla="*/ 533 w 533"/>
                  <a:gd name="T3" fmla="*/ 83 h 170"/>
                  <a:gd name="T4" fmla="*/ 277 w 533"/>
                  <a:gd name="T5" fmla="*/ 170 h 170"/>
                  <a:gd name="T6" fmla="*/ 0 w 533"/>
                  <a:gd name="T7" fmla="*/ 78 h 170"/>
                  <a:gd name="T8" fmla="*/ 277 w 533"/>
                  <a:gd name="T9" fmla="*/ 0 h 170"/>
                </a:gdLst>
                <a:ahLst/>
                <a:cxnLst>
                  <a:cxn ang="0">
                    <a:pos x="T0" y="T1"/>
                  </a:cxn>
                  <a:cxn ang="0">
                    <a:pos x="T2" y="T3"/>
                  </a:cxn>
                  <a:cxn ang="0">
                    <a:pos x="T4" y="T5"/>
                  </a:cxn>
                  <a:cxn ang="0">
                    <a:pos x="T6" y="T7"/>
                  </a:cxn>
                  <a:cxn ang="0">
                    <a:pos x="T8" y="T9"/>
                  </a:cxn>
                </a:cxnLst>
                <a:rect l="0" t="0" r="r" b="b"/>
                <a:pathLst>
                  <a:path w="533" h="170">
                    <a:moveTo>
                      <a:pt x="277" y="0"/>
                    </a:moveTo>
                    <a:lnTo>
                      <a:pt x="533"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4" name="Freeform 579"/>
              <p:cNvSpPr>
                <a:spLocks/>
              </p:cNvSpPr>
              <p:nvPr/>
            </p:nvSpPr>
            <p:spPr bwMode="auto">
              <a:xfrm>
                <a:off x="650875" y="4065588"/>
                <a:ext cx="144463" cy="263525"/>
              </a:xfrm>
              <a:custGeom>
                <a:avLst/>
                <a:gdLst>
                  <a:gd name="T0" fmla="*/ 0 w 273"/>
                  <a:gd name="T1" fmla="*/ 0 h 498"/>
                  <a:gd name="T2" fmla="*/ 273 w 273"/>
                  <a:gd name="T3" fmla="*/ 93 h 498"/>
                  <a:gd name="T4" fmla="*/ 273 w 273"/>
                  <a:gd name="T5" fmla="*/ 498 h 498"/>
                  <a:gd name="T6" fmla="*/ 0 w 273"/>
                  <a:gd name="T7" fmla="*/ 400 h 498"/>
                  <a:gd name="T8" fmla="*/ 0 w 273"/>
                  <a:gd name="T9" fmla="*/ 0 h 498"/>
                </a:gdLst>
                <a:ahLst/>
                <a:cxnLst>
                  <a:cxn ang="0">
                    <a:pos x="T0" y="T1"/>
                  </a:cxn>
                  <a:cxn ang="0">
                    <a:pos x="T2" y="T3"/>
                  </a:cxn>
                  <a:cxn ang="0">
                    <a:pos x="T4" y="T5"/>
                  </a:cxn>
                  <a:cxn ang="0">
                    <a:pos x="T6" y="T7"/>
                  </a:cxn>
                  <a:cxn ang="0">
                    <a:pos x="T8" y="T9"/>
                  </a:cxn>
                </a:cxnLst>
                <a:rect l="0" t="0" r="r" b="b"/>
                <a:pathLst>
                  <a:path w="273" h="498">
                    <a:moveTo>
                      <a:pt x="0" y="0"/>
                    </a:moveTo>
                    <a:lnTo>
                      <a:pt x="273" y="93"/>
                    </a:lnTo>
                    <a:lnTo>
                      <a:pt x="273"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5" name="Freeform 580"/>
              <p:cNvSpPr>
                <a:spLocks/>
              </p:cNvSpPr>
              <p:nvPr/>
            </p:nvSpPr>
            <p:spPr bwMode="auto">
              <a:xfrm>
                <a:off x="822325" y="4065588"/>
                <a:ext cx="144463" cy="263525"/>
              </a:xfrm>
              <a:custGeom>
                <a:avLst/>
                <a:gdLst>
                  <a:gd name="T0" fmla="*/ 275 w 275"/>
                  <a:gd name="T1" fmla="*/ 0 h 498"/>
                  <a:gd name="T2" fmla="*/ 275 w 275"/>
                  <a:gd name="T3" fmla="*/ 400 h 498"/>
                  <a:gd name="T4" fmla="*/ 0 w 275"/>
                  <a:gd name="T5" fmla="*/ 498 h 498"/>
                  <a:gd name="T6" fmla="*/ 0 w 275"/>
                  <a:gd name="T7" fmla="*/ 93 h 498"/>
                  <a:gd name="T8" fmla="*/ 275 w 275"/>
                  <a:gd name="T9" fmla="*/ 0 h 498"/>
                </a:gdLst>
                <a:ahLst/>
                <a:cxnLst>
                  <a:cxn ang="0">
                    <a:pos x="T0" y="T1"/>
                  </a:cxn>
                  <a:cxn ang="0">
                    <a:pos x="T2" y="T3"/>
                  </a:cxn>
                  <a:cxn ang="0">
                    <a:pos x="T4" y="T5"/>
                  </a:cxn>
                  <a:cxn ang="0">
                    <a:pos x="T6" y="T7"/>
                  </a:cxn>
                  <a:cxn ang="0">
                    <a:pos x="T8" y="T9"/>
                  </a:cxn>
                </a:cxnLst>
                <a:rect l="0" t="0" r="r" b="b"/>
                <a:pathLst>
                  <a:path w="275" h="498">
                    <a:moveTo>
                      <a:pt x="275" y="0"/>
                    </a:moveTo>
                    <a:lnTo>
                      <a:pt x="275" y="400"/>
                    </a:lnTo>
                    <a:lnTo>
                      <a:pt x="0" y="498"/>
                    </a:lnTo>
                    <a:lnTo>
                      <a:pt x="0" y="93"/>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6" name="Freeform 581"/>
              <p:cNvSpPr>
                <a:spLocks/>
              </p:cNvSpPr>
              <p:nvPr/>
            </p:nvSpPr>
            <p:spPr bwMode="auto">
              <a:xfrm>
                <a:off x="665163" y="4008438"/>
                <a:ext cx="282575" cy="90488"/>
              </a:xfrm>
              <a:custGeom>
                <a:avLst/>
                <a:gdLst>
                  <a:gd name="T0" fmla="*/ 277 w 533"/>
                  <a:gd name="T1" fmla="*/ 0 h 169"/>
                  <a:gd name="T2" fmla="*/ 533 w 533"/>
                  <a:gd name="T3" fmla="*/ 82 h 169"/>
                  <a:gd name="T4" fmla="*/ 277 w 533"/>
                  <a:gd name="T5" fmla="*/ 169 h 169"/>
                  <a:gd name="T6" fmla="*/ 0 w 533"/>
                  <a:gd name="T7" fmla="*/ 77 h 169"/>
                  <a:gd name="T8" fmla="*/ 277 w 533"/>
                  <a:gd name="T9" fmla="*/ 0 h 169"/>
                </a:gdLst>
                <a:ahLst/>
                <a:cxnLst>
                  <a:cxn ang="0">
                    <a:pos x="T0" y="T1"/>
                  </a:cxn>
                  <a:cxn ang="0">
                    <a:pos x="T2" y="T3"/>
                  </a:cxn>
                  <a:cxn ang="0">
                    <a:pos x="T4" y="T5"/>
                  </a:cxn>
                  <a:cxn ang="0">
                    <a:pos x="T6" y="T7"/>
                  </a:cxn>
                  <a:cxn ang="0">
                    <a:pos x="T8" y="T9"/>
                  </a:cxn>
                </a:cxnLst>
                <a:rect l="0" t="0" r="r" b="b"/>
                <a:pathLst>
                  <a:path w="533" h="169">
                    <a:moveTo>
                      <a:pt x="277" y="0"/>
                    </a:moveTo>
                    <a:lnTo>
                      <a:pt x="533" y="82"/>
                    </a:lnTo>
                    <a:lnTo>
                      <a:pt x="277" y="169"/>
                    </a:lnTo>
                    <a:lnTo>
                      <a:pt x="0" y="77"/>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7" name="Freeform 582"/>
              <p:cNvSpPr>
                <a:spLocks/>
              </p:cNvSpPr>
              <p:nvPr/>
            </p:nvSpPr>
            <p:spPr bwMode="auto">
              <a:xfrm>
                <a:off x="989013" y="4065588"/>
                <a:ext cx="144463" cy="263525"/>
              </a:xfrm>
              <a:custGeom>
                <a:avLst/>
                <a:gdLst>
                  <a:gd name="T0" fmla="*/ 0 w 274"/>
                  <a:gd name="T1" fmla="*/ 0 h 498"/>
                  <a:gd name="T2" fmla="*/ 274 w 274"/>
                  <a:gd name="T3" fmla="*/ 93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3"/>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8" name="Freeform 583"/>
              <p:cNvSpPr>
                <a:spLocks/>
              </p:cNvSpPr>
              <p:nvPr/>
            </p:nvSpPr>
            <p:spPr bwMode="auto">
              <a:xfrm>
                <a:off x="1160463" y="4065588"/>
                <a:ext cx="144463" cy="263525"/>
              </a:xfrm>
              <a:custGeom>
                <a:avLst/>
                <a:gdLst>
                  <a:gd name="T0" fmla="*/ 273 w 273"/>
                  <a:gd name="T1" fmla="*/ 0 h 498"/>
                  <a:gd name="T2" fmla="*/ 273 w 273"/>
                  <a:gd name="T3" fmla="*/ 400 h 498"/>
                  <a:gd name="T4" fmla="*/ 0 w 273"/>
                  <a:gd name="T5" fmla="*/ 498 h 498"/>
                  <a:gd name="T6" fmla="*/ 0 w 273"/>
                  <a:gd name="T7" fmla="*/ 93 h 498"/>
                  <a:gd name="T8" fmla="*/ 273 w 273"/>
                  <a:gd name="T9" fmla="*/ 0 h 498"/>
                </a:gdLst>
                <a:ahLst/>
                <a:cxnLst>
                  <a:cxn ang="0">
                    <a:pos x="T0" y="T1"/>
                  </a:cxn>
                  <a:cxn ang="0">
                    <a:pos x="T2" y="T3"/>
                  </a:cxn>
                  <a:cxn ang="0">
                    <a:pos x="T4" y="T5"/>
                  </a:cxn>
                  <a:cxn ang="0">
                    <a:pos x="T6" y="T7"/>
                  </a:cxn>
                  <a:cxn ang="0">
                    <a:pos x="T8" y="T9"/>
                  </a:cxn>
                </a:cxnLst>
                <a:rect l="0" t="0" r="r" b="b"/>
                <a:pathLst>
                  <a:path w="273" h="498">
                    <a:moveTo>
                      <a:pt x="273" y="0"/>
                    </a:moveTo>
                    <a:lnTo>
                      <a:pt x="273" y="400"/>
                    </a:lnTo>
                    <a:lnTo>
                      <a:pt x="0" y="498"/>
                    </a:lnTo>
                    <a:lnTo>
                      <a:pt x="0" y="93"/>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69" name="Freeform 584"/>
              <p:cNvSpPr>
                <a:spLocks/>
              </p:cNvSpPr>
              <p:nvPr/>
            </p:nvSpPr>
            <p:spPr bwMode="auto">
              <a:xfrm>
                <a:off x="1003300" y="4008438"/>
                <a:ext cx="282575" cy="90488"/>
              </a:xfrm>
              <a:custGeom>
                <a:avLst/>
                <a:gdLst>
                  <a:gd name="T0" fmla="*/ 278 w 535"/>
                  <a:gd name="T1" fmla="*/ 0 h 169"/>
                  <a:gd name="T2" fmla="*/ 535 w 535"/>
                  <a:gd name="T3" fmla="*/ 82 h 169"/>
                  <a:gd name="T4" fmla="*/ 278 w 535"/>
                  <a:gd name="T5" fmla="*/ 169 h 169"/>
                  <a:gd name="T6" fmla="*/ 0 w 535"/>
                  <a:gd name="T7" fmla="*/ 77 h 169"/>
                  <a:gd name="T8" fmla="*/ 278 w 535"/>
                  <a:gd name="T9" fmla="*/ 0 h 169"/>
                </a:gdLst>
                <a:ahLst/>
                <a:cxnLst>
                  <a:cxn ang="0">
                    <a:pos x="T0" y="T1"/>
                  </a:cxn>
                  <a:cxn ang="0">
                    <a:pos x="T2" y="T3"/>
                  </a:cxn>
                  <a:cxn ang="0">
                    <a:pos x="T4" y="T5"/>
                  </a:cxn>
                  <a:cxn ang="0">
                    <a:pos x="T6" y="T7"/>
                  </a:cxn>
                  <a:cxn ang="0">
                    <a:pos x="T8" y="T9"/>
                  </a:cxn>
                </a:cxnLst>
                <a:rect l="0" t="0" r="r" b="b"/>
                <a:pathLst>
                  <a:path w="535" h="169">
                    <a:moveTo>
                      <a:pt x="278" y="0"/>
                    </a:moveTo>
                    <a:lnTo>
                      <a:pt x="535" y="82"/>
                    </a:lnTo>
                    <a:lnTo>
                      <a:pt x="278" y="169"/>
                    </a:lnTo>
                    <a:lnTo>
                      <a:pt x="0" y="77"/>
                    </a:lnTo>
                    <a:lnTo>
                      <a:pt x="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0" name="Freeform 585"/>
              <p:cNvSpPr>
                <a:spLocks/>
              </p:cNvSpPr>
              <p:nvPr/>
            </p:nvSpPr>
            <p:spPr bwMode="auto">
              <a:xfrm>
                <a:off x="836613" y="4776788"/>
                <a:ext cx="231775" cy="180975"/>
              </a:xfrm>
              <a:custGeom>
                <a:avLst/>
                <a:gdLst>
                  <a:gd name="T0" fmla="*/ 0 w 439"/>
                  <a:gd name="T1" fmla="*/ 0 h 344"/>
                  <a:gd name="T2" fmla="*/ 76 w 439"/>
                  <a:gd name="T3" fmla="*/ 0 h 344"/>
                  <a:gd name="T4" fmla="*/ 135 w 439"/>
                  <a:gd name="T5" fmla="*/ 206 h 344"/>
                  <a:gd name="T6" fmla="*/ 193 w 439"/>
                  <a:gd name="T7" fmla="*/ 0 h 344"/>
                  <a:gd name="T8" fmla="*/ 247 w 439"/>
                  <a:gd name="T9" fmla="*/ 0 h 344"/>
                  <a:gd name="T10" fmla="*/ 311 w 439"/>
                  <a:gd name="T11" fmla="*/ 209 h 344"/>
                  <a:gd name="T12" fmla="*/ 373 w 439"/>
                  <a:gd name="T13" fmla="*/ 0 h 344"/>
                  <a:gd name="T14" fmla="*/ 439 w 439"/>
                  <a:gd name="T15" fmla="*/ 0 h 344"/>
                  <a:gd name="T16" fmla="*/ 339 w 439"/>
                  <a:gd name="T17" fmla="*/ 344 h 344"/>
                  <a:gd name="T18" fmla="*/ 281 w 439"/>
                  <a:gd name="T19" fmla="*/ 344 h 344"/>
                  <a:gd name="T20" fmla="*/ 219 w 439"/>
                  <a:gd name="T21" fmla="*/ 137 h 344"/>
                  <a:gd name="T22" fmla="*/ 162 w 439"/>
                  <a:gd name="T23" fmla="*/ 344 h 344"/>
                  <a:gd name="T24" fmla="*/ 103 w 439"/>
                  <a:gd name="T25" fmla="*/ 344 h 344"/>
                  <a:gd name="T26" fmla="*/ 0 w 439"/>
                  <a:gd name="T2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44">
                    <a:moveTo>
                      <a:pt x="0" y="0"/>
                    </a:moveTo>
                    <a:lnTo>
                      <a:pt x="76" y="0"/>
                    </a:lnTo>
                    <a:lnTo>
                      <a:pt x="135" y="206"/>
                    </a:lnTo>
                    <a:lnTo>
                      <a:pt x="193" y="0"/>
                    </a:lnTo>
                    <a:lnTo>
                      <a:pt x="247" y="0"/>
                    </a:lnTo>
                    <a:lnTo>
                      <a:pt x="311" y="209"/>
                    </a:lnTo>
                    <a:lnTo>
                      <a:pt x="373" y="0"/>
                    </a:lnTo>
                    <a:lnTo>
                      <a:pt x="439" y="0"/>
                    </a:lnTo>
                    <a:lnTo>
                      <a:pt x="339" y="344"/>
                    </a:lnTo>
                    <a:lnTo>
                      <a:pt x="281" y="344"/>
                    </a:lnTo>
                    <a:lnTo>
                      <a:pt x="219" y="137"/>
                    </a:lnTo>
                    <a:lnTo>
                      <a:pt x="162" y="344"/>
                    </a:lnTo>
                    <a:lnTo>
                      <a:pt x="103"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1" name="Freeform 586"/>
              <p:cNvSpPr>
                <a:spLocks noEditPoints="1"/>
              </p:cNvSpPr>
              <p:nvPr/>
            </p:nvSpPr>
            <p:spPr bwMode="auto">
              <a:xfrm>
                <a:off x="1063625" y="4772025"/>
                <a:ext cx="165100" cy="190500"/>
              </a:xfrm>
              <a:custGeom>
                <a:avLst/>
                <a:gdLst>
                  <a:gd name="T0" fmla="*/ 161 w 312"/>
                  <a:gd name="T1" fmla="*/ 62 h 360"/>
                  <a:gd name="T2" fmla="*/ 142 w 312"/>
                  <a:gd name="T3" fmla="*/ 65 h 360"/>
                  <a:gd name="T4" fmla="*/ 123 w 312"/>
                  <a:gd name="T5" fmla="*/ 72 h 360"/>
                  <a:gd name="T6" fmla="*/ 108 w 312"/>
                  <a:gd name="T7" fmla="*/ 84 h 360"/>
                  <a:gd name="T8" fmla="*/ 96 w 312"/>
                  <a:gd name="T9" fmla="*/ 98 h 360"/>
                  <a:gd name="T10" fmla="*/ 88 w 312"/>
                  <a:gd name="T11" fmla="*/ 115 h 360"/>
                  <a:gd name="T12" fmla="*/ 83 w 312"/>
                  <a:gd name="T13" fmla="*/ 135 h 360"/>
                  <a:gd name="T14" fmla="*/ 232 w 312"/>
                  <a:gd name="T15" fmla="*/ 135 h 360"/>
                  <a:gd name="T16" fmla="*/ 230 w 312"/>
                  <a:gd name="T17" fmla="*/ 118 h 360"/>
                  <a:gd name="T18" fmla="*/ 225 w 312"/>
                  <a:gd name="T19" fmla="*/ 104 h 360"/>
                  <a:gd name="T20" fmla="*/ 215 w 312"/>
                  <a:gd name="T21" fmla="*/ 87 h 360"/>
                  <a:gd name="T22" fmla="*/ 201 w 312"/>
                  <a:gd name="T23" fmla="*/ 73 h 360"/>
                  <a:gd name="T24" fmla="*/ 183 w 312"/>
                  <a:gd name="T25" fmla="*/ 65 h 360"/>
                  <a:gd name="T26" fmla="*/ 161 w 312"/>
                  <a:gd name="T27" fmla="*/ 62 h 360"/>
                  <a:gd name="T28" fmla="*/ 160 w 312"/>
                  <a:gd name="T29" fmla="*/ 0 h 360"/>
                  <a:gd name="T30" fmla="*/ 193 w 312"/>
                  <a:gd name="T31" fmla="*/ 2 h 360"/>
                  <a:gd name="T32" fmla="*/ 221 w 312"/>
                  <a:gd name="T33" fmla="*/ 12 h 360"/>
                  <a:gd name="T34" fmla="*/ 247 w 312"/>
                  <a:gd name="T35" fmla="*/ 26 h 360"/>
                  <a:gd name="T36" fmla="*/ 269 w 312"/>
                  <a:gd name="T37" fmla="*/ 48 h 360"/>
                  <a:gd name="T38" fmla="*/ 288 w 312"/>
                  <a:gd name="T39" fmla="*/ 73 h 360"/>
                  <a:gd name="T40" fmla="*/ 300 w 312"/>
                  <a:gd name="T41" fmla="*/ 104 h 360"/>
                  <a:gd name="T42" fmla="*/ 309 w 312"/>
                  <a:gd name="T43" fmla="*/ 142 h 360"/>
                  <a:gd name="T44" fmla="*/ 312 w 312"/>
                  <a:gd name="T45" fmla="*/ 185 h 360"/>
                  <a:gd name="T46" fmla="*/ 312 w 312"/>
                  <a:gd name="T47" fmla="*/ 196 h 360"/>
                  <a:gd name="T48" fmla="*/ 79 w 312"/>
                  <a:gd name="T49" fmla="*/ 196 h 360"/>
                  <a:gd name="T50" fmla="*/ 82 w 312"/>
                  <a:gd name="T51" fmla="*/ 221 h 360"/>
                  <a:gd name="T52" fmla="*/ 88 w 312"/>
                  <a:gd name="T53" fmla="*/ 244 h 360"/>
                  <a:gd name="T54" fmla="*/ 95 w 312"/>
                  <a:gd name="T55" fmla="*/ 261 h 360"/>
                  <a:gd name="T56" fmla="*/ 106 w 312"/>
                  <a:gd name="T57" fmla="*/ 272 h 360"/>
                  <a:gd name="T58" fmla="*/ 123 w 312"/>
                  <a:gd name="T59" fmla="*/ 285 h 360"/>
                  <a:gd name="T60" fmla="*/ 143 w 312"/>
                  <a:gd name="T61" fmla="*/ 292 h 360"/>
                  <a:gd name="T62" fmla="*/ 161 w 312"/>
                  <a:gd name="T63" fmla="*/ 295 h 360"/>
                  <a:gd name="T64" fmla="*/ 187 w 312"/>
                  <a:gd name="T65" fmla="*/ 292 h 360"/>
                  <a:gd name="T66" fmla="*/ 207 w 312"/>
                  <a:gd name="T67" fmla="*/ 281 h 360"/>
                  <a:gd name="T68" fmla="*/ 224 w 312"/>
                  <a:gd name="T69" fmla="*/ 264 h 360"/>
                  <a:gd name="T70" fmla="*/ 237 w 312"/>
                  <a:gd name="T71" fmla="*/ 240 h 360"/>
                  <a:gd name="T72" fmla="*/ 241 w 312"/>
                  <a:gd name="T73" fmla="*/ 230 h 360"/>
                  <a:gd name="T74" fmla="*/ 309 w 312"/>
                  <a:gd name="T75" fmla="*/ 244 h 360"/>
                  <a:gd name="T76" fmla="*/ 306 w 312"/>
                  <a:gd name="T77" fmla="*/ 257 h 360"/>
                  <a:gd name="T78" fmla="*/ 293 w 312"/>
                  <a:gd name="T79" fmla="*/ 285 h 360"/>
                  <a:gd name="T80" fmla="*/ 276 w 312"/>
                  <a:gd name="T81" fmla="*/ 311 h 360"/>
                  <a:gd name="T82" fmla="*/ 252 w 312"/>
                  <a:gd name="T83" fmla="*/ 330 h 360"/>
                  <a:gd name="T84" fmla="*/ 224 w 312"/>
                  <a:gd name="T85" fmla="*/ 347 h 360"/>
                  <a:gd name="T86" fmla="*/ 193 w 312"/>
                  <a:gd name="T87" fmla="*/ 357 h 360"/>
                  <a:gd name="T88" fmla="*/ 159 w 312"/>
                  <a:gd name="T89" fmla="*/ 360 h 360"/>
                  <a:gd name="T90" fmla="*/ 125 w 312"/>
                  <a:gd name="T91" fmla="*/ 357 h 360"/>
                  <a:gd name="T92" fmla="*/ 95 w 312"/>
                  <a:gd name="T93" fmla="*/ 347 h 360"/>
                  <a:gd name="T94" fmla="*/ 68 w 312"/>
                  <a:gd name="T95" fmla="*/ 332 h 360"/>
                  <a:gd name="T96" fmla="*/ 44 w 312"/>
                  <a:gd name="T97" fmla="*/ 311 h 360"/>
                  <a:gd name="T98" fmla="*/ 25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7 w 312"/>
                  <a:gd name="T119" fmla="*/ 2 h 360"/>
                  <a:gd name="T120" fmla="*/ 160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2" y="65"/>
                    </a:lnTo>
                    <a:lnTo>
                      <a:pt x="123" y="72"/>
                    </a:lnTo>
                    <a:lnTo>
                      <a:pt x="108" y="84"/>
                    </a:lnTo>
                    <a:lnTo>
                      <a:pt x="96" y="98"/>
                    </a:lnTo>
                    <a:lnTo>
                      <a:pt x="88" y="115"/>
                    </a:lnTo>
                    <a:lnTo>
                      <a:pt x="83" y="135"/>
                    </a:lnTo>
                    <a:lnTo>
                      <a:pt x="232" y="135"/>
                    </a:lnTo>
                    <a:lnTo>
                      <a:pt x="230" y="118"/>
                    </a:lnTo>
                    <a:lnTo>
                      <a:pt x="225" y="104"/>
                    </a:lnTo>
                    <a:lnTo>
                      <a:pt x="215" y="87"/>
                    </a:lnTo>
                    <a:lnTo>
                      <a:pt x="201" y="73"/>
                    </a:lnTo>
                    <a:lnTo>
                      <a:pt x="183" y="65"/>
                    </a:lnTo>
                    <a:lnTo>
                      <a:pt x="161" y="62"/>
                    </a:lnTo>
                    <a:close/>
                    <a:moveTo>
                      <a:pt x="160" y="0"/>
                    </a:moveTo>
                    <a:lnTo>
                      <a:pt x="193" y="2"/>
                    </a:lnTo>
                    <a:lnTo>
                      <a:pt x="221" y="12"/>
                    </a:lnTo>
                    <a:lnTo>
                      <a:pt x="247" y="26"/>
                    </a:lnTo>
                    <a:lnTo>
                      <a:pt x="269" y="48"/>
                    </a:lnTo>
                    <a:lnTo>
                      <a:pt x="288" y="73"/>
                    </a:lnTo>
                    <a:lnTo>
                      <a:pt x="300" y="104"/>
                    </a:lnTo>
                    <a:lnTo>
                      <a:pt x="309" y="142"/>
                    </a:lnTo>
                    <a:lnTo>
                      <a:pt x="312" y="185"/>
                    </a:lnTo>
                    <a:lnTo>
                      <a:pt x="312" y="196"/>
                    </a:lnTo>
                    <a:lnTo>
                      <a:pt x="79" y="196"/>
                    </a:lnTo>
                    <a:lnTo>
                      <a:pt x="82" y="221"/>
                    </a:lnTo>
                    <a:lnTo>
                      <a:pt x="88" y="244"/>
                    </a:lnTo>
                    <a:lnTo>
                      <a:pt x="95" y="261"/>
                    </a:lnTo>
                    <a:lnTo>
                      <a:pt x="106" y="272"/>
                    </a:lnTo>
                    <a:lnTo>
                      <a:pt x="123" y="285"/>
                    </a:lnTo>
                    <a:lnTo>
                      <a:pt x="143" y="292"/>
                    </a:lnTo>
                    <a:lnTo>
                      <a:pt x="161" y="295"/>
                    </a:lnTo>
                    <a:lnTo>
                      <a:pt x="187" y="292"/>
                    </a:lnTo>
                    <a:lnTo>
                      <a:pt x="207" y="281"/>
                    </a:lnTo>
                    <a:lnTo>
                      <a:pt x="224" y="264"/>
                    </a:lnTo>
                    <a:lnTo>
                      <a:pt x="237" y="240"/>
                    </a:lnTo>
                    <a:lnTo>
                      <a:pt x="241" y="230"/>
                    </a:lnTo>
                    <a:lnTo>
                      <a:pt x="309" y="244"/>
                    </a:lnTo>
                    <a:lnTo>
                      <a:pt x="306" y="257"/>
                    </a:lnTo>
                    <a:lnTo>
                      <a:pt x="293" y="285"/>
                    </a:lnTo>
                    <a:lnTo>
                      <a:pt x="276" y="311"/>
                    </a:lnTo>
                    <a:lnTo>
                      <a:pt x="252" y="330"/>
                    </a:lnTo>
                    <a:lnTo>
                      <a:pt x="224" y="347"/>
                    </a:lnTo>
                    <a:lnTo>
                      <a:pt x="193" y="357"/>
                    </a:lnTo>
                    <a:lnTo>
                      <a:pt x="159" y="360"/>
                    </a:lnTo>
                    <a:lnTo>
                      <a:pt x="125" y="357"/>
                    </a:lnTo>
                    <a:lnTo>
                      <a:pt x="95" y="347"/>
                    </a:lnTo>
                    <a:lnTo>
                      <a:pt x="68" y="332"/>
                    </a:lnTo>
                    <a:lnTo>
                      <a:pt x="44" y="311"/>
                    </a:lnTo>
                    <a:lnTo>
                      <a:pt x="25" y="284"/>
                    </a:lnTo>
                    <a:lnTo>
                      <a:pt x="11" y="254"/>
                    </a:lnTo>
                    <a:lnTo>
                      <a:pt x="3" y="219"/>
                    </a:lnTo>
                    <a:lnTo>
                      <a:pt x="0" y="182"/>
                    </a:lnTo>
                    <a:lnTo>
                      <a:pt x="3" y="144"/>
                    </a:lnTo>
                    <a:lnTo>
                      <a:pt x="11" y="108"/>
                    </a:lnTo>
                    <a:lnTo>
                      <a:pt x="25" y="77"/>
                    </a:lnTo>
                    <a:lnTo>
                      <a:pt x="45" y="50"/>
                    </a:lnTo>
                    <a:lnTo>
                      <a:pt x="69" y="28"/>
                    </a:lnTo>
                    <a:lnTo>
                      <a:pt x="96" y="12"/>
                    </a:lnTo>
                    <a:lnTo>
                      <a:pt x="127" y="2"/>
                    </a:lnTo>
                    <a:lnTo>
                      <a:pt x="1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2" name="Freeform 587"/>
              <p:cNvSpPr>
                <a:spLocks noEditPoints="1"/>
              </p:cNvSpPr>
              <p:nvPr/>
            </p:nvSpPr>
            <p:spPr bwMode="auto">
              <a:xfrm>
                <a:off x="1250950" y="4716463"/>
                <a:ext cx="157163" cy="246063"/>
              </a:xfrm>
              <a:custGeom>
                <a:avLst/>
                <a:gdLst>
                  <a:gd name="T0" fmla="*/ 149 w 298"/>
                  <a:gd name="T1" fmla="*/ 169 h 464"/>
                  <a:gd name="T2" fmla="*/ 132 w 298"/>
                  <a:gd name="T3" fmla="*/ 171 h 464"/>
                  <a:gd name="T4" fmla="*/ 115 w 298"/>
                  <a:gd name="T5" fmla="*/ 178 h 464"/>
                  <a:gd name="T6" fmla="*/ 101 w 298"/>
                  <a:gd name="T7" fmla="*/ 190 h 464"/>
                  <a:gd name="T8" fmla="*/ 88 w 298"/>
                  <a:gd name="T9" fmla="*/ 207 h 464"/>
                  <a:gd name="T10" fmla="*/ 78 w 298"/>
                  <a:gd name="T11" fmla="*/ 227 h 464"/>
                  <a:gd name="T12" fmla="*/ 74 w 298"/>
                  <a:gd name="T13" fmla="*/ 248 h 464"/>
                  <a:gd name="T14" fmla="*/ 74 w 298"/>
                  <a:gd name="T15" fmla="*/ 318 h 464"/>
                  <a:gd name="T16" fmla="*/ 78 w 298"/>
                  <a:gd name="T17" fmla="*/ 344 h 464"/>
                  <a:gd name="T18" fmla="*/ 86 w 298"/>
                  <a:gd name="T19" fmla="*/ 365 h 464"/>
                  <a:gd name="T20" fmla="*/ 99 w 298"/>
                  <a:gd name="T21" fmla="*/ 381 h 464"/>
                  <a:gd name="T22" fmla="*/ 123 w 298"/>
                  <a:gd name="T23" fmla="*/ 395 h 464"/>
                  <a:gd name="T24" fmla="*/ 149 w 298"/>
                  <a:gd name="T25" fmla="*/ 400 h 464"/>
                  <a:gd name="T26" fmla="*/ 169 w 298"/>
                  <a:gd name="T27" fmla="*/ 396 h 464"/>
                  <a:gd name="T28" fmla="*/ 186 w 298"/>
                  <a:gd name="T29" fmla="*/ 388 h 464"/>
                  <a:gd name="T30" fmla="*/ 200 w 298"/>
                  <a:gd name="T31" fmla="*/ 372 h 464"/>
                  <a:gd name="T32" fmla="*/ 211 w 298"/>
                  <a:gd name="T33" fmla="*/ 349 h 464"/>
                  <a:gd name="T34" fmla="*/ 218 w 298"/>
                  <a:gd name="T35" fmla="*/ 321 h 464"/>
                  <a:gd name="T36" fmla="*/ 221 w 298"/>
                  <a:gd name="T37" fmla="*/ 289 h 464"/>
                  <a:gd name="T38" fmla="*/ 218 w 298"/>
                  <a:gd name="T39" fmla="*/ 253 h 464"/>
                  <a:gd name="T40" fmla="*/ 211 w 298"/>
                  <a:gd name="T41" fmla="*/ 222 h 464"/>
                  <a:gd name="T42" fmla="*/ 200 w 298"/>
                  <a:gd name="T43" fmla="*/ 198 h 464"/>
                  <a:gd name="T44" fmla="*/ 186 w 298"/>
                  <a:gd name="T45" fmla="*/ 183 h 464"/>
                  <a:gd name="T46" fmla="*/ 169 w 298"/>
                  <a:gd name="T47" fmla="*/ 173 h 464"/>
                  <a:gd name="T48" fmla="*/ 149 w 298"/>
                  <a:gd name="T49" fmla="*/ 169 h 464"/>
                  <a:gd name="T50" fmla="*/ 0 w 298"/>
                  <a:gd name="T51" fmla="*/ 0 h 464"/>
                  <a:gd name="T52" fmla="*/ 74 w 298"/>
                  <a:gd name="T53" fmla="*/ 0 h 464"/>
                  <a:gd name="T54" fmla="*/ 74 w 298"/>
                  <a:gd name="T55" fmla="*/ 140 h 464"/>
                  <a:gd name="T56" fmla="*/ 92 w 298"/>
                  <a:gd name="T57" fmla="*/ 125 h 464"/>
                  <a:gd name="T58" fmla="*/ 111 w 298"/>
                  <a:gd name="T59" fmla="*/ 113 h 464"/>
                  <a:gd name="T60" fmla="*/ 133 w 298"/>
                  <a:gd name="T61" fmla="*/ 106 h 464"/>
                  <a:gd name="T62" fmla="*/ 156 w 298"/>
                  <a:gd name="T63" fmla="*/ 104 h 464"/>
                  <a:gd name="T64" fmla="*/ 184 w 298"/>
                  <a:gd name="T65" fmla="*/ 106 h 464"/>
                  <a:gd name="T66" fmla="*/ 211 w 298"/>
                  <a:gd name="T67" fmla="*/ 116 h 464"/>
                  <a:gd name="T68" fmla="*/ 235 w 298"/>
                  <a:gd name="T69" fmla="*/ 130 h 464"/>
                  <a:gd name="T70" fmla="*/ 257 w 298"/>
                  <a:gd name="T71" fmla="*/ 152 h 464"/>
                  <a:gd name="T72" fmla="*/ 275 w 298"/>
                  <a:gd name="T73" fmla="*/ 177 h 464"/>
                  <a:gd name="T74" fmla="*/ 286 w 298"/>
                  <a:gd name="T75" fmla="*/ 208 h 464"/>
                  <a:gd name="T76" fmla="*/ 295 w 298"/>
                  <a:gd name="T77" fmla="*/ 243 h 464"/>
                  <a:gd name="T78" fmla="*/ 298 w 298"/>
                  <a:gd name="T79" fmla="*/ 284 h 464"/>
                  <a:gd name="T80" fmla="*/ 295 w 298"/>
                  <a:gd name="T81" fmla="*/ 321 h 464"/>
                  <a:gd name="T82" fmla="*/ 288 w 298"/>
                  <a:gd name="T83" fmla="*/ 354 h 464"/>
                  <a:gd name="T84" fmla="*/ 275 w 298"/>
                  <a:gd name="T85" fmla="*/ 383 h 464"/>
                  <a:gd name="T86" fmla="*/ 258 w 298"/>
                  <a:gd name="T87" fmla="*/ 412 h 464"/>
                  <a:gd name="T88" fmla="*/ 237 w 298"/>
                  <a:gd name="T89" fmla="*/ 434 h 464"/>
                  <a:gd name="T90" fmla="*/ 211 w 298"/>
                  <a:gd name="T91" fmla="*/ 451 h 464"/>
                  <a:gd name="T92" fmla="*/ 184 w 298"/>
                  <a:gd name="T93" fmla="*/ 461 h 464"/>
                  <a:gd name="T94" fmla="*/ 153 w 298"/>
                  <a:gd name="T95" fmla="*/ 464 h 464"/>
                  <a:gd name="T96" fmla="*/ 125 w 298"/>
                  <a:gd name="T97" fmla="*/ 461 h 464"/>
                  <a:gd name="T98" fmla="*/ 99 w 298"/>
                  <a:gd name="T99" fmla="*/ 453 h 464"/>
                  <a:gd name="T100" fmla="*/ 76 w 298"/>
                  <a:gd name="T101" fmla="*/ 439 h 464"/>
                  <a:gd name="T102" fmla="*/ 57 w 298"/>
                  <a:gd name="T103" fmla="*/ 417 h 464"/>
                  <a:gd name="T104" fmla="*/ 45 w 298"/>
                  <a:gd name="T105" fmla="*/ 456 h 464"/>
                  <a:gd name="T106" fmla="*/ 0 w 298"/>
                  <a:gd name="T107" fmla="*/ 456 h 464"/>
                  <a:gd name="T108" fmla="*/ 0 w 298"/>
                  <a:gd name="T10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464">
                    <a:moveTo>
                      <a:pt x="149" y="169"/>
                    </a:moveTo>
                    <a:lnTo>
                      <a:pt x="132" y="171"/>
                    </a:lnTo>
                    <a:lnTo>
                      <a:pt x="115" y="178"/>
                    </a:lnTo>
                    <a:lnTo>
                      <a:pt x="101" y="190"/>
                    </a:lnTo>
                    <a:lnTo>
                      <a:pt x="88" y="207"/>
                    </a:lnTo>
                    <a:lnTo>
                      <a:pt x="78" y="227"/>
                    </a:lnTo>
                    <a:lnTo>
                      <a:pt x="74" y="248"/>
                    </a:lnTo>
                    <a:lnTo>
                      <a:pt x="74" y="318"/>
                    </a:lnTo>
                    <a:lnTo>
                      <a:pt x="78" y="344"/>
                    </a:lnTo>
                    <a:lnTo>
                      <a:pt x="86" y="365"/>
                    </a:lnTo>
                    <a:lnTo>
                      <a:pt x="99" y="381"/>
                    </a:lnTo>
                    <a:lnTo>
                      <a:pt x="123" y="395"/>
                    </a:lnTo>
                    <a:lnTo>
                      <a:pt x="149" y="400"/>
                    </a:lnTo>
                    <a:lnTo>
                      <a:pt x="169" y="396"/>
                    </a:lnTo>
                    <a:lnTo>
                      <a:pt x="186" y="388"/>
                    </a:lnTo>
                    <a:lnTo>
                      <a:pt x="200" y="372"/>
                    </a:lnTo>
                    <a:lnTo>
                      <a:pt x="211" y="349"/>
                    </a:lnTo>
                    <a:lnTo>
                      <a:pt x="218" y="321"/>
                    </a:lnTo>
                    <a:lnTo>
                      <a:pt x="221" y="289"/>
                    </a:lnTo>
                    <a:lnTo>
                      <a:pt x="218" y="253"/>
                    </a:lnTo>
                    <a:lnTo>
                      <a:pt x="211" y="222"/>
                    </a:lnTo>
                    <a:lnTo>
                      <a:pt x="200" y="198"/>
                    </a:lnTo>
                    <a:lnTo>
                      <a:pt x="186" y="183"/>
                    </a:lnTo>
                    <a:lnTo>
                      <a:pt x="169" y="173"/>
                    </a:lnTo>
                    <a:lnTo>
                      <a:pt x="149" y="169"/>
                    </a:lnTo>
                    <a:close/>
                    <a:moveTo>
                      <a:pt x="0" y="0"/>
                    </a:moveTo>
                    <a:lnTo>
                      <a:pt x="74" y="0"/>
                    </a:lnTo>
                    <a:lnTo>
                      <a:pt x="74" y="140"/>
                    </a:lnTo>
                    <a:lnTo>
                      <a:pt x="92" y="125"/>
                    </a:lnTo>
                    <a:lnTo>
                      <a:pt x="111" y="113"/>
                    </a:lnTo>
                    <a:lnTo>
                      <a:pt x="133" y="106"/>
                    </a:lnTo>
                    <a:lnTo>
                      <a:pt x="156" y="104"/>
                    </a:lnTo>
                    <a:lnTo>
                      <a:pt x="184" y="106"/>
                    </a:lnTo>
                    <a:lnTo>
                      <a:pt x="211" y="116"/>
                    </a:lnTo>
                    <a:lnTo>
                      <a:pt x="235" y="130"/>
                    </a:lnTo>
                    <a:lnTo>
                      <a:pt x="257" y="152"/>
                    </a:lnTo>
                    <a:lnTo>
                      <a:pt x="275" y="177"/>
                    </a:lnTo>
                    <a:lnTo>
                      <a:pt x="286" y="208"/>
                    </a:lnTo>
                    <a:lnTo>
                      <a:pt x="295" y="243"/>
                    </a:lnTo>
                    <a:lnTo>
                      <a:pt x="298" y="284"/>
                    </a:lnTo>
                    <a:lnTo>
                      <a:pt x="295" y="321"/>
                    </a:lnTo>
                    <a:lnTo>
                      <a:pt x="288" y="354"/>
                    </a:lnTo>
                    <a:lnTo>
                      <a:pt x="275" y="383"/>
                    </a:lnTo>
                    <a:lnTo>
                      <a:pt x="258" y="412"/>
                    </a:lnTo>
                    <a:lnTo>
                      <a:pt x="237" y="434"/>
                    </a:lnTo>
                    <a:lnTo>
                      <a:pt x="211" y="451"/>
                    </a:lnTo>
                    <a:lnTo>
                      <a:pt x="184" y="461"/>
                    </a:lnTo>
                    <a:lnTo>
                      <a:pt x="153" y="464"/>
                    </a:lnTo>
                    <a:lnTo>
                      <a:pt x="125" y="461"/>
                    </a:lnTo>
                    <a:lnTo>
                      <a:pt x="99" y="453"/>
                    </a:lnTo>
                    <a:lnTo>
                      <a:pt x="76" y="439"/>
                    </a:lnTo>
                    <a:lnTo>
                      <a:pt x="57" y="417"/>
                    </a:lnTo>
                    <a:lnTo>
                      <a:pt x="45" y="456"/>
                    </a:lnTo>
                    <a:lnTo>
                      <a:pt x="0" y="456"/>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3" name="Freeform 588"/>
              <p:cNvSpPr>
                <a:spLocks/>
              </p:cNvSpPr>
              <p:nvPr/>
            </p:nvSpPr>
            <p:spPr bwMode="auto">
              <a:xfrm>
                <a:off x="1460500" y="4772025"/>
                <a:ext cx="158750" cy="190500"/>
              </a:xfrm>
              <a:custGeom>
                <a:avLst/>
                <a:gdLst>
                  <a:gd name="T0" fmla="*/ 182 w 301"/>
                  <a:gd name="T1" fmla="*/ 2 h 360"/>
                  <a:gd name="T2" fmla="*/ 237 w 301"/>
                  <a:gd name="T3" fmla="*/ 22 h 360"/>
                  <a:gd name="T4" fmla="*/ 275 w 301"/>
                  <a:gd name="T5" fmla="*/ 62 h 360"/>
                  <a:gd name="T6" fmla="*/ 289 w 301"/>
                  <a:gd name="T7" fmla="*/ 101 h 360"/>
                  <a:gd name="T8" fmla="*/ 217 w 301"/>
                  <a:gd name="T9" fmla="*/ 107 h 360"/>
                  <a:gd name="T10" fmla="*/ 191 w 301"/>
                  <a:gd name="T11" fmla="*/ 76 h 360"/>
                  <a:gd name="T12" fmla="*/ 149 w 301"/>
                  <a:gd name="T13" fmla="*/ 65 h 360"/>
                  <a:gd name="T14" fmla="*/ 105 w 301"/>
                  <a:gd name="T15" fmla="*/ 76 h 360"/>
                  <a:gd name="T16" fmla="*/ 91 w 301"/>
                  <a:gd name="T17" fmla="*/ 100 h 360"/>
                  <a:gd name="T18" fmla="*/ 92 w 301"/>
                  <a:gd name="T19" fmla="*/ 110 h 360"/>
                  <a:gd name="T20" fmla="*/ 104 w 301"/>
                  <a:gd name="T21" fmla="*/ 123 h 360"/>
                  <a:gd name="T22" fmla="*/ 130 w 301"/>
                  <a:gd name="T23" fmla="*/ 132 h 360"/>
                  <a:gd name="T24" fmla="*/ 223 w 301"/>
                  <a:gd name="T25" fmla="*/ 151 h 360"/>
                  <a:gd name="T26" fmla="*/ 267 w 301"/>
                  <a:gd name="T27" fmla="*/ 175 h 360"/>
                  <a:gd name="T28" fmla="*/ 291 w 301"/>
                  <a:gd name="T29" fmla="*/ 203 h 360"/>
                  <a:gd name="T30" fmla="*/ 299 w 301"/>
                  <a:gd name="T31" fmla="*/ 234 h 360"/>
                  <a:gd name="T32" fmla="*/ 298 w 301"/>
                  <a:gd name="T33" fmla="*/ 274 h 360"/>
                  <a:gd name="T34" fmla="*/ 278 w 301"/>
                  <a:gd name="T35" fmla="*/ 315 h 360"/>
                  <a:gd name="T36" fmla="*/ 238 w 301"/>
                  <a:gd name="T37" fmla="*/ 343 h 360"/>
                  <a:gd name="T38" fmla="*/ 186 w 301"/>
                  <a:gd name="T39" fmla="*/ 359 h 360"/>
                  <a:gd name="T40" fmla="*/ 118 w 301"/>
                  <a:gd name="T41" fmla="*/ 357 h 360"/>
                  <a:gd name="T42" fmla="*/ 57 w 301"/>
                  <a:gd name="T43" fmla="*/ 335 h 360"/>
                  <a:gd name="T44" fmla="*/ 16 w 301"/>
                  <a:gd name="T45" fmla="*/ 291 h 360"/>
                  <a:gd name="T46" fmla="*/ 0 w 301"/>
                  <a:gd name="T47" fmla="*/ 247 h 360"/>
                  <a:gd name="T48" fmla="*/ 74 w 301"/>
                  <a:gd name="T49" fmla="*/ 244 h 360"/>
                  <a:gd name="T50" fmla="*/ 95 w 301"/>
                  <a:gd name="T51" fmla="*/ 277 h 360"/>
                  <a:gd name="T52" fmla="*/ 135 w 301"/>
                  <a:gd name="T53" fmla="*/ 294 h 360"/>
                  <a:gd name="T54" fmla="*/ 187 w 301"/>
                  <a:gd name="T55" fmla="*/ 292 h 360"/>
                  <a:gd name="T56" fmla="*/ 217 w 301"/>
                  <a:gd name="T57" fmla="*/ 275 h 360"/>
                  <a:gd name="T58" fmla="*/ 224 w 301"/>
                  <a:gd name="T59" fmla="*/ 254 h 360"/>
                  <a:gd name="T60" fmla="*/ 220 w 301"/>
                  <a:gd name="T61" fmla="*/ 238 h 360"/>
                  <a:gd name="T62" fmla="*/ 200 w 301"/>
                  <a:gd name="T63" fmla="*/ 224 h 360"/>
                  <a:gd name="T64" fmla="*/ 112 w 301"/>
                  <a:gd name="T65" fmla="*/ 206 h 360"/>
                  <a:gd name="T66" fmla="*/ 62 w 301"/>
                  <a:gd name="T67" fmla="*/ 188 h 360"/>
                  <a:gd name="T68" fmla="*/ 28 w 301"/>
                  <a:gd name="T69" fmla="*/ 154 h 360"/>
                  <a:gd name="T70" fmla="*/ 16 w 301"/>
                  <a:gd name="T71" fmla="*/ 106 h 360"/>
                  <a:gd name="T72" fmla="*/ 26 w 301"/>
                  <a:gd name="T73" fmla="*/ 65 h 360"/>
                  <a:gd name="T74" fmla="*/ 52 w 301"/>
                  <a:gd name="T75" fmla="*/ 29 h 360"/>
                  <a:gd name="T76" fmla="*/ 94 w 301"/>
                  <a:gd name="T77" fmla="*/ 7 h 360"/>
                  <a:gd name="T78" fmla="*/ 146 w 301"/>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360">
                    <a:moveTo>
                      <a:pt x="146" y="0"/>
                    </a:moveTo>
                    <a:lnTo>
                      <a:pt x="182" y="2"/>
                    </a:lnTo>
                    <a:lnTo>
                      <a:pt x="211" y="9"/>
                    </a:lnTo>
                    <a:lnTo>
                      <a:pt x="237" y="22"/>
                    </a:lnTo>
                    <a:lnTo>
                      <a:pt x="258" y="39"/>
                    </a:lnTo>
                    <a:lnTo>
                      <a:pt x="275" y="62"/>
                    </a:lnTo>
                    <a:lnTo>
                      <a:pt x="286" y="90"/>
                    </a:lnTo>
                    <a:lnTo>
                      <a:pt x="289" y="101"/>
                    </a:lnTo>
                    <a:lnTo>
                      <a:pt x="221" y="117"/>
                    </a:lnTo>
                    <a:lnTo>
                      <a:pt x="217" y="107"/>
                    </a:lnTo>
                    <a:lnTo>
                      <a:pt x="207" y="89"/>
                    </a:lnTo>
                    <a:lnTo>
                      <a:pt x="191" y="76"/>
                    </a:lnTo>
                    <a:lnTo>
                      <a:pt x="173" y="67"/>
                    </a:lnTo>
                    <a:lnTo>
                      <a:pt x="149" y="65"/>
                    </a:lnTo>
                    <a:lnTo>
                      <a:pt x="123" y="67"/>
                    </a:lnTo>
                    <a:lnTo>
                      <a:pt x="105" y="76"/>
                    </a:lnTo>
                    <a:lnTo>
                      <a:pt x="95" y="86"/>
                    </a:lnTo>
                    <a:lnTo>
                      <a:pt x="91" y="100"/>
                    </a:lnTo>
                    <a:lnTo>
                      <a:pt x="91" y="104"/>
                    </a:lnTo>
                    <a:lnTo>
                      <a:pt x="92" y="110"/>
                    </a:lnTo>
                    <a:lnTo>
                      <a:pt x="96" y="115"/>
                    </a:lnTo>
                    <a:lnTo>
                      <a:pt x="104" y="123"/>
                    </a:lnTo>
                    <a:lnTo>
                      <a:pt x="113" y="128"/>
                    </a:lnTo>
                    <a:lnTo>
                      <a:pt x="130" y="132"/>
                    </a:lnTo>
                    <a:lnTo>
                      <a:pt x="193" y="144"/>
                    </a:lnTo>
                    <a:lnTo>
                      <a:pt x="223" y="151"/>
                    </a:lnTo>
                    <a:lnTo>
                      <a:pt x="247" y="162"/>
                    </a:lnTo>
                    <a:lnTo>
                      <a:pt x="267" y="175"/>
                    </a:lnTo>
                    <a:lnTo>
                      <a:pt x="281" y="188"/>
                    </a:lnTo>
                    <a:lnTo>
                      <a:pt x="291" y="203"/>
                    </a:lnTo>
                    <a:lnTo>
                      <a:pt x="296" y="219"/>
                    </a:lnTo>
                    <a:lnTo>
                      <a:pt x="299" y="234"/>
                    </a:lnTo>
                    <a:lnTo>
                      <a:pt x="301" y="250"/>
                    </a:lnTo>
                    <a:lnTo>
                      <a:pt x="298" y="274"/>
                    </a:lnTo>
                    <a:lnTo>
                      <a:pt x="291" y="295"/>
                    </a:lnTo>
                    <a:lnTo>
                      <a:pt x="278" y="315"/>
                    </a:lnTo>
                    <a:lnTo>
                      <a:pt x="260" y="330"/>
                    </a:lnTo>
                    <a:lnTo>
                      <a:pt x="238" y="343"/>
                    </a:lnTo>
                    <a:lnTo>
                      <a:pt x="214" y="353"/>
                    </a:lnTo>
                    <a:lnTo>
                      <a:pt x="186" y="359"/>
                    </a:lnTo>
                    <a:lnTo>
                      <a:pt x="156" y="360"/>
                    </a:lnTo>
                    <a:lnTo>
                      <a:pt x="118" y="357"/>
                    </a:lnTo>
                    <a:lnTo>
                      <a:pt x="84" y="349"/>
                    </a:lnTo>
                    <a:lnTo>
                      <a:pt x="57" y="335"/>
                    </a:lnTo>
                    <a:lnTo>
                      <a:pt x="34" y="316"/>
                    </a:lnTo>
                    <a:lnTo>
                      <a:pt x="16" y="291"/>
                    </a:lnTo>
                    <a:lnTo>
                      <a:pt x="3" y="260"/>
                    </a:lnTo>
                    <a:lnTo>
                      <a:pt x="0" y="247"/>
                    </a:lnTo>
                    <a:lnTo>
                      <a:pt x="71" y="233"/>
                    </a:lnTo>
                    <a:lnTo>
                      <a:pt x="74" y="244"/>
                    </a:lnTo>
                    <a:lnTo>
                      <a:pt x="82" y="262"/>
                    </a:lnTo>
                    <a:lnTo>
                      <a:pt x="95" y="277"/>
                    </a:lnTo>
                    <a:lnTo>
                      <a:pt x="112" y="286"/>
                    </a:lnTo>
                    <a:lnTo>
                      <a:pt x="135" y="294"/>
                    </a:lnTo>
                    <a:lnTo>
                      <a:pt x="163" y="295"/>
                    </a:lnTo>
                    <a:lnTo>
                      <a:pt x="187" y="292"/>
                    </a:lnTo>
                    <a:lnTo>
                      <a:pt x="208" y="284"/>
                    </a:lnTo>
                    <a:lnTo>
                      <a:pt x="217" y="275"/>
                    </a:lnTo>
                    <a:lnTo>
                      <a:pt x="223" y="265"/>
                    </a:lnTo>
                    <a:lnTo>
                      <a:pt x="224" y="254"/>
                    </a:lnTo>
                    <a:lnTo>
                      <a:pt x="224" y="247"/>
                    </a:lnTo>
                    <a:lnTo>
                      <a:pt x="220" y="238"/>
                    </a:lnTo>
                    <a:lnTo>
                      <a:pt x="213" y="231"/>
                    </a:lnTo>
                    <a:lnTo>
                      <a:pt x="200" y="224"/>
                    </a:lnTo>
                    <a:lnTo>
                      <a:pt x="180" y="219"/>
                    </a:lnTo>
                    <a:lnTo>
                      <a:pt x="112" y="206"/>
                    </a:lnTo>
                    <a:lnTo>
                      <a:pt x="85" y="199"/>
                    </a:lnTo>
                    <a:lnTo>
                      <a:pt x="62" y="188"/>
                    </a:lnTo>
                    <a:lnTo>
                      <a:pt x="43" y="173"/>
                    </a:lnTo>
                    <a:lnTo>
                      <a:pt x="28" y="154"/>
                    </a:lnTo>
                    <a:lnTo>
                      <a:pt x="18" y="131"/>
                    </a:lnTo>
                    <a:lnTo>
                      <a:pt x="16" y="106"/>
                    </a:lnTo>
                    <a:lnTo>
                      <a:pt x="18" y="84"/>
                    </a:lnTo>
                    <a:lnTo>
                      <a:pt x="26" y="65"/>
                    </a:lnTo>
                    <a:lnTo>
                      <a:pt x="37" y="46"/>
                    </a:lnTo>
                    <a:lnTo>
                      <a:pt x="52" y="29"/>
                    </a:lnTo>
                    <a:lnTo>
                      <a:pt x="71" y="16"/>
                    </a:lnTo>
                    <a:lnTo>
                      <a:pt x="94" y="7"/>
                    </a:lnTo>
                    <a:lnTo>
                      <a:pt x="118"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4" name="Freeform 589"/>
              <p:cNvSpPr>
                <a:spLocks noEditPoints="1"/>
              </p:cNvSpPr>
              <p:nvPr/>
            </p:nvSpPr>
            <p:spPr bwMode="auto">
              <a:xfrm>
                <a:off x="1622425" y="4772025"/>
                <a:ext cx="165100" cy="190500"/>
              </a:xfrm>
              <a:custGeom>
                <a:avLst/>
                <a:gdLst>
                  <a:gd name="T0" fmla="*/ 161 w 311"/>
                  <a:gd name="T1" fmla="*/ 62 h 360"/>
                  <a:gd name="T2" fmla="*/ 141 w 311"/>
                  <a:gd name="T3" fmla="*/ 65 h 360"/>
                  <a:gd name="T4" fmla="*/ 124 w 311"/>
                  <a:gd name="T5" fmla="*/ 72 h 360"/>
                  <a:gd name="T6" fmla="*/ 107 w 311"/>
                  <a:gd name="T7" fmla="*/ 84 h 360"/>
                  <a:gd name="T8" fmla="*/ 95 w 311"/>
                  <a:gd name="T9" fmla="*/ 98 h 360"/>
                  <a:gd name="T10" fmla="*/ 88 w 311"/>
                  <a:gd name="T11" fmla="*/ 115 h 360"/>
                  <a:gd name="T12" fmla="*/ 83 w 311"/>
                  <a:gd name="T13" fmla="*/ 135 h 360"/>
                  <a:gd name="T14" fmla="*/ 231 w 311"/>
                  <a:gd name="T15" fmla="*/ 135 h 360"/>
                  <a:gd name="T16" fmla="*/ 230 w 311"/>
                  <a:gd name="T17" fmla="*/ 118 h 360"/>
                  <a:gd name="T18" fmla="*/ 224 w 311"/>
                  <a:gd name="T19" fmla="*/ 104 h 360"/>
                  <a:gd name="T20" fmla="*/ 216 w 311"/>
                  <a:gd name="T21" fmla="*/ 87 h 360"/>
                  <a:gd name="T22" fmla="*/ 202 w 311"/>
                  <a:gd name="T23" fmla="*/ 73 h 360"/>
                  <a:gd name="T24" fmla="*/ 183 w 311"/>
                  <a:gd name="T25" fmla="*/ 65 h 360"/>
                  <a:gd name="T26" fmla="*/ 161 w 311"/>
                  <a:gd name="T27" fmla="*/ 62 h 360"/>
                  <a:gd name="T28" fmla="*/ 159 w 311"/>
                  <a:gd name="T29" fmla="*/ 0 h 360"/>
                  <a:gd name="T30" fmla="*/ 192 w 311"/>
                  <a:gd name="T31" fmla="*/ 2 h 360"/>
                  <a:gd name="T32" fmla="*/ 222 w 311"/>
                  <a:gd name="T33" fmla="*/ 12 h 360"/>
                  <a:gd name="T34" fmla="*/ 247 w 311"/>
                  <a:gd name="T35" fmla="*/ 26 h 360"/>
                  <a:gd name="T36" fmla="*/ 270 w 311"/>
                  <a:gd name="T37" fmla="*/ 48 h 360"/>
                  <a:gd name="T38" fmla="*/ 287 w 311"/>
                  <a:gd name="T39" fmla="*/ 73 h 360"/>
                  <a:gd name="T40" fmla="*/ 301 w 311"/>
                  <a:gd name="T41" fmla="*/ 104 h 360"/>
                  <a:gd name="T42" fmla="*/ 308 w 311"/>
                  <a:gd name="T43" fmla="*/ 142 h 360"/>
                  <a:gd name="T44" fmla="*/ 311 w 311"/>
                  <a:gd name="T45" fmla="*/ 185 h 360"/>
                  <a:gd name="T46" fmla="*/ 311 w 311"/>
                  <a:gd name="T47" fmla="*/ 196 h 360"/>
                  <a:gd name="T48" fmla="*/ 80 w 311"/>
                  <a:gd name="T49" fmla="*/ 196 h 360"/>
                  <a:gd name="T50" fmla="*/ 83 w 311"/>
                  <a:gd name="T51" fmla="*/ 221 h 360"/>
                  <a:gd name="T52" fmla="*/ 87 w 311"/>
                  <a:gd name="T53" fmla="*/ 244 h 360"/>
                  <a:gd name="T54" fmla="*/ 95 w 311"/>
                  <a:gd name="T55" fmla="*/ 261 h 360"/>
                  <a:gd name="T56" fmla="*/ 105 w 311"/>
                  <a:gd name="T57" fmla="*/ 272 h 360"/>
                  <a:gd name="T58" fmla="*/ 124 w 311"/>
                  <a:gd name="T59" fmla="*/ 285 h 360"/>
                  <a:gd name="T60" fmla="*/ 142 w 311"/>
                  <a:gd name="T61" fmla="*/ 292 h 360"/>
                  <a:gd name="T62" fmla="*/ 162 w 311"/>
                  <a:gd name="T63" fmla="*/ 295 h 360"/>
                  <a:gd name="T64" fmla="*/ 186 w 311"/>
                  <a:gd name="T65" fmla="*/ 292 h 360"/>
                  <a:gd name="T66" fmla="*/ 207 w 311"/>
                  <a:gd name="T67" fmla="*/ 281 h 360"/>
                  <a:gd name="T68" fmla="*/ 223 w 311"/>
                  <a:gd name="T69" fmla="*/ 264 h 360"/>
                  <a:gd name="T70" fmla="*/ 236 w 311"/>
                  <a:gd name="T71" fmla="*/ 240 h 360"/>
                  <a:gd name="T72" fmla="*/ 240 w 311"/>
                  <a:gd name="T73" fmla="*/ 230 h 360"/>
                  <a:gd name="T74" fmla="*/ 309 w 311"/>
                  <a:gd name="T75" fmla="*/ 244 h 360"/>
                  <a:gd name="T76" fmla="*/ 305 w 311"/>
                  <a:gd name="T77" fmla="*/ 257 h 360"/>
                  <a:gd name="T78" fmla="*/ 294 w 311"/>
                  <a:gd name="T79" fmla="*/ 285 h 360"/>
                  <a:gd name="T80" fmla="*/ 275 w 311"/>
                  <a:gd name="T81" fmla="*/ 311 h 360"/>
                  <a:gd name="T82" fmla="*/ 251 w 311"/>
                  <a:gd name="T83" fmla="*/ 330 h 360"/>
                  <a:gd name="T84" fmla="*/ 224 w 311"/>
                  <a:gd name="T85" fmla="*/ 347 h 360"/>
                  <a:gd name="T86" fmla="*/ 193 w 311"/>
                  <a:gd name="T87" fmla="*/ 357 h 360"/>
                  <a:gd name="T88" fmla="*/ 158 w 311"/>
                  <a:gd name="T89" fmla="*/ 360 h 360"/>
                  <a:gd name="T90" fmla="*/ 125 w 311"/>
                  <a:gd name="T91" fmla="*/ 357 h 360"/>
                  <a:gd name="T92" fmla="*/ 94 w 311"/>
                  <a:gd name="T93" fmla="*/ 347 h 360"/>
                  <a:gd name="T94" fmla="*/ 67 w 311"/>
                  <a:gd name="T95" fmla="*/ 332 h 360"/>
                  <a:gd name="T96" fmla="*/ 43 w 311"/>
                  <a:gd name="T97" fmla="*/ 311 h 360"/>
                  <a:gd name="T98" fmla="*/ 24 w 311"/>
                  <a:gd name="T99" fmla="*/ 284 h 360"/>
                  <a:gd name="T100" fmla="*/ 12 w 311"/>
                  <a:gd name="T101" fmla="*/ 253 h 360"/>
                  <a:gd name="T102" fmla="*/ 3 w 311"/>
                  <a:gd name="T103" fmla="*/ 219 h 360"/>
                  <a:gd name="T104" fmla="*/ 0 w 311"/>
                  <a:gd name="T105" fmla="*/ 182 h 360"/>
                  <a:gd name="T106" fmla="*/ 3 w 311"/>
                  <a:gd name="T107" fmla="*/ 144 h 360"/>
                  <a:gd name="T108" fmla="*/ 12 w 311"/>
                  <a:gd name="T109" fmla="*/ 108 h 360"/>
                  <a:gd name="T110" fmla="*/ 26 w 311"/>
                  <a:gd name="T111" fmla="*/ 77 h 360"/>
                  <a:gd name="T112" fmla="*/ 46 w 311"/>
                  <a:gd name="T113" fmla="*/ 50 h 360"/>
                  <a:gd name="T114" fmla="*/ 70 w 311"/>
                  <a:gd name="T115" fmla="*/ 28 h 360"/>
                  <a:gd name="T116" fmla="*/ 97 w 311"/>
                  <a:gd name="T117" fmla="*/ 12 h 360"/>
                  <a:gd name="T118" fmla="*/ 127 w 311"/>
                  <a:gd name="T119" fmla="*/ 2 h 360"/>
                  <a:gd name="T120" fmla="*/ 159 w 311"/>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1" h="360">
                    <a:moveTo>
                      <a:pt x="161" y="62"/>
                    </a:moveTo>
                    <a:lnTo>
                      <a:pt x="141" y="65"/>
                    </a:lnTo>
                    <a:lnTo>
                      <a:pt x="124" y="72"/>
                    </a:lnTo>
                    <a:lnTo>
                      <a:pt x="107" y="84"/>
                    </a:lnTo>
                    <a:lnTo>
                      <a:pt x="95" y="98"/>
                    </a:lnTo>
                    <a:lnTo>
                      <a:pt x="88" y="115"/>
                    </a:lnTo>
                    <a:lnTo>
                      <a:pt x="83" y="135"/>
                    </a:lnTo>
                    <a:lnTo>
                      <a:pt x="231" y="135"/>
                    </a:lnTo>
                    <a:lnTo>
                      <a:pt x="230" y="118"/>
                    </a:lnTo>
                    <a:lnTo>
                      <a:pt x="224" y="104"/>
                    </a:lnTo>
                    <a:lnTo>
                      <a:pt x="216" y="87"/>
                    </a:lnTo>
                    <a:lnTo>
                      <a:pt x="202" y="73"/>
                    </a:lnTo>
                    <a:lnTo>
                      <a:pt x="183" y="65"/>
                    </a:lnTo>
                    <a:lnTo>
                      <a:pt x="161" y="62"/>
                    </a:lnTo>
                    <a:close/>
                    <a:moveTo>
                      <a:pt x="159" y="0"/>
                    </a:moveTo>
                    <a:lnTo>
                      <a:pt x="192" y="2"/>
                    </a:lnTo>
                    <a:lnTo>
                      <a:pt x="222" y="12"/>
                    </a:lnTo>
                    <a:lnTo>
                      <a:pt x="247" y="26"/>
                    </a:lnTo>
                    <a:lnTo>
                      <a:pt x="270" y="48"/>
                    </a:lnTo>
                    <a:lnTo>
                      <a:pt x="287" y="73"/>
                    </a:lnTo>
                    <a:lnTo>
                      <a:pt x="301" y="104"/>
                    </a:lnTo>
                    <a:lnTo>
                      <a:pt x="308" y="142"/>
                    </a:lnTo>
                    <a:lnTo>
                      <a:pt x="311" y="185"/>
                    </a:lnTo>
                    <a:lnTo>
                      <a:pt x="311" y="196"/>
                    </a:lnTo>
                    <a:lnTo>
                      <a:pt x="80" y="196"/>
                    </a:lnTo>
                    <a:lnTo>
                      <a:pt x="83" y="221"/>
                    </a:lnTo>
                    <a:lnTo>
                      <a:pt x="87" y="244"/>
                    </a:lnTo>
                    <a:lnTo>
                      <a:pt x="95" y="261"/>
                    </a:lnTo>
                    <a:lnTo>
                      <a:pt x="105" y="272"/>
                    </a:lnTo>
                    <a:lnTo>
                      <a:pt x="124" y="285"/>
                    </a:lnTo>
                    <a:lnTo>
                      <a:pt x="142" y="292"/>
                    </a:lnTo>
                    <a:lnTo>
                      <a:pt x="162" y="295"/>
                    </a:lnTo>
                    <a:lnTo>
                      <a:pt x="186" y="292"/>
                    </a:lnTo>
                    <a:lnTo>
                      <a:pt x="207" y="281"/>
                    </a:lnTo>
                    <a:lnTo>
                      <a:pt x="223" y="264"/>
                    </a:lnTo>
                    <a:lnTo>
                      <a:pt x="236" y="240"/>
                    </a:lnTo>
                    <a:lnTo>
                      <a:pt x="240" y="230"/>
                    </a:lnTo>
                    <a:lnTo>
                      <a:pt x="309" y="244"/>
                    </a:lnTo>
                    <a:lnTo>
                      <a:pt x="305" y="257"/>
                    </a:lnTo>
                    <a:lnTo>
                      <a:pt x="294" y="285"/>
                    </a:lnTo>
                    <a:lnTo>
                      <a:pt x="275" y="311"/>
                    </a:lnTo>
                    <a:lnTo>
                      <a:pt x="251" y="330"/>
                    </a:lnTo>
                    <a:lnTo>
                      <a:pt x="224" y="347"/>
                    </a:lnTo>
                    <a:lnTo>
                      <a:pt x="193" y="357"/>
                    </a:lnTo>
                    <a:lnTo>
                      <a:pt x="158" y="360"/>
                    </a:lnTo>
                    <a:lnTo>
                      <a:pt x="125" y="357"/>
                    </a:lnTo>
                    <a:lnTo>
                      <a:pt x="94" y="347"/>
                    </a:lnTo>
                    <a:lnTo>
                      <a:pt x="67" y="332"/>
                    </a:lnTo>
                    <a:lnTo>
                      <a:pt x="43" y="311"/>
                    </a:lnTo>
                    <a:lnTo>
                      <a:pt x="24" y="284"/>
                    </a:lnTo>
                    <a:lnTo>
                      <a:pt x="12" y="253"/>
                    </a:lnTo>
                    <a:lnTo>
                      <a:pt x="3" y="219"/>
                    </a:lnTo>
                    <a:lnTo>
                      <a:pt x="0" y="182"/>
                    </a:lnTo>
                    <a:lnTo>
                      <a:pt x="3" y="144"/>
                    </a:lnTo>
                    <a:lnTo>
                      <a:pt x="12" y="108"/>
                    </a:lnTo>
                    <a:lnTo>
                      <a:pt x="26" y="77"/>
                    </a:lnTo>
                    <a:lnTo>
                      <a:pt x="46" y="50"/>
                    </a:lnTo>
                    <a:lnTo>
                      <a:pt x="70" y="28"/>
                    </a:lnTo>
                    <a:lnTo>
                      <a:pt x="97" y="12"/>
                    </a:lnTo>
                    <a:lnTo>
                      <a:pt x="127"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5" name="Freeform 590"/>
              <p:cNvSpPr>
                <a:spLocks/>
              </p:cNvSpPr>
              <p:nvPr/>
            </p:nvSpPr>
            <p:spPr bwMode="auto">
              <a:xfrm>
                <a:off x="1803400" y="4772025"/>
                <a:ext cx="95250" cy="185738"/>
              </a:xfrm>
              <a:custGeom>
                <a:avLst/>
                <a:gdLst>
                  <a:gd name="T0" fmla="*/ 150 w 181"/>
                  <a:gd name="T1" fmla="*/ 0 h 352"/>
                  <a:gd name="T2" fmla="*/ 156 w 181"/>
                  <a:gd name="T3" fmla="*/ 0 h 352"/>
                  <a:gd name="T4" fmla="*/ 163 w 181"/>
                  <a:gd name="T5" fmla="*/ 1 h 352"/>
                  <a:gd name="T6" fmla="*/ 170 w 181"/>
                  <a:gd name="T7" fmla="*/ 1 h 352"/>
                  <a:gd name="T8" fmla="*/ 181 w 181"/>
                  <a:gd name="T9" fmla="*/ 2 h 352"/>
                  <a:gd name="T10" fmla="*/ 181 w 181"/>
                  <a:gd name="T11" fmla="*/ 72 h 352"/>
                  <a:gd name="T12" fmla="*/ 159 w 181"/>
                  <a:gd name="T13" fmla="*/ 72 h 352"/>
                  <a:gd name="T14" fmla="*/ 136 w 181"/>
                  <a:gd name="T15" fmla="*/ 74 h 352"/>
                  <a:gd name="T16" fmla="*/ 117 w 181"/>
                  <a:gd name="T17" fmla="*/ 84 h 352"/>
                  <a:gd name="T18" fmla="*/ 100 w 181"/>
                  <a:gd name="T19" fmla="*/ 98 h 352"/>
                  <a:gd name="T20" fmla="*/ 86 w 181"/>
                  <a:gd name="T21" fmla="*/ 118 h 352"/>
                  <a:gd name="T22" fmla="*/ 78 w 181"/>
                  <a:gd name="T23" fmla="*/ 142 h 352"/>
                  <a:gd name="T24" fmla="*/ 73 w 181"/>
                  <a:gd name="T25" fmla="*/ 171 h 352"/>
                  <a:gd name="T26" fmla="*/ 73 w 181"/>
                  <a:gd name="T27" fmla="*/ 352 h 352"/>
                  <a:gd name="T28" fmla="*/ 0 w 181"/>
                  <a:gd name="T29" fmla="*/ 352 h 352"/>
                  <a:gd name="T30" fmla="*/ 0 w 181"/>
                  <a:gd name="T31" fmla="*/ 8 h 352"/>
                  <a:gd name="T32" fmla="*/ 68 w 181"/>
                  <a:gd name="T33" fmla="*/ 8 h 352"/>
                  <a:gd name="T34" fmla="*/ 68 w 181"/>
                  <a:gd name="T35" fmla="*/ 48 h 352"/>
                  <a:gd name="T36" fmla="*/ 81 w 181"/>
                  <a:gd name="T37" fmla="*/ 29 h 352"/>
                  <a:gd name="T38" fmla="*/ 95 w 181"/>
                  <a:gd name="T39" fmla="*/ 18 h 352"/>
                  <a:gd name="T40" fmla="*/ 122 w 181"/>
                  <a:gd name="T41" fmla="*/ 4 h 352"/>
                  <a:gd name="T42" fmla="*/ 150 w 181"/>
                  <a:gd name="T4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52">
                    <a:moveTo>
                      <a:pt x="150" y="0"/>
                    </a:moveTo>
                    <a:lnTo>
                      <a:pt x="156" y="0"/>
                    </a:lnTo>
                    <a:lnTo>
                      <a:pt x="163" y="1"/>
                    </a:lnTo>
                    <a:lnTo>
                      <a:pt x="170" y="1"/>
                    </a:lnTo>
                    <a:lnTo>
                      <a:pt x="181" y="2"/>
                    </a:lnTo>
                    <a:lnTo>
                      <a:pt x="181" y="72"/>
                    </a:lnTo>
                    <a:lnTo>
                      <a:pt x="159" y="72"/>
                    </a:lnTo>
                    <a:lnTo>
                      <a:pt x="136" y="74"/>
                    </a:lnTo>
                    <a:lnTo>
                      <a:pt x="117" y="84"/>
                    </a:lnTo>
                    <a:lnTo>
                      <a:pt x="100" y="98"/>
                    </a:lnTo>
                    <a:lnTo>
                      <a:pt x="86" y="118"/>
                    </a:lnTo>
                    <a:lnTo>
                      <a:pt x="78" y="142"/>
                    </a:lnTo>
                    <a:lnTo>
                      <a:pt x="73" y="171"/>
                    </a:lnTo>
                    <a:lnTo>
                      <a:pt x="73" y="352"/>
                    </a:lnTo>
                    <a:lnTo>
                      <a:pt x="0" y="352"/>
                    </a:lnTo>
                    <a:lnTo>
                      <a:pt x="0" y="8"/>
                    </a:lnTo>
                    <a:lnTo>
                      <a:pt x="68" y="8"/>
                    </a:lnTo>
                    <a:lnTo>
                      <a:pt x="68" y="48"/>
                    </a:lnTo>
                    <a:lnTo>
                      <a:pt x="81" y="29"/>
                    </a:lnTo>
                    <a:lnTo>
                      <a:pt x="95" y="18"/>
                    </a:lnTo>
                    <a:lnTo>
                      <a:pt x="122" y="4"/>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6" name="Freeform 591"/>
              <p:cNvSpPr>
                <a:spLocks/>
              </p:cNvSpPr>
              <p:nvPr/>
            </p:nvSpPr>
            <p:spPr bwMode="auto">
              <a:xfrm>
                <a:off x="1900238" y="4776788"/>
                <a:ext cx="165100" cy="180975"/>
              </a:xfrm>
              <a:custGeom>
                <a:avLst/>
                <a:gdLst>
                  <a:gd name="T0" fmla="*/ 0 w 310"/>
                  <a:gd name="T1" fmla="*/ 0 h 344"/>
                  <a:gd name="T2" fmla="*/ 81 w 310"/>
                  <a:gd name="T3" fmla="*/ 0 h 344"/>
                  <a:gd name="T4" fmla="*/ 161 w 310"/>
                  <a:gd name="T5" fmla="*/ 235 h 344"/>
                  <a:gd name="T6" fmla="*/ 240 w 310"/>
                  <a:gd name="T7" fmla="*/ 0 h 344"/>
                  <a:gd name="T8" fmla="*/ 310 w 310"/>
                  <a:gd name="T9" fmla="*/ 0 h 344"/>
                  <a:gd name="T10" fmla="*/ 192 w 310"/>
                  <a:gd name="T11" fmla="*/ 344 h 344"/>
                  <a:gd name="T12" fmla="*/ 122 w 310"/>
                  <a:gd name="T13" fmla="*/ 344 h 344"/>
                  <a:gd name="T14" fmla="*/ 0 w 310"/>
                  <a:gd name="T15" fmla="*/ 0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344">
                    <a:moveTo>
                      <a:pt x="0" y="0"/>
                    </a:moveTo>
                    <a:lnTo>
                      <a:pt x="81" y="0"/>
                    </a:lnTo>
                    <a:lnTo>
                      <a:pt x="161" y="235"/>
                    </a:lnTo>
                    <a:lnTo>
                      <a:pt x="240" y="0"/>
                    </a:lnTo>
                    <a:lnTo>
                      <a:pt x="310" y="0"/>
                    </a:lnTo>
                    <a:lnTo>
                      <a:pt x="192" y="344"/>
                    </a:lnTo>
                    <a:lnTo>
                      <a:pt x="122"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7" name="Rectangle 592"/>
              <p:cNvSpPr>
                <a:spLocks noChangeArrowheads="1"/>
              </p:cNvSpPr>
              <p:nvPr/>
            </p:nvSpPr>
            <p:spPr bwMode="auto">
              <a:xfrm>
                <a:off x="2071688" y="4776788"/>
                <a:ext cx="39688" cy="18097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8" name="Rectangle 593"/>
              <p:cNvSpPr>
                <a:spLocks noChangeArrowheads="1"/>
              </p:cNvSpPr>
              <p:nvPr/>
            </p:nvSpPr>
            <p:spPr bwMode="auto">
              <a:xfrm>
                <a:off x="2070100" y="4716463"/>
                <a:ext cx="41275" cy="4286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79" name="Freeform 594"/>
              <p:cNvSpPr>
                <a:spLocks/>
              </p:cNvSpPr>
              <p:nvPr/>
            </p:nvSpPr>
            <p:spPr bwMode="auto">
              <a:xfrm>
                <a:off x="2122488" y="4772025"/>
                <a:ext cx="150813" cy="190500"/>
              </a:xfrm>
              <a:custGeom>
                <a:avLst/>
                <a:gdLst>
                  <a:gd name="T0" fmla="*/ 148 w 284"/>
                  <a:gd name="T1" fmla="*/ 0 h 360"/>
                  <a:gd name="T2" fmla="*/ 175 w 284"/>
                  <a:gd name="T3" fmla="*/ 2 h 360"/>
                  <a:gd name="T4" fmla="*/ 199 w 284"/>
                  <a:gd name="T5" fmla="*/ 8 h 360"/>
                  <a:gd name="T6" fmla="*/ 221 w 284"/>
                  <a:gd name="T7" fmla="*/ 19 h 360"/>
                  <a:gd name="T8" fmla="*/ 240 w 284"/>
                  <a:gd name="T9" fmla="*/ 35 h 360"/>
                  <a:gd name="T10" fmla="*/ 260 w 284"/>
                  <a:gd name="T11" fmla="*/ 59 h 360"/>
                  <a:gd name="T12" fmla="*/ 274 w 284"/>
                  <a:gd name="T13" fmla="*/ 89 h 360"/>
                  <a:gd name="T14" fmla="*/ 282 w 284"/>
                  <a:gd name="T15" fmla="*/ 121 h 360"/>
                  <a:gd name="T16" fmla="*/ 284 w 284"/>
                  <a:gd name="T17" fmla="*/ 132 h 360"/>
                  <a:gd name="T18" fmla="*/ 216 w 284"/>
                  <a:gd name="T19" fmla="*/ 147 h 360"/>
                  <a:gd name="T20" fmla="*/ 213 w 284"/>
                  <a:gd name="T21" fmla="*/ 134 h 360"/>
                  <a:gd name="T22" fmla="*/ 209 w 284"/>
                  <a:gd name="T23" fmla="*/ 110 h 360"/>
                  <a:gd name="T24" fmla="*/ 200 w 284"/>
                  <a:gd name="T25" fmla="*/ 93 h 360"/>
                  <a:gd name="T26" fmla="*/ 192 w 284"/>
                  <a:gd name="T27" fmla="*/ 80 h 360"/>
                  <a:gd name="T28" fmla="*/ 180 w 284"/>
                  <a:gd name="T29" fmla="*/ 73 h 360"/>
                  <a:gd name="T30" fmla="*/ 170 w 284"/>
                  <a:gd name="T31" fmla="*/ 67 h 360"/>
                  <a:gd name="T32" fmla="*/ 159 w 284"/>
                  <a:gd name="T33" fmla="*/ 66 h 360"/>
                  <a:gd name="T34" fmla="*/ 149 w 284"/>
                  <a:gd name="T35" fmla="*/ 65 h 360"/>
                  <a:gd name="T36" fmla="*/ 128 w 284"/>
                  <a:gd name="T37" fmla="*/ 69 h 360"/>
                  <a:gd name="T38" fmla="*/ 111 w 284"/>
                  <a:gd name="T39" fmla="*/ 77 h 360"/>
                  <a:gd name="T40" fmla="*/ 97 w 284"/>
                  <a:gd name="T41" fmla="*/ 94 h 360"/>
                  <a:gd name="T42" fmla="*/ 85 w 284"/>
                  <a:gd name="T43" fmla="*/ 118 h 360"/>
                  <a:gd name="T44" fmla="*/ 78 w 284"/>
                  <a:gd name="T45" fmla="*/ 145 h 360"/>
                  <a:gd name="T46" fmla="*/ 75 w 284"/>
                  <a:gd name="T47" fmla="*/ 178 h 360"/>
                  <a:gd name="T48" fmla="*/ 78 w 284"/>
                  <a:gd name="T49" fmla="*/ 213 h 360"/>
                  <a:gd name="T50" fmla="*/ 85 w 284"/>
                  <a:gd name="T51" fmla="*/ 243 h 360"/>
                  <a:gd name="T52" fmla="*/ 95 w 284"/>
                  <a:gd name="T53" fmla="*/ 267 h 360"/>
                  <a:gd name="T54" fmla="*/ 109 w 284"/>
                  <a:gd name="T55" fmla="*/ 282 h 360"/>
                  <a:gd name="T56" fmla="*/ 126 w 284"/>
                  <a:gd name="T57" fmla="*/ 292 h 360"/>
                  <a:gd name="T58" fmla="*/ 148 w 284"/>
                  <a:gd name="T59" fmla="*/ 295 h 360"/>
                  <a:gd name="T60" fmla="*/ 166 w 284"/>
                  <a:gd name="T61" fmla="*/ 292 h 360"/>
                  <a:gd name="T62" fmla="*/ 183 w 284"/>
                  <a:gd name="T63" fmla="*/ 284 h 360"/>
                  <a:gd name="T64" fmla="*/ 196 w 284"/>
                  <a:gd name="T65" fmla="*/ 270 h 360"/>
                  <a:gd name="T66" fmla="*/ 206 w 284"/>
                  <a:gd name="T67" fmla="*/ 251 h 360"/>
                  <a:gd name="T68" fmla="*/ 214 w 284"/>
                  <a:gd name="T69" fmla="*/ 226 h 360"/>
                  <a:gd name="T70" fmla="*/ 216 w 284"/>
                  <a:gd name="T71" fmla="*/ 214 h 360"/>
                  <a:gd name="T72" fmla="*/ 284 w 284"/>
                  <a:gd name="T73" fmla="*/ 226 h 360"/>
                  <a:gd name="T74" fmla="*/ 282 w 284"/>
                  <a:gd name="T75" fmla="*/ 237 h 360"/>
                  <a:gd name="T76" fmla="*/ 273 w 284"/>
                  <a:gd name="T77" fmla="*/ 272 h 360"/>
                  <a:gd name="T78" fmla="*/ 257 w 284"/>
                  <a:gd name="T79" fmla="*/ 302 h 360"/>
                  <a:gd name="T80" fmla="*/ 237 w 284"/>
                  <a:gd name="T81" fmla="*/ 327 h 360"/>
                  <a:gd name="T82" fmla="*/ 217 w 284"/>
                  <a:gd name="T83" fmla="*/ 342 h 360"/>
                  <a:gd name="T84" fmla="*/ 196 w 284"/>
                  <a:gd name="T85" fmla="*/ 352 h 360"/>
                  <a:gd name="T86" fmla="*/ 172 w 284"/>
                  <a:gd name="T87" fmla="*/ 359 h 360"/>
                  <a:gd name="T88" fmla="*/ 146 w 284"/>
                  <a:gd name="T89" fmla="*/ 360 h 360"/>
                  <a:gd name="T90" fmla="*/ 114 w 284"/>
                  <a:gd name="T91" fmla="*/ 357 h 360"/>
                  <a:gd name="T92" fmla="*/ 84 w 284"/>
                  <a:gd name="T93" fmla="*/ 347 h 360"/>
                  <a:gd name="T94" fmla="*/ 58 w 284"/>
                  <a:gd name="T95" fmla="*/ 330 h 360"/>
                  <a:gd name="T96" fmla="*/ 37 w 284"/>
                  <a:gd name="T97" fmla="*/ 306 h 360"/>
                  <a:gd name="T98" fmla="*/ 20 w 284"/>
                  <a:gd name="T99" fmla="*/ 279 h 360"/>
                  <a:gd name="T100" fmla="*/ 9 w 284"/>
                  <a:gd name="T101" fmla="*/ 250 h 360"/>
                  <a:gd name="T102" fmla="*/ 2 w 284"/>
                  <a:gd name="T103" fmla="*/ 216 h 360"/>
                  <a:gd name="T104" fmla="*/ 0 w 284"/>
                  <a:gd name="T105" fmla="*/ 180 h 360"/>
                  <a:gd name="T106" fmla="*/ 2 w 284"/>
                  <a:gd name="T107" fmla="*/ 144 h 360"/>
                  <a:gd name="T108" fmla="*/ 9 w 284"/>
                  <a:gd name="T109" fmla="*/ 110 h 360"/>
                  <a:gd name="T110" fmla="*/ 22 w 284"/>
                  <a:gd name="T111" fmla="*/ 80 h 360"/>
                  <a:gd name="T112" fmla="*/ 39 w 284"/>
                  <a:gd name="T113" fmla="*/ 53 h 360"/>
                  <a:gd name="T114" fmla="*/ 60 w 284"/>
                  <a:gd name="T115" fmla="*/ 29 h 360"/>
                  <a:gd name="T116" fmla="*/ 85 w 284"/>
                  <a:gd name="T117" fmla="*/ 14 h 360"/>
                  <a:gd name="T118" fmla="*/ 115 w 284"/>
                  <a:gd name="T119" fmla="*/ 4 h 360"/>
                  <a:gd name="T120" fmla="*/ 148 w 284"/>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360">
                    <a:moveTo>
                      <a:pt x="148" y="0"/>
                    </a:moveTo>
                    <a:lnTo>
                      <a:pt x="175" y="2"/>
                    </a:lnTo>
                    <a:lnTo>
                      <a:pt x="199" y="8"/>
                    </a:lnTo>
                    <a:lnTo>
                      <a:pt x="221" y="19"/>
                    </a:lnTo>
                    <a:lnTo>
                      <a:pt x="240" y="35"/>
                    </a:lnTo>
                    <a:lnTo>
                      <a:pt x="260" y="59"/>
                    </a:lnTo>
                    <a:lnTo>
                      <a:pt x="274" y="89"/>
                    </a:lnTo>
                    <a:lnTo>
                      <a:pt x="282" y="121"/>
                    </a:lnTo>
                    <a:lnTo>
                      <a:pt x="284" y="132"/>
                    </a:lnTo>
                    <a:lnTo>
                      <a:pt x="216" y="147"/>
                    </a:lnTo>
                    <a:lnTo>
                      <a:pt x="213" y="134"/>
                    </a:lnTo>
                    <a:lnTo>
                      <a:pt x="209" y="110"/>
                    </a:lnTo>
                    <a:lnTo>
                      <a:pt x="200" y="93"/>
                    </a:lnTo>
                    <a:lnTo>
                      <a:pt x="192" y="80"/>
                    </a:lnTo>
                    <a:lnTo>
                      <a:pt x="180" y="73"/>
                    </a:lnTo>
                    <a:lnTo>
                      <a:pt x="170" y="67"/>
                    </a:lnTo>
                    <a:lnTo>
                      <a:pt x="159" y="66"/>
                    </a:lnTo>
                    <a:lnTo>
                      <a:pt x="149" y="65"/>
                    </a:lnTo>
                    <a:lnTo>
                      <a:pt x="128" y="69"/>
                    </a:lnTo>
                    <a:lnTo>
                      <a:pt x="111" y="77"/>
                    </a:lnTo>
                    <a:lnTo>
                      <a:pt x="97" y="94"/>
                    </a:lnTo>
                    <a:lnTo>
                      <a:pt x="85" y="118"/>
                    </a:lnTo>
                    <a:lnTo>
                      <a:pt x="78" y="145"/>
                    </a:lnTo>
                    <a:lnTo>
                      <a:pt x="75" y="178"/>
                    </a:lnTo>
                    <a:lnTo>
                      <a:pt x="78" y="213"/>
                    </a:lnTo>
                    <a:lnTo>
                      <a:pt x="85" y="243"/>
                    </a:lnTo>
                    <a:lnTo>
                      <a:pt x="95" y="267"/>
                    </a:lnTo>
                    <a:lnTo>
                      <a:pt x="109" y="282"/>
                    </a:lnTo>
                    <a:lnTo>
                      <a:pt x="126" y="292"/>
                    </a:lnTo>
                    <a:lnTo>
                      <a:pt x="148" y="295"/>
                    </a:lnTo>
                    <a:lnTo>
                      <a:pt x="166" y="292"/>
                    </a:lnTo>
                    <a:lnTo>
                      <a:pt x="183" y="284"/>
                    </a:lnTo>
                    <a:lnTo>
                      <a:pt x="196" y="270"/>
                    </a:lnTo>
                    <a:lnTo>
                      <a:pt x="206" y="251"/>
                    </a:lnTo>
                    <a:lnTo>
                      <a:pt x="214" y="226"/>
                    </a:lnTo>
                    <a:lnTo>
                      <a:pt x="216" y="214"/>
                    </a:lnTo>
                    <a:lnTo>
                      <a:pt x="284" y="226"/>
                    </a:lnTo>
                    <a:lnTo>
                      <a:pt x="282" y="237"/>
                    </a:lnTo>
                    <a:lnTo>
                      <a:pt x="273" y="272"/>
                    </a:lnTo>
                    <a:lnTo>
                      <a:pt x="257" y="302"/>
                    </a:lnTo>
                    <a:lnTo>
                      <a:pt x="237" y="327"/>
                    </a:lnTo>
                    <a:lnTo>
                      <a:pt x="217" y="342"/>
                    </a:lnTo>
                    <a:lnTo>
                      <a:pt x="196" y="352"/>
                    </a:lnTo>
                    <a:lnTo>
                      <a:pt x="172" y="359"/>
                    </a:lnTo>
                    <a:lnTo>
                      <a:pt x="146" y="360"/>
                    </a:lnTo>
                    <a:lnTo>
                      <a:pt x="114" y="357"/>
                    </a:lnTo>
                    <a:lnTo>
                      <a:pt x="84" y="347"/>
                    </a:lnTo>
                    <a:lnTo>
                      <a:pt x="58" y="330"/>
                    </a:lnTo>
                    <a:lnTo>
                      <a:pt x="37" y="306"/>
                    </a:lnTo>
                    <a:lnTo>
                      <a:pt x="20" y="279"/>
                    </a:lnTo>
                    <a:lnTo>
                      <a:pt x="9" y="250"/>
                    </a:lnTo>
                    <a:lnTo>
                      <a:pt x="2" y="216"/>
                    </a:lnTo>
                    <a:lnTo>
                      <a:pt x="0" y="180"/>
                    </a:lnTo>
                    <a:lnTo>
                      <a:pt x="2" y="144"/>
                    </a:lnTo>
                    <a:lnTo>
                      <a:pt x="9" y="110"/>
                    </a:lnTo>
                    <a:lnTo>
                      <a:pt x="22" y="80"/>
                    </a:lnTo>
                    <a:lnTo>
                      <a:pt x="39" y="53"/>
                    </a:lnTo>
                    <a:lnTo>
                      <a:pt x="60" y="29"/>
                    </a:lnTo>
                    <a:lnTo>
                      <a:pt x="85" y="14"/>
                    </a:lnTo>
                    <a:lnTo>
                      <a:pt x="115" y="4"/>
                    </a:lnTo>
                    <a:lnTo>
                      <a:pt x="1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0" name="Freeform 595"/>
              <p:cNvSpPr>
                <a:spLocks noEditPoints="1"/>
              </p:cNvSpPr>
              <p:nvPr/>
            </p:nvSpPr>
            <p:spPr bwMode="auto">
              <a:xfrm>
                <a:off x="2284413" y="4772025"/>
                <a:ext cx="165100" cy="190500"/>
              </a:xfrm>
              <a:custGeom>
                <a:avLst/>
                <a:gdLst>
                  <a:gd name="T0" fmla="*/ 161 w 312"/>
                  <a:gd name="T1" fmla="*/ 62 h 360"/>
                  <a:gd name="T2" fmla="*/ 140 w 312"/>
                  <a:gd name="T3" fmla="*/ 65 h 360"/>
                  <a:gd name="T4" fmla="*/ 123 w 312"/>
                  <a:gd name="T5" fmla="*/ 72 h 360"/>
                  <a:gd name="T6" fmla="*/ 106 w 312"/>
                  <a:gd name="T7" fmla="*/ 84 h 360"/>
                  <a:gd name="T8" fmla="*/ 96 w 312"/>
                  <a:gd name="T9" fmla="*/ 98 h 360"/>
                  <a:gd name="T10" fmla="*/ 88 w 312"/>
                  <a:gd name="T11" fmla="*/ 115 h 360"/>
                  <a:gd name="T12" fmla="*/ 82 w 312"/>
                  <a:gd name="T13" fmla="*/ 135 h 360"/>
                  <a:gd name="T14" fmla="*/ 232 w 312"/>
                  <a:gd name="T15" fmla="*/ 135 h 360"/>
                  <a:gd name="T16" fmla="*/ 229 w 312"/>
                  <a:gd name="T17" fmla="*/ 118 h 360"/>
                  <a:gd name="T18" fmla="*/ 224 w 312"/>
                  <a:gd name="T19" fmla="*/ 104 h 360"/>
                  <a:gd name="T20" fmla="*/ 215 w 312"/>
                  <a:gd name="T21" fmla="*/ 87 h 360"/>
                  <a:gd name="T22" fmla="*/ 201 w 312"/>
                  <a:gd name="T23" fmla="*/ 73 h 360"/>
                  <a:gd name="T24" fmla="*/ 183 w 312"/>
                  <a:gd name="T25" fmla="*/ 65 h 360"/>
                  <a:gd name="T26" fmla="*/ 161 w 312"/>
                  <a:gd name="T27" fmla="*/ 62 h 360"/>
                  <a:gd name="T28" fmla="*/ 159 w 312"/>
                  <a:gd name="T29" fmla="*/ 0 h 360"/>
                  <a:gd name="T30" fmla="*/ 191 w 312"/>
                  <a:gd name="T31" fmla="*/ 2 h 360"/>
                  <a:gd name="T32" fmla="*/ 221 w 312"/>
                  <a:gd name="T33" fmla="*/ 12 h 360"/>
                  <a:gd name="T34" fmla="*/ 247 w 312"/>
                  <a:gd name="T35" fmla="*/ 26 h 360"/>
                  <a:gd name="T36" fmla="*/ 269 w 312"/>
                  <a:gd name="T37" fmla="*/ 48 h 360"/>
                  <a:gd name="T38" fmla="*/ 286 w 312"/>
                  <a:gd name="T39" fmla="*/ 73 h 360"/>
                  <a:gd name="T40" fmla="*/ 300 w 312"/>
                  <a:gd name="T41" fmla="*/ 104 h 360"/>
                  <a:gd name="T42" fmla="*/ 307 w 312"/>
                  <a:gd name="T43" fmla="*/ 142 h 360"/>
                  <a:gd name="T44" fmla="*/ 310 w 312"/>
                  <a:gd name="T45" fmla="*/ 185 h 360"/>
                  <a:gd name="T46" fmla="*/ 312 w 312"/>
                  <a:gd name="T47" fmla="*/ 196 h 360"/>
                  <a:gd name="T48" fmla="*/ 79 w 312"/>
                  <a:gd name="T49" fmla="*/ 196 h 360"/>
                  <a:gd name="T50" fmla="*/ 82 w 312"/>
                  <a:gd name="T51" fmla="*/ 221 h 360"/>
                  <a:gd name="T52" fmla="*/ 86 w 312"/>
                  <a:gd name="T53" fmla="*/ 244 h 360"/>
                  <a:gd name="T54" fmla="*/ 95 w 312"/>
                  <a:gd name="T55" fmla="*/ 261 h 360"/>
                  <a:gd name="T56" fmla="*/ 105 w 312"/>
                  <a:gd name="T57" fmla="*/ 272 h 360"/>
                  <a:gd name="T58" fmla="*/ 123 w 312"/>
                  <a:gd name="T59" fmla="*/ 285 h 360"/>
                  <a:gd name="T60" fmla="*/ 142 w 312"/>
                  <a:gd name="T61" fmla="*/ 292 h 360"/>
                  <a:gd name="T62" fmla="*/ 161 w 312"/>
                  <a:gd name="T63" fmla="*/ 295 h 360"/>
                  <a:gd name="T64" fmla="*/ 186 w 312"/>
                  <a:gd name="T65" fmla="*/ 292 h 360"/>
                  <a:gd name="T66" fmla="*/ 207 w 312"/>
                  <a:gd name="T67" fmla="*/ 281 h 360"/>
                  <a:gd name="T68" fmla="*/ 224 w 312"/>
                  <a:gd name="T69" fmla="*/ 264 h 360"/>
                  <a:gd name="T70" fmla="*/ 237 w 312"/>
                  <a:gd name="T71" fmla="*/ 240 h 360"/>
                  <a:gd name="T72" fmla="*/ 239 w 312"/>
                  <a:gd name="T73" fmla="*/ 230 h 360"/>
                  <a:gd name="T74" fmla="*/ 309 w 312"/>
                  <a:gd name="T75" fmla="*/ 244 h 360"/>
                  <a:gd name="T76" fmla="*/ 305 w 312"/>
                  <a:gd name="T77" fmla="*/ 257 h 360"/>
                  <a:gd name="T78" fmla="*/ 293 w 312"/>
                  <a:gd name="T79" fmla="*/ 285 h 360"/>
                  <a:gd name="T80" fmla="*/ 275 w 312"/>
                  <a:gd name="T81" fmla="*/ 311 h 360"/>
                  <a:gd name="T82" fmla="*/ 251 w 312"/>
                  <a:gd name="T83" fmla="*/ 330 h 360"/>
                  <a:gd name="T84" fmla="*/ 224 w 312"/>
                  <a:gd name="T85" fmla="*/ 347 h 360"/>
                  <a:gd name="T86" fmla="*/ 193 w 312"/>
                  <a:gd name="T87" fmla="*/ 357 h 360"/>
                  <a:gd name="T88" fmla="*/ 159 w 312"/>
                  <a:gd name="T89" fmla="*/ 360 h 360"/>
                  <a:gd name="T90" fmla="*/ 125 w 312"/>
                  <a:gd name="T91" fmla="*/ 357 h 360"/>
                  <a:gd name="T92" fmla="*/ 93 w 312"/>
                  <a:gd name="T93" fmla="*/ 347 h 360"/>
                  <a:gd name="T94" fmla="*/ 66 w 312"/>
                  <a:gd name="T95" fmla="*/ 332 h 360"/>
                  <a:gd name="T96" fmla="*/ 44 w 312"/>
                  <a:gd name="T97" fmla="*/ 311 h 360"/>
                  <a:gd name="T98" fmla="*/ 24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6 w 312"/>
                  <a:gd name="T119" fmla="*/ 2 h 360"/>
                  <a:gd name="T120" fmla="*/ 159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0" y="65"/>
                    </a:lnTo>
                    <a:lnTo>
                      <a:pt x="123" y="72"/>
                    </a:lnTo>
                    <a:lnTo>
                      <a:pt x="106" y="84"/>
                    </a:lnTo>
                    <a:lnTo>
                      <a:pt x="96" y="98"/>
                    </a:lnTo>
                    <a:lnTo>
                      <a:pt x="88" y="115"/>
                    </a:lnTo>
                    <a:lnTo>
                      <a:pt x="82" y="135"/>
                    </a:lnTo>
                    <a:lnTo>
                      <a:pt x="232" y="135"/>
                    </a:lnTo>
                    <a:lnTo>
                      <a:pt x="229" y="118"/>
                    </a:lnTo>
                    <a:lnTo>
                      <a:pt x="224" y="104"/>
                    </a:lnTo>
                    <a:lnTo>
                      <a:pt x="215" y="87"/>
                    </a:lnTo>
                    <a:lnTo>
                      <a:pt x="201" y="73"/>
                    </a:lnTo>
                    <a:lnTo>
                      <a:pt x="183" y="65"/>
                    </a:lnTo>
                    <a:lnTo>
                      <a:pt x="161" y="62"/>
                    </a:lnTo>
                    <a:close/>
                    <a:moveTo>
                      <a:pt x="159" y="0"/>
                    </a:moveTo>
                    <a:lnTo>
                      <a:pt x="191" y="2"/>
                    </a:lnTo>
                    <a:lnTo>
                      <a:pt x="221" y="12"/>
                    </a:lnTo>
                    <a:lnTo>
                      <a:pt x="247" y="26"/>
                    </a:lnTo>
                    <a:lnTo>
                      <a:pt x="269" y="48"/>
                    </a:lnTo>
                    <a:lnTo>
                      <a:pt x="286" y="73"/>
                    </a:lnTo>
                    <a:lnTo>
                      <a:pt x="300" y="104"/>
                    </a:lnTo>
                    <a:lnTo>
                      <a:pt x="307" y="142"/>
                    </a:lnTo>
                    <a:lnTo>
                      <a:pt x="310" y="185"/>
                    </a:lnTo>
                    <a:lnTo>
                      <a:pt x="312" y="196"/>
                    </a:lnTo>
                    <a:lnTo>
                      <a:pt x="79" y="196"/>
                    </a:lnTo>
                    <a:lnTo>
                      <a:pt x="82" y="221"/>
                    </a:lnTo>
                    <a:lnTo>
                      <a:pt x="86" y="244"/>
                    </a:lnTo>
                    <a:lnTo>
                      <a:pt x="95" y="261"/>
                    </a:lnTo>
                    <a:lnTo>
                      <a:pt x="105" y="272"/>
                    </a:lnTo>
                    <a:lnTo>
                      <a:pt x="123" y="285"/>
                    </a:lnTo>
                    <a:lnTo>
                      <a:pt x="142" y="292"/>
                    </a:lnTo>
                    <a:lnTo>
                      <a:pt x="161" y="295"/>
                    </a:lnTo>
                    <a:lnTo>
                      <a:pt x="186" y="292"/>
                    </a:lnTo>
                    <a:lnTo>
                      <a:pt x="207" y="281"/>
                    </a:lnTo>
                    <a:lnTo>
                      <a:pt x="224" y="264"/>
                    </a:lnTo>
                    <a:lnTo>
                      <a:pt x="237" y="240"/>
                    </a:lnTo>
                    <a:lnTo>
                      <a:pt x="239" y="230"/>
                    </a:lnTo>
                    <a:lnTo>
                      <a:pt x="309" y="244"/>
                    </a:lnTo>
                    <a:lnTo>
                      <a:pt x="305" y="257"/>
                    </a:lnTo>
                    <a:lnTo>
                      <a:pt x="293" y="285"/>
                    </a:lnTo>
                    <a:lnTo>
                      <a:pt x="275" y="311"/>
                    </a:lnTo>
                    <a:lnTo>
                      <a:pt x="251" y="330"/>
                    </a:lnTo>
                    <a:lnTo>
                      <a:pt x="224" y="347"/>
                    </a:lnTo>
                    <a:lnTo>
                      <a:pt x="193" y="357"/>
                    </a:lnTo>
                    <a:lnTo>
                      <a:pt x="159" y="360"/>
                    </a:lnTo>
                    <a:lnTo>
                      <a:pt x="125" y="357"/>
                    </a:lnTo>
                    <a:lnTo>
                      <a:pt x="93" y="347"/>
                    </a:lnTo>
                    <a:lnTo>
                      <a:pt x="66" y="332"/>
                    </a:lnTo>
                    <a:lnTo>
                      <a:pt x="44" y="311"/>
                    </a:lnTo>
                    <a:lnTo>
                      <a:pt x="24" y="284"/>
                    </a:lnTo>
                    <a:lnTo>
                      <a:pt x="11" y="254"/>
                    </a:lnTo>
                    <a:lnTo>
                      <a:pt x="3" y="219"/>
                    </a:lnTo>
                    <a:lnTo>
                      <a:pt x="0" y="182"/>
                    </a:lnTo>
                    <a:lnTo>
                      <a:pt x="3" y="144"/>
                    </a:lnTo>
                    <a:lnTo>
                      <a:pt x="11" y="108"/>
                    </a:lnTo>
                    <a:lnTo>
                      <a:pt x="25" y="77"/>
                    </a:lnTo>
                    <a:lnTo>
                      <a:pt x="45" y="50"/>
                    </a:lnTo>
                    <a:lnTo>
                      <a:pt x="69" y="28"/>
                    </a:lnTo>
                    <a:lnTo>
                      <a:pt x="96" y="12"/>
                    </a:lnTo>
                    <a:lnTo>
                      <a:pt x="126"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1" name="Freeform 596"/>
              <p:cNvSpPr>
                <a:spLocks/>
              </p:cNvSpPr>
              <p:nvPr/>
            </p:nvSpPr>
            <p:spPr bwMode="auto">
              <a:xfrm>
                <a:off x="2449513" y="4772025"/>
                <a:ext cx="158750" cy="190500"/>
              </a:xfrm>
              <a:custGeom>
                <a:avLst/>
                <a:gdLst>
                  <a:gd name="T0" fmla="*/ 181 w 300"/>
                  <a:gd name="T1" fmla="*/ 2 h 360"/>
                  <a:gd name="T2" fmla="*/ 238 w 300"/>
                  <a:gd name="T3" fmla="*/ 22 h 360"/>
                  <a:gd name="T4" fmla="*/ 275 w 300"/>
                  <a:gd name="T5" fmla="*/ 62 h 360"/>
                  <a:gd name="T6" fmla="*/ 290 w 300"/>
                  <a:gd name="T7" fmla="*/ 101 h 360"/>
                  <a:gd name="T8" fmla="*/ 218 w 300"/>
                  <a:gd name="T9" fmla="*/ 107 h 360"/>
                  <a:gd name="T10" fmla="*/ 193 w 300"/>
                  <a:gd name="T11" fmla="*/ 76 h 360"/>
                  <a:gd name="T12" fmla="*/ 149 w 300"/>
                  <a:gd name="T13" fmla="*/ 65 h 360"/>
                  <a:gd name="T14" fmla="*/ 105 w 300"/>
                  <a:gd name="T15" fmla="*/ 76 h 360"/>
                  <a:gd name="T16" fmla="*/ 91 w 300"/>
                  <a:gd name="T17" fmla="*/ 100 h 360"/>
                  <a:gd name="T18" fmla="*/ 93 w 300"/>
                  <a:gd name="T19" fmla="*/ 110 h 360"/>
                  <a:gd name="T20" fmla="*/ 103 w 300"/>
                  <a:gd name="T21" fmla="*/ 123 h 360"/>
                  <a:gd name="T22" fmla="*/ 132 w 300"/>
                  <a:gd name="T23" fmla="*/ 132 h 360"/>
                  <a:gd name="T24" fmla="*/ 224 w 300"/>
                  <a:gd name="T25" fmla="*/ 151 h 360"/>
                  <a:gd name="T26" fmla="*/ 266 w 300"/>
                  <a:gd name="T27" fmla="*/ 175 h 360"/>
                  <a:gd name="T28" fmla="*/ 290 w 300"/>
                  <a:gd name="T29" fmla="*/ 203 h 360"/>
                  <a:gd name="T30" fmla="*/ 300 w 300"/>
                  <a:gd name="T31" fmla="*/ 234 h 360"/>
                  <a:gd name="T32" fmla="*/ 298 w 300"/>
                  <a:gd name="T33" fmla="*/ 274 h 360"/>
                  <a:gd name="T34" fmla="*/ 278 w 300"/>
                  <a:gd name="T35" fmla="*/ 315 h 360"/>
                  <a:gd name="T36" fmla="*/ 238 w 300"/>
                  <a:gd name="T37" fmla="*/ 343 h 360"/>
                  <a:gd name="T38" fmla="*/ 186 w 300"/>
                  <a:gd name="T39" fmla="*/ 359 h 360"/>
                  <a:gd name="T40" fmla="*/ 117 w 300"/>
                  <a:gd name="T41" fmla="*/ 357 h 360"/>
                  <a:gd name="T42" fmla="*/ 56 w 300"/>
                  <a:gd name="T43" fmla="*/ 335 h 360"/>
                  <a:gd name="T44" fmla="*/ 15 w 300"/>
                  <a:gd name="T45" fmla="*/ 291 h 360"/>
                  <a:gd name="T46" fmla="*/ 0 w 300"/>
                  <a:gd name="T47" fmla="*/ 247 h 360"/>
                  <a:gd name="T48" fmla="*/ 75 w 300"/>
                  <a:gd name="T49" fmla="*/ 244 h 360"/>
                  <a:gd name="T50" fmla="*/ 95 w 300"/>
                  <a:gd name="T51" fmla="*/ 277 h 360"/>
                  <a:gd name="T52" fmla="*/ 134 w 300"/>
                  <a:gd name="T53" fmla="*/ 294 h 360"/>
                  <a:gd name="T54" fmla="*/ 188 w 300"/>
                  <a:gd name="T55" fmla="*/ 292 h 360"/>
                  <a:gd name="T56" fmla="*/ 218 w 300"/>
                  <a:gd name="T57" fmla="*/ 275 h 360"/>
                  <a:gd name="T58" fmla="*/ 225 w 300"/>
                  <a:gd name="T59" fmla="*/ 254 h 360"/>
                  <a:gd name="T60" fmla="*/ 221 w 300"/>
                  <a:gd name="T61" fmla="*/ 238 h 360"/>
                  <a:gd name="T62" fmla="*/ 200 w 300"/>
                  <a:gd name="T63" fmla="*/ 224 h 360"/>
                  <a:gd name="T64" fmla="*/ 112 w 300"/>
                  <a:gd name="T65" fmla="*/ 206 h 360"/>
                  <a:gd name="T66" fmla="*/ 62 w 300"/>
                  <a:gd name="T67" fmla="*/ 188 h 360"/>
                  <a:gd name="T68" fmla="*/ 28 w 300"/>
                  <a:gd name="T69" fmla="*/ 154 h 360"/>
                  <a:gd name="T70" fmla="*/ 17 w 300"/>
                  <a:gd name="T71" fmla="*/ 106 h 360"/>
                  <a:gd name="T72" fmla="*/ 25 w 300"/>
                  <a:gd name="T73" fmla="*/ 65 h 360"/>
                  <a:gd name="T74" fmla="*/ 52 w 300"/>
                  <a:gd name="T75" fmla="*/ 29 h 360"/>
                  <a:gd name="T76" fmla="*/ 93 w 300"/>
                  <a:gd name="T77" fmla="*/ 7 h 360"/>
                  <a:gd name="T78" fmla="*/ 146 w 300"/>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0" h="360">
                    <a:moveTo>
                      <a:pt x="146" y="0"/>
                    </a:moveTo>
                    <a:lnTo>
                      <a:pt x="181" y="2"/>
                    </a:lnTo>
                    <a:lnTo>
                      <a:pt x="212" y="9"/>
                    </a:lnTo>
                    <a:lnTo>
                      <a:pt x="238" y="22"/>
                    </a:lnTo>
                    <a:lnTo>
                      <a:pt x="258" y="39"/>
                    </a:lnTo>
                    <a:lnTo>
                      <a:pt x="275" y="62"/>
                    </a:lnTo>
                    <a:lnTo>
                      <a:pt x="286" y="90"/>
                    </a:lnTo>
                    <a:lnTo>
                      <a:pt x="290" y="101"/>
                    </a:lnTo>
                    <a:lnTo>
                      <a:pt x="221" y="117"/>
                    </a:lnTo>
                    <a:lnTo>
                      <a:pt x="218" y="107"/>
                    </a:lnTo>
                    <a:lnTo>
                      <a:pt x="207" y="89"/>
                    </a:lnTo>
                    <a:lnTo>
                      <a:pt x="193" y="76"/>
                    </a:lnTo>
                    <a:lnTo>
                      <a:pt x="173" y="67"/>
                    </a:lnTo>
                    <a:lnTo>
                      <a:pt x="149" y="65"/>
                    </a:lnTo>
                    <a:lnTo>
                      <a:pt x="125" y="67"/>
                    </a:lnTo>
                    <a:lnTo>
                      <a:pt x="105" y="76"/>
                    </a:lnTo>
                    <a:lnTo>
                      <a:pt x="95" y="86"/>
                    </a:lnTo>
                    <a:lnTo>
                      <a:pt x="91" y="100"/>
                    </a:lnTo>
                    <a:lnTo>
                      <a:pt x="92" y="104"/>
                    </a:lnTo>
                    <a:lnTo>
                      <a:pt x="93" y="110"/>
                    </a:lnTo>
                    <a:lnTo>
                      <a:pt x="96" y="115"/>
                    </a:lnTo>
                    <a:lnTo>
                      <a:pt x="103" y="123"/>
                    </a:lnTo>
                    <a:lnTo>
                      <a:pt x="115" y="128"/>
                    </a:lnTo>
                    <a:lnTo>
                      <a:pt x="132" y="132"/>
                    </a:lnTo>
                    <a:lnTo>
                      <a:pt x="193" y="144"/>
                    </a:lnTo>
                    <a:lnTo>
                      <a:pt x="224" y="151"/>
                    </a:lnTo>
                    <a:lnTo>
                      <a:pt x="248" y="162"/>
                    </a:lnTo>
                    <a:lnTo>
                      <a:pt x="266" y="175"/>
                    </a:lnTo>
                    <a:lnTo>
                      <a:pt x="281" y="188"/>
                    </a:lnTo>
                    <a:lnTo>
                      <a:pt x="290" y="203"/>
                    </a:lnTo>
                    <a:lnTo>
                      <a:pt x="296" y="219"/>
                    </a:lnTo>
                    <a:lnTo>
                      <a:pt x="300" y="234"/>
                    </a:lnTo>
                    <a:lnTo>
                      <a:pt x="300" y="250"/>
                    </a:lnTo>
                    <a:lnTo>
                      <a:pt x="298" y="274"/>
                    </a:lnTo>
                    <a:lnTo>
                      <a:pt x="290" y="295"/>
                    </a:lnTo>
                    <a:lnTo>
                      <a:pt x="278" y="315"/>
                    </a:lnTo>
                    <a:lnTo>
                      <a:pt x="259" y="330"/>
                    </a:lnTo>
                    <a:lnTo>
                      <a:pt x="238" y="343"/>
                    </a:lnTo>
                    <a:lnTo>
                      <a:pt x="214" y="353"/>
                    </a:lnTo>
                    <a:lnTo>
                      <a:pt x="186" y="359"/>
                    </a:lnTo>
                    <a:lnTo>
                      <a:pt x="156" y="360"/>
                    </a:lnTo>
                    <a:lnTo>
                      <a:pt x="117" y="357"/>
                    </a:lnTo>
                    <a:lnTo>
                      <a:pt x="85" y="349"/>
                    </a:lnTo>
                    <a:lnTo>
                      <a:pt x="56" y="335"/>
                    </a:lnTo>
                    <a:lnTo>
                      <a:pt x="34" y="316"/>
                    </a:lnTo>
                    <a:lnTo>
                      <a:pt x="15" y="291"/>
                    </a:lnTo>
                    <a:lnTo>
                      <a:pt x="4" y="260"/>
                    </a:lnTo>
                    <a:lnTo>
                      <a:pt x="0" y="247"/>
                    </a:lnTo>
                    <a:lnTo>
                      <a:pt x="71" y="233"/>
                    </a:lnTo>
                    <a:lnTo>
                      <a:pt x="75" y="244"/>
                    </a:lnTo>
                    <a:lnTo>
                      <a:pt x="82" y="262"/>
                    </a:lnTo>
                    <a:lnTo>
                      <a:pt x="95" y="277"/>
                    </a:lnTo>
                    <a:lnTo>
                      <a:pt x="112" y="286"/>
                    </a:lnTo>
                    <a:lnTo>
                      <a:pt x="134" y="294"/>
                    </a:lnTo>
                    <a:lnTo>
                      <a:pt x="163" y="295"/>
                    </a:lnTo>
                    <a:lnTo>
                      <a:pt x="188" y="292"/>
                    </a:lnTo>
                    <a:lnTo>
                      <a:pt x="208" y="284"/>
                    </a:lnTo>
                    <a:lnTo>
                      <a:pt x="218" y="275"/>
                    </a:lnTo>
                    <a:lnTo>
                      <a:pt x="222" y="265"/>
                    </a:lnTo>
                    <a:lnTo>
                      <a:pt x="225" y="254"/>
                    </a:lnTo>
                    <a:lnTo>
                      <a:pt x="224" y="247"/>
                    </a:lnTo>
                    <a:lnTo>
                      <a:pt x="221" y="238"/>
                    </a:lnTo>
                    <a:lnTo>
                      <a:pt x="212" y="231"/>
                    </a:lnTo>
                    <a:lnTo>
                      <a:pt x="200" y="224"/>
                    </a:lnTo>
                    <a:lnTo>
                      <a:pt x="180" y="219"/>
                    </a:lnTo>
                    <a:lnTo>
                      <a:pt x="112" y="206"/>
                    </a:lnTo>
                    <a:lnTo>
                      <a:pt x="86" y="199"/>
                    </a:lnTo>
                    <a:lnTo>
                      <a:pt x="62" y="188"/>
                    </a:lnTo>
                    <a:lnTo>
                      <a:pt x="44" y="173"/>
                    </a:lnTo>
                    <a:lnTo>
                      <a:pt x="28" y="154"/>
                    </a:lnTo>
                    <a:lnTo>
                      <a:pt x="20" y="131"/>
                    </a:lnTo>
                    <a:lnTo>
                      <a:pt x="17" y="106"/>
                    </a:lnTo>
                    <a:lnTo>
                      <a:pt x="18" y="84"/>
                    </a:lnTo>
                    <a:lnTo>
                      <a:pt x="25" y="65"/>
                    </a:lnTo>
                    <a:lnTo>
                      <a:pt x="37" y="46"/>
                    </a:lnTo>
                    <a:lnTo>
                      <a:pt x="52" y="29"/>
                    </a:lnTo>
                    <a:lnTo>
                      <a:pt x="72" y="16"/>
                    </a:lnTo>
                    <a:lnTo>
                      <a:pt x="93" y="7"/>
                    </a:lnTo>
                    <a:lnTo>
                      <a:pt x="119"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2" name="Freeform 597"/>
              <p:cNvSpPr>
                <a:spLocks/>
              </p:cNvSpPr>
              <p:nvPr/>
            </p:nvSpPr>
            <p:spPr bwMode="auto">
              <a:xfrm>
                <a:off x="1852613" y="4371975"/>
                <a:ext cx="219075" cy="295275"/>
              </a:xfrm>
              <a:custGeom>
                <a:avLst/>
                <a:gdLst>
                  <a:gd name="T0" fmla="*/ 385 w 414"/>
                  <a:gd name="T1" fmla="*/ 0 h 560"/>
                  <a:gd name="T2" fmla="*/ 389 w 414"/>
                  <a:gd name="T3" fmla="*/ 2 h 560"/>
                  <a:gd name="T4" fmla="*/ 395 w 414"/>
                  <a:gd name="T5" fmla="*/ 3 h 560"/>
                  <a:gd name="T6" fmla="*/ 399 w 414"/>
                  <a:gd name="T7" fmla="*/ 6 h 560"/>
                  <a:gd name="T8" fmla="*/ 402 w 414"/>
                  <a:gd name="T9" fmla="*/ 10 h 560"/>
                  <a:gd name="T10" fmla="*/ 403 w 414"/>
                  <a:gd name="T11" fmla="*/ 14 h 560"/>
                  <a:gd name="T12" fmla="*/ 404 w 414"/>
                  <a:gd name="T13" fmla="*/ 20 h 560"/>
                  <a:gd name="T14" fmla="*/ 404 w 414"/>
                  <a:gd name="T15" fmla="*/ 85 h 560"/>
                  <a:gd name="T16" fmla="*/ 400 w 414"/>
                  <a:gd name="T17" fmla="*/ 98 h 560"/>
                  <a:gd name="T18" fmla="*/ 392 w 414"/>
                  <a:gd name="T19" fmla="*/ 113 h 560"/>
                  <a:gd name="T20" fmla="*/ 378 w 414"/>
                  <a:gd name="T21" fmla="*/ 133 h 560"/>
                  <a:gd name="T22" fmla="*/ 200 w 414"/>
                  <a:gd name="T23" fmla="*/ 388 h 560"/>
                  <a:gd name="T24" fmla="*/ 240 w 414"/>
                  <a:gd name="T25" fmla="*/ 388 h 560"/>
                  <a:gd name="T26" fmla="*/ 280 w 414"/>
                  <a:gd name="T27" fmla="*/ 392 h 560"/>
                  <a:gd name="T28" fmla="*/ 319 w 414"/>
                  <a:gd name="T29" fmla="*/ 400 h 560"/>
                  <a:gd name="T30" fmla="*/ 359 w 414"/>
                  <a:gd name="T31" fmla="*/ 412 h 560"/>
                  <a:gd name="T32" fmla="*/ 396 w 414"/>
                  <a:gd name="T33" fmla="*/ 430 h 560"/>
                  <a:gd name="T34" fmla="*/ 406 w 414"/>
                  <a:gd name="T35" fmla="*/ 438 h 560"/>
                  <a:gd name="T36" fmla="*/ 412 w 414"/>
                  <a:gd name="T37" fmla="*/ 448 h 560"/>
                  <a:gd name="T38" fmla="*/ 414 w 414"/>
                  <a:gd name="T39" fmla="*/ 460 h 560"/>
                  <a:gd name="T40" fmla="*/ 414 w 414"/>
                  <a:gd name="T41" fmla="*/ 542 h 560"/>
                  <a:gd name="T42" fmla="*/ 412 w 414"/>
                  <a:gd name="T43" fmla="*/ 550 h 560"/>
                  <a:gd name="T44" fmla="*/ 406 w 414"/>
                  <a:gd name="T45" fmla="*/ 557 h 560"/>
                  <a:gd name="T46" fmla="*/ 399 w 414"/>
                  <a:gd name="T47" fmla="*/ 560 h 560"/>
                  <a:gd name="T48" fmla="*/ 389 w 414"/>
                  <a:gd name="T49" fmla="*/ 559 h 560"/>
                  <a:gd name="T50" fmla="*/ 342 w 414"/>
                  <a:gd name="T51" fmla="*/ 537 h 560"/>
                  <a:gd name="T52" fmla="*/ 291 w 414"/>
                  <a:gd name="T53" fmla="*/ 523 h 560"/>
                  <a:gd name="T54" fmla="*/ 239 w 414"/>
                  <a:gd name="T55" fmla="*/ 516 h 560"/>
                  <a:gd name="T56" fmla="*/ 185 w 414"/>
                  <a:gd name="T57" fmla="*/ 515 h 560"/>
                  <a:gd name="T58" fmla="*/ 131 w 414"/>
                  <a:gd name="T59" fmla="*/ 522 h 560"/>
                  <a:gd name="T60" fmla="*/ 77 w 414"/>
                  <a:gd name="T61" fmla="*/ 537 h 560"/>
                  <a:gd name="T62" fmla="*/ 26 w 414"/>
                  <a:gd name="T63" fmla="*/ 559 h 560"/>
                  <a:gd name="T64" fmla="*/ 16 w 414"/>
                  <a:gd name="T65" fmla="*/ 560 h 560"/>
                  <a:gd name="T66" fmla="*/ 9 w 414"/>
                  <a:gd name="T67" fmla="*/ 557 h 560"/>
                  <a:gd name="T68" fmla="*/ 3 w 414"/>
                  <a:gd name="T69" fmla="*/ 550 h 560"/>
                  <a:gd name="T70" fmla="*/ 0 w 414"/>
                  <a:gd name="T71" fmla="*/ 542 h 560"/>
                  <a:gd name="T72" fmla="*/ 0 w 414"/>
                  <a:gd name="T73" fmla="*/ 464 h 560"/>
                  <a:gd name="T74" fmla="*/ 2 w 414"/>
                  <a:gd name="T75" fmla="*/ 448 h 560"/>
                  <a:gd name="T76" fmla="*/ 5 w 414"/>
                  <a:gd name="T77" fmla="*/ 430 h 560"/>
                  <a:gd name="T78" fmla="*/ 13 w 414"/>
                  <a:gd name="T79" fmla="*/ 412 h 560"/>
                  <a:gd name="T80" fmla="*/ 220 w 414"/>
                  <a:gd name="T81" fmla="*/ 116 h 560"/>
                  <a:gd name="T82" fmla="*/ 40 w 414"/>
                  <a:gd name="T83" fmla="*/ 116 h 560"/>
                  <a:gd name="T84" fmla="*/ 34 w 414"/>
                  <a:gd name="T85" fmla="*/ 115 h 560"/>
                  <a:gd name="T86" fmla="*/ 30 w 414"/>
                  <a:gd name="T87" fmla="*/ 113 h 560"/>
                  <a:gd name="T88" fmla="*/ 26 w 414"/>
                  <a:gd name="T89" fmla="*/ 110 h 560"/>
                  <a:gd name="T90" fmla="*/ 23 w 414"/>
                  <a:gd name="T91" fmla="*/ 106 h 560"/>
                  <a:gd name="T92" fmla="*/ 22 w 414"/>
                  <a:gd name="T93" fmla="*/ 102 h 560"/>
                  <a:gd name="T94" fmla="*/ 20 w 414"/>
                  <a:gd name="T95" fmla="*/ 96 h 560"/>
                  <a:gd name="T96" fmla="*/ 20 w 414"/>
                  <a:gd name="T97" fmla="*/ 20 h 560"/>
                  <a:gd name="T98" fmla="*/ 22 w 414"/>
                  <a:gd name="T99" fmla="*/ 14 h 560"/>
                  <a:gd name="T100" fmla="*/ 23 w 414"/>
                  <a:gd name="T101" fmla="*/ 10 h 560"/>
                  <a:gd name="T102" fmla="*/ 26 w 414"/>
                  <a:gd name="T103" fmla="*/ 6 h 560"/>
                  <a:gd name="T104" fmla="*/ 30 w 414"/>
                  <a:gd name="T105" fmla="*/ 3 h 560"/>
                  <a:gd name="T106" fmla="*/ 34 w 414"/>
                  <a:gd name="T107" fmla="*/ 2 h 560"/>
                  <a:gd name="T108" fmla="*/ 40 w 414"/>
                  <a:gd name="T109" fmla="*/ 0 h 560"/>
                  <a:gd name="T110" fmla="*/ 385 w 414"/>
                  <a:gd name="T111"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60">
                    <a:moveTo>
                      <a:pt x="385" y="0"/>
                    </a:moveTo>
                    <a:lnTo>
                      <a:pt x="389" y="2"/>
                    </a:lnTo>
                    <a:lnTo>
                      <a:pt x="395" y="3"/>
                    </a:lnTo>
                    <a:lnTo>
                      <a:pt x="399" y="6"/>
                    </a:lnTo>
                    <a:lnTo>
                      <a:pt x="402" y="10"/>
                    </a:lnTo>
                    <a:lnTo>
                      <a:pt x="403" y="14"/>
                    </a:lnTo>
                    <a:lnTo>
                      <a:pt x="404" y="20"/>
                    </a:lnTo>
                    <a:lnTo>
                      <a:pt x="404" y="85"/>
                    </a:lnTo>
                    <a:lnTo>
                      <a:pt x="400" y="98"/>
                    </a:lnTo>
                    <a:lnTo>
                      <a:pt x="392" y="113"/>
                    </a:lnTo>
                    <a:lnTo>
                      <a:pt x="378" y="133"/>
                    </a:lnTo>
                    <a:lnTo>
                      <a:pt x="200" y="388"/>
                    </a:lnTo>
                    <a:lnTo>
                      <a:pt x="240" y="388"/>
                    </a:lnTo>
                    <a:lnTo>
                      <a:pt x="280" y="392"/>
                    </a:lnTo>
                    <a:lnTo>
                      <a:pt x="319" y="400"/>
                    </a:lnTo>
                    <a:lnTo>
                      <a:pt x="359" y="412"/>
                    </a:lnTo>
                    <a:lnTo>
                      <a:pt x="396" y="430"/>
                    </a:lnTo>
                    <a:lnTo>
                      <a:pt x="406" y="438"/>
                    </a:lnTo>
                    <a:lnTo>
                      <a:pt x="412" y="448"/>
                    </a:lnTo>
                    <a:lnTo>
                      <a:pt x="414" y="460"/>
                    </a:lnTo>
                    <a:lnTo>
                      <a:pt x="414" y="542"/>
                    </a:lnTo>
                    <a:lnTo>
                      <a:pt x="412" y="550"/>
                    </a:lnTo>
                    <a:lnTo>
                      <a:pt x="406" y="557"/>
                    </a:lnTo>
                    <a:lnTo>
                      <a:pt x="399" y="560"/>
                    </a:lnTo>
                    <a:lnTo>
                      <a:pt x="389" y="559"/>
                    </a:lnTo>
                    <a:lnTo>
                      <a:pt x="342" y="537"/>
                    </a:lnTo>
                    <a:lnTo>
                      <a:pt x="291" y="523"/>
                    </a:lnTo>
                    <a:lnTo>
                      <a:pt x="239" y="516"/>
                    </a:lnTo>
                    <a:lnTo>
                      <a:pt x="185" y="515"/>
                    </a:lnTo>
                    <a:lnTo>
                      <a:pt x="131" y="522"/>
                    </a:lnTo>
                    <a:lnTo>
                      <a:pt x="77" y="537"/>
                    </a:lnTo>
                    <a:lnTo>
                      <a:pt x="26" y="559"/>
                    </a:lnTo>
                    <a:lnTo>
                      <a:pt x="16" y="560"/>
                    </a:lnTo>
                    <a:lnTo>
                      <a:pt x="9" y="557"/>
                    </a:lnTo>
                    <a:lnTo>
                      <a:pt x="3" y="550"/>
                    </a:lnTo>
                    <a:lnTo>
                      <a:pt x="0" y="542"/>
                    </a:lnTo>
                    <a:lnTo>
                      <a:pt x="0" y="464"/>
                    </a:lnTo>
                    <a:lnTo>
                      <a:pt x="2" y="448"/>
                    </a:lnTo>
                    <a:lnTo>
                      <a:pt x="5" y="430"/>
                    </a:lnTo>
                    <a:lnTo>
                      <a:pt x="13" y="412"/>
                    </a:lnTo>
                    <a:lnTo>
                      <a:pt x="220" y="116"/>
                    </a:lnTo>
                    <a:lnTo>
                      <a:pt x="40" y="116"/>
                    </a:lnTo>
                    <a:lnTo>
                      <a:pt x="34" y="115"/>
                    </a:lnTo>
                    <a:lnTo>
                      <a:pt x="30" y="113"/>
                    </a:lnTo>
                    <a:lnTo>
                      <a:pt x="26" y="110"/>
                    </a:lnTo>
                    <a:lnTo>
                      <a:pt x="23" y="106"/>
                    </a:lnTo>
                    <a:lnTo>
                      <a:pt x="22" y="102"/>
                    </a:lnTo>
                    <a:lnTo>
                      <a:pt x="20" y="96"/>
                    </a:lnTo>
                    <a:lnTo>
                      <a:pt x="20" y="20"/>
                    </a:lnTo>
                    <a:lnTo>
                      <a:pt x="22" y="14"/>
                    </a:lnTo>
                    <a:lnTo>
                      <a:pt x="23" y="10"/>
                    </a:lnTo>
                    <a:lnTo>
                      <a:pt x="26" y="6"/>
                    </a:lnTo>
                    <a:lnTo>
                      <a:pt x="30" y="3"/>
                    </a:lnTo>
                    <a:lnTo>
                      <a:pt x="34" y="2"/>
                    </a:lnTo>
                    <a:lnTo>
                      <a:pt x="40" y="0"/>
                    </a:lnTo>
                    <a:lnTo>
                      <a:pt x="3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3" name="Freeform 598"/>
              <p:cNvSpPr>
                <a:spLocks/>
              </p:cNvSpPr>
              <p:nvPr/>
            </p:nvSpPr>
            <p:spPr bwMode="auto">
              <a:xfrm>
                <a:off x="1146176" y="4365624"/>
                <a:ext cx="373065" cy="309564"/>
              </a:xfrm>
              <a:custGeom>
                <a:avLst/>
                <a:gdLst>
                  <a:gd name="T0" fmla="*/ 306 w 705"/>
                  <a:gd name="T1" fmla="*/ 3 h 584"/>
                  <a:gd name="T2" fmla="*/ 357 w 705"/>
                  <a:gd name="T3" fmla="*/ 24 h 584"/>
                  <a:gd name="T4" fmla="*/ 395 w 705"/>
                  <a:gd name="T5" fmla="*/ 70 h 584"/>
                  <a:gd name="T6" fmla="*/ 424 w 705"/>
                  <a:gd name="T7" fmla="*/ 72 h 584"/>
                  <a:gd name="T8" fmla="*/ 459 w 705"/>
                  <a:gd name="T9" fmla="*/ 33 h 584"/>
                  <a:gd name="T10" fmla="*/ 505 w 705"/>
                  <a:gd name="T11" fmla="*/ 9 h 584"/>
                  <a:gd name="T12" fmla="*/ 556 w 705"/>
                  <a:gd name="T13" fmla="*/ 0 h 584"/>
                  <a:gd name="T14" fmla="*/ 610 w 705"/>
                  <a:gd name="T15" fmla="*/ 10 h 584"/>
                  <a:gd name="T16" fmla="*/ 658 w 705"/>
                  <a:gd name="T17" fmla="*/ 37 h 584"/>
                  <a:gd name="T18" fmla="*/ 690 w 705"/>
                  <a:gd name="T19" fmla="*/ 84 h 584"/>
                  <a:gd name="T20" fmla="*/ 703 w 705"/>
                  <a:gd name="T21" fmla="*/ 139 h 584"/>
                  <a:gd name="T22" fmla="*/ 705 w 705"/>
                  <a:gd name="T23" fmla="*/ 198 h 584"/>
                  <a:gd name="T24" fmla="*/ 703 w 705"/>
                  <a:gd name="T25" fmla="*/ 566 h 584"/>
                  <a:gd name="T26" fmla="*/ 700 w 705"/>
                  <a:gd name="T27" fmla="*/ 577 h 584"/>
                  <a:gd name="T28" fmla="*/ 690 w 705"/>
                  <a:gd name="T29" fmla="*/ 584 h 584"/>
                  <a:gd name="T30" fmla="*/ 578 w 705"/>
                  <a:gd name="T31" fmla="*/ 584 h 584"/>
                  <a:gd name="T32" fmla="*/ 568 w 705"/>
                  <a:gd name="T33" fmla="*/ 580 h 584"/>
                  <a:gd name="T34" fmla="*/ 561 w 705"/>
                  <a:gd name="T35" fmla="*/ 571 h 584"/>
                  <a:gd name="T36" fmla="*/ 560 w 705"/>
                  <a:gd name="T37" fmla="*/ 282 h 584"/>
                  <a:gd name="T38" fmla="*/ 560 w 705"/>
                  <a:gd name="T39" fmla="*/ 242 h 584"/>
                  <a:gd name="T40" fmla="*/ 560 w 705"/>
                  <a:gd name="T41" fmla="*/ 197 h 584"/>
                  <a:gd name="T42" fmla="*/ 551 w 705"/>
                  <a:gd name="T43" fmla="*/ 163 h 584"/>
                  <a:gd name="T44" fmla="*/ 529 w 705"/>
                  <a:gd name="T45" fmla="*/ 140 h 584"/>
                  <a:gd name="T46" fmla="*/ 496 w 705"/>
                  <a:gd name="T47" fmla="*/ 135 h 584"/>
                  <a:gd name="T48" fmla="*/ 459 w 705"/>
                  <a:gd name="T49" fmla="*/ 147 h 584"/>
                  <a:gd name="T50" fmla="*/ 434 w 705"/>
                  <a:gd name="T51" fmla="*/ 178 h 584"/>
                  <a:gd name="T52" fmla="*/ 424 w 705"/>
                  <a:gd name="T53" fmla="*/ 229 h 584"/>
                  <a:gd name="T54" fmla="*/ 424 w 705"/>
                  <a:gd name="T55" fmla="*/ 282 h 584"/>
                  <a:gd name="T56" fmla="*/ 422 w 705"/>
                  <a:gd name="T57" fmla="*/ 571 h 584"/>
                  <a:gd name="T58" fmla="*/ 415 w 705"/>
                  <a:gd name="T59" fmla="*/ 581 h 584"/>
                  <a:gd name="T60" fmla="*/ 403 w 705"/>
                  <a:gd name="T61" fmla="*/ 584 h 584"/>
                  <a:gd name="T62" fmla="*/ 293 w 705"/>
                  <a:gd name="T63" fmla="*/ 583 h 584"/>
                  <a:gd name="T64" fmla="*/ 283 w 705"/>
                  <a:gd name="T65" fmla="*/ 576 h 584"/>
                  <a:gd name="T66" fmla="*/ 279 w 705"/>
                  <a:gd name="T67" fmla="*/ 566 h 584"/>
                  <a:gd name="T68" fmla="*/ 281 w 705"/>
                  <a:gd name="T69" fmla="*/ 263 h 584"/>
                  <a:gd name="T70" fmla="*/ 279 w 705"/>
                  <a:gd name="T71" fmla="*/ 224 h 584"/>
                  <a:gd name="T72" fmla="*/ 275 w 705"/>
                  <a:gd name="T73" fmla="*/ 185 h 584"/>
                  <a:gd name="T74" fmla="*/ 262 w 705"/>
                  <a:gd name="T75" fmla="*/ 154 h 584"/>
                  <a:gd name="T76" fmla="*/ 235 w 705"/>
                  <a:gd name="T77" fmla="*/ 136 h 584"/>
                  <a:gd name="T78" fmla="*/ 195 w 705"/>
                  <a:gd name="T79" fmla="*/ 136 h 584"/>
                  <a:gd name="T80" fmla="*/ 166 w 705"/>
                  <a:gd name="T81" fmla="*/ 154 h 584"/>
                  <a:gd name="T82" fmla="*/ 152 w 705"/>
                  <a:gd name="T83" fmla="*/ 184 h 584"/>
                  <a:gd name="T84" fmla="*/ 144 w 705"/>
                  <a:gd name="T85" fmla="*/ 222 h 584"/>
                  <a:gd name="T86" fmla="*/ 143 w 705"/>
                  <a:gd name="T87" fmla="*/ 262 h 584"/>
                  <a:gd name="T88" fmla="*/ 143 w 705"/>
                  <a:gd name="T89" fmla="*/ 566 h 584"/>
                  <a:gd name="T90" fmla="*/ 139 w 705"/>
                  <a:gd name="T91" fmla="*/ 577 h 584"/>
                  <a:gd name="T92" fmla="*/ 129 w 705"/>
                  <a:gd name="T93" fmla="*/ 584 h 584"/>
                  <a:gd name="T94" fmla="*/ 18 w 705"/>
                  <a:gd name="T95" fmla="*/ 584 h 584"/>
                  <a:gd name="T96" fmla="*/ 7 w 705"/>
                  <a:gd name="T97" fmla="*/ 581 h 584"/>
                  <a:gd name="T98" fmla="*/ 1 w 705"/>
                  <a:gd name="T99" fmla="*/ 573 h 584"/>
                  <a:gd name="T100" fmla="*/ 0 w 705"/>
                  <a:gd name="T101" fmla="*/ 31 h 584"/>
                  <a:gd name="T102" fmla="*/ 3 w 705"/>
                  <a:gd name="T103" fmla="*/ 20 h 584"/>
                  <a:gd name="T104" fmla="*/ 13 w 705"/>
                  <a:gd name="T105" fmla="*/ 13 h 584"/>
                  <a:gd name="T106" fmla="*/ 117 w 705"/>
                  <a:gd name="T107" fmla="*/ 12 h 584"/>
                  <a:gd name="T108" fmla="*/ 127 w 705"/>
                  <a:gd name="T109" fmla="*/ 16 h 584"/>
                  <a:gd name="T110" fmla="*/ 135 w 705"/>
                  <a:gd name="T111" fmla="*/ 24 h 584"/>
                  <a:gd name="T112" fmla="*/ 136 w 705"/>
                  <a:gd name="T113" fmla="*/ 99 h 584"/>
                  <a:gd name="T114" fmla="*/ 153 w 705"/>
                  <a:gd name="T115" fmla="*/ 70 h 584"/>
                  <a:gd name="T116" fmla="*/ 193 w 705"/>
                  <a:gd name="T117" fmla="*/ 24 h 584"/>
                  <a:gd name="T118" fmla="*/ 245 w 705"/>
                  <a:gd name="T119" fmla="*/ 3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584">
                    <a:moveTo>
                      <a:pt x="276" y="0"/>
                    </a:moveTo>
                    <a:lnTo>
                      <a:pt x="306" y="3"/>
                    </a:lnTo>
                    <a:lnTo>
                      <a:pt x="333" y="12"/>
                    </a:lnTo>
                    <a:lnTo>
                      <a:pt x="357" y="24"/>
                    </a:lnTo>
                    <a:lnTo>
                      <a:pt x="378" y="44"/>
                    </a:lnTo>
                    <a:lnTo>
                      <a:pt x="395" y="70"/>
                    </a:lnTo>
                    <a:lnTo>
                      <a:pt x="411" y="99"/>
                    </a:lnTo>
                    <a:lnTo>
                      <a:pt x="424" y="72"/>
                    </a:lnTo>
                    <a:lnTo>
                      <a:pt x="441" y="51"/>
                    </a:lnTo>
                    <a:lnTo>
                      <a:pt x="459" y="33"/>
                    </a:lnTo>
                    <a:lnTo>
                      <a:pt x="482" y="19"/>
                    </a:lnTo>
                    <a:lnTo>
                      <a:pt x="505" y="9"/>
                    </a:lnTo>
                    <a:lnTo>
                      <a:pt x="530" y="3"/>
                    </a:lnTo>
                    <a:lnTo>
                      <a:pt x="556" y="0"/>
                    </a:lnTo>
                    <a:lnTo>
                      <a:pt x="583" y="3"/>
                    </a:lnTo>
                    <a:lnTo>
                      <a:pt x="610" y="10"/>
                    </a:lnTo>
                    <a:lnTo>
                      <a:pt x="635" y="21"/>
                    </a:lnTo>
                    <a:lnTo>
                      <a:pt x="658" y="37"/>
                    </a:lnTo>
                    <a:lnTo>
                      <a:pt x="678" y="60"/>
                    </a:lnTo>
                    <a:lnTo>
                      <a:pt x="690" y="84"/>
                    </a:lnTo>
                    <a:lnTo>
                      <a:pt x="699" y="111"/>
                    </a:lnTo>
                    <a:lnTo>
                      <a:pt x="703" y="139"/>
                    </a:lnTo>
                    <a:lnTo>
                      <a:pt x="705" y="169"/>
                    </a:lnTo>
                    <a:lnTo>
                      <a:pt x="705" y="198"/>
                    </a:lnTo>
                    <a:lnTo>
                      <a:pt x="705" y="228"/>
                    </a:lnTo>
                    <a:lnTo>
                      <a:pt x="703" y="566"/>
                    </a:lnTo>
                    <a:lnTo>
                      <a:pt x="703" y="571"/>
                    </a:lnTo>
                    <a:lnTo>
                      <a:pt x="700" y="577"/>
                    </a:lnTo>
                    <a:lnTo>
                      <a:pt x="696" y="581"/>
                    </a:lnTo>
                    <a:lnTo>
                      <a:pt x="690" y="584"/>
                    </a:lnTo>
                    <a:lnTo>
                      <a:pt x="683" y="584"/>
                    </a:lnTo>
                    <a:lnTo>
                      <a:pt x="578" y="584"/>
                    </a:lnTo>
                    <a:lnTo>
                      <a:pt x="573" y="583"/>
                    </a:lnTo>
                    <a:lnTo>
                      <a:pt x="568" y="580"/>
                    </a:lnTo>
                    <a:lnTo>
                      <a:pt x="564" y="576"/>
                    </a:lnTo>
                    <a:lnTo>
                      <a:pt x="561" y="571"/>
                    </a:lnTo>
                    <a:lnTo>
                      <a:pt x="560" y="566"/>
                    </a:lnTo>
                    <a:lnTo>
                      <a:pt x="560" y="282"/>
                    </a:lnTo>
                    <a:lnTo>
                      <a:pt x="560" y="265"/>
                    </a:lnTo>
                    <a:lnTo>
                      <a:pt x="560" y="242"/>
                    </a:lnTo>
                    <a:lnTo>
                      <a:pt x="560" y="219"/>
                    </a:lnTo>
                    <a:lnTo>
                      <a:pt x="560" y="197"/>
                    </a:lnTo>
                    <a:lnTo>
                      <a:pt x="557" y="181"/>
                    </a:lnTo>
                    <a:lnTo>
                      <a:pt x="551" y="163"/>
                    </a:lnTo>
                    <a:lnTo>
                      <a:pt x="542" y="149"/>
                    </a:lnTo>
                    <a:lnTo>
                      <a:pt x="529" y="140"/>
                    </a:lnTo>
                    <a:lnTo>
                      <a:pt x="513" y="136"/>
                    </a:lnTo>
                    <a:lnTo>
                      <a:pt x="496" y="135"/>
                    </a:lnTo>
                    <a:lnTo>
                      <a:pt x="476" y="137"/>
                    </a:lnTo>
                    <a:lnTo>
                      <a:pt x="459" y="147"/>
                    </a:lnTo>
                    <a:lnTo>
                      <a:pt x="444" y="160"/>
                    </a:lnTo>
                    <a:lnTo>
                      <a:pt x="434" y="178"/>
                    </a:lnTo>
                    <a:lnTo>
                      <a:pt x="427" y="202"/>
                    </a:lnTo>
                    <a:lnTo>
                      <a:pt x="424" y="229"/>
                    </a:lnTo>
                    <a:lnTo>
                      <a:pt x="424" y="256"/>
                    </a:lnTo>
                    <a:lnTo>
                      <a:pt x="424" y="282"/>
                    </a:lnTo>
                    <a:lnTo>
                      <a:pt x="424" y="566"/>
                    </a:lnTo>
                    <a:lnTo>
                      <a:pt x="422" y="571"/>
                    </a:lnTo>
                    <a:lnTo>
                      <a:pt x="420" y="577"/>
                    </a:lnTo>
                    <a:lnTo>
                      <a:pt x="415" y="581"/>
                    </a:lnTo>
                    <a:lnTo>
                      <a:pt x="410" y="584"/>
                    </a:lnTo>
                    <a:lnTo>
                      <a:pt x="403" y="584"/>
                    </a:lnTo>
                    <a:lnTo>
                      <a:pt x="299" y="584"/>
                    </a:lnTo>
                    <a:lnTo>
                      <a:pt x="293" y="583"/>
                    </a:lnTo>
                    <a:lnTo>
                      <a:pt x="288" y="580"/>
                    </a:lnTo>
                    <a:lnTo>
                      <a:pt x="283" y="576"/>
                    </a:lnTo>
                    <a:lnTo>
                      <a:pt x="281" y="571"/>
                    </a:lnTo>
                    <a:lnTo>
                      <a:pt x="279" y="566"/>
                    </a:lnTo>
                    <a:lnTo>
                      <a:pt x="279" y="282"/>
                    </a:lnTo>
                    <a:lnTo>
                      <a:pt x="281" y="263"/>
                    </a:lnTo>
                    <a:lnTo>
                      <a:pt x="281" y="243"/>
                    </a:lnTo>
                    <a:lnTo>
                      <a:pt x="279" y="224"/>
                    </a:lnTo>
                    <a:lnTo>
                      <a:pt x="278" y="204"/>
                    </a:lnTo>
                    <a:lnTo>
                      <a:pt x="275" y="185"/>
                    </a:lnTo>
                    <a:lnTo>
                      <a:pt x="271" y="169"/>
                    </a:lnTo>
                    <a:lnTo>
                      <a:pt x="262" y="154"/>
                    </a:lnTo>
                    <a:lnTo>
                      <a:pt x="251" y="143"/>
                    </a:lnTo>
                    <a:lnTo>
                      <a:pt x="235" y="136"/>
                    </a:lnTo>
                    <a:lnTo>
                      <a:pt x="215" y="133"/>
                    </a:lnTo>
                    <a:lnTo>
                      <a:pt x="195" y="136"/>
                    </a:lnTo>
                    <a:lnTo>
                      <a:pt x="178" y="143"/>
                    </a:lnTo>
                    <a:lnTo>
                      <a:pt x="166" y="154"/>
                    </a:lnTo>
                    <a:lnTo>
                      <a:pt x="157" y="167"/>
                    </a:lnTo>
                    <a:lnTo>
                      <a:pt x="152" y="184"/>
                    </a:lnTo>
                    <a:lnTo>
                      <a:pt x="147" y="202"/>
                    </a:lnTo>
                    <a:lnTo>
                      <a:pt x="144" y="222"/>
                    </a:lnTo>
                    <a:lnTo>
                      <a:pt x="143" y="242"/>
                    </a:lnTo>
                    <a:lnTo>
                      <a:pt x="143" y="262"/>
                    </a:lnTo>
                    <a:lnTo>
                      <a:pt x="143" y="282"/>
                    </a:lnTo>
                    <a:lnTo>
                      <a:pt x="143" y="566"/>
                    </a:lnTo>
                    <a:lnTo>
                      <a:pt x="142" y="571"/>
                    </a:lnTo>
                    <a:lnTo>
                      <a:pt x="139" y="577"/>
                    </a:lnTo>
                    <a:lnTo>
                      <a:pt x="135" y="581"/>
                    </a:lnTo>
                    <a:lnTo>
                      <a:pt x="129" y="584"/>
                    </a:lnTo>
                    <a:lnTo>
                      <a:pt x="123" y="584"/>
                    </a:lnTo>
                    <a:lnTo>
                      <a:pt x="18" y="584"/>
                    </a:lnTo>
                    <a:lnTo>
                      <a:pt x="13" y="583"/>
                    </a:lnTo>
                    <a:lnTo>
                      <a:pt x="7" y="581"/>
                    </a:lnTo>
                    <a:lnTo>
                      <a:pt x="3" y="577"/>
                    </a:lnTo>
                    <a:lnTo>
                      <a:pt x="1" y="573"/>
                    </a:lnTo>
                    <a:lnTo>
                      <a:pt x="0" y="567"/>
                    </a:lnTo>
                    <a:lnTo>
                      <a:pt x="0" y="31"/>
                    </a:lnTo>
                    <a:lnTo>
                      <a:pt x="0" y="26"/>
                    </a:lnTo>
                    <a:lnTo>
                      <a:pt x="3" y="20"/>
                    </a:lnTo>
                    <a:lnTo>
                      <a:pt x="7" y="16"/>
                    </a:lnTo>
                    <a:lnTo>
                      <a:pt x="13" y="13"/>
                    </a:lnTo>
                    <a:lnTo>
                      <a:pt x="20" y="12"/>
                    </a:lnTo>
                    <a:lnTo>
                      <a:pt x="117" y="12"/>
                    </a:lnTo>
                    <a:lnTo>
                      <a:pt x="123" y="13"/>
                    </a:lnTo>
                    <a:lnTo>
                      <a:pt x="127" y="16"/>
                    </a:lnTo>
                    <a:lnTo>
                      <a:pt x="132" y="20"/>
                    </a:lnTo>
                    <a:lnTo>
                      <a:pt x="135" y="24"/>
                    </a:lnTo>
                    <a:lnTo>
                      <a:pt x="136" y="30"/>
                    </a:lnTo>
                    <a:lnTo>
                      <a:pt x="136" y="99"/>
                    </a:lnTo>
                    <a:lnTo>
                      <a:pt x="137" y="99"/>
                    </a:lnTo>
                    <a:lnTo>
                      <a:pt x="153" y="70"/>
                    </a:lnTo>
                    <a:lnTo>
                      <a:pt x="171" y="44"/>
                    </a:lnTo>
                    <a:lnTo>
                      <a:pt x="193" y="24"/>
                    </a:lnTo>
                    <a:lnTo>
                      <a:pt x="217" y="12"/>
                    </a:lnTo>
                    <a:lnTo>
                      <a:pt x="245" y="3"/>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4" name="Freeform 599"/>
              <p:cNvSpPr>
                <a:spLocks noEditPoints="1"/>
              </p:cNvSpPr>
              <p:nvPr/>
            </p:nvSpPr>
            <p:spPr bwMode="auto">
              <a:xfrm>
                <a:off x="2076450" y="4365625"/>
                <a:ext cx="249238" cy="315913"/>
              </a:xfrm>
              <a:custGeom>
                <a:avLst/>
                <a:gdLst>
                  <a:gd name="T0" fmla="*/ 214 w 471"/>
                  <a:gd name="T1" fmla="*/ 126 h 595"/>
                  <a:gd name="T2" fmla="*/ 183 w 471"/>
                  <a:gd name="T3" fmla="*/ 149 h 595"/>
                  <a:gd name="T4" fmla="*/ 166 w 471"/>
                  <a:gd name="T5" fmla="*/ 184 h 595"/>
                  <a:gd name="T6" fmla="*/ 156 w 471"/>
                  <a:gd name="T7" fmla="*/ 228 h 595"/>
                  <a:gd name="T8" fmla="*/ 153 w 471"/>
                  <a:gd name="T9" fmla="*/ 273 h 595"/>
                  <a:gd name="T10" fmla="*/ 153 w 471"/>
                  <a:gd name="T11" fmla="*/ 313 h 595"/>
                  <a:gd name="T12" fmla="*/ 154 w 471"/>
                  <a:gd name="T13" fmla="*/ 357 h 595"/>
                  <a:gd name="T14" fmla="*/ 160 w 471"/>
                  <a:gd name="T15" fmla="*/ 403 h 595"/>
                  <a:gd name="T16" fmla="*/ 173 w 471"/>
                  <a:gd name="T17" fmla="*/ 444 h 595"/>
                  <a:gd name="T18" fmla="*/ 197 w 471"/>
                  <a:gd name="T19" fmla="*/ 474 h 595"/>
                  <a:gd name="T20" fmla="*/ 234 w 471"/>
                  <a:gd name="T21" fmla="*/ 485 h 595"/>
                  <a:gd name="T22" fmla="*/ 274 w 471"/>
                  <a:gd name="T23" fmla="*/ 474 h 595"/>
                  <a:gd name="T24" fmla="*/ 298 w 471"/>
                  <a:gd name="T25" fmla="*/ 446 h 595"/>
                  <a:gd name="T26" fmla="*/ 312 w 471"/>
                  <a:gd name="T27" fmla="*/ 406 h 595"/>
                  <a:gd name="T28" fmla="*/ 318 w 471"/>
                  <a:gd name="T29" fmla="*/ 362 h 595"/>
                  <a:gd name="T30" fmla="*/ 318 w 471"/>
                  <a:gd name="T31" fmla="*/ 318 h 595"/>
                  <a:gd name="T32" fmla="*/ 316 w 471"/>
                  <a:gd name="T33" fmla="*/ 246 h 595"/>
                  <a:gd name="T34" fmla="*/ 302 w 471"/>
                  <a:gd name="T35" fmla="*/ 176 h 595"/>
                  <a:gd name="T36" fmla="*/ 284 w 471"/>
                  <a:gd name="T37" fmla="*/ 142 h 595"/>
                  <a:gd name="T38" fmla="*/ 254 w 471"/>
                  <a:gd name="T39" fmla="*/ 126 h 595"/>
                  <a:gd name="T40" fmla="*/ 234 w 471"/>
                  <a:gd name="T41" fmla="*/ 0 h 595"/>
                  <a:gd name="T42" fmla="*/ 310 w 471"/>
                  <a:gd name="T43" fmla="*/ 13 h 595"/>
                  <a:gd name="T44" fmla="*/ 373 w 471"/>
                  <a:gd name="T45" fmla="*/ 48 h 595"/>
                  <a:gd name="T46" fmla="*/ 421 w 471"/>
                  <a:gd name="T47" fmla="*/ 103 h 595"/>
                  <a:gd name="T48" fmla="*/ 452 w 471"/>
                  <a:gd name="T49" fmla="*/ 174 h 595"/>
                  <a:gd name="T50" fmla="*/ 469 w 471"/>
                  <a:gd name="T51" fmla="*/ 258 h 595"/>
                  <a:gd name="T52" fmla="*/ 469 w 471"/>
                  <a:gd name="T53" fmla="*/ 351 h 595"/>
                  <a:gd name="T54" fmla="*/ 448 w 471"/>
                  <a:gd name="T55" fmla="*/ 439 h 595"/>
                  <a:gd name="T56" fmla="*/ 407 w 471"/>
                  <a:gd name="T57" fmla="*/ 511 h 595"/>
                  <a:gd name="T58" fmla="*/ 349 w 471"/>
                  <a:gd name="T59" fmla="*/ 563 h 595"/>
                  <a:gd name="T60" fmla="*/ 276 w 471"/>
                  <a:gd name="T61" fmla="*/ 593 h 595"/>
                  <a:gd name="T62" fmla="*/ 194 w 471"/>
                  <a:gd name="T63" fmla="*/ 593 h 595"/>
                  <a:gd name="T64" fmla="*/ 126 w 471"/>
                  <a:gd name="T65" fmla="*/ 569 h 595"/>
                  <a:gd name="T66" fmla="*/ 71 w 471"/>
                  <a:gd name="T67" fmla="*/ 523 h 595"/>
                  <a:gd name="T68" fmla="*/ 33 w 471"/>
                  <a:gd name="T69" fmla="*/ 460 h 595"/>
                  <a:gd name="T70" fmla="*/ 8 w 471"/>
                  <a:gd name="T71" fmla="*/ 383 h 595"/>
                  <a:gd name="T72" fmla="*/ 0 w 471"/>
                  <a:gd name="T73" fmla="*/ 297 h 595"/>
                  <a:gd name="T74" fmla="*/ 8 w 471"/>
                  <a:gd name="T75" fmla="*/ 211 h 595"/>
                  <a:gd name="T76" fmla="*/ 33 w 471"/>
                  <a:gd name="T77" fmla="*/ 135 h 595"/>
                  <a:gd name="T78" fmla="*/ 72 w 471"/>
                  <a:gd name="T79" fmla="*/ 72 h 595"/>
                  <a:gd name="T80" fmla="*/ 126 w 471"/>
                  <a:gd name="T81" fmla="*/ 27 h 595"/>
                  <a:gd name="T82" fmla="*/ 194 w 471"/>
                  <a:gd name="T83" fmla="*/ 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595">
                    <a:moveTo>
                      <a:pt x="235" y="123"/>
                    </a:moveTo>
                    <a:lnTo>
                      <a:pt x="214" y="126"/>
                    </a:lnTo>
                    <a:lnTo>
                      <a:pt x="197" y="135"/>
                    </a:lnTo>
                    <a:lnTo>
                      <a:pt x="183" y="149"/>
                    </a:lnTo>
                    <a:lnTo>
                      <a:pt x="173" y="164"/>
                    </a:lnTo>
                    <a:lnTo>
                      <a:pt x="166" y="184"/>
                    </a:lnTo>
                    <a:lnTo>
                      <a:pt x="160" y="205"/>
                    </a:lnTo>
                    <a:lnTo>
                      <a:pt x="156" y="228"/>
                    </a:lnTo>
                    <a:lnTo>
                      <a:pt x="154" y="251"/>
                    </a:lnTo>
                    <a:lnTo>
                      <a:pt x="153" y="273"/>
                    </a:lnTo>
                    <a:lnTo>
                      <a:pt x="153" y="294"/>
                    </a:lnTo>
                    <a:lnTo>
                      <a:pt x="153" y="313"/>
                    </a:lnTo>
                    <a:lnTo>
                      <a:pt x="153" y="334"/>
                    </a:lnTo>
                    <a:lnTo>
                      <a:pt x="154" y="357"/>
                    </a:lnTo>
                    <a:lnTo>
                      <a:pt x="157" y="381"/>
                    </a:lnTo>
                    <a:lnTo>
                      <a:pt x="160" y="403"/>
                    </a:lnTo>
                    <a:lnTo>
                      <a:pt x="166" y="424"/>
                    </a:lnTo>
                    <a:lnTo>
                      <a:pt x="173" y="444"/>
                    </a:lnTo>
                    <a:lnTo>
                      <a:pt x="184" y="461"/>
                    </a:lnTo>
                    <a:lnTo>
                      <a:pt x="197" y="474"/>
                    </a:lnTo>
                    <a:lnTo>
                      <a:pt x="214" y="482"/>
                    </a:lnTo>
                    <a:lnTo>
                      <a:pt x="234" y="485"/>
                    </a:lnTo>
                    <a:lnTo>
                      <a:pt x="255" y="482"/>
                    </a:lnTo>
                    <a:lnTo>
                      <a:pt x="274" y="474"/>
                    </a:lnTo>
                    <a:lnTo>
                      <a:pt x="288" y="463"/>
                    </a:lnTo>
                    <a:lnTo>
                      <a:pt x="298" y="446"/>
                    </a:lnTo>
                    <a:lnTo>
                      <a:pt x="306" y="427"/>
                    </a:lnTo>
                    <a:lnTo>
                      <a:pt x="312" y="406"/>
                    </a:lnTo>
                    <a:lnTo>
                      <a:pt x="315" y="385"/>
                    </a:lnTo>
                    <a:lnTo>
                      <a:pt x="318" y="362"/>
                    </a:lnTo>
                    <a:lnTo>
                      <a:pt x="318" y="340"/>
                    </a:lnTo>
                    <a:lnTo>
                      <a:pt x="318" y="318"/>
                    </a:lnTo>
                    <a:lnTo>
                      <a:pt x="318" y="283"/>
                    </a:lnTo>
                    <a:lnTo>
                      <a:pt x="316" y="246"/>
                    </a:lnTo>
                    <a:lnTo>
                      <a:pt x="310" y="210"/>
                    </a:lnTo>
                    <a:lnTo>
                      <a:pt x="302" y="176"/>
                    </a:lnTo>
                    <a:lnTo>
                      <a:pt x="295" y="156"/>
                    </a:lnTo>
                    <a:lnTo>
                      <a:pt x="284" y="142"/>
                    </a:lnTo>
                    <a:lnTo>
                      <a:pt x="269" y="132"/>
                    </a:lnTo>
                    <a:lnTo>
                      <a:pt x="254" y="126"/>
                    </a:lnTo>
                    <a:lnTo>
                      <a:pt x="235" y="123"/>
                    </a:lnTo>
                    <a:close/>
                    <a:moveTo>
                      <a:pt x="234" y="0"/>
                    </a:moveTo>
                    <a:lnTo>
                      <a:pt x="274" y="5"/>
                    </a:lnTo>
                    <a:lnTo>
                      <a:pt x="310" y="13"/>
                    </a:lnTo>
                    <a:lnTo>
                      <a:pt x="345" y="29"/>
                    </a:lnTo>
                    <a:lnTo>
                      <a:pt x="373" y="48"/>
                    </a:lnTo>
                    <a:lnTo>
                      <a:pt x="398" y="74"/>
                    </a:lnTo>
                    <a:lnTo>
                      <a:pt x="421" y="103"/>
                    </a:lnTo>
                    <a:lnTo>
                      <a:pt x="440" y="137"/>
                    </a:lnTo>
                    <a:lnTo>
                      <a:pt x="452" y="174"/>
                    </a:lnTo>
                    <a:lnTo>
                      <a:pt x="464" y="215"/>
                    </a:lnTo>
                    <a:lnTo>
                      <a:pt x="469" y="258"/>
                    </a:lnTo>
                    <a:lnTo>
                      <a:pt x="471" y="303"/>
                    </a:lnTo>
                    <a:lnTo>
                      <a:pt x="469" y="351"/>
                    </a:lnTo>
                    <a:lnTo>
                      <a:pt x="461" y="396"/>
                    </a:lnTo>
                    <a:lnTo>
                      <a:pt x="448" y="439"/>
                    </a:lnTo>
                    <a:lnTo>
                      <a:pt x="430" y="477"/>
                    </a:lnTo>
                    <a:lnTo>
                      <a:pt x="407" y="511"/>
                    </a:lnTo>
                    <a:lnTo>
                      <a:pt x="380" y="540"/>
                    </a:lnTo>
                    <a:lnTo>
                      <a:pt x="349" y="563"/>
                    </a:lnTo>
                    <a:lnTo>
                      <a:pt x="315" y="581"/>
                    </a:lnTo>
                    <a:lnTo>
                      <a:pt x="276" y="593"/>
                    </a:lnTo>
                    <a:lnTo>
                      <a:pt x="234" y="595"/>
                    </a:lnTo>
                    <a:lnTo>
                      <a:pt x="194" y="593"/>
                    </a:lnTo>
                    <a:lnTo>
                      <a:pt x="159" y="583"/>
                    </a:lnTo>
                    <a:lnTo>
                      <a:pt x="126" y="569"/>
                    </a:lnTo>
                    <a:lnTo>
                      <a:pt x="96" y="547"/>
                    </a:lnTo>
                    <a:lnTo>
                      <a:pt x="71" y="523"/>
                    </a:lnTo>
                    <a:lnTo>
                      <a:pt x="50" y="494"/>
                    </a:lnTo>
                    <a:lnTo>
                      <a:pt x="33" y="460"/>
                    </a:lnTo>
                    <a:lnTo>
                      <a:pt x="18" y="423"/>
                    </a:lnTo>
                    <a:lnTo>
                      <a:pt x="8" y="383"/>
                    </a:lnTo>
                    <a:lnTo>
                      <a:pt x="3" y="341"/>
                    </a:lnTo>
                    <a:lnTo>
                      <a:pt x="0" y="297"/>
                    </a:lnTo>
                    <a:lnTo>
                      <a:pt x="3" y="252"/>
                    </a:lnTo>
                    <a:lnTo>
                      <a:pt x="8" y="211"/>
                    </a:lnTo>
                    <a:lnTo>
                      <a:pt x="18" y="171"/>
                    </a:lnTo>
                    <a:lnTo>
                      <a:pt x="33" y="135"/>
                    </a:lnTo>
                    <a:lnTo>
                      <a:pt x="50" y="101"/>
                    </a:lnTo>
                    <a:lnTo>
                      <a:pt x="72" y="72"/>
                    </a:lnTo>
                    <a:lnTo>
                      <a:pt x="98" y="47"/>
                    </a:lnTo>
                    <a:lnTo>
                      <a:pt x="126" y="27"/>
                    </a:lnTo>
                    <a:lnTo>
                      <a:pt x="159" y="13"/>
                    </a:lnTo>
                    <a:lnTo>
                      <a:pt x="194" y="3"/>
                    </a:lnTo>
                    <a:lnTo>
                      <a:pt x="23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5" name="Freeform 600"/>
              <p:cNvSpPr>
                <a:spLocks/>
              </p:cNvSpPr>
              <p:nvPr/>
            </p:nvSpPr>
            <p:spPr bwMode="auto">
              <a:xfrm>
                <a:off x="2378075" y="4365625"/>
                <a:ext cx="227013" cy="309563"/>
              </a:xfrm>
              <a:custGeom>
                <a:avLst/>
                <a:gdLst>
                  <a:gd name="T0" fmla="*/ 308 w 430"/>
                  <a:gd name="T1" fmla="*/ 3 h 584"/>
                  <a:gd name="T2" fmla="*/ 361 w 430"/>
                  <a:gd name="T3" fmla="*/ 21 h 584"/>
                  <a:gd name="T4" fmla="*/ 403 w 430"/>
                  <a:gd name="T5" fmla="*/ 64 h 584"/>
                  <a:gd name="T6" fmla="*/ 422 w 430"/>
                  <a:gd name="T7" fmla="*/ 115 h 584"/>
                  <a:gd name="T8" fmla="*/ 429 w 430"/>
                  <a:gd name="T9" fmla="*/ 174 h 584"/>
                  <a:gd name="T10" fmla="*/ 430 w 430"/>
                  <a:gd name="T11" fmla="*/ 231 h 584"/>
                  <a:gd name="T12" fmla="*/ 429 w 430"/>
                  <a:gd name="T13" fmla="*/ 573 h 584"/>
                  <a:gd name="T14" fmla="*/ 422 w 430"/>
                  <a:gd name="T15" fmla="*/ 581 h 584"/>
                  <a:gd name="T16" fmla="*/ 410 w 430"/>
                  <a:gd name="T17" fmla="*/ 584 h 584"/>
                  <a:gd name="T18" fmla="*/ 300 w 430"/>
                  <a:gd name="T19" fmla="*/ 584 h 584"/>
                  <a:gd name="T20" fmla="*/ 291 w 430"/>
                  <a:gd name="T21" fmla="*/ 577 h 584"/>
                  <a:gd name="T22" fmla="*/ 287 w 430"/>
                  <a:gd name="T23" fmla="*/ 567 h 584"/>
                  <a:gd name="T24" fmla="*/ 287 w 430"/>
                  <a:gd name="T25" fmla="*/ 259 h 584"/>
                  <a:gd name="T26" fmla="*/ 285 w 430"/>
                  <a:gd name="T27" fmla="*/ 219 h 584"/>
                  <a:gd name="T28" fmla="*/ 281 w 430"/>
                  <a:gd name="T29" fmla="*/ 183 h 584"/>
                  <a:gd name="T30" fmla="*/ 267 w 430"/>
                  <a:gd name="T31" fmla="*/ 153 h 584"/>
                  <a:gd name="T32" fmla="*/ 240 w 430"/>
                  <a:gd name="T33" fmla="*/ 135 h 584"/>
                  <a:gd name="T34" fmla="*/ 203 w 430"/>
                  <a:gd name="T35" fmla="*/ 136 h 584"/>
                  <a:gd name="T36" fmla="*/ 172 w 430"/>
                  <a:gd name="T37" fmla="*/ 157 h 584"/>
                  <a:gd name="T38" fmla="*/ 149 w 430"/>
                  <a:gd name="T39" fmla="*/ 208 h 584"/>
                  <a:gd name="T40" fmla="*/ 144 w 430"/>
                  <a:gd name="T41" fmla="*/ 277 h 584"/>
                  <a:gd name="T42" fmla="*/ 142 w 430"/>
                  <a:gd name="T43" fmla="*/ 571 h 584"/>
                  <a:gd name="T44" fmla="*/ 135 w 430"/>
                  <a:gd name="T45" fmla="*/ 581 h 584"/>
                  <a:gd name="T46" fmla="*/ 124 w 430"/>
                  <a:gd name="T47" fmla="*/ 584 h 584"/>
                  <a:gd name="T48" fmla="*/ 13 w 430"/>
                  <a:gd name="T49" fmla="*/ 583 h 584"/>
                  <a:gd name="T50" fmla="*/ 5 w 430"/>
                  <a:gd name="T51" fmla="*/ 576 h 584"/>
                  <a:gd name="T52" fmla="*/ 0 w 430"/>
                  <a:gd name="T53" fmla="*/ 566 h 584"/>
                  <a:gd name="T54" fmla="*/ 2 w 430"/>
                  <a:gd name="T55" fmla="*/ 24 h 584"/>
                  <a:gd name="T56" fmla="*/ 9 w 430"/>
                  <a:gd name="T57" fmla="*/ 16 h 584"/>
                  <a:gd name="T58" fmla="*/ 20 w 430"/>
                  <a:gd name="T59" fmla="*/ 12 h 584"/>
                  <a:gd name="T60" fmla="*/ 122 w 430"/>
                  <a:gd name="T61" fmla="*/ 13 h 584"/>
                  <a:gd name="T62" fmla="*/ 131 w 430"/>
                  <a:gd name="T63" fmla="*/ 19 h 584"/>
                  <a:gd name="T64" fmla="*/ 137 w 430"/>
                  <a:gd name="T65" fmla="*/ 27 h 584"/>
                  <a:gd name="T66" fmla="*/ 138 w 430"/>
                  <a:gd name="T67" fmla="*/ 109 h 584"/>
                  <a:gd name="T68" fmla="*/ 172 w 430"/>
                  <a:gd name="T69" fmla="*/ 48 h 584"/>
                  <a:gd name="T70" fmla="*/ 217 w 430"/>
                  <a:gd name="T71" fmla="*/ 13 h 584"/>
                  <a:gd name="T72" fmla="*/ 281 w 430"/>
                  <a:gd name="T7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4">
                    <a:moveTo>
                      <a:pt x="281" y="0"/>
                    </a:moveTo>
                    <a:lnTo>
                      <a:pt x="308" y="3"/>
                    </a:lnTo>
                    <a:lnTo>
                      <a:pt x="335" y="10"/>
                    </a:lnTo>
                    <a:lnTo>
                      <a:pt x="361" y="21"/>
                    </a:lnTo>
                    <a:lnTo>
                      <a:pt x="383" y="40"/>
                    </a:lnTo>
                    <a:lnTo>
                      <a:pt x="403" y="64"/>
                    </a:lnTo>
                    <a:lnTo>
                      <a:pt x="415" y="88"/>
                    </a:lnTo>
                    <a:lnTo>
                      <a:pt x="422" y="115"/>
                    </a:lnTo>
                    <a:lnTo>
                      <a:pt x="427" y="144"/>
                    </a:lnTo>
                    <a:lnTo>
                      <a:pt x="429" y="174"/>
                    </a:lnTo>
                    <a:lnTo>
                      <a:pt x="430" y="204"/>
                    </a:lnTo>
                    <a:lnTo>
                      <a:pt x="430" y="231"/>
                    </a:lnTo>
                    <a:lnTo>
                      <a:pt x="430" y="567"/>
                    </a:lnTo>
                    <a:lnTo>
                      <a:pt x="429" y="573"/>
                    </a:lnTo>
                    <a:lnTo>
                      <a:pt x="426" y="577"/>
                    </a:lnTo>
                    <a:lnTo>
                      <a:pt x="422" y="581"/>
                    </a:lnTo>
                    <a:lnTo>
                      <a:pt x="416" y="584"/>
                    </a:lnTo>
                    <a:lnTo>
                      <a:pt x="410" y="584"/>
                    </a:lnTo>
                    <a:lnTo>
                      <a:pt x="305" y="584"/>
                    </a:lnTo>
                    <a:lnTo>
                      <a:pt x="300" y="584"/>
                    </a:lnTo>
                    <a:lnTo>
                      <a:pt x="295" y="581"/>
                    </a:lnTo>
                    <a:lnTo>
                      <a:pt x="291" y="577"/>
                    </a:lnTo>
                    <a:lnTo>
                      <a:pt x="288" y="573"/>
                    </a:lnTo>
                    <a:lnTo>
                      <a:pt x="287" y="567"/>
                    </a:lnTo>
                    <a:lnTo>
                      <a:pt x="287" y="277"/>
                    </a:lnTo>
                    <a:lnTo>
                      <a:pt x="287" y="259"/>
                    </a:lnTo>
                    <a:lnTo>
                      <a:pt x="287" y="239"/>
                    </a:lnTo>
                    <a:lnTo>
                      <a:pt x="285" y="219"/>
                    </a:lnTo>
                    <a:lnTo>
                      <a:pt x="284" y="201"/>
                    </a:lnTo>
                    <a:lnTo>
                      <a:pt x="281" y="183"/>
                    </a:lnTo>
                    <a:lnTo>
                      <a:pt x="276" y="167"/>
                    </a:lnTo>
                    <a:lnTo>
                      <a:pt x="267" y="153"/>
                    </a:lnTo>
                    <a:lnTo>
                      <a:pt x="256" y="142"/>
                    </a:lnTo>
                    <a:lnTo>
                      <a:pt x="240" y="135"/>
                    </a:lnTo>
                    <a:lnTo>
                      <a:pt x="222" y="133"/>
                    </a:lnTo>
                    <a:lnTo>
                      <a:pt x="203" y="136"/>
                    </a:lnTo>
                    <a:lnTo>
                      <a:pt x="186" y="144"/>
                    </a:lnTo>
                    <a:lnTo>
                      <a:pt x="172" y="157"/>
                    </a:lnTo>
                    <a:lnTo>
                      <a:pt x="161" y="176"/>
                    </a:lnTo>
                    <a:lnTo>
                      <a:pt x="149" y="208"/>
                    </a:lnTo>
                    <a:lnTo>
                      <a:pt x="145" y="242"/>
                    </a:lnTo>
                    <a:lnTo>
                      <a:pt x="144" y="277"/>
                    </a:lnTo>
                    <a:lnTo>
                      <a:pt x="144" y="566"/>
                    </a:lnTo>
                    <a:lnTo>
                      <a:pt x="142" y="571"/>
                    </a:lnTo>
                    <a:lnTo>
                      <a:pt x="139" y="577"/>
                    </a:lnTo>
                    <a:lnTo>
                      <a:pt x="135" y="581"/>
                    </a:lnTo>
                    <a:lnTo>
                      <a:pt x="129" y="584"/>
                    </a:lnTo>
                    <a:lnTo>
                      <a:pt x="124" y="584"/>
                    </a:lnTo>
                    <a:lnTo>
                      <a:pt x="19" y="584"/>
                    </a:lnTo>
                    <a:lnTo>
                      <a:pt x="13" y="583"/>
                    </a:lnTo>
                    <a:lnTo>
                      <a:pt x="8" y="580"/>
                    </a:lnTo>
                    <a:lnTo>
                      <a:pt x="5" y="576"/>
                    </a:lnTo>
                    <a:lnTo>
                      <a:pt x="2" y="571"/>
                    </a:lnTo>
                    <a:lnTo>
                      <a:pt x="0" y="566"/>
                    </a:lnTo>
                    <a:lnTo>
                      <a:pt x="0" y="30"/>
                    </a:lnTo>
                    <a:lnTo>
                      <a:pt x="2" y="24"/>
                    </a:lnTo>
                    <a:lnTo>
                      <a:pt x="5" y="19"/>
                    </a:lnTo>
                    <a:lnTo>
                      <a:pt x="9" y="16"/>
                    </a:lnTo>
                    <a:lnTo>
                      <a:pt x="15" y="13"/>
                    </a:lnTo>
                    <a:lnTo>
                      <a:pt x="20" y="12"/>
                    </a:lnTo>
                    <a:lnTo>
                      <a:pt x="118" y="12"/>
                    </a:lnTo>
                    <a:lnTo>
                      <a:pt x="122" y="13"/>
                    </a:lnTo>
                    <a:lnTo>
                      <a:pt x="128" y="14"/>
                    </a:lnTo>
                    <a:lnTo>
                      <a:pt x="131" y="19"/>
                    </a:lnTo>
                    <a:lnTo>
                      <a:pt x="134" y="21"/>
                    </a:lnTo>
                    <a:lnTo>
                      <a:pt x="137" y="27"/>
                    </a:lnTo>
                    <a:lnTo>
                      <a:pt x="137" y="109"/>
                    </a:lnTo>
                    <a:lnTo>
                      <a:pt x="138" y="109"/>
                    </a:lnTo>
                    <a:lnTo>
                      <a:pt x="154" y="75"/>
                    </a:lnTo>
                    <a:lnTo>
                      <a:pt x="172" y="48"/>
                    </a:lnTo>
                    <a:lnTo>
                      <a:pt x="193" y="27"/>
                    </a:lnTo>
                    <a:lnTo>
                      <a:pt x="217" y="13"/>
                    </a:lnTo>
                    <a:lnTo>
                      <a:pt x="247" y="3"/>
                    </a:lnTo>
                    <a:lnTo>
                      <a:pt x="28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6" name="Freeform 601"/>
              <p:cNvSpPr>
                <a:spLocks noEditPoints="1"/>
              </p:cNvSpPr>
              <p:nvPr/>
            </p:nvSpPr>
            <p:spPr bwMode="auto">
              <a:xfrm>
                <a:off x="1560513" y="4364038"/>
                <a:ext cx="265113" cy="315913"/>
              </a:xfrm>
              <a:custGeom>
                <a:avLst/>
                <a:gdLst>
                  <a:gd name="T0" fmla="*/ 282 w 499"/>
                  <a:gd name="T1" fmla="*/ 311 h 597"/>
                  <a:gd name="T2" fmla="*/ 234 w 499"/>
                  <a:gd name="T3" fmla="*/ 318 h 597"/>
                  <a:gd name="T4" fmla="*/ 191 w 499"/>
                  <a:gd name="T5" fmla="*/ 335 h 597"/>
                  <a:gd name="T6" fmla="*/ 163 w 499"/>
                  <a:gd name="T7" fmla="*/ 366 h 597"/>
                  <a:gd name="T8" fmla="*/ 152 w 499"/>
                  <a:gd name="T9" fmla="*/ 416 h 597"/>
                  <a:gd name="T10" fmla="*/ 163 w 499"/>
                  <a:gd name="T11" fmla="*/ 461 h 597"/>
                  <a:gd name="T12" fmla="*/ 194 w 499"/>
                  <a:gd name="T13" fmla="*/ 488 h 597"/>
                  <a:gd name="T14" fmla="*/ 237 w 499"/>
                  <a:gd name="T15" fmla="*/ 488 h 597"/>
                  <a:gd name="T16" fmla="*/ 274 w 499"/>
                  <a:gd name="T17" fmla="*/ 464 h 597"/>
                  <a:gd name="T18" fmla="*/ 301 w 499"/>
                  <a:gd name="T19" fmla="*/ 417 h 597"/>
                  <a:gd name="T20" fmla="*/ 308 w 499"/>
                  <a:gd name="T21" fmla="*/ 362 h 597"/>
                  <a:gd name="T22" fmla="*/ 308 w 499"/>
                  <a:gd name="T23" fmla="*/ 310 h 597"/>
                  <a:gd name="T24" fmla="*/ 278 w 499"/>
                  <a:gd name="T25" fmla="*/ 0 h 597"/>
                  <a:gd name="T26" fmla="*/ 333 w 499"/>
                  <a:gd name="T27" fmla="*/ 11 h 597"/>
                  <a:gd name="T28" fmla="*/ 387 w 499"/>
                  <a:gd name="T29" fmla="*/ 34 h 597"/>
                  <a:gd name="T30" fmla="*/ 427 w 499"/>
                  <a:gd name="T31" fmla="*/ 72 h 597"/>
                  <a:gd name="T32" fmla="*/ 448 w 499"/>
                  <a:gd name="T33" fmla="*/ 120 h 597"/>
                  <a:gd name="T34" fmla="*/ 455 w 499"/>
                  <a:gd name="T35" fmla="*/ 174 h 597"/>
                  <a:gd name="T36" fmla="*/ 455 w 499"/>
                  <a:gd name="T37" fmla="*/ 230 h 597"/>
                  <a:gd name="T38" fmla="*/ 457 w 499"/>
                  <a:gd name="T39" fmla="*/ 416 h 597"/>
                  <a:gd name="T40" fmla="*/ 468 w 499"/>
                  <a:gd name="T41" fmla="*/ 451 h 597"/>
                  <a:gd name="T42" fmla="*/ 485 w 499"/>
                  <a:gd name="T43" fmla="*/ 478 h 597"/>
                  <a:gd name="T44" fmla="*/ 499 w 499"/>
                  <a:gd name="T45" fmla="*/ 500 h 597"/>
                  <a:gd name="T46" fmla="*/ 494 w 499"/>
                  <a:gd name="T47" fmla="*/ 517 h 597"/>
                  <a:gd name="T48" fmla="*/ 462 w 499"/>
                  <a:gd name="T49" fmla="*/ 544 h 597"/>
                  <a:gd name="T50" fmla="*/ 428 w 499"/>
                  <a:gd name="T51" fmla="*/ 575 h 597"/>
                  <a:gd name="T52" fmla="*/ 414 w 499"/>
                  <a:gd name="T53" fmla="*/ 587 h 597"/>
                  <a:gd name="T54" fmla="*/ 397 w 499"/>
                  <a:gd name="T55" fmla="*/ 592 h 597"/>
                  <a:gd name="T56" fmla="*/ 372 w 499"/>
                  <a:gd name="T57" fmla="*/ 574 h 597"/>
                  <a:gd name="T58" fmla="*/ 347 w 499"/>
                  <a:gd name="T59" fmla="*/ 549 h 597"/>
                  <a:gd name="T60" fmla="*/ 329 w 499"/>
                  <a:gd name="T61" fmla="*/ 520 h 597"/>
                  <a:gd name="T62" fmla="*/ 275 w 499"/>
                  <a:gd name="T63" fmla="*/ 566 h 597"/>
                  <a:gd name="T64" fmla="*/ 221 w 499"/>
                  <a:gd name="T65" fmla="*/ 590 h 597"/>
                  <a:gd name="T66" fmla="*/ 156 w 499"/>
                  <a:gd name="T67" fmla="*/ 597 h 597"/>
                  <a:gd name="T68" fmla="*/ 101 w 499"/>
                  <a:gd name="T69" fmla="*/ 588 h 597"/>
                  <a:gd name="T70" fmla="*/ 54 w 499"/>
                  <a:gd name="T71" fmla="*/ 564 h 597"/>
                  <a:gd name="T72" fmla="*/ 20 w 499"/>
                  <a:gd name="T73" fmla="*/ 523 h 597"/>
                  <a:gd name="T74" fmla="*/ 1 w 499"/>
                  <a:gd name="T75" fmla="*/ 468 h 597"/>
                  <a:gd name="T76" fmla="*/ 1 w 499"/>
                  <a:gd name="T77" fmla="*/ 399 h 597"/>
                  <a:gd name="T78" fmla="*/ 23 w 499"/>
                  <a:gd name="T79" fmla="*/ 339 h 597"/>
                  <a:gd name="T80" fmla="*/ 60 w 499"/>
                  <a:gd name="T81" fmla="*/ 294 h 597"/>
                  <a:gd name="T82" fmla="*/ 111 w 499"/>
                  <a:gd name="T83" fmla="*/ 263 h 597"/>
                  <a:gd name="T84" fmla="*/ 187 w 499"/>
                  <a:gd name="T85" fmla="*/ 242 h 597"/>
                  <a:gd name="T86" fmla="*/ 269 w 499"/>
                  <a:gd name="T87" fmla="*/ 230 h 597"/>
                  <a:gd name="T88" fmla="*/ 308 w 499"/>
                  <a:gd name="T89" fmla="*/ 214 h 597"/>
                  <a:gd name="T90" fmla="*/ 306 w 499"/>
                  <a:gd name="T91" fmla="*/ 174 h 597"/>
                  <a:gd name="T92" fmla="*/ 295 w 499"/>
                  <a:gd name="T93" fmla="*/ 137 h 597"/>
                  <a:gd name="T94" fmla="*/ 269 w 499"/>
                  <a:gd name="T95" fmla="*/ 116 h 597"/>
                  <a:gd name="T96" fmla="*/ 237 w 499"/>
                  <a:gd name="T97" fmla="*/ 110 h 597"/>
                  <a:gd name="T98" fmla="*/ 199 w 499"/>
                  <a:gd name="T99" fmla="*/ 117 h 597"/>
                  <a:gd name="T100" fmla="*/ 169 w 499"/>
                  <a:gd name="T101" fmla="*/ 137 h 597"/>
                  <a:gd name="T102" fmla="*/ 152 w 499"/>
                  <a:gd name="T103" fmla="*/ 173 h 597"/>
                  <a:gd name="T104" fmla="*/ 148 w 499"/>
                  <a:gd name="T105" fmla="*/ 184 h 597"/>
                  <a:gd name="T106" fmla="*/ 139 w 499"/>
                  <a:gd name="T107" fmla="*/ 191 h 597"/>
                  <a:gd name="T108" fmla="*/ 33 w 499"/>
                  <a:gd name="T109" fmla="*/ 181 h 597"/>
                  <a:gd name="T110" fmla="*/ 26 w 499"/>
                  <a:gd name="T111" fmla="*/ 178 h 597"/>
                  <a:gd name="T112" fmla="*/ 20 w 499"/>
                  <a:gd name="T113" fmla="*/ 173 h 597"/>
                  <a:gd name="T114" fmla="*/ 17 w 499"/>
                  <a:gd name="T115" fmla="*/ 164 h 597"/>
                  <a:gd name="T116" fmla="*/ 27 w 499"/>
                  <a:gd name="T117" fmla="*/ 124 h 597"/>
                  <a:gd name="T118" fmla="*/ 60 w 499"/>
                  <a:gd name="T119" fmla="*/ 71 h 597"/>
                  <a:gd name="T120" fmla="*/ 105 w 499"/>
                  <a:gd name="T121" fmla="*/ 34 h 597"/>
                  <a:gd name="T122" fmla="*/ 160 w 499"/>
                  <a:gd name="T123" fmla="*/ 11 h 597"/>
                  <a:gd name="T124" fmla="*/ 221 w 499"/>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97">
                    <a:moveTo>
                      <a:pt x="308" y="310"/>
                    </a:moveTo>
                    <a:lnTo>
                      <a:pt x="282" y="311"/>
                    </a:lnTo>
                    <a:lnTo>
                      <a:pt x="258" y="312"/>
                    </a:lnTo>
                    <a:lnTo>
                      <a:pt x="234" y="318"/>
                    </a:lnTo>
                    <a:lnTo>
                      <a:pt x="211" y="325"/>
                    </a:lnTo>
                    <a:lnTo>
                      <a:pt x="191" y="335"/>
                    </a:lnTo>
                    <a:lnTo>
                      <a:pt x="176" y="348"/>
                    </a:lnTo>
                    <a:lnTo>
                      <a:pt x="163" y="366"/>
                    </a:lnTo>
                    <a:lnTo>
                      <a:pt x="155" y="389"/>
                    </a:lnTo>
                    <a:lnTo>
                      <a:pt x="152" y="416"/>
                    </a:lnTo>
                    <a:lnTo>
                      <a:pt x="155" y="441"/>
                    </a:lnTo>
                    <a:lnTo>
                      <a:pt x="163" y="461"/>
                    </a:lnTo>
                    <a:lnTo>
                      <a:pt x="176" y="478"/>
                    </a:lnTo>
                    <a:lnTo>
                      <a:pt x="194" y="488"/>
                    </a:lnTo>
                    <a:lnTo>
                      <a:pt x="216" y="491"/>
                    </a:lnTo>
                    <a:lnTo>
                      <a:pt x="237" y="488"/>
                    </a:lnTo>
                    <a:lnTo>
                      <a:pt x="257" y="478"/>
                    </a:lnTo>
                    <a:lnTo>
                      <a:pt x="274" y="464"/>
                    </a:lnTo>
                    <a:lnTo>
                      <a:pt x="288" y="444"/>
                    </a:lnTo>
                    <a:lnTo>
                      <a:pt x="301" y="417"/>
                    </a:lnTo>
                    <a:lnTo>
                      <a:pt x="306" y="390"/>
                    </a:lnTo>
                    <a:lnTo>
                      <a:pt x="308" y="362"/>
                    </a:lnTo>
                    <a:lnTo>
                      <a:pt x="308" y="332"/>
                    </a:lnTo>
                    <a:lnTo>
                      <a:pt x="308" y="310"/>
                    </a:lnTo>
                    <a:close/>
                    <a:moveTo>
                      <a:pt x="251" y="0"/>
                    </a:moveTo>
                    <a:lnTo>
                      <a:pt x="278" y="0"/>
                    </a:lnTo>
                    <a:lnTo>
                      <a:pt x="306" y="4"/>
                    </a:lnTo>
                    <a:lnTo>
                      <a:pt x="333" y="11"/>
                    </a:lnTo>
                    <a:lnTo>
                      <a:pt x="362" y="21"/>
                    </a:lnTo>
                    <a:lnTo>
                      <a:pt x="387" y="34"/>
                    </a:lnTo>
                    <a:lnTo>
                      <a:pt x="408" y="51"/>
                    </a:lnTo>
                    <a:lnTo>
                      <a:pt x="427" y="72"/>
                    </a:lnTo>
                    <a:lnTo>
                      <a:pt x="440" y="96"/>
                    </a:lnTo>
                    <a:lnTo>
                      <a:pt x="448" y="120"/>
                    </a:lnTo>
                    <a:lnTo>
                      <a:pt x="452" y="147"/>
                    </a:lnTo>
                    <a:lnTo>
                      <a:pt x="455" y="174"/>
                    </a:lnTo>
                    <a:lnTo>
                      <a:pt x="455" y="202"/>
                    </a:lnTo>
                    <a:lnTo>
                      <a:pt x="455" y="230"/>
                    </a:lnTo>
                    <a:lnTo>
                      <a:pt x="455" y="393"/>
                    </a:lnTo>
                    <a:lnTo>
                      <a:pt x="457" y="416"/>
                    </a:lnTo>
                    <a:lnTo>
                      <a:pt x="461" y="434"/>
                    </a:lnTo>
                    <a:lnTo>
                      <a:pt x="468" y="451"/>
                    </a:lnTo>
                    <a:lnTo>
                      <a:pt x="475" y="465"/>
                    </a:lnTo>
                    <a:lnTo>
                      <a:pt x="485" y="478"/>
                    </a:lnTo>
                    <a:lnTo>
                      <a:pt x="495" y="491"/>
                    </a:lnTo>
                    <a:lnTo>
                      <a:pt x="499" y="500"/>
                    </a:lnTo>
                    <a:lnTo>
                      <a:pt x="499" y="510"/>
                    </a:lnTo>
                    <a:lnTo>
                      <a:pt x="494" y="517"/>
                    </a:lnTo>
                    <a:lnTo>
                      <a:pt x="479" y="530"/>
                    </a:lnTo>
                    <a:lnTo>
                      <a:pt x="462" y="544"/>
                    </a:lnTo>
                    <a:lnTo>
                      <a:pt x="445" y="560"/>
                    </a:lnTo>
                    <a:lnTo>
                      <a:pt x="428" y="575"/>
                    </a:lnTo>
                    <a:lnTo>
                      <a:pt x="414" y="588"/>
                    </a:lnTo>
                    <a:lnTo>
                      <a:pt x="414" y="587"/>
                    </a:lnTo>
                    <a:lnTo>
                      <a:pt x="406" y="591"/>
                    </a:lnTo>
                    <a:lnTo>
                      <a:pt x="397" y="592"/>
                    </a:lnTo>
                    <a:lnTo>
                      <a:pt x="389" y="590"/>
                    </a:lnTo>
                    <a:lnTo>
                      <a:pt x="372" y="574"/>
                    </a:lnTo>
                    <a:lnTo>
                      <a:pt x="357" y="561"/>
                    </a:lnTo>
                    <a:lnTo>
                      <a:pt x="347" y="549"/>
                    </a:lnTo>
                    <a:lnTo>
                      <a:pt x="339" y="534"/>
                    </a:lnTo>
                    <a:lnTo>
                      <a:pt x="329" y="520"/>
                    </a:lnTo>
                    <a:lnTo>
                      <a:pt x="301" y="546"/>
                    </a:lnTo>
                    <a:lnTo>
                      <a:pt x="275" y="566"/>
                    </a:lnTo>
                    <a:lnTo>
                      <a:pt x="248" y="580"/>
                    </a:lnTo>
                    <a:lnTo>
                      <a:pt x="221" y="590"/>
                    </a:lnTo>
                    <a:lnTo>
                      <a:pt x="190" y="594"/>
                    </a:lnTo>
                    <a:lnTo>
                      <a:pt x="156" y="597"/>
                    </a:lnTo>
                    <a:lnTo>
                      <a:pt x="128" y="594"/>
                    </a:lnTo>
                    <a:lnTo>
                      <a:pt x="101" y="588"/>
                    </a:lnTo>
                    <a:lnTo>
                      <a:pt x="77" y="578"/>
                    </a:lnTo>
                    <a:lnTo>
                      <a:pt x="54" y="564"/>
                    </a:lnTo>
                    <a:lnTo>
                      <a:pt x="35" y="546"/>
                    </a:lnTo>
                    <a:lnTo>
                      <a:pt x="20" y="523"/>
                    </a:lnTo>
                    <a:lnTo>
                      <a:pt x="9" y="498"/>
                    </a:lnTo>
                    <a:lnTo>
                      <a:pt x="1" y="468"/>
                    </a:lnTo>
                    <a:lnTo>
                      <a:pt x="0" y="433"/>
                    </a:lnTo>
                    <a:lnTo>
                      <a:pt x="1" y="399"/>
                    </a:lnTo>
                    <a:lnTo>
                      <a:pt x="10" y="368"/>
                    </a:lnTo>
                    <a:lnTo>
                      <a:pt x="23" y="339"/>
                    </a:lnTo>
                    <a:lnTo>
                      <a:pt x="40" y="315"/>
                    </a:lnTo>
                    <a:lnTo>
                      <a:pt x="60" y="294"/>
                    </a:lnTo>
                    <a:lnTo>
                      <a:pt x="84" y="277"/>
                    </a:lnTo>
                    <a:lnTo>
                      <a:pt x="111" y="263"/>
                    </a:lnTo>
                    <a:lnTo>
                      <a:pt x="148" y="250"/>
                    </a:lnTo>
                    <a:lnTo>
                      <a:pt x="187" y="242"/>
                    </a:lnTo>
                    <a:lnTo>
                      <a:pt x="228" y="235"/>
                    </a:lnTo>
                    <a:lnTo>
                      <a:pt x="269" y="230"/>
                    </a:lnTo>
                    <a:lnTo>
                      <a:pt x="308" y="226"/>
                    </a:lnTo>
                    <a:lnTo>
                      <a:pt x="308" y="214"/>
                    </a:lnTo>
                    <a:lnTo>
                      <a:pt x="308" y="194"/>
                    </a:lnTo>
                    <a:lnTo>
                      <a:pt x="306" y="174"/>
                    </a:lnTo>
                    <a:lnTo>
                      <a:pt x="304" y="154"/>
                    </a:lnTo>
                    <a:lnTo>
                      <a:pt x="295" y="137"/>
                    </a:lnTo>
                    <a:lnTo>
                      <a:pt x="284" y="124"/>
                    </a:lnTo>
                    <a:lnTo>
                      <a:pt x="269" y="116"/>
                    </a:lnTo>
                    <a:lnTo>
                      <a:pt x="252" y="112"/>
                    </a:lnTo>
                    <a:lnTo>
                      <a:pt x="237" y="110"/>
                    </a:lnTo>
                    <a:lnTo>
                      <a:pt x="217" y="112"/>
                    </a:lnTo>
                    <a:lnTo>
                      <a:pt x="199" y="117"/>
                    </a:lnTo>
                    <a:lnTo>
                      <a:pt x="183" y="126"/>
                    </a:lnTo>
                    <a:lnTo>
                      <a:pt x="169" y="137"/>
                    </a:lnTo>
                    <a:lnTo>
                      <a:pt x="159" y="154"/>
                    </a:lnTo>
                    <a:lnTo>
                      <a:pt x="152" y="173"/>
                    </a:lnTo>
                    <a:lnTo>
                      <a:pt x="150" y="178"/>
                    </a:lnTo>
                    <a:lnTo>
                      <a:pt x="148" y="184"/>
                    </a:lnTo>
                    <a:lnTo>
                      <a:pt x="145" y="188"/>
                    </a:lnTo>
                    <a:lnTo>
                      <a:pt x="139" y="191"/>
                    </a:lnTo>
                    <a:lnTo>
                      <a:pt x="133" y="192"/>
                    </a:lnTo>
                    <a:lnTo>
                      <a:pt x="33" y="181"/>
                    </a:lnTo>
                    <a:lnTo>
                      <a:pt x="28" y="180"/>
                    </a:lnTo>
                    <a:lnTo>
                      <a:pt x="26" y="178"/>
                    </a:lnTo>
                    <a:lnTo>
                      <a:pt x="23" y="175"/>
                    </a:lnTo>
                    <a:lnTo>
                      <a:pt x="20" y="173"/>
                    </a:lnTo>
                    <a:lnTo>
                      <a:pt x="17" y="168"/>
                    </a:lnTo>
                    <a:lnTo>
                      <a:pt x="17" y="164"/>
                    </a:lnTo>
                    <a:lnTo>
                      <a:pt x="17" y="160"/>
                    </a:lnTo>
                    <a:lnTo>
                      <a:pt x="27" y="124"/>
                    </a:lnTo>
                    <a:lnTo>
                      <a:pt x="41" y="96"/>
                    </a:lnTo>
                    <a:lnTo>
                      <a:pt x="60" y="71"/>
                    </a:lnTo>
                    <a:lnTo>
                      <a:pt x="81" y="50"/>
                    </a:lnTo>
                    <a:lnTo>
                      <a:pt x="105" y="34"/>
                    </a:lnTo>
                    <a:lnTo>
                      <a:pt x="132" y="20"/>
                    </a:lnTo>
                    <a:lnTo>
                      <a:pt x="160" y="11"/>
                    </a:lnTo>
                    <a:lnTo>
                      <a:pt x="190"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87" name="Freeform 602"/>
              <p:cNvSpPr>
                <a:spLocks noEditPoints="1"/>
              </p:cNvSpPr>
              <p:nvPr/>
            </p:nvSpPr>
            <p:spPr bwMode="auto">
              <a:xfrm>
                <a:off x="841375" y="4364038"/>
                <a:ext cx="263525" cy="315913"/>
              </a:xfrm>
              <a:custGeom>
                <a:avLst/>
                <a:gdLst>
                  <a:gd name="T0" fmla="*/ 283 w 500"/>
                  <a:gd name="T1" fmla="*/ 311 h 597"/>
                  <a:gd name="T2" fmla="*/ 234 w 500"/>
                  <a:gd name="T3" fmla="*/ 318 h 597"/>
                  <a:gd name="T4" fmla="*/ 192 w 500"/>
                  <a:gd name="T5" fmla="*/ 335 h 597"/>
                  <a:gd name="T6" fmla="*/ 163 w 500"/>
                  <a:gd name="T7" fmla="*/ 366 h 597"/>
                  <a:gd name="T8" fmla="*/ 153 w 500"/>
                  <a:gd name="T9" fmla="*/ 416 h 597"/>
                  <a:gd name="T10" fmla="*/ 163 w 500"/>
                  <a:gd name="T11" fmla="*/ 461 h 597"/>
                  <a:gd name="T12" fmla="*/ 194 w 500"/>
                  <a:gd name="T13" fmla="*/ 488 h 597"/>
                  <a:gd name="T14" fmla="*/ 238 w 500"/>
                  <a:gd name="T15" fmla="*/ 488 h 597"/>
                  <a:gd name="T16" fmla="*/ 275 w 500"/>
                  <a:gd name="T17" fmla="*/ 464 h 597"/>
                  <a:gd name="T18" fmla="*/ 300 w 500"/>
                  <a:gd name="T19" fmla="*/ 417 h 597"/>
                  <a:gd name="T20" fmla="*/ 307 w 500"/>
                  <a:gd name="T21" fmla="*/ 362 h 597"/>
                  <a:gd name="T22" fmla="*/ 309 w 500"/>
                  <a:gd name="T23" fmla="*/ 310 h 597"/>
                  <a:gd name="T24" fmla="*/ 278 w 500"/>
                  <a:gd name="T25" fmla="*/ 0 h 597"/>
                  <a:gd name="T26" fmla="*/ 334 w 500"/>
                  <a:gd name="T27" fmla="*/ 11 h 597"/>
                  <a:gd name="T28" fmla="*/ 387 w 500"/>
                  <a:gd name="T29" fmla="*/ 34 h 597"/>
                  <a:gd name="T30" fmla="*/ 428 w 500"/>
                  <a:gd name="T31" fmla="*/ 72 h 597"/>
                  <a:gd name="T32" fmla="*/ 449 w 500"/>
                  <a:gd name="T33" fmla="*/ 120 h 597"/>
                  <a:gd name="T34" fmla="*/ 455 w 500"/>
                  <a:gd name="T35" fmla="*/ 174 h 597"/>
                  <a:gd name="T36" fmla="*/ 455 w 500"/>
                  <a:gd name="T37" fmla="*/ 230 h 597"/>
                  <a:gd name="T38" fmla="*/ 456 w 500"/>
                  <a:gd name="T39" fmla="*/ 416 h 597"/>
                  <a:gd name="T40" fmla="*/ 468 w 500"/>
                  <a:gd name="T41" fmla="*/ 451 h 597"/>
                  <a:gd name="T42" fmla="*/ 485 w 500"/>
                  <a:gd name="T43" fmla="*/ 478 h 597"/>
                  <a:gd name="T44" fmla="*/ 499 w 500"/>
                  <a:gd name="T45" fmla="*/ 500 h 597"/>
                  <a:gd name="T46" fmla="*/ 495 w 500"/>
                  <a:gd name="T47" fmla="*/ 517 h 597"/>
                  <a:gd name="T48" fmla="*/ 463 w 500"/>
                  <a:gd name="T49" fmla="*/ 544 h 597"/>
                  <a:gd name="T50" fmla="*/ 428 w 500"/>
                  <a:gd name="T51" fmla="*/ 575 h 597"/>
                  <a:gd name="T52" fmla="*/ 414 w 500"/>
                  <a:gd name="T53" fmla="*/ 587 h 597"/>
                  <a:gd name="T54" fmla="*/ 397 w 500"/>
                  <a:gd name="T55" fmla="*/ 592 h 597"/>
                  <a:gd name="T56" fmla="*/ 371 w 500"/>
                  <a:gd name="T57" fmla="*/ 574 h 597"/>
                  <a:gd name="T58" fmla="*/ 348 w 500"/>
                  <a:gd name="T59" fmla="*/ 549 h 597"/>
                  <a:gd name="T60" fmla="*/ 329 w 500"/>
                  <a:gd name="T61" fmla="*/ 520 h 597"/>
                  <a:gd name="T62" fmla="*/ 275 w 500"/>
                  <a:gd name="T63" fmla="*/ 566 h 597"/>
                  <a:gd name="T64" fmla="*/ 221 w 500"/>
                  <a:gd name="T65" fmla="*/ 590 h 597"/>
                  <a:gd name="T66" fmla="*/ 156 w 500"/>
                  <a:gd name="T67" fmla="*/ 597 h 597"/>
                  <a:gd name="T68" fmla="*/ 100 w 500"/>
                  <a:gd name="T69" fmla="*/ 588 h 597"/>
                  <a:gd name="T70" fmla="*/ 55 w 500"/>
                  <a:gd name="T71" fmla="*/ 564 h 597"/>
                  <a:gd name="T72" fmla="*/ 21 w 500"/>
                  <a:gd name="T73" fmla="*/ 523 h 597"/>
                  <a:gd name="T74" fmla="*/ 2 w 500"/>
                  <a:gd name="T75" fmla="*/ 468 h 597"/>
                  <a:gd name="T76" fmla="*/ 2 w 500"/>
                  <a:gd name="T77" fmla="*/ 399 h 597"/>
                  <a:gd name="T78" fmla="*/ 22 w 500"/>
                  <a:gd name="T79" fmla="*/ 339 h 597"/>
                  <a:gd name="T80" fmla="*/ 61 w 500"/>
                  <a:gd name="T81" fmla="*/ 294 h 597"/>
                  <a:gd name="T82" fmla="*/ 112 w 500"/>
                  <a:gd name="T83" fmla="*/ 263 h 597"/>
                  <a:gd name="T84" fmla="*/ 188 w 500"/>
                  <a:gd name="T85" fmla="*/ 242 h 597"/>
                  <a:gd name="T86" fmla="*/ 269 w 500"/>
                  <a:gd name="T87" fmla="*/ 230 h 597"/>
                  <a:gd name="T88" fmla="*/ 309 w 500"/>
                  <a:gd name="T89" fmla="*/ 214 h 597"/>
                  <a:gd name="T90" fmla="*/ 307 w 500"/>
                  <a:gd name="T91" fmla="*/ 174 h 597"/>
                  <a:gd name="T92" fmla="*/ 296 w 500"/>
                  <a:gd name="T93" fmla="*/ 137 h 597"/>
                  <a:gd name="T94" fmla="*/ 269 w 500"/>
                  <a:gd name="T95" fmla="*/ 116 h 597"/>
                  <a:gd name="T96" fmla="*/ 236 w 500"/>
                  <a:gd name="T97" fmla="*/ 110 h 597"/>
                  <a:gd name="T98" fmla="*/ 200 w 500"/>
                  <a:gd name="T99" fmla="*/ 117 h 597"/>
                  <a:gd name="T100" fmla="*/ 170 w 500"/>
                  <a:gd name="T101" fmla="*/ 137 h 597"/>
                  <a:gd name="T102" fmla="*/ 153 w 500"/>
                  <a:gd name="T103" fmla="*/ 173 h 597"/>
                  <a:gd name="T104" fmla="*/ 148 w 500"/>
                  <a:gd name="T105" fmla="*/ 184 h 597"/>
                  <a:gd name="T106" fmla="*/ 140 w 500"/>
                  <a:gd name="T107" fmla="*/ 191 h 597"/>
                  <a:gd name="T108" fmla="*/ 32 w 500"/>
                  <a:gd name="T109" fmla="*/ 181 h 597"/>
                  <a:gd name="T110" fmla="*/ 25 w 500"/>
                  <a:gd name="T111" fmla="*/ 178 h 597"/>
                  <a:gd name="T112" fmla="*/ 19 w 500"/>
                  <a:gd name="T113" fmla="*/ 173 h 597"/>
                  <a:gd name="T114" fmla="*/ 17 w 500"/>
                  <a:gd name="T115" fmla="*/ 164 h 597"/>
                  <a:gd name="T116" fmla="*/ 27 w 500"/>
                  <a:gd name="T117" fmla="*/ 124 h 597"/>
                  <a:gd name="T118" fmla="*/ 59 w 500"/>
                  <a:gd name="T119" fmla="*/ 71 h 597"/>
                  <a:gd name="T120" fmla="*/ 106 w 500"/>
                  <a:gd name="T121" fmla="*/ 34 h 597"/>
                  <a:gd name="T122" fmla="*/ 161 w 500"/>
                  <a:gd name="T123" fmla="*/ 11 h 597"/>
                  <a:gd name="T124" fmla="*/ 221 w 500"/>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597">
                    <a:moveTo>
                      <a:pt x="309" y="310"/>
                    </a:moveTo>
                    <a:lnTo>
                      <a:pt x="283" y="311"/>
                    </a:lnTo>
                    <a:lnTo>
                      <a:pt x="258" y="312"/>
                    </a:lnTo>
                    <a:lnTo>
                      <a:pt x="234" y="318"/>
                    </a:lnTo>
                    <a:lnTo>
                      <a:pt x="212" y="325"/>
                    </a:lnTo>
                    <a:lnTo>
                      <a:pt x="192" y="335"/>
                    </a:lnTo>
                    <a:lnTo>
                      <a:pt x="175" y="348"/>
                    </a:lnTo>
                    <a:lnTo>
                      <a:pt x="163" y="366"/>
                    </a:lnTo>
                    <a:lnTo>
                      <a:pt x="156" y="389"/>
                    </a:lnTo>
                    <a:lnTo>
                      <a:pt x="153" y="416"/>
                    </a:lnTo>
                    <a:lnTo>
                      <a:pt x="156" y="441"/>
                    </a:lnTo>
                    <a:lnTo>
                      <a:pt x="163" y="461"/>
                    </a:lnTo>
                    <a:lnTo>
                      <a:pt x="177" y="478"/>
                    </a:lnTo>
                    <a:lnTo>
                      <a:pt x="194" y="488"/>
                    </a:lnTo>
                    <a:lnTo>
                      <a:pt x="217" y="491"/>
                    </a:lnTo>
                    <a:lnTo>
                      <a:pt x="238" y="488"/>
                    </a:lnTo>
                    <a:lnTo>
                      <a:pt x="258" y="478"/>
                    </a:lnTo>
                    <a:lnTo>
                      <a:pt x="275" y="464"/>
                    </a:lnTo>
                    <a:lnTo>
                      <a:pt x="289" y="444"/>
                    </a:lnTo>
                    <a:lnTo>
                      <a:pt x="300" y="417"/>
                    </a:lnTo>
                    <a:lnTo>
                      <a:pt x="306" y="390"/>
                    </a:lnTo>
                    <a:lnTo>
                      <a:pt x="307" y="362"/>
                    </a:lnTo>
                    <a:lnTo>
                      <a:pt x="309" y="332"/>
                    </a:lnTo>
                    <a:lnTo>
                      <a:pt x="309" y="310"/>
                    </a:lnTo>
                    <a:close/>
                    <a:moveTo>
                      <a:pt x="251" y="0"/>
                    </a:moveTo>
                    <a:lnTo>
                      <a:pt x="278" y="0"/>
                    </a:lnTo>
                    <a:lnTo>
                      <a:pt x="306" y="4"/>
                    </a:lnTo>
                    <a:lnTo>
                      <a:pt x="334" y="11"/>
                    </a:lnTo>
                    <a:lnTo>
                      <a:pt x="361" y="21"/>
                    </a:lnTo>
                    <a:lnTo>
                      <a:pt x="387" y="34"/>
                    </a:lnTo>
                    <a:lnTo>
                      <a:pt x="409" y="51"/>
                    </a:lnTo>
                    <a:lnTo>
                      <a:pt x="428" y="72"/>
                    </a:lnTo>
                    <a:lnTo>
                      <a:pt x="441" y="96"/>
                    </a:lnTo>
                    <a:lnTo>
                      <a:pt x="449" y="120"/>
                    </a:lnTo>
                    <a:lnTo>
                      <a:pt x="453" y="147"/>
                    </a:lnTo>
                    <a:lnTo>
                      <a:pt x="455" y="174"/>
                    </a:lnTo>
                    <a:lnTo>
                      <a:pt x="455" y="202"/>
                    </a:lnTo>
                    <a:lnTo>
                      <a:pt x="455" y="230"/>
                    </a:lnTo>
                    <a:lnTo>
                      <a:pt x="455" y="393"/>
                    </a:lnTo>
                    <a:lnTo>
                      <a:pt x="456" y="416"/>
                    </a:lnTo>
                    <a:lnTo>
                      <a:pt x="460" y="434"/>
                    </a:lnTo>
                    <a:lnTo>
                      <a:pt x="468" y="451"/>
                    </a:lnTo>
                    <a:lnTo>
                      <a:pt x="476" y="465"/>
                    </a:lnTo>
                    <a:lnTo>
                      <a:pt x="485" y="478"/>
                    </a:lnTo>
                    <a:lnTo>
                      <a:pt x="495" y="491"/>
                    </a:lnTo>
                    <a:lnTo>
                      <a:pt x="499" y="500"/>
                    </a:lnTo>
                    <a:lnTo>
                      <a:pt x="500" y="510"/>
                    </a:lnTo>
                    <a:lnTo>
                      <a:pt x="495" y="517"/>
                    </a:lnTo>
                    <a:lnTo>
                      <a:pt x="480" y="530"/>
                    </a:lnTo>
                    <a:lnTo>
                      <a:pt x="463" y="544"/>
                    </a:lnTo>
                    <a:lnTo>
                      <a:pt x="445" y="560"/>
                    </a:lnTo>
                    <a:lnTo>
                      <a:pt x="428" y="575"/>
                    </a:lnTo>
                    <a:lnTo>
                      <a:pt x="414" y="588"/>
                    </a:lnTo>
                    <a:lnTo>
                      <a:pt x="414" y="587"/>
                    </a:lnTo>
                    <a:lnTo>
                      <a:pt x="405" y="591"/>
                    </a:lnTo>
                    <a:lnTo>
                      <a:pt x="397" y="592"/>
                    </a:lnTo>
                    <a:lnTo>
                      <a:pt x="390" y="590"/>
                    </a:lnTo>
                    <a:lnTo>
                      <a:pt x="371" y="574"/>
                    </a:lnTo>
                    <a:lnTo>
                      <a:pt x="358" y="561"/>
                    </a:lnTo>
                    <a:lnTo>
                      <a:pt x="348" y="549"/>
                    </a:lnTo>
                    <a:lnTo>
                      <a:pt x="339" y="534"/>
                    </a:lnTo>
                    <a:lnTo>
                      <a:pt x="329" y="520"/>
                    </a:lnTo>
                    <a:lnTo>
                      <a:pt x="302" y="546"/>
                    </a:lnTo>
                    <a:lnTo>
                      <a:pt x="275" y="566"/>
                    </a:lnTo>
                    <a:lnTo>
                      <a:pt x="249" y="580"/>
                    </a:lnTo>
                    <a:lnTo>
                      <a:pt x="221" y="590"/>
                    </a:lnTo>
                    <a:lnTo>
                      <a:pt x="191" y="594"/>
                    </a:lnTo>
                    <a:lnTo>
                      <a:pt x="156" y="597"/>
                    </a:lnTo>
                    <a:lnTo>
                      <a:pt x="127" y="594"/>
                    </a:lnTo>
                    <a:lnTo>
                      <a:pt x="100" y="588"/>
                    </a:lnTo>
                    <a:lnTo>
                      <a:pt x="76" y="578"/>
                    </a:lnTo>
                    <a:lnTo>
                      <a:pt x="55" y="564"/>
                    </a:lnTo>
                    <a:lnTo>
                      <a:pt x="36" y="546"/>
                    </a:lnTo>
                    <a:lnTo>
                      <a:pt x="21" y="523"/>
                    </a:lnTo>
                    <a:lnTo>
                      <a:pt x="10" y="498"/>
                    </a:lnTo>
                    <a:lnTo>
                      <a:pt x="2" y="468"/>
                    </a:lnTo>
                    <a:lnTo>
                      <a:pt x="0" y="433"/>
                    </a:lnTo>
                    <a:lnTo>
                      <a:pt x="2" y="399"/>
                    </a:lnTo>
                    <a:lnTo>
                      <a:pt x="10" y="368"/>
                    </a:lnTo>
                    <a:lnTo>
                      <a:pt x="22" y="339"/>
                    </a:lnTo>
                    <a:lnTo>
                      <a:pt x="39" y="315"/>
                    </a:lnTo>
                    <a:lnTo>
                      <a:pt x="61" y="294"/>
                    </a:lnTo>
                    <a:lnTo>
                      <a:pt x="85" y="277"/>
                    </a:lnTo>
                    <a:lnTo>
                      <a:pt x="112" y="263"/>
                    </a:lnTo>
                    <a:lnTo>
                      <a:pt x="147" y="250"/>
                    </a:lnTo>
                    <a:lnTo>
                      <a:pt x="188" y="242"/>
                    </a:lnTo>
                    <a:lnTo>
                      <a:pt x="229" y="235"/>
                    </a:lnTo>
                    <a:lnTo>
                      <a:pt x="269" y="230"/>
                    </a:lnTo>
                    <a:lnTo>
                      <a:pt x="309" y="226"/>
                    </a:lnTo>
                    <a:lnTo>
                      <a:pt x="309" y="214"/>
                    </a:lnTo>
                    <a:lnTo>
                      <a:pt x="309" y="194"/>
                    </a:lnTo>
                    <a:lnTo>
                      <a:pt x="307" y="174"/>
                    </a:lnTo>
                    <a:lnTo>
                      <a:pt x="303" y="154"/>
                    </a:lnTo>
                    <a:lnTo>
                      <a:pt x="296" y="137"/>
                    </a:lnTo>
                    <a:lnTo>
                      <a:pt x="283" y="124"/>
                    </a:lnTo>
                    <a:lnTo>
                      <a:pt x="269" y="116"/>
                    </a:lnTo>
                    <a:lnTo>
                      <a:pt x="253" y="112"/>
                    </a:lnTo>
                    <a:lnTo>
                      <a:pt x="236" y="110"/>
                    </a:lnTo>
                    <a:lnTo>
                      <a:pt x="217" y="112"/>
                    </a:lnTo>
                    <a:lnTo>
                      <a:pt x="200" y="117"/>
                    </a:lnTo>
                    <a:lnTo>
                      <a:pt x="183" y="126"/>
                    </a:lnTo>
                    <a:lnTo>
                      <a:pt x="170" y="137"/>
                    </a:lnTo>
                    <a:lnTo>
                      <a:pt x="158" y="154"/>
                    </a:lnTo>
                    <a:lnTo>
                      <a:pt x="153" y="173"/>
                    </a:lnTo>
                    <a:lnTo>
                      <a:pt x="151" y="178"/>
                    </a:lnTo>
                    <a:lnTo>
                      <a:pt x="148" y="184"/>
                    </a:lnTo>
                    <a:lnTo>
                      <a:pt x="144" y="188"/>
                    </a:lnTo>
                    <a:lnTo>
                      <a:pt x="140" y="191"/>
                    </a:lnTo>
                    <a:lnTo>
                      <a:pt x="134" y="192"/>
                    </a:lnTo>
                    <a:lnTo>
                      <a:pt x="32" y="181"/>
                    </a:lnTo>
                    <a:lnTo>
                      <a:pt x="29" y="180"/>
                    </a:lnTo>
                    <a:lnTo>
                      <a:pt x="25" y="178"/>
                    </a:lnTo>
                    <a:lnTo>
                      <a:pt x="22" y="175"/>
                    </a:lnTo>
                    <a:lnTo>
                      <a:pt x="19" y="173"/>
                    </a:lnTo>
                    <a:lnTo>
                      <a:pt x="18" y="168"/>
                    </a:lnTo>
                    <a:lnTo>
                      <a:pt x="17" y="164"/>
                    </a:lnTo>
                    <a:lnTo>
                      <a:pt x="17" y="160"/>
                    </a:lnTo>
                    <a:lnTo>
                      <a:pt x="27" y="124"/>
                    </a:lnTo>
                    <a:lnTo>
                      <a:pt x="41" y="96"/>
                    </a:lnTo>
                    <a:lnTo>
                      <a:pt x="59" y="71"/>
                    </a:lnTo>
                    <a:lnTo>
                      <a:pt x="80" y="50"/>
                    </a:lnTo>
                    <a:lnTo>
                      <a:pt x="106" y="34"/>
                    </a:lnTo>
                    <a:lnTo>
                      <a:pt x="133" y="20"/>
                    </a:lnTo>
                    <a:lnTo>
                      <a:pt x="161" y="11"/>
                    </a:lnTo>
                    <a:lnTo>
                      <a:pt x="191"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213" name="Group 1212"/>
          <p:cNvGrpSpPr/>
          <p:nvPr/>
        </p:nvGrpSpPr>
        <p:grpSpPr>
          <a:xfrm>
            <a:off x="2850910" y="4008432"/>
            <a:ext cx="365760" cy="340570"/>
            <a:chOff x="2850910" y="4008432"/>
            <a:chExt cx="365760" cy="340570"/>
          </a:xfrm>
        </p:grpSpPr>
        <p:grpSp>
          <p:nvGrpSpPr>
            <p:cNvPr id="1249" name="Group 1248"/>
            <p:cNvGrpSpPr/>
            <p:nvPr/>
          </p:nvGrpSpPr>
          <p:grpSpPr>
            <a:xfrm flipH="1">
              <a:off x="2976623" y="4171845"/>
              <a:ext cx="115499" cy="177157"/>
              <a:chOff x="8805681" y="1609849"/>
              <a:chExt cx="609598" cy="935036"/>
            </a:xfrm>
            <a:solidFill>
              <a:srgbClr val="FFC000"/>
            </a:solidFill>
          </p:grpSpPr>
          <p:sp>
            <p:nvSpPr>
              <p:cNvPr id="125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5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50" name="Picture 124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50910" y="4008432"/>
              <a:ext cx="365760" cy="122895"/>
            </a:xfrm>
            <a:prstGeom prst="rect">
              <a:avLst/>
            </a:prstGeom>
          </p:spPr>
        </p:pic>
      </p:grpSp>
      <p:grpSp>
        <p:nvGrpSpPr>
          <p:cNvPr id="1214" name="Group 1213"/>
          <p:cNvGrpSpPr/>
          <p:nvPr/>
        </p:nvGrpSpPr>
        <p:grpSpPr>
          <a:xfrm>
            <a:off x="6727155" y="2315316"/>
            <a:ext cx="365760" cy="338742"/>
            <a:chOff x="6727155" y="2315316"/>
            <a:chExt cx="365760" cy="338742"/>
          </a:xfrm>
        </p:grpSpPr>
        <p:grpSp>
          <p:nvGrpSpPr>
            <p:cNvPr id="1245" name="Group 1244"/>
            <p:cNvGrpSpPr/>
            <p:nvPr/>
          </p:nvGrpSpPr>
          <p:grpSpPr>
            <a:xfrm flipH="1">
              <a:off x="6853385" y="2476901"/>
              <a:ext cx="115499" cy="177157"/>
              <a:chOff x="8805681" y="1609849"/>
              <a:chExt cx="609598" cy="935036"/>
            </a:xfrm>
            <a:solidFill>
              <a:srgbClr val="FFC000"/>
            </a:solidFill>
          </p:grpSpPr>
          <p:sp>
            <p:nvSpPr>
              <p:cNvPr id="1247"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48"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46" name="Picture 124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27155" y="2315316"/>
              <a:ext cx="365760" cy="122895"/>
            </a:xfrm>
            <a:prstGeom prst="rect">
              <a:avLst/>
            </a:prstGeom>
          </p:spPr>
        </p:pic>
      </p:grpSp>
      <p:grpSp>
        <p:nvGrpSpPr>
          <p:cNvPr id="1215" name="Group 1214"/>
          <p:cNvGrpSpPr/>
          <p:nvPr/>
        </p:nvGrpSpPr>
        <p:grpSpPr>
          <a:xfrm>
            <a:off x="4485318" y="2087879"/>
            <a:ext cx="640080" cy="292777"/>
            <a:chOff x="4485318" y="2087879"/>
            <a:chExt cx="640080" cy="292777"/>
          </a:xfrm>
        </p:grpSpPr>
        <p:grpSp>
          <p:nvGrpSpPr>
            <p:cNvPr id="1241" name="Group 1240"/>
            <p:cNvGrpSpPr/>
            <p:nvPr/>
          </p:nvGrpSpPr>
          <p:grpSpPr>
            <a:xfrm flipH="1">
              <a:off x="4748962" y="2203499"/>
              <a:ext cx="115499" cy="177157"/>
              <a:chOff x="8805681" y="1609849"/>
              <a:chExt cx="609598" cy="935036"/>
            </a:xfrm>
            <a:solidFill>
              <a:srgbClr val="FFC000"/>
            </a:solidFill>
          </p:grpSpPr>
          <p:sp>
            <p:nvSpPr>
              <p:cNvPr id="124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4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42" name="Picture 124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85318" y="2087879"/>
              <a:ext cx="640080" cy="72511"/>
            </a:xfrm>
            <a:prstGeom prst="rect">
              <a:avLst/>
            </a:prstGeom>
          </p:spPr>
        </p:pic>
      </p:grpSp>
      <p:grpSp>
        <p:nvGrpSpPr>
          <p:cNvPr id="1217" name="Group 1216"/>
          <p:cNvGrpSpPr/>
          <p:nvPr/>
        </p:nvGrpSpPr>
        <p:grpSpPr>
          <a:xfrm>
            <a:off x="5168237" y="2196707"/>
            <a:ext cx="592182" cy="334370"/>
            <a:chOff x="5168237" y="2196707"/>
            <a:chExt cx="592182" cy="334370"/>
          </a:xfrm>
        </p:grpSpPr>
        <p:grpSp>
          <p:nvGrpSpPr>
            <p:cNvPr id="1233" name="Group 1232"/>
            <p:cNvGrpSpPr/>
            <p:nvPr/>
          </p:nvGrpSpPr>
          <p:grpSpPr>
            <a:xfrm flipH="1">
              <a:off x="5408667" y="2353920"/>
              <a:ext cx="115499" cy="177157"/>
              <a:chOff x="8805681" y="1609849"/>
              <a:chExt cx="609598" cy="935036"/>
            </a:xfrm>
            <a:solidFill>
              <a:srgbClr val="FFC000"/>
            </a:solidFill>
          </p:grpSpPr>
          <p:sp>
            <p:nvSpPr>
              <p:cNvPr id="1235"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36"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34" name="Picture 123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68237" y="2196707"/>
              <a:ext cx="592182" cy="146304"/>
            </a:xfrm>
            <a:prstGeom prst="rect">
              <a:avLst/>
            </a:prstGeom>
          </p:spPr>
        </p:pic>
      </p:grpSp>
      <p:grpSp>
        <p:nvGrpSpPr>
          <p:cNvPr id="1218" name="Group 1217"/>
          <p:cNvGrpSpPr/>
          <p:nvPr/>
        </p:nvGrpSpPr>
        <p:grpSpPr>
          <a:xfrm>
            <a:off x="2212538" y="2341128"/>
            <a:ext cx="478121" cy="332470"/>
            <a:chOff x="2212538" y="2341128"/>
            <a:chExt cx="478121" cy="332470"/>
          </a:xfrm>
        </p:grpSpPr>
        <p:grpSp>
          <p:nvGrpSpPr>
            <p:cNvPr id="1229" name="Group 1228"/>
            <p:cNvGrpSpPr/>
            <p:nvPr/>
          </p:nvGrpSpPr>
          <p:grpSpPr>
            <a:xfrm flipH="1">
              <a:off x="2396985" y="2496441"/>
              <a:ext cx="115499" cy="177157"/>
              <a:chOff x="8805681" y="1609849"/>
              <a:chExt cx="609598" cy="935036"/>
            </a:xfrm>
            <a:solidFill>
              <a:srgbClr val="FFC000"/>
            </a:solidFill>
          </p:grpSpPr>
          <p:sp>
            <p:nvSpPr>
              <p:cNvPr id="123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3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30" name="Picture 122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12538" y="2341128"/>
              <a:ext cx="478121" cy="118574"/>
            </a:xfrm>
            <a:prstGeom prst="rect">
              <a:avLst/>
            </a:prstGeom>
          </p:spPr>
        </p:pic>
      </p:grpSp>
      <p:grpSp>
        <p:nvGrpSpPr>
          <p:cNvPr id="1219" name="Group 1218"/>
          <p:cNvGrpSpPr/>
          <p:nvPr/>
        </p:nvGrpSpPr>
        <p:grpSpPr>
          <a:xfrm>
            <a:off x="2694543" y="3198017"/>
            <a:ext cx="478121" cy="343925"/>
            <a:chOff x="2694543" y="3198017"/>
            <a:chExt cx="478121" cy="343925"/>
          </a:xfrm>
        </p:grpSpPr>
        <p:grpSp>
          <p:nvGrpSpPr>
            <p:cNvPr id="1225" name="Group 1224"/>
            <p:cNvGrpSpPr/>
            <p:nvPr/>
          </p:nvGrpSpPr>
          <p:grpSpPr>
            <a:xfrm flipH="1">
              <a:off x="2876425" y="3364785"/>
              <a:ext cx="115499" cy="177157"/>
              <a:chOff x="8805681" y="1609849"/>
              <a:chExt cx="609598" cy="935036"/>
            </a:xfrm>
            <a:solidFill>
              <a:srgbClr val="FFC000"/>
            </a:solidFill>
          </p:grpSpPr>
          <p:sp>
            <p:nvSpPr>
              <p:cNvPr id="1227"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ysClr val="windowText" lastClr="000000"/>
                  </a:solidFill>
                  <a:latin typeface="MS PGothic" charset="-128"/>
                  <a:ea typeface="MS PGothic" charset="-128"/>
                  <a:cs typeface="MS PGothic" charset="-128"/>
                </a:endParaRPr>
              </a:p>
            </p:txBody>
          </p:sp>
          <p:sp>
            <p:nvSpPr>
              <p:cNvPr id="1228"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26" name="Picture 122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94543" y="3198017"/>
              <a:ext cx="478121" cy="118574"/>
            </a:xfrm>
            <a:prstGeom prst="rect">
              <a:avLst/>
            </a:prstGeom>
          </p:spPr>
        </p:pic>
      </p:grpSp>
      <p:grpSp>
        <p:nvGrpSpPr>
          <p:cNvPr id="1220" name="Group 1219"/>
          <p:cNvGrpSpPr/>
          <p:nvPr/>
        </p:nvGrpSpPr>
        <p:grpSpPr>
          <a:xfrm>
            <a:off x="4514672" y="2915469"/>
            <a:ext cx="640080" cy="296042"/>
            <a:chOff x="4514672" y="2915469"/>
            <a:chExt cx="640080" cy="296042"/>
          </a:xfrm>
        </p:grpSpPr>
        <p:grpSp>
          <p:nvGrpSpPr>
            <p:cNvPr id="1221" name="Group 1220"/>
            <p:cNvGrpSpPr/>
            <p:nvPr/>
          </p:nvGrpSpPr>
          <p:grpSpPr>
            <a:xfrm flipH="1">
              <a:off x="4779082" y="3034354"/>
              <a:ext cx="115499" cy="177157"/>
              <a:chOff x="8805681" y="1609849"/>
              <a:chExt cx="609598" cy="935036"/>
            </a:xfrm>
            <a:solidFill>
              <a:srgbClr val="FFC000"/>
            </a:solidFill>
          </p:grpSpPr>
          <p:sp>
            <p:nvSpPr>
              <p:cNvPr id="122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2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222" name="Picture 122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4672" y="2915469"/>
              <a:ext cx="640080" cy="72511"/>
            </a:xfrm>
            <a:prstGeom prst="rect">
              <a:avLst/>
            </a:prstGeom>
          </p:spPr>
        </p:pic>
      </p:grpSp>
      <p:grpSp>
        <p:nvGrpSpPr>
          <p:cNvPr id="1216" name="Group 1215"/>
          <p:cNvGrpSpPr/>
          <p:nvPr/>
        </p:nvGrpSpPr>
        <p:grpSpPr>
          <a:xfrm>
            <a:off x="2320585" y="2688157"/>
            <a:ext cx="592182" cy="306439"/>
            <a:chOff x="2361774" y="2679919"/>
            <a:chExt cx="592182" cy="306439"/>
          </a:xfrm>
        </p:grpSpPr>
        <p:pic>
          <p:nvPicPr>
            <p:cNvPr id="1237" name="Picture 123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61774" y="2679919"/>
              <a:ext cx="592182" cy="146304"/>
            </a:xfrm>
            <a:prstGeom prst="rect">
              <a:avLst/>
            </a:prstGeom>
          </p:spPr>
        </p:pic>
        <p:grpSp>
          <p:nvGrpSpPr>
            <p:cNvPr id="1238" name="Group 1237"/>
            <p:cNvGrpSpPr/>
            <p:nvPr/>
          </p:nvGrpSpPr>
          <p:grpSpPr>
            <a:xfrm flipH="1">
              <a:off x="2601924" y="2809201"/>
              <a:ext cx="115499" cy="177157"/>
              <a:chOff x="8805681" y="1609849"/>
              <a:chExt cx="609598" cy="935036"/>
            </a:xfrm>
            <a:solidFill>
              <a:srgbClr val="FFC000"/>
            </a:solidFill>
          </p:grpSpPr>
          <p:sp>
            <p:nvSpPr>
              <p:cNvPr id="123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24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grpSp>
        <p:nvGrpSpPr>
          <p:cNvPr id="1463" name="Group 1462"/>
          <p:cNvGrpSpPr/>
          <p:nvPr/>
        </p:nvGrpSpPr>
        <p:grpSpPr>
          <a:xfrm>
            <a:off x="1975843" y="3533191"/>
            <a:ext cx="1913616" cy="780198"/>
            <a:chOff x="1973889" y="3529283"/>
            <a:chExt cx="1913616" cy="780198"/>
          </a:xfrm>
        </p:grpSpPr>
        <p:sp>
          <p:nvSpPr>
            <p:cNvPr id="1461" name="Arc 1460"/>
            <p:cNvSpPr/>
            <p:nvPr/>
          </p:nvSpPr>
          <p:spPr>
            <a:xfrm>
              <a:off x="1973889" y="3529283"/>
              <a:ext cx="1913616" cy="780198"/>
            </a:xfrm>
            <a:prstGeom prst="arc">
              <a:avLst>
                <a:gd name="adj1" fmla="val 16200000"/>
                <a:gd name="adj2" fmla="val 17142839"/>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62" name="Arc 1461"/>
            <p:cNvSpPr/>
            <p:nvPr/>
          </p:nvSpPr>
          <p:spPr>
            <a:xfrm>
              <a:off x="1973889" y="3529283"/>
              <a:ext cx="1913616" cy="780198"/>
            </a:xfrm>
            <a:prstGeom prst="arc">
              <a:avLst>
                <a:gd name="adj1" fmla="val 19418323"/>
                <a:gd name="adj2" fmla="val 0"/>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1470" name="Group 1469"/>
          <p:cNvGrpSpPr/>
          <p:nvPr/>
        </p:nvGrpSpPr>
        <p:grpSpPr>
          <a:xfrm>
            <a:off x="3784580" y="3462754"/>
            <a:ext cx="4206240" cy="2651760"/>
            <a:chOff x="3784580" y="3462754"/>
            <a:chExt cx="4206240" cy="2651760"/>
          </a:xfrm>
        </p:grpSpPr>
        <p:sp>
          <p:nvSpPr>
            <p:cNvPr id="1467" name="Arc 1466"/>
            <p:cNvSpPr/>
            <p:nvPr/>
          </p:nvSpPr>
          <p:spPr>
            <a:xfrm>
              <a:off x="3784580" y="3462754"/>
              <a:ext cx="4206240" cy="2651760"/>
            </a:xfrm>
            <a:prstGeom prst="arc">
              <a:avLst>
                <a:gd name="adj1" fmla="val 12681721"/>
                <a:gd name="adj2" fmla="val 13052501"/>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68" name="Arc 1467"/>
            <p:cNvSpPr/>
            <p:nvPr/>
          </p:nvSpPr>
          <p:spPr>
            <a:xfrm>
              <a:off x="3784580" y="3462754"/>
              <a:ext cx="4206240" cy="2651760"/>
            </a:xfrm>
            <a:prstGeom prst="arc">
              <a:avLst>
                <a:gd name="adj1" fmla="val 14293518"/>
                <a:gd name="adj2" fmla="val 18742327"/>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69" name="Arc 1468"/>
            <p:cNvSpPr/>
            <p:nvPr/>
          </p:nvSpPr>
          <p:spPr>
            <a:xfrm>
              <a:off x="3784580" y="3462754"/>
              <a:ext cx="4206240" cy="2651760"/>
            </a:xfrm>
            <a:prstGeom prst="arc">
              <a:avLst>
                <a:gd name="adj1" fmla="val 19433752"/>
                <a:gd name="adj2" fmla="val 20474081"/>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2593" name="Group 2592"/>
          <p:cNvGrpSpPr/>
          <p:nvPr/>
        </p:nvGrpSpPr>
        <p:grpSpPr>
          <a:xfrm>
            <a:off x="3499687" y="3683657"/>
            <a:ext cx="4206240" cy="2286000"/>
            <a:chOff x="3499687" y="3683657"/>
            <a:chExt cx="4206240" cy="2286000"/>
          </a:xfrm>
        </p:grpSpPr>
        <p:sp>
          <p:nvSpPr>
            <p:cNvPr id="1472" name="Arc 1471"/>
            <p:cNvSpPr/>
            <p:nvPr/>
          </p:nvSpPr>
          <p:spPr>
            <a:xfrm>
              <a:off x="3499687" y="3683657"/>
              <a:ext cx="4206240" cy="2286000"/>
            </a:xfrm>
            <a:prstGeom prst="arc">
              <a:avLst>
                <a:gd name="adj1" fmla="val 13045491"/>
                <a:gd name="adj2" fmla="val 13706772"/>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73" name="Arc 1472"/>
            <p:cNvSpPr/>
            <p:nvPr/>
          </p:nvSpPr>
          <p:spPr>
            <a:xfrm>
              <a:off x="3499687" y="3683657"/>
              <a:ext cx="4206240" cy="2286000"/>
            </a:xfrm>
            <a:prstGeom prst="arc">
              <a:avLst>
                <a:gd name="adj1" fmla="val 15037963"/>
                <a:gd name="adj2" fmla="val 19697374"/>
              </a:avLst>
            </a:pr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2598" name="Group 2597"/>
          <p:cNvGrpSpPr/>
          <p:nvPr/>
        </p:nvGrpSpPr>
        <p:grpSpPr>
          <a:xfrm>
            <a:off x="4025038" y="2010088"/>
            <a:ext cx="2339741" cy="2127131"/>
            <a:chOff x="4025038" y="2010088"/>
            <a:chExt cx="2339741" cy="2127131"/>
          </a:xfrm>
        </p:grpSpPr>
        <p:sp>
          <p:nvSpPr>
            <p:cNvPr id="1476" name="Freeform: Shape 18"/>
            <p:cNvSpPr/>
            <p:nvPr/>
          </p:nvSpPr>
          <p:spPr>
            <a:xfrm>
              <a:off x="4661668" y="2371085"/>
              <a:ext cx="639211" cy="484708"/>
            </a:xfrm>
            <a:custGeom>
              <a:avLst/>
              <a:gdLst>
                <a:gd name="connsiteX0" fmla="*/ 5740 w 5740"/>
                <a:gd name="connsiteY0" fmla="*/ 10 h 8466"/>
                <a:gd name="connsiteX1" fmla="*/ 0 w 5740"/>
                <a:gd name="connsiteY1" fmla="*/ 8466 h 8466"/>
                <a:gd name="connsiteX0" fmla="*/ 10000 w 10000"/>
                <a:gd name="connsiteY0" fmla="*/ 0 h 9988"/>
                <a:gd name="connsiteX1" fmla="*/ 0 w 10000"/>
                <a:gd name="connsiteY1" fmla="*/ 9988 h 9988"/>
                <a:gd name="connsiteX0" fmla="*/ 5490 w 5490"/>
                <a:gd name="connsiteY0" fmla="*/ 1477 h 4527"/>
                <a:gd name="connsiteX1" fmla="*/ 0 w 5490"/>
                <a:gd name="connsiteY1" fmla="*/ 4527 h 4527"/>
                <a:gd name="connsiteX0" fmla="*/ 10000 w 10000"/>
                <a:gd name="connsiteY0" fmla="*/ 0 h 6737"/>
                <a:gd name="connsiteX1" fmla="*/ 0 w 10000"/>
                <a:gd name="connsiteY1" fmla="*/ 6737 h 6737"/>
                <a:gd name="connsiteX0" fmla="*/ 9089 w 9089"/>
                <a:gd name="connsiteY0" fmla="*/ 0 h 9407"/>
                <a:gd name="connsiteX1" fmla="*/ 0 w 9089"/>
                <a:gd name="connsiteY1" fmla="*/ 9407 h 9407"/>
                <a:gd name="connsiteX0" fmla="*/ 8868 w 8868"/>
                <a:gd name="connsiteY0" fmla="*/ 0 h 8446"/>
                <a:gd name="connsiteX1" fmla="*/ 0 w 8868"/>
                <a:gd name="connsiteY1" fmla="*/ 8446 h 8446"/>
                <a:gd name="connsiteX0" fmla="*/ 10000 w 10000"/>
                <a:gd name="connsiteY0" fmla="*/ 0 h 10000"/>
                <a:gd name="connsiteX1" fmla="*/ 0 w 10000"/>
                <a:gd name="connsiteY1" fmla="*/ 10000 h 10000"/>
                <a:gd name="connsiteX0" fmla="*/ 10756 w 10756"/>
                <a:gd name="connsiteY0" fmla="*/ 0 h 11121"/>
                <a:gd name="connsiteX1" fmla="*/ 0 w 10756"/>
                <a:gd name="connsiteY1" fmla="*/ 11121 h 11121"/>
              </a:gdLst>
              <a:ahLst/>
              <a:cxnLst>
                <a:cxn ang="0">
                  <a:pos x="connsiteX0" y="connsiteY0"/>
                </a:cxn>
                <a:cxn ang="0">
                  <a:pos x="connsiteX1" y="connsiteY1"/>
                </a:cxn>
              </a:cxnLst>
              <a:rect l="l" t="t" r="r" b="b"/>
              <a:pathLst>
                <a:path w="10756" h="11121">
                  <a:moveTo>
                    <a:pt x="10756" y="0"/>
                  </a:moveTo>
                  <a:cubicBezTo>
                    <a:pt x="10756" y="0"/>
                    <a:pt x="5965" y="3293"/>
                    <a:pt x="0" y="11121"/>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07" name="Freeform: Shape 18"/>
            <p:cNvSpPr/>
            <p:nvPr/>
          </p:nvSpPr>
          <p:spPr>
            <a:xfrm>
              <a:off x="4025038" y="3063487"/>
              <a:ext cx="460729" cy="1073732"/>
            </a:xfrm>
            <a:custGeom>
              <a:avLst/>
              <a:gdLst>
                <a:gd name="connsiteX0" fmla="*/ 5740 w 5740"/>
                <a:gd name="connsiteY0" fmla="*/ 10 h 8466"/>
                <a:gd name="connsiteX1" fmla="*/ 0 w 5740"/>
                <a:gd name="connsiteY1" fmla="*/ 8466 h 8466"/>
                <a:gd name="connsiteX0" fmla="*/ 10000 w 10000"/>
                <a:gd name="connsiteY0" fmla="*/ 0 h 9988"/>
                <a:gd name="connsiteX1" fmla="*/ 0 w 10000"/>
                <a:gd name="connsiteY1" fmla="*/ 9988 h 9988"/>
                <a:gd name="connsiteX0" fmla="*/ 3737 w 3737"/>
                <a:gd name="connsiteY0" fmla="*/ 160 h 6342"/>
                <a:gd name="connsiteX1" fmla="*/ 0 w 3737"/>
                <a:gd name="connsiteY1" fmla="*/ 6342 h 6342"/>
                <a:gd name="connsiteX0" fmla="*/ 10000 w 10000"/>
                <a:gd name="connsiteY0" fmla="*/ 0 h 9748"/>
                <a:gd name="connsiteX1" fmla="*/ 0 w 10000"/>
                <a:gd name="connsiteY1" fmla="*/ 9748 h 9748"/>
                <a:gd name="connsiteX0" fmla="*/ 10000 w 10000"/>
                <a:gd name="connsiteY0" fmla="*/ 0 h 10104"/>
                <a:gd name="connsiteX1" fmla="*/ 0 w 10000"/>
                <a:gd name="connsiteY1" fmla="*/ 10104 h 10104"/>
                <a:gd name="connsiteX0" fmla="*/ 10000 w 10000"/>
                <a:gd name="connsiteY0" fmla="*/ 0 h 10104"/>
                <a:gd name="connsiteX1" fmla="*/ 0 w 10000"/>
                <a:gd name="connsiteY1" fmla="*/ 10104 h 10104"/>
                <a:gd name="connsiteX0" fmla="*/ 9180 w 9180"/>
                <a:gd name="connsiteY0" fmla="*/ 0 h 9656"/>
                <a:gd name="connsiteX1" fmla="*/ 0 w 9180"/>
                <a:gd name="connsiteY1" fmla="*/ 9656 h 9656"/>
              </a:gdLst>
              <a:ahLst/>
              <a:cxnLst>
                <a:cxn ang="0">
                  <a:pos x="connsiteX0" y="connsiteY0"/>
                </a:cxn>
                <a:cxn ang="0">
                  <a:pos x="connsiteX1" y="connsiteY1"/>
                </a:cxn>
              </a:cxnLst>
              <a:rect l="l" t="t" r="r" b="b"/>
              <a:pathLst>
                <a:path w="9180" h="9656">
                  <a:moveTo>
                    <a:pt x="9180" y="0"/>
                  </a:moveTo>
                  <a:cubicBezTo>
                    <a:pt x="9180" y="0"/>
                    <a:pt x="4532" y="1441"/>
                    <a:pt x="0" y="9656"/>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75" name="Freeform: Shape 18"/>
            <p:cNvSpPr/>
            <p:nvPr/>
          </p:nvSpPr>
          <p:spPr>
            <a:xfrm>
              <a:off x="5785432" y="2010088"/>
              <a:ext cx="579347" cy="147157"/>
            </a:xfrm>
            <a:custGeom>
              <a:avLst/>
              <a:gdLst>
                <a:gd name="connsiteX0" fmla="*/ 2893 w 2893"/>
                <a:gd name="connsiteY0" fmla="*/ 3456 h 4260"/>
                <a:gd name="connsiteX1" fmla="*/ 0 w 2893"/>
                <a:gd name="connsiteY1" fmla="*/ 4260 h 4260"/>
                <a:gd name="connsiteX0" fmla="*/ 10000 w 10000"/>
                <a:gd name="connsiteY0" fmla="*/ 0 h 1887"/>
                <a:gd name="connsiteX1" fmla="*/ 0 w 10000"/>
                <a:gd name="connsiteY1" fmla="*/ 1887 h 1887"/>
                <a:gd name="connsiteX0" fmla="*/ 8559 w 8559"/>
                <a:gd name="connsiteY0" fmla="*/ 0 h 8606"/>
                <a:gd name="connsiteX1" fmla="*/ 0 w 8559"/>
                <a:gd name="connsiteY1" fmla="*/ 8606 h 8606"/>
              </a:gdLst>
              <a:ahLst/>
              <a:cxnLst>
                <a:cxn ang="0">
                  <a:pos x="connsiteX0" y="connsiteY0"/>
                </a:cxn>
                <a:cxn ang="0">
                  <a:pos x="connsiteX1" y="connsiteY1"/>
                </a:cxn>
              </a:cxnLst>
              <a:rect l="l" t="t" r="r" b="b"/>
              <a:pathLst>
                <a:path w="8559" h="8606">
                  <a:moveTo>
                    <a:pt x="8559" y="0"/>
                  </a:moveTo>
                  <a:cubicBezTo>
                    <a:pt x="8559" y="0"/>
                    <a:pt x="6099" y="646"/>
                    <a:pt x="0" y="8606"/>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2599" name="Group 2598"/>
          <p:cNvGrpSpPr/>
          <p:nvPr/>
        </p:nvGrpSpPr>
        <p:grpSpPr>
          <a:xfrm>
            <a:off x="4000539" y="2375618"/>
            <a:ext cx="805143" cy="1761602"/>
            <a:chOff x="4000539" y="2375618"/>
            <a:chExt cx="805143" cy="1761602"/>
          </a:xfrm>
        </p:grpSpPr>
        <p:sp>
          <p:nvSpPr>
            <p:cNvPr id="1478" name="Freeform: Shape 12"/>
            <p:cNvSpPr/>
            <p:nvPr/>
          </p:nvSpPr>
          <p:spPr>
            <a:xfrm>
              <a:off x="4000539" y="2913181"/>
              <a:ext cx="428097" cy="1224039"/>
            </a:xfrm>
            <a:custGeom>
              <a:avLst/>
              <a:gdLst>
                <a:gd name="connsiteX0" fmla="*/ 5708 w 5708"/>
                <a:gd name="connsiteY0" fmla="*/ 0 h 7109"/>
                <a:gd name="connsiteX1" fmla="*/ 0 w 5708"/>
                <a:gd name="connsiteY1" fmla="*/ 7109 h 7109"/>
                <a:gd name="connsiteX0" fmla="*/ 10000 w 10000"/>
                <a:gd name="connsiteY0" fmla="*/ 0 h 10000"/>
                <a:gd name="connsiteX1" fmla="*/ 0 w 10000"/>
                <a:gd name="connsiteY1" fmla="*/ 10000 h 10000"/>
                <a:gd name="connsiteX0" fmla="*/ 10000 w 10000"/>
                <a:gd name="connsiteY0" fmla="*/ 0 h 10000"/>
                <a:gd name="connsiteX1" fmla="*/ 0 w 10000"/>
                <a:gd name="connsiteY1" fmla="*/ 10000 h 10000"/>
                <a:gd name="connsiteX0" fmla="*/ 9914 w 9914"/>
                <a:gd name="connsiteY0" fmla="*/ 0 h 10062"/>
                <a:gd name="connsiteX1" fmla="*/ 0 w 9914"/>
                <a:gd name="connsiteY1" fmla="*/ 10062 h 10062"/>
                <a:gd name="connsiteX0" fmla="*/ 10000 w 10000"/>
                <a:gd name="connsiteY0" fmla="*/ 0 h 10000"/>
                <a:gd name="connsiteX1" fmla="*/ 0 w 10000"/>
                <a:gd name="connsiteY1" fmla="*/ 10000 h 10000"/>
                <a:gd name="connsiteX0" fmla="*/ 10262 w 10262"/>
                <a:gd name="connsiteY0" fmla="*/ 0 h 10092"/>
                <a:gd name="connsiteX1" fmla="*/ 0 w 10262"/>
                <a:gd name="connsiteY1" fmla="*/ 10092 h 10092"/>
                <a:gd name="connsiteX0" fmla="*/ 10262 w 10262"/>
                <a:gd name="connsiteY0" fmla="*/ 0 h 10092"/>
                <a:gd name="connsiteX1" fmla="*/ 0 w 10262"/>
                <a:gd name="connsiteY1" fmla="*/ 10092 h 10092"/>
                <a:gd name="connsiteX0" fmla="*/ 9674 w 9674"/>
                <a:gd name="connsiteY0" fmla="*/ 0 h 9714"/>
                <a:gd name="connsiteX1" fmla="*/ 0 w 9674"/>
                <a:gd name="connsiteY1" fmla="*/ 9714 h 9714"/>
              </a:gdLst>
              <a:ahLst/>
              <a:cxnLst>
                <a:cxn ang="0">
                  <a:pos x="connsiteX0" y="connsiteY0"/>
                </a:cxn>
                <a:cxn ang="0">
                  <a:pos x="connsiteX1" y="connsiteY1"/>
                </a:cxn>
              </a:cxnLst>
              <a:rect l="l" t="t" r="r" b="b"/>
              <a:pathLst>
                <a:path w="9674" h="9714">
                  <a:moveTo>
                    <a:pt x="9674" y="0"/>
                  </a:moveTo>
                  <a:cubicBezTo>
                    <a:pt x="9674" y="0"/>
                    <a:pt x="4137" y="2639"/>
                    <a:pt x="0" y="9714"/>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79" name="Freeform: Shape 12"/>
            <p:cNvSpPr/>
            <p:nvPr/>
          </p:nvSpPr>
          <p:spPr>
            <a:xfrm>
              <a:off x="4550832" y="2375618"/>
              <a:ext cx="254850" cy="357518"/>
            </a:xfrm>
            <a:custGeom>
              <a:avLst/>
              <a:gdLst>
                <a:gd name="connsiteX0" fmla="*/ 3339 w 3339"/>
                <a:gd name="connsiteY0" fmla="*/ 1136 h 3207"/>
                <a:gd name="connsiteX1" fmla="*/ 0 w 3339"/>
                <a:gd name="connsiteY1" fmla="*/ 3207 h 3207"/>
                <a:gd name="connsiteX0" fmla="*/ 10000 w 10000"/>
                <a:gd name="connsiteY0" fmla="*/ 0 h 6458"/>
                <a:gd name="connsiteX1" fmla="*/ 0 w 10000"/>
                <a:gd name="connsiteY1" fmla="*/ 6458 h 6458"/>
                <a:gd name="connsiteX0" fmla="*/ 9087 w 9087"/>
                <a:gd name="connsiteY0" fmla="*/ 0 h 9050"/>
                <a:gd name="connsiteX1" fmla="*/ 0 w 9087"/>
                <a:gd name="connsiteY1" fmla="*/ 9050 h 9050"/>
                <a:gd name="connsiteX0" fmla="*/ 10741 w 10741"/>
                <a:gd name="connsiteY0" fmla="*/ 0 h 10828"/>
                <a:gd name="connsiteX1" fmla="*/ 0 w 10741"/>
                <a:gd name="connsiteY1" fmla="*/ 10828 h 10828"/>
              </a:gdLst>
              <a:ahLst/>
              <a:cxnLst>
                <a:cxn ang="0">
                  <a:pos x="connsiteX0" y="connsiteY0"/>
                </a:cxn>
                <a:cxn ang="0">
                  <a:pos x="connsiteX1" y="connsiteY1"/>
                </a:cxn>
              </a:cxnLst>
              <a:rect l="l" t="t" r="r" b="b"/>
              <a:pathLst>
                <a:path w="10741" h="10828">
                  <a:moveTo>
                    <a:pt x="10741" y="0"/>
                  </a:moveTo>
                  <a:cubicBezTo>
                    <a:pt x="10741" y="0"/>
                    <a:pt x="3159" y="7081"/>
                    <a:pt x="0" y="10828"/>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2601" name="Group 2600"/>
          <p:cNvGrpSpPr/>
          <p:nvPr/>
        </p:nvGrpSpPr>
        <p:grpSpPr>
          <a:xfrm>
            <a:off x="4025056" y="2513589"/>
            <a:ext cx="1437156" cy="1622280"/>
            <a:chOff x="4025056" y="2513589"/>
            <a:chExt cx="1437156" cy="1622280"/>
          </a:xfrm>
        </p:grpSpPr>
        <p:sp>
          <p:nvSpPr>
            <p:cNvPr id="1480" name="Freeform: Shape 11"/>
            <p:cNvSpPr/>
            <p:nvPr/>
          </p:nvSpPr>
          <p:spPr>
            <a:xfrm>
              <a:off x="4025056" y="3055780"/>
              <a:ext cx="652364" cy="1080089"/>
            </a:xfrm>
            <a:custGeom>
              <a:avLst/>
              <a:gdLst>
                <a:gd name="connsiteX0" fmla="*/ 928 w 5754"/>
                <a:gd name="connsiteY0" fmla="*/ 6965 h 6965"/>
                <a:gd name="connsiteX1" fmla="*/ 5754 w 5754"/>
                <a:gd name="connsiteY1" fmla="*/ 0 h 6965"/>
                <a:gd name="connsiteX0" fmla="*/ 0 w 8387"/>
                <a:gd name="connsiteY0" fmla="*/ 10000 h 10000"/>
                <a:gd name="connsiteX1" fmla="*/ 8387 w 8387"/>
                <a:gd name="connsiteY1" fmla="*/ 0 h 10000"/>
                <a:gd name="connsiteX0" fmla="*/ 0 w 9406"/>
                <a:gd name="connsiteY0" fmla="*/ 9559 h 9559"/>
                <a:gd name="connsiteX1" fmla="*/ 9406 w 9406"/>
                <a:gd name="connsiteY1" fmla="*/ 0 h 9559"/>
              </a:gdLst>
              <a:ahLst/>
              <a:cxnLst>
                <a:cxn ang="0">
                  <a:pos x="connsiteX0" y="connsiteY0"/>
                </a:cxn>
                <a:cxn ang="0">
                  <a:pos x="connsiteX1" y="connsiteY1"/>
                </a:cxn>
              </a:cxnLst>
              <a:rect l="l" t="t" r="r" b="b"/>
              <a:pathLst>
                <a:path w="9406" h="9559">
                  <a:moveTo>
                    <a:pt x="0" y="9559"/>
                  </a:moveTo>
                  <a:cubicBezTo>
                    <a:pt x="0" y="9559"/>
                    <a:pt x="864" y="4942"/>
                    <a:pt x="9406"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481" name="Freeform: Shape 11"/>
            <p:cNvSpPr/>
            <p:nvPr/>
          </p:nvSpPr>
          <p:spPr>
            <a:xfrm>
              <a:off x="4902638" y="2513589"/>
              <a:ext cx="559574" cy="341164"/>
            </a:xfrm>
            <a:custGeom>
              <a:avLst/>
              <a:gdLst>
                <a:gd name="connsiteX0" fmla="*/ 433 w 6483"/>
                <a:gd name="connsiteY0" fmla="*/ 4905 h 4905"/>
                <a:gd name="connsiteX1" fmla="*/ 6483 w 6483"/>
                <a:gd name="connsiteY1" fmla="*/ 0 h 4905"/>
                <a:gd name="connsiteX0" fmla="*/ 0 w 9332"/>
                <a:gd name="connsiteY0" fmla="*/ 10000 h 10000"/>
                <a:gd name="connsiteX1" fmla="*/ 9332 w 9332"/>
                <a:gd name="connsiteY1" fmla="*/ 0 h 10000"/>
                <a:gd name="connsiteX0" fmla="*/ 0 w 6909"/>
                <a:gd name="connsiteY0" fmla="*/ 4696 h 4696"/>
                <a:gd name="connsiteX1" fmla="*/ 6909 w 6909"/>
                <a:gd name="connsiteY1" fmla="*/ 0 h 4696"/>
                <a:gd name="connsiteX0" fmla="*/ 0 w 10000"/>
                <a:gd name="connsiteY0" fmla="*/ 10000 h 10000"/>
                <a:gd name="connsiteX1" fmla="*/ 10000 w 10000"/>
                <a:gd name="connsiteY1" fmla="*/ 0 h 10000"/>
                <a:gd name="connsiteX0" fmla="*/ 0 w 9315"/>
                <a:gd name="connsiteY0" fmla="*/ 9130 h 9130"/>
                <a:gd name="connsiteX1" fmla="*/ 9315 w 9315"/>
                <a:gd name="connsiteY1" fmla="*/ 0 h 9130"/>
              </a:gdLst>
              <a:ahLst/>
              <a:cxnLst>
                <a:cxn ang="0">
                  <a:pos x="connsiteX0" y="connsiteY0"/>
                </a:cxn>
                <a:cxn ang="0">
                  <a:pos x="connsiteX1" y="connsiteY1"/>
                </a:cxn>
              </a:cxnLst>
              <a:rect l="l" t="t" r="r" b="b"/>
              <a:pathLst>
                <a:path w="9315" h="9130">
                  <a:moveTo>
                    <a:pt x="0" y="9130"/>
                  </a:moveTo>
                  <a:cubicBezTo>
                    <a:pt x="0" y="9130"/>
                    <a:pt x="1292" y="7215"/>
                    <a:pt x="9315" y="0"/>
                  </a:cubicBezTo>
                </a:path>
              </a:pathLst>
            </a:custGeom>
            <a:noFill/>
            <a:ln w="12700" cap="rnd">
              <a:solidFill>
                <a:schemeClr val="accent4"/>
              </a:solidFill>
              <a:prstDash val="dash"/>
              <a:miter/>
            </a:ln>
          </p:spPr>
          <p:txBody>
            <a:bodyPr vert="horz" wrap="none" lIns="5040" tIns="5040" rIns="5040" bIns="504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grpSp>
        <p:nvGrpSpPr>
          <p:cNvPr id="2590" name="Group 2589"/>
          <p:cNvGrpSpPr/>
          <p:nvPr/>
        </p:nvGrpSpPr>
        <p:grpSpPr>
          <a:xfrm>
            <a:off x="3846852" y="3604641"/>
            <a:ext cx="536742" cy="933496"/>
            <a:chOff x="3846852" y="3604641"/>
            <a:chExt cx="536742" cy="933496"/>
          </a:xfrm>
        </p:grpSpPr>
        <p:grpSp>
          <p:nvGrpSpPr>
            <p:cNvPr id="13" name="Group 12"/>
            <p:cNvGrpSpPr/>
            <p:nvPr/>
          </p:nvGrpSpPr>
          <p:grpSpPr>
            <a:xfrm>
              <a:off x="3846852" y="3604641"/>
              <a:ext cx="536480" cy="933496"/>
              <a:chOff x="5283000" y="2829240"/>
              <a:chExt cx="758879" cy="1320480"/>
            </a:xfrm>
            <a:solidFill>
              <a:schemeClr val="bg1"/>
            </a:solidFill>
          </p:grpSpPr>
          <p:sp>
            <p:nvSpPr>
              <p:cNvPr id="1910" name="Freeform: Shape 3"/>
              <p:cNvSpPr/>
              <p:nvPr/>
            </p:nvSpPr>
            <p:spPr>
              <a:xfrm>
                <a:off x="5283003" y="2829240"/>
                <a:ext cx="758520" cy="1320480"/>
              </a:xfrm>
              <a:custGeom>
                <a:avLst/>
                <a:gdLst/>
                <a:ahLst/>
                <a:cxnLst>
                  <a:cxn ang="3cd4">
                    <a:pos x="hc" y="t"/>
                  </a:cxn>
                  <a:cxn ang="cd2">
                    <a:pos x="l" y="vc"/>
                  </a:cxn>
                  <a:cxn ang="cd4">
                    <a:pos x="hc" y="b"/>
                  </a:cxn>
                  <a:cxn ang="0">
                    <a:pos x="r" y="vc"/>
                  </a:cxn>
                </a:cxnLst>
                <a:rect l="l" t="t" r="r" b="b"/>
                <a:pathLst>
                  <a:path w="2108" h="3669">
                    <a:moveTo>
                      <a:pt x="2108" y="3457"/>
                    </a:moveTo>
                    <a:cubicBezTo>
                      <a:pt x="2108" y="3576"/>
                      <a:pt x="2012" y="3669"/>
                      <a:pt x="1896" y="3669"/>
                    </a:cubicBezTo>
                    <a:lnTo>
                      <a:pt x="211" y="3669"/>
                    </a:lnTo>
                    <a:cubicBezTo>
                      <a:pt x="93" y="3669"/>
                      <a:pt x="0" y="3573"/>
                      <a:pt x="0" y="3457"/>
                    </a:cubicBezTo>
                    <a:lnTo>
                      <a:pt x="0" y="212"/>
                    </a:lnTo>
                    <a:cubicBezTo>
                      <a:pt x="0" y="93"/>
                      <a:pt x="95" y="0"/>
                      <a:pt x="211" y="0"/>
                    </a:cubicBezTo>
                    <a:lnTo>
                      <a:pt x="1896" y="0"/>
                    </a:lnTo>
                    <a:cubicBezTo>
                      <a:pt x="2015" y="0"/>
                      <a:pt x="2108" y="96"/>
                      <a:pt x="2108" y="212"/>
                    </a:cubicBezTo>
                    <a:close/>
                  </a:path>
                </a:pathLst>
              </a:custGeom>
              <a:solidFill>
                <a:srgbClr val="0A212C"/>
              </a:solidFill>
              <a:ln w="12700" cap="rnd">
                <a:solidFill>
                  <a:schemeClr val="tx1"/>
                </a:solidFill>
                <a:prstDash val="solid"/>
                <a:round/>
              </a:ln>
            </p:spPr>
            <p:txBody>
              <a:bodyPr vert="horz" wrap="none" lIns="13320" tIns="13320" rIns="13320" bIns="1332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11" name="Straight Connector 1910"/>
              <p:cNvSpPr/>
              <p:nvPr/>
            </p:nvSpPr>
            <p:spPr>
              <a:xfrm>
                <a:off x="5283000" y="2936160"/>
                <a:ext cx="758879" cy="0"/>
              </a:xfrm>
              <a:prstGeom prst="line">
                <a:avLst/>
              </a:prstGeom>
              <a:grpFill/>
              <a:ln w="12700" cap="rnd">
                <a:solidFill>
                  <a:schemeClr val="tx1"/>
                </a:solidFill>
                <a:prstDash val="solid"/>
                <a:round/>
              </a:ln>
            </p:spPr>
            <p:txBody>
              <a:bodyPr vert="horz" wrap="none" lIns="13320" tIns="13320" rIns="13320" bIns="1332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12" name="Freeform: Shape 5"/>
              <p:cNvSpPr/>
              <p:nvPr/>
            </p:nvSpPr>
            <p:spPr>
              <a:xfrm>
                <a:off x="5357880" y="2874960"/>
                <a:ext cx="18000" cy="18000"/>
              </a:xfrm>
              <a:custGeom>
                <a:avLst/>
                <a:gdLst/>
                <a:ahLst/>
                <a:cxnLst>
                  <a:cxn ang="3cd4">
                    <a:pos x="hc" y="t"/>
                  </a:cxn>
                  <a:cxn ang="cd2">
                    <a:pos x="l" y="vc"/>
                  </a:cxn>
                  <a:cxn ang="cd4">
                    <a:pos x="hc" y="b"/>
                  </a:cxn>
                  <a:cxn ang="0">
                    <a:pos x="r" y="vc"/>
                  </a:cxn>
                </a:cxnLst>
                <a:rect l="l" t="t"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path>
                </a:pathLst>
              </a:custGeom>
              <a:noFill/>
              <a:ln w="12700" cap="rnd">
                <a:solidFill>
                  <a:schemeClr val="tx1"/>
                </a:solidFill>
                <a:prstDash val="solid"/>
              </a:ln>
            </p:spPr>
            <p:txBody>
              <a:bodyPr vert="horz" wrap="none" lIns="90000" tIns="45000" rIns="90000" bIns="4500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13" name="Freeform: Shape 6"/>
              <p:cNvSpPr/>
              <p:nvPr/>
            </p:nvSpPr>
            <p:spPr>
              <a:xfrm>
                <a:off x="5414759" y="2874960"/>
                <a:ext cx="18000" cy="18000"/>
              </a:xfrm>
              <a:custGeom>
                <a:avLst/>
                <a:gdLst/>
                <a:ahLst/>
                <a:cxnLst>
                  <a:cxn ang="3cd4">
                    <a:pos x="hc" y="t"/>
                  </a:cxn>
                  <a:cxn ang="cd2">
                    <a:pos x="l" y="vc"/>
                  </a:cxn>
                  <a:cxn ang="cd4">
                    <a:pos x="hc" y="b"/>
                  </a:cxn>
                  <a:cxn ang="0">
                    <a:pos x="r" y="vc"/>
                  </a:cxn>
                </a:cxnLst>
                <a:rect l="l" t="t"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path>
                </a:pathLst>
              </a:custGeom>
              <a:noFill/>
              <a:ln w="12700" cap="rnd">
                <a:solidFill>
                  <a:schemeClr val="tx1"/>
                </a:solidFill>
                <a:prstDash val="solid"/>
              </a:ln>
            </p:spPr>
            <p:txBody>
              <a:bodyPr vert="horz" wrap="none" lIns="90000" tIns="45000" rIns="90000" bIns="4500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sp>
            <p:nvSpPr>
              <p:cNvPr id="1914" name="Freeform: Shape 7"/>
              <p:cNvSpPr/>
              <p:nvPr/>
            </p:nvSpPr>
            <p:spPr>
              <a:xfrm>
                <a:off x="5472720" y="2874960"/>
                <a:ext cx="18000" cy="18000"/>
              </a:xfrm>
              <a:custGeom>
                <a:avLst/>
                <a:gdLst/>
                <a:ahLst/>
                <a:cxnLst>
                  <a:cxn ang="3cd4">
                    <a:pos x="hc" y="t"/>
                  </a:cxn>
                  <a:cxn ang="cd2">
                    <a:pos x="l" y="vc"/>
                  </a:cxn>
                  <a:cxn ang="cd4">
                    <a:pos x="hc" y="b"/>
                  </a:cxn>
                  <a:cxn ang="0">
                    <a:pos x="r" y="vc"/>
                  </a:cxn>
                </a:cxnLst>
                <a:rect l="l" t="t"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path>
                </a:pathLst>
              </a:custGeom>
              <a:noFill/>
              <a:ln w="12700" cap="rnd">
                <a:solidFill>
                  <a:schemeClr val="tx1"/>
                </a:solidFill>
                <a:prstDash val="solid"/>
              </a:ln>
            </p:spPr>
            <p:txBody>
              <a:bodyPr vert="horz" wrap="none" lIns="90000" tIns="45000" rIns="90000" bIns="45000" anchor="ctr" anchorCtr="1" compatLnSpc="0"/>
              <a:lstStyle/>
              <a:p>
                <a:pPr defTabSz="457200" fontAlgn="base" hangingPunct="0"/>
                <a:endParaRPr kumimoji="0" lang="en-US">
                  <a:solidFill>
                    <a:srgbClr val="333333"/>
                  </a:solidFill>
                  <a:latin typeface="MS PGothic" charset="-128"/>
                  <a:ea typeface="MS PGothic" charset="-128"/>
                  <a:cs typeface="MS PGothic" charset="-128"/>
                </a:endParaRPr>
              </a:p>
            </p:txBody>
          </p:sp>
        </p:grpSp>
        <p:sp>
          <p:nvSpPr>
            <p:cNvPr id="1599" name="Shape 1452"/>
            <p:cNvSpPr>
              <a:spLocks noChangeAspect="1"/>
            </p:cNvSpPr>
            <p:nvPr/>
          </p:nvSpPr>
          <p:spPr>
            <a:xfrm>
              <a:off x="3922394" y="3838636"/>
              <a:ext cx="385397" cy="309228"/>
            </a:xfrm>
            <a:custGeom>
              <a:avLst/>
              <a:gdLst/>
              <a:ahLst/>
              <a:cxnLst/>
              <a:rect l="0" t="0" r="0" b="0"/>
              <a:pathLst>
                <a:path w="120000" h="120000" extrusionOk="0">
                  <a:moveTo>
                    <a:pt x="86168" y="15692"/>
                  </a:moveTo>
                  <a:lnTo>
                    <a:pt x="88411" y="15692"/>
                  </a:lnTo>
                  <a:lnTo>
                    <a:pt x="90467" y="15692"/>
                  </a:lnTo>
                  <a:lnTo>
                    <a:pt x="92710" y="15923"/>
                  </a:lnTo>
                  <a:lnTo>
                    <a:pt x="94392" y="16615"/>
                  </a:lnTo>
                  <a:lnTo>
                    <a:pt x="96448" y="17076"/>
                  </a:lnTo>
                  <a:lnTo>
                    <a:pt x="97943" y="18230"/>
                  </a:lnTo>
                  <a:lnTo>
                    <a:pt x="99813" y="19153"/>
                  </a:lnTo>
                  <a:lnTo>
                    <a:pt x="100934" y="20307"/>
                  </a:lnTo>
                  <a:lnTo>
                    <a:pt x="102243" y="21461"/>
                  </a:lnTo>
                  <a:lnTo>
                    <a:pt x="103551" y="23076"/>
                  </a:lnTo>
                  <a:lnTo>
                    <a:pt x="104485" y="24692"/>
                  </a:lnTo>
                  <a:lnTo>
                    <a:pt x="105233" y="26307"/>
                  </a:lnTo>
                  <a:lnTo>
                    <a:pt x="105981" y="28154"/>
                  </a:lnTo>
                  <a:lnTo>
                    <a:pt x="106542" y="29538"/>
                  </a:lnTo>
                  <a:lnTo>
                    <a:pt x="106729" y="31384"/>
                  </a:lnTo>
                  <a:lnTo>
                    <a:pt x="107102" y="33461"/>
                  </a:lnTo>
                  <a:lnTo>
                    <a:pt x="107102" y="35307"/>
                  </a:lnTo>
                  <a:lnTo>
                    <a:pt x="107289" y="37384"/>
                  </a:lnTo>
                  <a:lnTo>
                    <a:pt x="107102" y="39692"/>
                  </a:lnTo>
                  <a:lnTo>
                    <a:pt x="106729" y="42923"/>
                  </a:lnTo>
                  <a:lnTo>
                    <a:pt x="106729" y="45923"/>
                  </a:lnTo>
                  <a:lnTo>
                    <a:pt x="106729" y="48692"/>
                  </a:lnTo>
                  <a:lnTo>
                    <a:pt x="107289" y="50769"/>
                  </a:lnTo>
                  <a:lnTo>
                    <a:pt x="107850" y="53076"/>
                  </a:lnTo>
                  <a:lnTo>
                    <a:pt x="108598" y="54461"/>
                  </a:lnTo>
                  <a:lnTo>
                    <a:pt x="109345" y="56076"/>
                  </a:lnTo>
                  <a:lnTo>
                    <a:pt x="110093" y="57230"/>
                  </a:lnTo>
                  <a:lnTo>
                    <a:pt x="111775" y="58846"/>
                  </a:lnTo>
                  <a:lnTo>
                    <a:pt x="113271" y="59769"/>
                  </a:lnTo>
                  <a:lnTo>
                    <a:pt x="115140" y="60461"/>
                  </a:lnTo>
                  <a:lnTo>
                    <a:pt x="114392" y="62307"/>
                  </a:lnTo>
                  <a:lnTo>
                    <a:pt x="113271" y="64154"/>
                  </a:lnTo>
                  <a:lnTo>
                    <a:pt x="111775" y="66461"/>
                  </a:lnTo>
                  <a:lnTo>
                    <a:pt x="109532" y="68769"/>
                  </a:lnTo>
                  <a:lnTo>
                    <a:pt x="106729" y="71307"/>
                  </a:lnTo>
                  <a:lnTo>
                    <a:pt x="105046" y="72461"/>
                  </a:lnTo>
                  <a:lnTo>
                    <a:pt x="102990" y="73615"/>
                  </a:lnTo>
                  <a:lnTo>
                    <a:pt x="100747" y="74538"/>
                  </a:lnTo>
                  <a:lnTo>
                    <a:pt x="98504" y="75461"/>
                  </a:lnTo>
                  <a:lnTo>
                    <a:pt x="112897" y="84461"/>
                  </a:lnTo>
                  <a:lnTo>
                    <a:pt x="114579" y="85615"/>
                  </a:lnTo>
                  <a:lnTo>
                    <a:pt x="116074" y="87461"/>
                  </a:lnTo>
                  <a:lnTo>
                    <a:pt x="117383" y="90000"/>
                  </a:lnTo>
                  <a:lnTo>
                    <a:pt x="117943" y="91154"/>
                  </a:lnTo>
                  <a:lnTo>
                    <a:pt x="118130" y="92538"/>
                  </a:lnTo>
                  <a:lnTo>
                    <a:pt x="120000" y="102230"/>
                  </a:lnTo>
                  <a:lnTo>
                    <a:pt x="120000" y="102692"/>
                  </a:lnTo>
                  <a:lnTo>
                    <a:pt x="119439" y="103615"/>
                  </a:lnTo>
                  <a:lnTo>
                    <a:pt x="118691" y="104538"/>
                  </a:lnTo>
                  <a:lnTo>
                    <a:pt x="117570" y="105230"/>
                  </a:lnTo>
                  <a:lnTo>
                    <a:pt x="115140" y="106384"/>
                  </a:lnTo>
                  <a:lnTo>
                    <a:pt x="111588" y="107769"/>
                  </a:lnTo>
                  <a:lnTo>
                    <a:pt x="107102" y="108692"/>
                  </a:lnTo>
                  <a:lnTo>
                    <a:pt x="101682" y="109615"/>
                  </a:lnTo>
                  <a:lnTo>
                    <a:pt x="95514" y="109846"/>
                  </a:lnTo>
                  <a:lnTo>
                    <a:pt x="88598" y="110307"/>
                  </a:lnTo>
                  <a:lnTo>
                    <a:pt x="85607" y="88384"/>
                  </a:lnTo>
                  <a:lnTo>
                    <a:pt x="85420" y="86307"/>
                  </a:lnTo>
                  <a:lnTo>
                    <a:pt x="84672" y="83769"/>
                  </a:lnTo>
                  <a:lnTo>
                    <a:pt x="83551" y="81692"/>
                  </a:lnTo>
                  <a:lnTo>
                    <a:pt x="82429" y="79615"/>
                  </a:lnTo>
                  <a:lnTo>
                    <a:pt x="80934" y="77769"/>
                  </a:lnTo>
                  <a:lnTo>
                    <a:pt x="79626" y="75923"/>
                  </a:lnTo>
                  <a:lnTo>
                    <a:pt x="78130" y="74769"/>
                  </a:lnTo>
                  <a:lnTo>
                    <a:pt x="76635" y="73846"/>
                  </a:lnTo>
                  <a:lnTo>
                    <a:pt x="67289" y="69230"/>
                  </a:lnTo>
                  <a:lnTo>
                    <a:pt x="65794" y="67615"/>
                  </a:lnTo>
                  <a:lnTo>
                    <a:pt x="64485" y="66000"/>
                  </a:lnTo>
                  <a:lnTo>
                    <a:pt x="62616" y="63230"/>
                  </a:lnTo>
                  <a:lnTo>
                    <a:pt x="61869" y="61384"/>
                  </a:lnTo>
                  <a:lnTo>
                    <a:pt x="61682" y="60461"/>
                  </a:lnTo>
                  <a:lnTo>
                    <a:pt x="63177" y="59769"/>
                  </a:lnTo>
                  <a:lnTo>
                    <a:pt x="64672" y="58846"/>
                  </a:lnTo>
                  <a:lnTo>
                    <a:pt x="66542" y="57230"/>
                  </a:lnTo>
                  <a:lnTo>
                    <a:pt x="67476" y="56076"/>
                  </a:lnTo>
                  <a:lnTo>
                    <a:pt x="68224" y="54461"/>
                  </a:lnTo>
                  <a:lnTo>
                    <a:pt x="68784" y="53076"/>
                  </a:lnTo>
                  <a:lnTo>
                    <a:pt x="69532" y="50769"/>
                  </a:lnTo>
                  <a:lnTo>
                    <a:pt x="69719" y="48692"/>
                  </a:lnTo>
                  <a:lnTo>
                    <a:pt x="70093" y="45923"/>
                  </a:lnTo>
                  <a:lnTo>
                    <a:pt x="70093" y="42923"/>
                  </a:lnTo>
                  <a:lnTo>
                    <a:pt x="69532" y="39692"/>
                  </a:lnTo>
                  <a:lnTo>
                    <a:pt x="69532" y="37384"/>
                  </a:lnTo>
                  <a:lnTo>
                    <a:pt x="69532" y="35307"/>
                  </a:lnTo>
                  <a:lnTo>
                    <a:pt x="69532" y="33461"/>
                  </a:lnTo>
                  <a:lnTo>
                    <a:pt x="69719" y="31384"/>
                  </a:lnTo>
                  <a:lnTo>
                    <a:pt x="70093" y="29538"/>
                  </a:lnTo>
                  <a:lnTo>
                    <a:pt x="70841" y="28154"/>
                  </a:lnTo>
                  <a:lnTo>
                    <a:pt x="71214" y="26307"/>
                  </a:lnTo>
                  <a:lnTo>
                    <a:pt x="72336" y="24692"/>
                  </a:lnTo>
                  <a:lnTo>
                    <a:pt x="73270" y="23076"/>
                  </a:lnTo>
                  <a:lnTo>
                    <a:pt x="74205" y="21461"/>
                  </a:lnTo>
                  <a:lnTo>
                    <a:pt x="75514" y="20307"/>
                  </a:lnTo>
                  <a:lnTo>
                    <a:pt x="77009" y="19153"/>
                  </a:lnTo>
                  <a:lnTo>
                    <a:pt x="78504" y="18230"/>
                  </a:lnTo>
                  <a:lnTo>
                    <a:pt x="80373" y="17076"/>
                  </a:lnTo>
                  <a:lnTo>
                    <a:pt x="82056" y="16615"/>
                  </a:lnTo>
                  <a:lnTo>
                    <a:pt x="84112" y="15923"/>
                  </a:lnTo>
                  <a:close/>
                  <a:moveTo>
                    <a:pt x="41962" y="0"/>
                  </a:moveTo>
                  <a:lnTo>
                    <a:pt x="44585" y="460"/>
                  </a:lnTo>
                  <a:lnTo>
                    <a:pt x="47395" y="691"/>
                  </a:lnTo>
                  <a:lnTo>
                    <a:pt x="49643" y="1612"/>
                  </a:lnTo>
                  <a:lnTo>
                    <a:pt x="51891" y="2533"/>
                  </a:lnTo>
                  <a:lnTo>
                    <a:pt x="53952" y="3685"/>
                  </a:lnTo>
                  <a:lnTo>
                    <a:pt x="56012" y="5297"/>
                  </a:lnTo>
                  <a:lnTo>
                    <a:pt x="57511" y="7140"/>
                  </a:lnTo>
                  <a:lnTo>
                    <a:pt x="58822" y="8982"/>
                  </a:lnTo>
                  <a:lnTo>
                    <a:pt x="60134" y="11285"/>
                  </a:lnTo>
                  <a:lnTo>
                    <a:pt x="61070" y="13358"/>
                  </a:lnTo>
                  <a:lnTo>
                    <a:pt x="61632" y="15662"/>
                  </a:lnTo>
                  <a:lnTo>
                    <a:pt x="62007" y="18195"/>
                  </a:lnTo>
                  <a:lnTo>
                    <a:pt x="62007" y="20499"/>
                  </a:lnTo>
                  <a:lnTo>
                    <a:pt x="62007" y="23032"/>
                  </a:lnTo>
                  <a:lnTo>
                    <a:pt x="61820" y="25566"/>
                  </a:lnTo>
                  <a:lnTo>
                    <a:pt x="61070" y="28099"/>
                  </a:lnTo>
                  <a:lnTo>
                    <a:pt x="61632" y="28099"/>
                  </a:lnTo>
                  <a:lnTo>
                    <a:pt x="62382" y="28099"/>
                  </a:lnTo>
                  <a:lnTo>
                    <a:pt x="63131" y="28560"/>
                  </a:lnTo>
                  <a:lnTo>
                    <a:pt x="63318" y="29251"/>
                  </a:lnTo>
                  <a:lnTo>
                    <a:pt x="63693" y="30172"/>
                  </a:lnTo>
                  <a:lnTo>
                    <a:pt x="63880" y="32706"/>
                  </a:lnTo>
                  <a:lnTo>
                    <a:pt x="63693" y="35470"/>
                  </a:lnTo>
                  <a:lnTo>
                    <a:pt x="62756" y="38234"/>
                  </a:lnTo>
                  <a:lnTo>
                    <a:pt x="61820" y="40767"/>
                  </a:lnTo>
                  <a:lnTo>
                    <a:pt x="61070" y="41689"/>
                  </a:lnTo>
                  <a:lnTo>
                    <a:pt x="60321" y="42610"/>
                  </a:lnTo>
                  <a:lnTo>
                    <a:pt x="59384" y="43301"/>
                  </a:lnTo>
                  <a:lnTo>
                    <a:pt x="58635" y="43301"/>
                  </a:lnTo>
                  <a:lnTo>
                    <a:pt x="58260" y="43301"/>
                  </a:lnTo>
                  <a:lnTo>
                    <a:pt x="56574" y="48829"/>
                  </a:lnTo>
                  <a:lnTo>
                    <a:pt x="55263" y="51362"/>
                  </a:lnTo>
                  <a:lnTo>
                    <a:pt x="54326" y="53896"/>
                  </a:lnTo>
                  <a:lnTo>
                    <a:pt x="53952" y="55278"/>
                  </a:lnTo>
                  <a:lnTo>
                    <a:pt x="53764" y="58502"/>
                  </a:lnTo>
                  <a:lnTo>
                    <a:pt x="53577" y="62879"/>
                  </a:lnTo>
                  <a:lnTo>
                    <a:pt x="53764" y="64721"/>
                  </a:lnTo>
                  <a:lnTo>
                    <a:pt x="54326" y="66333"/>
                  </a:lnTo>
                  <a:lnTo>
                    <a:pt x="54514" y="67255"/>
                  </a:lnTo>
                  <a:lnTo>
                    <a:pt x="55263" y="67715"/>
                  </a:lnTo>
                  <a:lnTo>
                    <a:pt x="57511" y="69558"/>
                  </a:lnTo>
                  <a:lnTo>
                    <a:pt x="60508" y="71401"/>
                  </a:lnTo>
                  <a:lnTo>
                    <a:pt x="63880" y="73474"/>
                  </a:lnTo>
                  <a:lnTo>
                    <a:pt x="70437" y="76698"/>
                  </a:lnTo>
                  <a:lnTo>
                    <a:pt x="74746" y="78541"/>
                  </a:lnTo>
                  <a:lnTo>
                    <a:pt x="75683" y="79232"/>
                  </a:lnTo>
                  <a:lnTo>
                    <a:pt x="76807" y="80614"/>
                  </a:lnTo>
                  <a:lnTo>
                    <a:pt x="78680" y="82917"/>
                  </a:lnTo>
                  <a:lnTo>
                    <a:pt x="79804" y="84529"/>
                  </a:lnTo>
                  <a:lnTo>
                    <a:pt x="80553" y="86142"/>
                  </a:lnTo>
                  <a:lnTo>
                    <a:pt x="81115" y="87754"/>
                  </a:lnTo>
                  <a:lnTo>
                    <a:pt x="81303" y="89136"/>
                  </a:lnTo>
                  <a:lnTo>
                    <a:pt x="83738" y="109174"/>
                  </a:lnTo>
                  <a:lnTo>
                    <a:pt x="83738" y="109404"/>
                  </a:lnTo>
                  <a:lnTo>
                    <a:pt x="83551" y="110326"/>
                  </a:lnTo>
                  <a:lnTo>
                    <a:pt x="82989" y="111477"/>
                  </a:lnTo>
                  <a:lnTo>
                    <a:pt x="82052" y="112399"/>
                  </a:lnTo>
                  <a:lnTo>
                    <a:pt x="80741" y="113320"/>
                  </a:lnTo>
                  <a:lnTo>
                    <a:pt x="79242" y="114241"/>
                  </a:lnTo>
                  <a:lnTo>
                    <a:pt x="77181" y="115393"/>
                  </a:lnTo>
                  <a:lnTo>
                    <a:pt x="72498" y="116775"/>
                  </a:lnTo>
                  <a:lnTo>
                    <a:pt x="66316" y="118157"/>
                  </a:lnTo>
                  <a:lnTo>
                    <a:pt x="59010" y="119078"/>
                  </a:lnTo>
                  <a:lnTo>
                    <a:pt x="50954" y="119539"/>
                  </a:lnTo>
                  <a:lnTo>
                    <a:pt x="41962" y="120000"/>
                  </a:lnTo>
                  <a:lnTo>
                    <a:pt x="32783" y="119539"/>
                  </a:lnTo>
                  <a:lnTo>
                    <a:pt x="24728" y="119078"/>
                  </a:lnTo>
                  <a:lnTo>
                    <a:pt x="17422" y="118157"/>
                  </a:lnTo>
                  <a:lnTo>
                    <a:pt x="11240" y="116775"/>
                  </a:lnTo>
                  <a:lnTo>
                    <a:pt x="6556" y="115393"/>
                  </a:lnTo>
                  <a:lnTo>
                    <a:pt x="4495" y="114241"/>
                  </a:lnTo>
                  <a:lnTo>
                    <a:pt x="2997" y="113320"/>
                  </a:lnTo>
                  <a:lnTo>
                    <a:pt x="1685" y="112399"/>
                  </a:lnTo>
                  <a:lnTo>
                    <a:pt x="749" y="111477"/>
                  </a:lnTo>
                  <a:lnTo>
                    <a:pt x="187" y="110326"/>
                  </a:lnTo>
                  <a:lnTo>
                    <a:pt x="0" y="109404"/>
                  </a:lnTo>
                  <a:lnTo>
                    <a:pt x="2247" y="89136"/>
                  </a:lnTo>
                  <a:lnTo>
                    <a:pt x="2809" y="87754"/>
                  </a:lnTo>
                  <a:lnTo>
                    <a:pt x="3184" y="86142"/>
                  </a:lnTo>
                  <a:lnTo>
                    <a:pt x="3933" y="84529"/>
                  </a:lnTo>
                  <a:lnTo>
                    <a:pt x="4683" y="82917"/>
                  </a:lnTo>
                  <a:lnTo>
                    <a:pt x="6931" y="80614"/>
                  </a:lnTo>
                  <a:lnTo>
                    <a:pt x="8055" y="79232"/>
                  </a:lnTo>
                  <a:lnTo>
                    <a:pt x="8992" y="78541"/>
                  </a:lnTo>
                  <a:lnTo>
                    <a:pt x="13113" y="76698"/>
                  </a:lnTo>
                  <a:lnTo>
                    <a:pt x="19670" y="73474"/>
                  </a:lnTo>
                  <a:lnTo>
                    <a:pt x="23229" y="71401"/>
                  </a:lnTo>
                  <a:lnTo>
                    <a:pt x="26039" y="69558"/>
                  </a:lnTo>
                  <a:lnTo>
                    <a:pt x="28287" y="67715"/>
                  </a:lnTo>
                  <a:lnTo>
                    <a:pt x="29036" y="67255"/>
                  </a:lnTo>
                  <a:lnTo>
                    <a:pt x="29411" y="66333"/>
                  </a:lnTo>
                  <a:lnTo>
                    <a:pt x="29973" y="64721"/>
                  </a:lnTo>
                  <a:lnTo>
                    <a:pt x="29973" y="62879"/>
                  </a:lnTo>
                  <a:lnTo>
                    <a:pt x="29973" y="58502"/>
                  </a:lnTo>
                  <a:lnTo>
                    <a:pt x="29786" y="55278"/>
                  </a:lnTo>
                  <a:lnTo>
                    <a:pt x="29411" y="53896"/>
                  </a:lnTo>
                  <a:lnTo>
                    <a:pt x="28287" y="51362"/>
                  </a:lnTo>
                  <a:lnTo>
                    <a:pt x="27163" y="48829"/>
                  </a:lnTo>
                  <a:lnTo>
                    <a:pt x="25477" y="43301"/>
                  </a:lnTo>
                  <a:lnTo>
                    <a:pt x="25290" y="43301"/>
                  </a:lnTo>
                  <a:lnTo>
                    <a:pt x="24166" y="43301"/>
                  </a:lnTo>
                  <a:lnTo>
                    <a:pt x="23416" y="42610"/>
                  </a:lnTo>
                  <a:lnTo>
                    <a:pt x="22667" y="41689"/>
                  </a:lnTo>
                  <a:lnTo>
                    <a:pt x="21918" y="40767"/>
                  </a:lnTo>
                  <a:lnTo>
                    <a:pt x="20981" y="38234"/>
                  </a:lnTo>
                  <a:lnTo>
                    <a:pt x="20232" y="35470"/>
                  </a:lnTo>
                  <a:lnTo>
                    <a:pt x="19857" y="32706"/>
                  </a:lnTo>
                  <a:lnTo>
                    <a:pt x="19857" y="30172"/>
                  </a:lnTo>
                  <a:lnTo>
                    <a:pt x="20232" y="29251"/>
                  </a:lnTo>
                  <a:lnTo>
                    <a:pt x="20606" y="28560"/>
                  </a:lnTo>
                  <a:lnTo>
                    <a:pt x="21168" y="28099"/>
                  </a:lnTo>
                  <a:lnTo>
                    <a:pt x="22105" y="28099"/>
                  </a:lnTo>
                  <a:lnTo>
                    <a:pt x="22667" y="28099"/>
                  </a:lnTo>
                  <a:lnTo>
                    <a:pt x="21918" y="25566"/>
                  </a:lnTo>
                  <a:lnTo>
                    <a:pt x="21730" y="23032"/>
                  </a:lnTo>
                  <a:lnTo>
                    <a:pt x="21356" y="20499"/>
                  </a:lnTo>
                  <a:lnTo>
                    <a:pt x="21730" y="18195"/>
                  </a:lnTo>
                  <a:lnTo>
                    <a:pt x="22105" y="15662"/>
                  </a:lnTo>
                  <a:lnTo>
                    <a:pt x="22667" y="13358"/>
                  </a:lnTo>
                  <a:lnTo>
                    <a:pt x="23604" y="11285"/>
                  </a:lnTo>
                  <a:lnTo>
                    <a:pt x="24728" y="8982"/>
                  </a:lnTo>
                  <a:lnTo>
                    <a:pt x="26226" y="7140"/>
                  </a:lnTo>
                  <a:lnTo>
                    <a:pt x="27725" y="5297"/>
                  </a:lnTo>
                  <a:lnTo>
                    <a:pt x="29411" y="3685"/>
                  </a:lnTo>
                  <a:lnTo>
                    <a:pt x="31472" y="2533"/>
                  </a:lnTo>
                  <a:lnTo>
                    <a:pt x="33720" y="1612"/>
                  </a:lnTo>
                  <a:lnTo>
                    <a:pt x="36342" y="691"/>
                  </a:lnTo>
                  <a:lnTo>
                    <a:pt x="39152" y="460"/>
                  </a:lnTo>
                  <a:close/>
                </a:path>
              </a:pathLst>
            </a:custGeom>
            <a:solidFill>
              <a:schemeClr val="accent1"/>
            </a:solidFill>
            <a:ln>
              <a:noFill/>
            </a:ln>
          </p:spPr>
          <p:txBody>
            <a:bodyPr lIns="91425" tIns="45700" rIns="91425" bIns="45700" anchor="t" anchorCtr="0">
              <a:noAutofit/>
            </a:bodyPr>
            <a:lstStyle/>
            <a:p>
              <a:pPr defTabSz="914400">
                <a:defRPr/>
              </a:pPr>
              <a:endParaRPr kumimoji="0" kern="0">
                <a:solidFill>
                  <a:srgbClr val="4D4D4C"/>
                </a:solidFill>
                <a:latin typeface="MS PGothic" charset="-128"/>
                <a:ea typeface="MS PGothic" charset="-128"/>
                <a:cs typeface="MS PGothic" charset="-128"/>
                <a:sym typeface="Arial"/>
              </a:endParaRPr>
            </a:p>
          </p:txBody>
        </p:sp>
        <p:sp>
          <p:nvSpPr>
            <p:cNvPr id="2589" name="TextBox 2588"/>
            <p:cNvSpPr txBox="1"/>
            <p:nvPr/>
          </p:nvSpPr>
          <p:spPr>
            <a:xfrm>
              <a:off x="3847870" y="4134009"/>
              <a:ext cx="535724"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defTabSz="457200" fontAlgn="base">
                <a:spcBef>
                  <a:spcPct val="0"/>
                </a:spcBef>
              </a:pPr>
              <a:r>
                <a:rPr kumimoji="0" lang="en-US" sz="1400" dirty="0">
                  <a:solidFill>
                    <a:srgbClr val="FFFFFF"/>
                  </a:solidFill>
                  <a:latin typeface="MS PGothic" charset="-128"/>
                  <a:ea typeface="MS PGothic" charset="-128"/>
                  <a:cs typeface="MS PGothic" charset="-128"/>
                </a:rPr>
                <a:t>User</a:t>
              </a:r>
            </a:p>
          </p:txBody>
        </p:sp>
      </p:grpSp>
      <p:grpSp>
        <p:nvGrpSpPr>
          <p:cNvPr id="1453" name="Group 1452"/>
          <p:cNvGrpSpPr/>
          <p:nvPr/>
        </p:nvGrpSpPr>
        <p:grpSpPr>
          <a:xfrm>
            <a:off x="3401243" y="1249427"/>
            <a:ext cx="326629" cy="439373"/>
            <a:chOff x="3401243" y="1249427"/>
            <a:chExt cx="326629" cy="439373"/>
          </a:xfrm>
        </p:grpSpPr>
        <p:grpSp>
          <p:nvGrpSpPr>
            <p:cNvPr id="863" name="Group 862"/>
            <p:cNvGrpSpPr/>
            <p:nvPr/>
          </p:nvGrpSpPr>
          <p:grpSpPr>
            <a:xfrm flipH="1">
              <a:off x="3500974" y="1511643"/>
              <a:ext cx="115499" cy="177157"/>
              <a:chOff x="8805681" y="1609849"/>
              <a:chExt cx="609598" cy="935036"/>
            </a:xfrm>
            <a:solidFill>
              <a:srgbClr val="FFC000"/>
            </a:solidFill>
          </p:grpSpPr>
          <p:sp>
            <p:nvSpPr>
              <p:cNvPr id="864"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865"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22" name="Group 21"/>
            <p:cNvGrpSpPr>
              <a:grpSpLocks noChangeAspect="1"/>
            </p:cNvGrpSpPr>
            <p:nvPr/>
          </p:nvGrpSpPr>
          <p:grpSpPr>
            <a:xfrm>
              <a:off x="3401243" y="1249427"/>
              <a:ext cx="326629" cy="228600"/>
              <a:chOff x="111125" y="3067050"/>
              <a:chExt cx="2549525" cy="1784350"/>
            </a:xfrm>
          </p:grpSpPr>
          <p:sp>
            <p:nvSpPr>
              <p:cNvPr id="7" name="Freeform 6"/>
              <p:cNvSpPr>
                <a:spLocks/>
              </p:cNvSpPr>
              <p:nvPr/>
            </p:nvSpPr>
            <p:spPr bwMode="auto">
              <a:xfrm>
                <a:off x="111125" y="3067050"/>
                <a:ext cx="2549525" cy="1784350"/>
              </a:xfrm>
              <a:custGeom>
                <a:avLst/>
                <a:gdLst>
                  <a:gd name="T0" fmla="*/ 1351 w 4819"/>
                  <a:gd name="T1" fmla="*/ 3 h 3372"/>
                  <a:gd name="T2" fmla="*/ 1605 w 4819"/>
                  <a:gd name="T3" fmla="*/ 64 h 3372"/>
                  <a:gd name="T4" fmla="*/ 1826 w 4819"/>
                  <a:gd name="T5" fmla="*/ 188 h 3372"/>
                  <a:gd name="T6" fmla="*/ 2006 w 4819"/>
                  <a:gd name="T7" fmla="*/ 367 h 3372"/>
                  <a:gd name="T8" fmla="*/ 2203 w 4819"/>
                  <a:gd name="T9" fmla="*/ 213 h 3372"/>
                  <a:gd name="T10" fmla="*/ 2442 w 4819"/>
                  <a:gd name="T11" fmla="*/ 123 h 3372"/>
                  <a:gd name="T12" fmla="*/ 2702 w 4819"/>
                  <a:gd name="T13" fmla="*/ 109 h 3372"/>
                  <a:gd name="T14" fmla="*/ 2943 w 4819"/>
                  <a:gd name="T15" fmla="*/ 171 h 3372"/>
                  <a:gd name="T16" fmla="*/ 3151 w 4819"/>
                  <a:gd name="T17" fmla="*/ 297 h 3372"/>
                  <a:gd name="T18" fmla="*/ 3316 w 4819"/>
                  <a:gd name="T19" fmla="*/ 475 h 3372"/>
                  <a:gd name="T20" fmla="*/ 3521 w 4819"/>
                  <a:gd name="T21" fmla="*/ 490 h 3372"/>
                  <a:gd name="T22" fmla="*/ 3779 w 4819"/>
                  <a:gd name="T23" fmla="*/ 456 h 3372"/>
                  <a:gd name="T24" fmla="*/ 4056 w 4819"/>
                  <a:gd name="T25" fmla="*/ 494 h 3372"/>
                  <a:gd name="T26" fmla="*/ 4304 w 4819"/>
                  <a:gd name="T27" fmla="*/ 599 h 3372"/>
                  <a:gd name="T28" fmla="*/ 4515 w 4819"/>
                  <a:gd name="T29" fmla="*/ 763 h 3372"/>
                  <a:gd name="T30" fmla="*/ 4677 w 4819"/>
                  <a:gd name="T31" fmla="*/ 975 h 3372"/>
                  <a:gd name="T32" fmla="*/ 4781 w 4819"/>
                  <a:gd name="T33" fmla="*/ 1225 h 3372"/>
                  <a:gd name="T34" fmla="*/ 4819 w 4819"/>
                  <a:gd name="T35" fmla="*/ 1505 h 3372"/>
                  <a:gd name="T36" fmla="*/ 4781 w 4819"/>
                  <a:gd name="T37" fmla="*/ 1782 h 3372"/>
                  <a:gd name="T38" fmla="*/ 4677 w 4819"/>
                  <a:gd name="T39" fmla="*/ 2034 h 3372"/>
                  <a:gd name="T40" fmla="*/ 4515 w 4819"/>
                  <a:gd name="T41" fmla="*/ 2246 h 3372"/>
                  <a:gd name="T42" fmla="*/ 4304 w 4819"/>
                  <a:gd name="T43" fmla="*/ 2410 h 3372"/>
                  <a:gd name="T44" fmla="*/ 4056 w 4819"/>
                  <a:gd name="T45" fmla="*/ 2515 h 3372"/>
                  <a:gd name="T46" fmla="*/ 3779 w 4819"/>
                  <a:gd name="T47" fmla="*/ 2553 h 3372"/>
                  <a:gd name="T48" fmla="*/ 3575 w 4819"/>
                  <a:gd name="T49" fmla="*/ 2533 h 3372"/>
                  <a:gd name="T50" fmla="*/ 3429 w 4819"/>
                  <a:gd name="T51" fmla="*/ 2718 h 3372"/>
                  <a:gd name="T52" fmla="*/ 3231 w 4819"/>
                  <a:gd name="T53" fmla="*/ 2851 h 3372"/>
                  <a:gd name="T54" fmla="*/ 2997 w 4819"/>
                  <a:gd name="T55" fmla="*/ 2916 h 3372"/>
                  <a:gd name="T56" fmla="*/ 2773 w 4819"/>
                  <a:gd name="T57" fmla="*/ 2908 h 3372"/>
                  <a:gd name="T58" fmla="*/ 2580 w 4819"/>
                  <a:gd name="T59" fmla="*/ 2844 h 3372"/>
                  <a:gd name="T60" fmla="*/ 2450 w 4819"/>
                  <a:gd name="T61" fmla="*/ 3058 h 3372"/>
                  <a:gd name="T62" fmla="*/ 2266 w 4819"/>
                  <a:gd name="T63" fmla="*/ 3224 h 3372"/>
                  <a:gd name="T64" fmla="*/ 2039 w 4819"/>
                  <a:gd name="T65" fmla="*/ 3334 h 3372"/>
                  <a:gd name="T66" fmla="*/ 1782 w 4819"/>
                  <a:gd name="T67" fmla="*/ 3372 h 3372"/>
                  <a:gd name="T68" fmla="*/ 1535 w 4819"/>
                  <a:gd name="T69" fmla="*/ 3337 h 3372"/>
                  <a:gd name="T70" fmla="*/ 1316 w 4819"/>
                  <a:gd name="T71" fmla="*/ 3236 h 3372"/>
                  <a:gd name="T72" fmla="*/ 1133 w 4819"/>
                  <a:gd name="T73" fmla="*/ 3080 h 3372"/>
                  <a:gd name="T74" fmla="*/ 1001 w 4819"/>
                  <a:gd name="T75" fmla="*/ 2881 h 3372"/>
                  <a:gd name="T76" fmla="*/ 804 w 4819"/>
                  <a:gd name="T77" fmla="*/ 2822 h 3372"/>
                  <a:gd name="T78" fmla="*/ 564 w 4819"/>
                  <a:gd name="T79" fmla="*/ 2786 h 3372"/>
                  <a:gd name="T80" fmla="*/ 355 w 4819"/>
                  <a:gd name="T81" fmla="*/ 2683 h 3372"/>
                  <a:gd name="T82" fmla="*/ 184 w 4819"/>
                  <a:gd name="T83" fmla="*/ 2527 h 3372"/>
                  <a:gd name="T84" fmla="*/ 62 w 4819"/>
                  <a:gd name="T85" fmla="*/ 2326 h 3372"/>
                  <a:gd name="T86" fmla="*/ 4 w 4819"/>
                  <a:gd name="T87" fmla="*/ 2092 h 3372"/>
                  <a:gd name="T88" fmla="*/ 16 w 4819"/>
                  <a:gd name="T89" fmla="*/ 1850 h 3372"/>
                  <a:gd name="T90" fmla="*/ 92 w 4819"/>
                  <a:gd name="T91" fmla="*/ 1632 h 3372"/>
                  <a:gd name="T92" fmla="*/ 225 w 4819"/>
                  <a:gd name="T93" fmla="*/ 1446 h 3372"/>
                  <a:gd name="T94" fmla="*/ 402 w 4819"/>
                  <a:gd name="T95" fmla="*/ 1306 h 3372"/>
                  <a:gd name="T96" fmla="*/ 337 w 4819"/>
                  <a:gd name="T97" fmla="*/ 1089 h 3372"/>
                  <a:gd name="T98" fmla="*/ 329 w 4819"/>
                  <a:gd name="T99" fmla="*/ 844 h 3372"/>
                  <a:gd name="T100" fmla="*/ 390 w 4819"/>
                  <a:gd name="T101" fmla="*/ 591 h 3372"/>
                  <a:gd name="T102" fmla="*/ 516 w 4819"/>
                  <a:gd name="T103" fmla="*/ 368 h 3372"/>
                  <a:gd name="T104" fmla="*/ 694 w 4819"/>
                  <a:gd name="T105" fmla="*/ 190 h 3372"/>
                  <a:gd name="T106" fmla="*/ 916 w 4819"/>
                  <a:gd name="T107" fmla="*/ 64 h 3372"/>
                  <a:gd name="T108" fmla="*/ 1171 w 4819"/>
                  <a:gd name="T109" fmla="*/ 3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9" h="3372">
                    <a:moveTo>
                      <a:pt x="1260" y="0"/>
                    </a:moveTo>
                    <a:lnTo>
                      <a:pt x="1261" y="0"/>
                    </a:lnTo>
                    <a:lnTo>
                      <a:pt x="1351" y="3"/>
                    </a:lnTo>
                    <a:lnTo>
                      <a:pt x="1438" y="16"/>
                    </a:lnTo>
                    <a:lnTo>
                      <a:pt x="1523" y="36"/>
                    </a:lnTo>
                    <a:lnTo>
                      <a:pt x="1605" y="64"/>
                    </a:lnTo>
                    <a:lnTo>
                      <a:pt x="1683" y="99"/>
                    </a:lnTo>
                    <a:lnTo>
                      <a:pt x="1757" y="140"/>
                    </a:lnTo>
                    <a:lnTo>
                      <a:pt x="1826" y="188"/>
                    </a:lnTo>
                    <a:lnTo>
                      <a:pt x="1892" y="242"/>
                    </a:lnTo>
                    <a:lnTo>
                      <a:pt x="1950" y="302"/>
                    </a:lnTo>
                    <a:lnTo>
                      <a:pt x="2006" y="367"/>
                    </a:lnTo>
                    <a:lnTo>
                      <a:pt x="2066" y="310"/>
                    </a:lnTo>
                    <a:lnTo>
                      <a:pt x="2133" y="257"/>
                    </a:lnTo>
                    <a:lnTo>
                      <a:pt x="2203" y="213"/>
                    </a:lnTo>
                    <a:lnTo>
                      <a:pt x="2279" y="175"/>
                    </a:lnTo>
                    <a:lnTo>
                      <a:pt x="2358" y="144"/>
                    </a:lnTo>
                    <a:lnTo>
                      <a:pt x="2442" y="123"/>
                    </a:lnTo>
                    <a:lnTo>
                      <a:pt x="2528" y="109"/>
                    </a:lnTo>
                    <a:lnTo>
                      <a:pt x="2616" y="105"/>
                    </a:lnTo>
                    <a:lnTo>
                      <a:pt x="2702" y="109"/>
                    </a:lnTo>
                    <a:lnTo>
                      <a:pt x="2785" y="121"/>
                    </a:lnTo>
                    <a:lnTo>
                      <a:pt x="2866" y="142"/>
                    </a:lnTo>
                    <a:lnTo>
                      <a:pt x="2943" y="171"/>
                    </a:lnTo>
                    <a:lnTo>
                      <a:pt x="3016" y="206"/>
                    </a:lnTo>
                    <a:lnTo>
                      <a:pt x="3086" y="248"/>
                    </a:lnTo>
                    <a:lnTo>
                      <a:pt x="3151" y="297"/>
                    </a:lnTo>
                    <a:lnTo>
                      <a:pt x="3212" y="351"/>
                    </a:lnTo>
                    <a:lnTo>
                      <a:pt x="3266" y="411"/>
                    </a:lnTo>
                    <a:lnTo>
                      <a:pt x="3316" y="475"/>
                    </a:lnTo>
                    <a:lnTo>
                      <a:pt x="3360" y="545"/>
                    </a:lnTo>
                    <a:lnTo>
                      <a:pt x="3439" y="514"/>
                    </a:lnTo>
                    <a:lnTo>
                      <a:pt x="3521" y="490"/>
                    </a:lnTo>
                    <a:lnTo>
                      <a:pt x="3604" y="471"/>
                    </a:lnTo>
                    <a:lnTo>
                      <a:pt x="3692" y="460"/>
                    </a:lnTo>
                    <a:lnTo>
                      <a:pt x="3779" y="456"/>
                    </a:lnTo>
                    <a:lnTo>
                      <a:pt x="3875" y="460"/>
                    </a:lnTo>
                    <a:lnTo>
                      <a:pt x="3967" y="474"/>
                    </a:lnTo>
                    <a:lnTo>
                      <a:pt x="4056" y="494"/>
                    </a:lnTo>
                    <a:lnTo>
                      <a:pt x="4142" y="522"/>
                    </a:lnTo>
                    <a:lnTo>
                      <a:pt x="4225" y="557"/>
                    </a:lnTo>
                    <a:lnTo>
                      <a:pt x="4304" y="599"/>
                    </a:lnTo>
                    <a:lnTo>
                      <a:pt x="4379" y="648"/>
                    </a:lnTo>
                    <a:lnTo>
                      <a:pt x="4449" y="703"/>
                    </a:lnTo>
                    <a:lnTo>
                      <a:pt x="4515" y="763"/>
                    </a:lnTo>
                    <a:lnTo>
                      <a:pt x="4575" y="829"/>
                    </a:lnTo>
                    <a:lnTo>
                      <a:pt x="4629" y="899"/>
                    </a:lnTo>
                    <a:lnTo>
                      <a:pt x="4677" y="975"/>
                    </a:lnTo>
                    <a:lnTo>
                      <a:pt x="4718" y="1056"/>
                    </a:lnTo>
                    <a:lnTo>
                      <a:pt x="4753" y="1139"/>
                    </a:lnTo>
                    <a:lnTo>
                      <a:pt x="4781" y="1225"/>
                    </a:lnTo>
                    <a:lnTo>
                      <a:pt x="4802" y="1316"/>
                    </a:lnTo>
                    <a:lnTo>
                      <a:pt x="4815" y="1409"/>
                    </a:lnTo>
                    <a:lnTo>
                      <a:pt x="4819" y="1505"/>
                    </a:lnTo>
                    <a:lnTo>
                      <a:pt x="4815" y="1600"/>
                    </a:lnTo>
                    <a:lnTo>
                      <a:pt x="4802" y="1693"/>
                    </a:lnTo>
                    <a:lnTo>
                      <a:pt x="4781" y="1782"/>
                    </a:lnTo>
                    <a:lnTo>
                      <a:pt x="4753" y="1870"/>
                    </a:lnTo>
                    <a:lnTo>
                      <a:pt x="4718" y="1953"/>
                    </a:lnTo>
                    <a:lnTo>
                      <a:pt x="4677" y="2034"/>
                    </a:lnTo>
                    <a:lnTo>
                      <a:pt x="4629" y="2108"/>
                    </a:lnTo>
                    <a:lnTo>
                      <a:pt x="4575" y="2180"/>
                    </a:lnTo>
                    <a:lnTo>
                      <a:pt x="4515" y="2246"/>
                    </a:lnTo>
                    <a:lnTo>
                      <a:pt x="4449" y="2306"/>
                    </a:lnTo>
                    <a:lnTo>
                      <a:pt x="4379" y="2360"/>
                    </a:lnTo>
                    <a:lnTo>
                      <a:pt x="4304" y="2410"/>
                    </a:lnTo>
                    <a:lnTo>
                      <a:pt x="4225" y="2452"/>
                    </a:lnTo>
                    <a:lnTo>
                      <a:pt x="4142" y="2487"/>
                    </a:lnTo>
                    <a:lnTo>
                      <a:pt x="4056" y="2515"/>
                    </a:lnTo>
                    <a:lnTo>
                      <a:pt x="3967" y="2536"/>
                    </a:lnTo>
                    <a:lnTo>
                      <a:pt x="3875" y="2549"/>
                    </a:lnTo>
                    <a:lnTo>
                      <a:pt x="3779" y="2553"/>
                    </a:lnTo>
                    <a:lnTo>
                      <a:pt x="3711" y="2550"/>
                    </a:lnTo>
                    <a:lnTo>
                      <a:pt x="3642" y="2543"/>
                    </a:lnTo>
                    <a:lnTo>
                      <a:pt x="3575" y="2533"/>
                    </a:lnTo>
                    <a:lnTo>
                      <a:pt x="3532" y="2600"/>
                    </a:lnTo>
                    <a:lnTo>
                      <a:pt x="3484" y="2661"/>
                    </a:lnTo>
                    <a:lnTo>
                      <a:pt x="3429" y="2718"/>
                    </a:lnTo>
                    <a:lnTo>
                      <a:pt x="3367" y="2769"/>
                    </a:lnTo>
                    <a:lnTo>
                      <a:pt x="3301" y="2813"/>
                    </a:lnTo>
                    <a:lnTo>
                      <a:pt x="3231" y="2851"/>
                    </a:lnTo>
                    <a:lnTo>
                      <a:pt x="3157" y="2881"/>
                    </a:lnTo>
                    <a:lnTo>
                      <a:pt x="3078" y="2903"/>
                    </a:lnTo>
                    <a:lnTo>
                      <a:pt x="2997" y="2916"/>
                    </a:lnTo>
                    <a:lnTo>
                      <a:pt x="2912" y="2922"/>
                    </a:lnTo>
                    <a:lnTo>
                      <a:pt x="2842" y="2917"/>
                    </a:lnTo>
                    <a:lnTo>
                      <a:pt x="2773" y="2908"/>
                    </a:lnTo>
                    <a:lnTo>
                      <a:pt x="2706" y="2892"/>
                    </a:lnTo>
                    <a:lnTo>
                      <a:pt x="2642" y="2872"/>
                    </a:lnTo>
                    <a:lnTo>
                      <a:pt x="2580" y="2844"/>
                    </a:lnTo>
                    <a:lnTo>
                      <a:pt x="2544" y="2920"/>
                    </a:lnTo>
                    <a:lnTo>
                      <a:pt x="2500" y="2992"/>
                    </a:lnTo>
                    <a:lnTo>
                      <a:pt x="2450" y="3058"/>
                    </a:lnTo>
                    <a:lnTo>
                      <a:pt x="2395" y="3119"/>
                    </a:lnTo>
                    <a:lnTo>
                      <a:pt x="2333" y="3175"/>
                    </a:lnTo>
                    <a:lnTo>
                      <a:pt x="2266" y="3224"/>
                    </a:lnTo>
                    <a:lnTo>
                      <a:pt x="2194" y="3268"/>
                    </a:lnTo>
                    <a:lnTo>
                      <a:pt x="2120" y="3305"/>
                    </a:lnTo>
                    <a:lnTo>
                      <a:pt x="2039" y="3334"/>
                    </a:lnTo>
                    <a:lnTo>
                      <a:pt x="1956" y="3354"/>
                    </a:lnTo>
                    <a:lnTo>
                      <a:pt x="1871" y="3368"/>
                    </a:lnTo>
                    <a:lnTo>
                      <a:pt x="1782" y="3372"/>
                    </a:lnTo>
                    <a:lnTo>
                      <a:pt x="1697" y="3369"/>
                    </a:lnTo>
                    <a:lnTo>
                      <a:pt x="1615" y="3356"/>
                    </a:lnTo>
                    <a:lnTo>
                      <a:pt x="1535" y="3337"/>
                    </a:lnTo>
                    <a:lnTo>
                      <a:pt x="1457" y="3309"/>
                    </a:lnTo>
                    <a:lnTo>
                      <a:pt x="1384" y="3275"/>
                    </a:lnTo>
                    <a:lnTo>
                      <a:pt x="1316" y="3236"/>
                    </a:lnTo>
                    <a:lnTo>
                      <a:pt x="1250" y="3189"/>
                    </a:lnTo>
                    <a:lnTo>
                      <a:pt x="1188" y="3138"/>
                    </a:lnTo>
                    <a:lnTo>
                      <a:pt x="1133" y="3080"/>
                    </a:lnTo>
                    <a:lnTo>
                      <a:pt x="1083" y="3018"/>
                    </a:lnTo>
                    <a:lnTo>
                      <a:pt x="1039" y="2951"/>
                    </a:lnTo>
                    <a:lnTo>
                      <a:pt x="1001" y="2881"/>
                    </a:lnTo>
                    <a:lnTo>
                      <a:pt x="969" y="2806"/>
                    </a:lnTo>
                    <a:lnTo>
                      <a:pt x="887" y="2818"/>
                    </a:lnTo>
                    <a:lnTo>
                      <a:pt x="804" y="2822"/>
                    </a:lnTo>
                    <a:lnTo>
                      <a:pt x="722" y="2818"/>
                    </a:lnTo>
                    <a:lnTo>
                      <a:pt x="641" y="2806"/>
                    </a:lnTo>
                    <a:lnTo>
                      <a:pt x="564" y="2786"/>
                    </a:lnTo>
                    <a:lnTo>
                      <a:pt x="491" y="2759"/>
                    </a:lnTo>
                    <a:lnTo>
                      <a:pt x="421" y="2724"/>
                    </a:lnTo>
                    <a:lnTo>
                      <a:pt x="355" y="2683"/>
                    </a:lnTo>
                    <a:lnTo>
                      <a:pt x="292" y="2636"/>
                    </a:lnTo>
                    <a:lnTo>
                      <a:pt x="235" y="2585"/>
                    </a:lnTo>
                    <a:lnTo>
                      <a:pt x="184" y="2527"/>
                    </a:lnTo>
                    <a:lnTo>
                      <a:pt x="137" y="2464"/>
                    </a:lnTo>
                    <a:lnTo>
                      <a:pt x="96" y="2397"/>
                    </a:lnTo>
                    <a:lnTo>
                      <a:pt x="62" y="2326"/>
                    </a:lnTo>
                    <a:lnTo>
                      <a:pt x="36" y="2252"/>
                    </a:lnTo>
                    <a:lnTo>
                      <a:pt x="16" y="2174"/>
                    </a:lnTo>
                    <a:lnTo>
                      <a:pt x="4" y="2092"/>
                    </a:lnTo>
                    <a:lnTo>
                      <a:pt x="0" y="2011"/>
                    </a:lnTo>
                    <a:lnTo>
                      <a:pt x="4" y="1929"/>
                    </a:lnTo>
                    <a:lnTo>
                      <a:pt x="16" y="1850"/>
                    </a:lnTo>
                    <a:lnTo>
                      <a:pt x="35" y="1774"/>
                    </a:lnTo>
                    <a:lnTo>
                      <a:pt x="59" y="1700"/>
                    </a:lnTo>
                    <a:lnTo>
                      <a:pt x="92" y="1632"/>
                    </a:lnTo>
                    <a:lnTo>
                      <a:pt x="131" y="1564"/>
                    </a:lnTo>
                    <a:lnTo>
                      <a:pt x="175" y="1503"/>
                    </a:lnTo>
                    <a:lnTo>
                      <a:pt x="225" y="1446"/>
                    </a:lnTo>
                    <a:lnTo>
                      <a:pt x="279" y="1393"/>
                    </a:lnTo>
                    <a:lnTo>
                      <a:pt x="339" y="1347"/>
                    </a:lnTo>
                    <a:lnTo>
                      <a:pt x="402" y="1306"/>
                    </a:lnTo>
                    <a:lnTo>
                      <a:pt x="375" y="1235"/>
                    </a:lnTo>
                    <a:lnTo>
                      <a:pt x="353" y="1164"/>
                    </a:lnTo>
                    <a:lnTo>
                      <a:pt x="337" y="1089"/>
                    </a:lnTo>
                    <a:lnTo>
                      <a:pt x="329" y="1012"/>
                    </a:lnTo>
                    <a:lnTo>
                      <a:pt x="324" y="934"/>
                    </a:lnTo>
                    <a:lnTo>
                      <a:pt x="329" y="844"/>
                    </a:lnTo>
                    <a:lnTo>
                      <a:pt x="342" y="756"/>
                    </a:lnTo>
                    <a:lnTo>
                      <a:pt x="362" y="671"/>
                    </a:lnTo>
                    <a:lnTo>
                      <a:pt x="390" y="591"/>
                    </a:lnTo>
                    <a:lnTo>
                      <a:pt x="425" y="512"/>
                    </a:lnTo>
                    <a:lnTo>
                      <a:pt x="467" y="438"/>
                    </a:lnTo>
                    <a:lnTo>
                      <a:pt x="516" y="368"/>
                    </a:lnTo>
                    <a:lnTo>
                      <a:pt x="570" y="304"/>
                    </a:lnTo>
                    <a:lnTo>
                      <a:pt x="630" y="244"/>
                    </a:lnTo>
                    <a:lnTo>
                      <a:pt x="694" y="190"/>
                    </a:lnTo>
                    <a:lnTo>
                      <a:pt x="764" y="142"/>
                    </a:lnTo>
                    <a:lnTo>
                      <a:pt x="839" y="99"/>
                    </a:lnTo>
                    <a:lnTo>
                      <a:pt x="916" y="64"/>
                    </a:lnTo>
                    <a:lnTo>
                      <a:pt x="998" y="36"/>
                    </a:lnTo>
                    <a:lnTo>
                      <a:pt x="1083" y="16"/>
                    </a:lnTo>
                    <a:lnTo>
                      <a:pt x="1171" y="3"/>
                    </a:lnTo>
                    <a:lnTo>
                      <a:pt x="12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8" name="Freeform 7"/>
              <p:cNvSpPr>
                <a:spLocks/>
              </p:cNvSpPr>
              <p:nvPr/>
            </p:nvSpPr>
            <p:spPr bwMode="auto">
              <a:xfrm>
                <a:off x="479425" y="3784600"/>
                <a:ext cx="177800" cy="239713"/>
              </a:xfrm>
              <a:custGeom>
                <a:avLst/>
                <a:gdLst>
                  <a:gd name="T0" fmla="*/ 215 w 335"/>
                  <a:gd name="T1" fmla="*/ 3 h 455"/>
                  <a:gd name="T2" fmla="*/ 287 w 335"/>
                  <a:gd name="T3" fmla="*/ 22 h 455"/>
                  <a:gd name="T4" fmla="*/ 320 w 335"/>
                  <a:gd name="T5" fmla="*/ 40 h 455"/>
                  <a:gd name="T6" fmla="*/ 323 w 335"/>
                  <a:gd name="T7" fmla="*/ 46 h 455"/>
                  <a:gd name="T8" fmla="*/ 320 w 335"/>
                  <a:gd name="T9" fmla="*/ 54 h 455"/>
                  <a:gd name="T10" fmla="*/ 313 w 335"/>
                  <a:gd name="T11" fmla="*/ 76 h 455"/>
                  <a:gd name="T12" fmla="*/ 304 w 335"/>
                  <a:gd name="T13" fmla="*/ 98 h 455"/>
                  <a:gd name="T14" fmla="*/ 300 w 335"/>
                  <a:gd name="T15" fmla="*/ 107 h 455"/>
                  <a:gd name="T16" fmla="*/ 295 w 335"/>
                  <a:gd name="T17" fmla="*/ 109 h 455"/>
                  <a:gd name="T18" fmla="*/ 291 w 335"/>
                  <a:gd name="T19" fmla="*/ 107 h 455"/>
                  <a:gd name="T20" fmla="*/ 290 w 335"/>
                  <a:gd name="T21" fmla="*/ 107 h 455"/>
                  <a:gd name="T22" fmla="*/ 230 w 335"/>
                  <a:gd name="T23" fmla="*/ 84 h 455"/>
                  <a:gd name="T24" fmla="*/ 164 w 335"/>
                  <a:gd name="T25" fmla="*/ 75 h 455"/>
                  <a:gd name="T26" fmla="*/ 124 w 335"/>
                  <a:gd name="T27" fmla="*/ 84 h 455"/>
                  <a:gd name="T28" fmla="*/ 104 w 335"/>
                  <a:gd name="T29" fmla="*/ 107 h 455"/>
                  <a:gd name="T30" fmla="*/ 101 w 335"/>
                  <a:gd name="T31" fmla="*/ 123 h 455"/>
                  <a:gd name="T32" fmla="*/ 113 w 335"/>
                  <a:gd name="T33" fmla="*/ 151 h 455"/>
                  <a:gd name="T34" fmla="*/ 146 w 335"/>
                  <a:gd name="T35" fmla="*/ 170 h 455"/>
                  <a:gd name="T36" fmla="*/ 192 w 335"/>
                  <a:gd name="T37" fmla="*/ 186 h 455"/>
                  <a:gd name="T38" fmla="*/ 225 w 335"/>
                  <a:gd name="T39" fmla="*/ 196 h 455"/>
                  <a:gd name="T40" fmla="*/ 271 w 335"/>
                  <a:gd name="T41" fmla="*/ 217 h 455"/>
                  <a:gd name="T42" fmla="*/ 309 w 335"/>
                  <a:gd name="T43" fmla="*/ 246 h 455"/>
                  <a:gd name="T44" fmla="*/ 332 w 335"/>
                  <a:gd name="T45" fmla="*/ 288 h 455"/>
                  <a:gd name="T46" fmla="*/ 335 w 335"/>
                  <a:gd name="T47" fmla="*/ 318 h 455"/>
                  <a:gd name="T48" fmla="*/ 320 w 335"/>
                  <a:gd name="T49" fmla="*/ 382 h 455"/>
                  <a:gd name="T50" fmla="*/ 279 w 335"/>
                  <a:gd name="T51" fmla="*/ 427 h 455"/>
                  <a:gd name="T52" fmla="*/ 214 w 335"/>
                  <a:gd name="T53" fmla="*/ 452 h 455"/>
                  <a:gd name="T54" fmla="*/ 137 w 335"/>
                  <a:gd name="T55" fmla="*/ 454 h 455"/>
                  <a:gd name="T56" fmla="*/ 66 w 335"/>
                  <a:gd name="T57" fmla="*/ 438 h 455"/>
                  <a:gd name="T58" fmla="*/ 3 w 335"/>
                  <a:gd name="T59" fmla="*/ 404 h 455"/>
                  <a:gd name="T60" fmla="*/ 1 w 335"/>
                  <a:gd name="T61" fmla="*/ 403 h 455"/>
                  <a:gd name="T62" fmla="*/ 0 w 335"/>
                  <a:gd name="T63" fmla="*/ 400 h 455"/>
                  <a:gd name="T64" fmla="*/ 0 w 335"/>
                  <a:gd name="T65" fmla="*/ 394 h 455"/>
                  <a:gd name="T66" fmla="*/ 22 w 335"/>
                  <a:gd name="T67" fmla="*/ 335 h 455"/>
                  <a:gd name="T68" fmla="*/ 26 w 335"/>
                  <a:gd name="T69" fmla="*/ 332 h 455"/>
                  <a:gd name="T70" fmla="*/ 31 w 335"/>
                  <a:gd name="T71" fmla="*/ 334 h 455"/>
                  <a:gd name="T72" fmla="*/ 38 w 335"/>
                  <a:gd name="T73" fmla="*/ 338 h 455"/>
                  <a:gd name="T74" fmla="*/ 50 w 335"/>
                  <a:gd name="T75" fmla="*/ 345 h 455"/>
                  <a:gd name="T76" fmla="*/ 114 w 335"/>
                  <a:gd name="T77" fmla="*/ 373 h 455"/>
                  <a:gd name="T78" fmla="*/ 162 w 335"/>
                  <a:gd name="T79" fmla="*/ 382 h 455"/>
                  <a:gd name="T80" fmla="*/ 200 w 335"/>
                  <a:gd name="T81" fmla="*/ 379 h 455"/>
                  <a:gd name="T82" fmla="*/ 234 w 335"/>
                  <a:gd name="T83" fmla="*/ 360 h 455"/>
                  <a:gd name="T84" fmla="*/ 246 w 335"/>
                  <a:gd name="T85" fmla="*/ 328 h 455"/>
                  <a:gd name="T86" fmla="*/ 243 w 335"/>
                  <a:gd name="T87" fmla="*/ 312 h 455"/>
                  <a:gd name="T88" fmla="*/ 219 w 335"/>
                  <a:gd name="T89" fmla="*/ 290 h 455"/>
                  <a:gd name="T90" fmla="*/ 181 w 335"/>
                  <a:gd name="T91" fmla="*/ 274 h 455"/>
                  <a:gd name="T92" fmla="*/ 148 w 335"/>
                  <a:gd name="T93" fmla="*/ 262 h 455"/>
                  <a:gd name="T94" fmla="*/ 104 w 335"/>
                  <a:gd name="T95" fmla="*/ 249 h 455"/>
                  <a:gd name="T96" fmla="*/ 64 w 335"/>
                  <a:gd name="T97" fmla="*/ 228 h 455"/>
                  <a:gd name="T98" fmla="*/ 32 w 335"/>
                  <a:gd name="T99" fmla="*/ 201 h 455"/>
                  <a:gd name="T100" fmla="*/ 15 w 335"/>
                  <a:gd name="T101" fmla="*/ 160 h 455"/>
                  <a:gd name="T102" fmla="*/ 12 w 335"/>
                  <a:gd name="T103" fmla="*/ 133 h 455"/>
                  <a:gd name="T104" fmla="*/ 26 w 335"/>
                  <a:gd name="T105" fmla="*/ 72 h 455"/>
                  <a:gd name="T106" fmla="*/ 67 w 335"/>
                  <a:gd name="T107" fmla="*/ 28 h 455"/>
                  <a:gd name="T108" fmla="*/ 129 w 335"/>
                  <a:gd name="T109" fmla="*/ 3 h 455"/>
                  <a:gd name="T110" fmla="*/ 176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6" y="0"/>
                    </a:moveTo>
                    <a:lnTo>
                      <a:pt x="215" y="3"/>
                    </a:lnTo>
                    <a:lnTo>
                      <a:pt x="253" y="11"/>
                    </a:lnTo>
                    <a:lnTo>
                      <a:pt x="287" y="22"/>
                    </a:lnTo>
                    <a:lnTo>
                      <a:pt x="317" y="38"/>
                    </a:lnTo>
                    <a:lnTo>
                      <a:pt x="320" y="40"/>
                    </a:lnTo>
                    <a:lnTo>
                      <a:pt x="322" y="43"/>
                    </a:lnTo>
                    <a:lnTo>
                      <a:pt x="323" y="46"/>
                    </a:lnTo>
                    <a:lnTo>
                      <a:pt x="322" y="49"/>
                    </a:lnTo>
                    <a:lnTo>
                      <a:pt x="320" y="54"/>
                    </a:lnTo>
                    <a:lnTo>
                      <a:pt x="317" y="65"/>
                    </a:lnTo>
                    <a:lnTo>
                      <a:pt x="313" y="76"/>
                    </a:lnTo>
                    <a:lnTo>
                      <a:pt x="307" y="88"/>
                    </a:lnTo>
                    <a:lnTo>
                      <a:pt x="304" y="98"/>
                    </a:lnTo>
                    <a:lnTo>
                      <a:pt x="303" y="103"/>
                    </a:lnTo>
                    <a:lnTo>
                      <a:pt x="300" y="107"/>
                    </a:lnTo>
                    <a:lnTo>
                      <a:pt x="298" y="109"/>
                    </a:lnTo>
                    <a:lnTo>
                      <a:pt x="295" y="109"/>
                    </a:lnTo>
                    <a:lnTo>
                      <a:pt x="292" y="109"/>
                    </a:lnTo>
                    <a:lnTo>
                      <a:pt x="291" y="107"/>
                    </a:lnTo>
                    <a:lnTo>
                      <a:pt x="290" y="107"/>
                    </a:lnTo>
                    <a:lnTo>
                      <a:pt x="290" y="107"/>
                    </a:lnTo>
                    <a:lnTo>
                      <a:pt x="262" y="94"/>
                    </a:lnTo>
                    <a:lnTo>
                      <a:pt x="230" y="84"/>
                    </a:lnTo>
                    <a:lnTo>
                      <a:pt x="196" y="76"/>
                    </a:lnTo>
                    <a:lnTo>
                      <a:pt x="164" y="75"/>
                    </a:lnTo>
                    <a:lnTo>
                      <a:pt x="142" y="76"/>
                    </a:lnTo>
                    <a:lnTo>
                      <a:pt x="124" y="84"/>
                    </a:lnTo>
                    <a:lnTo>
                      <a:pt x="111" y="94"/>
                    </a:lnTo>
                    <a:lnTo>
                      <a:pt x="104" y="107"/>
                    </a:lnTo>
                    <a:lnTo>
                      <a:pt x="101" y="122"/>
                    </a:lnTo>
                    <a:lnTo>
                      <a:pt x="101" y="123"/>
                    </a:lnTo>
                    <a:lnTo>
                      <a:pt x="104" y="139"/>
                    </a:lnTo>
                    <a:lnTo>
                      <a:pt x="113" y="151"/>
                    </a:lnTo>
                    <a:lnTo>
                      <a:pt x="127" y="161"/>
                    </a:lnTo>
                    <a:lnTo>
                      <a:pt x="146" y="170"/>
                    </a:lnTo>
                    <a:lnTo>
                      <a:pt x="168" y="177"/>
                    </a:lnTo>
                    <a:lnTo>
                      <a:pt x="192" y="186"/>
                    </a:lnTo>
                    <a:lnTo>
                      <a:pt x="200" y="189"/>
                    </a:lnTo>
                    <a:lnTo>
                      <a:pt x="225" y="196"/>
                    </a:lnTo>
                    <a:lnTo>
                      <a:pt x="249" y="207"/>
                    </a:lnTo>
                    <a:lnTo>
                      <a:pt x="271" y="217"/>
                    </a:lnTo>
                    <a:lnTo>
                      <a:pt x="291" y="230"/>
                    </a:lnTo>
                    <a:lnTo>
                      <a:pt x="309" y="246"/>
                    </a:lnTo>
                    <a:lnTo>
                      <a:pt x="323" y="267"/>
                    </a:lnTo>
                    <a:lnTo>
                      <a:pt x="332" y="288"/>
                    </a:lnTo>
                    <a:lnTo>
                      <a:pt x="335" y="316"/>
                    </a:lnTo>
                    <a:lnTo>
                      <a:pt x="335" y="318"/>
                    </a:lnTo>
                    <a:lnTo>
                      <a:pt x="331" y="351"/>
                    </a:lnTo>
                    <a:lnTo>
                      <a:pt x="320" y="382"/>
                    </a:lnTo>
                    <a:lnTo>
                      <a:pt x="303" y="407"/>
                    </a:lnTo>
                    <a:lnTo>
                      <a:pt x="279" y="427"/>
                    </a:lnTo>
                    <a:lnTo>
                      <a:pt x="249" y="442"/>
                    </a:lnTo>
                    <a:lnTo>
                      <a:pt x="214" y="452"/>
                    </a:lnTo>
                    <a:lnTo>
                      <a:pt x="174" y="455"/>
                    </a:lnTo>
                    <a:lnTo>
                      <a:pt x="137" y="454"/>
                    </a:lnTo>
                    <a:lnTo>
                      <a:pt x="102" y="448"/>
                    </a:lnTo>
                    <a:lnTo>
                      <a:pt x="66" y="438"/>
                    </a:lnTo>
                    <a:lnTo>
                      <a:pt x="31" y="422"/>
                    </a:lnTo>
                    <a:lnTo>
                      <a:pt x="3" y="404"/>
                    </a:lnTo>
                    <a:lnTo>
                      <a:pt x="1" y="404"/>
                    </a:lnTo>
                    <a:lnTo>
                      <a:pt x="1" y="403"/>
                    </a:lnTo>
                    <a:lnTo>
                      <a:pt x="0" y="401"/>
                    </a:lnTo>
                    <a:lnTo>
                      <a:pt x="0" y="400"/>
                    </a:lnTo>
                    <a:lnTo>
                      <a:pt x="0" y="397"/>
                    </a:lnTo>
                    <a:lnTo>
                      <a:pt x="0" y="394"/>
                    </a:lnTo>
                    <a:lnTo>
                      <a:pt x="21" y="340"/>
                    </a:lnTo>
                    <a:lnTo>
                      <a:pt x="22" y="335"/>
                    </a:lnTo>
                    <a:lnTo>
                      <a:pt x="25" y="334"/>
                    </a:lnTo>
                    <a:lnTo>
                      <a:pt x="26" y="332"/>
                    </a:lnTo>
                    <a:lnTo>
                      <a:pt x="29" y="334"/>
                    </a:lnTo>
                    <a:lnTo>
                      <a:pt x="31" y="334"/>
                    </a:lnTo>
                    <a:lnTo>
                      <a:pt x="34" y="335"/>
                    </a:lnTo>
                    <a:lnTo>
                      <a:pt x="38" y="338"/>
                    </a:lnTo>
                    <a:lnTo>
                      <a:pt x="44" y="341"/>
                    </a:lnTo>
                    <a:lnTo>
                      <a:pt x="50" y="345"/>
                    </a:lnTo>
                    <a:lnTo>
                      <a:pt x="83" y="363"/>
                    </a:lnTo>
                    <a:lnTo>
                      <a:pt x="114" y="373"/>
                    </a:lnTo>
                    <a:lnTo>
                      <a:pt x="142" y="379"/>
                    </a:lnTo>
                    <a:lnTo>
                      <a:pt x="162" y="382"/>
                    </a:lnTo>
                    <a:lnTo>
                      <a:pt x="177" y="382"/>
                    </a:lnTo>
                    <a:lnTo>
                      <a:pt x="200" y="379"/>
                    </a:lnTo>
                    <a:lnTo>
                      <a:pt x="219" y="372"/>
                    </a:lnTo>
                    <a:lnTo>
                      <a:pt x="234" y="360"/>
                    </a:lnTo>
                    <a:lnTo>
                      <a:pt x="243" y="345"/>
                    </a:lnTo>
                    <a:lnTo>
                      <a:pt x="246" y="328"/>
                    </a:lnTo>
                    <a:lnTo>
                      <a:pt x="246" y="326"/>
                    </a:lnTo>
                    <a:lnTo>
                      <a:pt x="243" y="312"/>
                    </a:lnTo>
                    <a:lnTo>
                      <a:pt x="234" y="299"/>
                    </a:lnTo>
                    <a:lnTo>
                      <a:pt x="219" y="290"/>
                    </a:lnTo>
                    <a:lnTo>
                      <a:pt x="202" y="281"/>
                    </a:lnTo>
                    <a:lnTo>
                      <a:pt x="181" y="274"/>
                    </a:lnTo>
                    <a:lnTo>
                      <a:pt x="158" y="267"/>
                    </a:lnTo>
                    <a:lnTo>
                      <a:pt x="148" y="262"/>
                    </a:lnTo>
                    <a:lnTo>
                      <a:pt x="126" y="256"/>
                    </a:lnTo>
                    <a:lnTo>
                      <a:pt x="104" y="249"/>
                    </a:lnTo>
                    <a:lnTo>
                      <a:pt x="83" y="240"/>
                    </a:lnTo>
                    <a:lnTo>
                      <a:pt x="64" y="228"/>
                    </a:lnTo>
                    <a:lnTo>
                      <a:pt x="47" y="215"/>
                    </a:lnTo>
                    <a:lnTo>
                      <a:pt x="32" y="201"/>
                    </a:lnTo>
                    <a:lnTo>
                      <a:pt x="22" y="182"/>
                    </a:lnTo>
                    <a:lnTo>
                      <a:pt x="15" y="160"/>
                    </a:lnTo>
                    <a:lnTo>
                      <a:pt x="12" y="135"/>
                    </a:lnTo>
                    <a:lnTo>
                      <a:pt x="12" y="133"/>
                    </a:lnTo>
                    <a:lnTo>
                      <a:pt x="16" y="101"/>
                    </a:lnTo>
                    <a:lnTo>
                      <a:pt x="26" y="72"/>
                    </a:lnTo>
                    <a:lnTo>
                      <a:pt x="44" y="49"/>
                    </a:lnTo>
                    <a:lnTo>
                      <a:pt x="67" y="28"/>
                    </a:lnTo>
                    <a:lnTo>
                      <a:pt x="97" y="14"/>
                    </a:lnTo>
                    <a:lnTo>
                      <a:pt x="129" y="3"/>
                    </a:lnTo>
                    <a:lnTo>
                      <a:pt x="165" y="0"/>
                    </a:lnTo>
                    <a:lnTo>
                      <a:pt x="1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9" name="Freeform 8"/>
              <p:cNvSpPr>
                <a:spLocks/>
              </p:cNvSpPr>
              <p:nvPr/>
            </p:nvSpPr>
            <p:spPr bwMode="auto">
              <a:xfrm>
                <a:off x="1244600" y="3784600"/>
                <a:ext cx="177800" cy="239713"/>
              </a:xfrm>
              <a:custGeom>
                <a:avLst/>
                <a:gdLst>
                  <a:gd name="T0" fmla="*/ 217 w 335"/>
                  <a:gd name="T1" fmla="*/ 3 h 455"/>
                  <a:gd name="T2" fmla="*/ 288 w 335"/>
                  <a:gd name="T3" fmla="*/ 22 h 455"/>
                  <a:gd name="T4" fmla="*/ 320 w 335"/>
                  <a:gd name="T5" fmla="*/ 40 h 455"/>
                  <a:gd name="T6" fmla="*/ 323 w 335"/>
                  <a:gd name="T7" fmla="*/ 46 h 455"/>
                  <a:gd name="T8" fmla="*/ 322 w 335"/>
                  <a:gd name="T9" fmla="*/ 54 h 455"/>
                  <a:gd name="T10" fmla="*/ 313 w 335"/>
                  <a:gd name="T11" fmla="*/ 76 h 455"/>
                  <a:gd name="T12" fmla="*/ 306 w 335"/>
                  <a:gd name="T13" fmla="*/ 98 h 455"/>
                  <a:gd name="T14" fmla="*/ 301 w 335"/>
                  <a:gd name="T15" fmla="*/ 107 h 455"/>
                  <a:gd name="T16" fmla="*/ 297 w 335"/>
                  <a:gd name="T17" fmla="*/ 109 h 455"/>
                  <a:gd name="T18" fmla="*/ 293 w 335"/>
                  <a:gd name="T19" fmla="*/ 107 h 455"/>
                  <a:gd name="T20" fmla="*/ 290 w 335"/>
                  <a:gd name="T21" fmla="*/ 107 h 455"/>
                  <a:gd name="T22" fmla="*/ 231 w 335"/>
                  <a:gd name="T23" fmla="*/ 84 h 455"/>
                  <a:gd name="T24" fmla="*/ 165 w 335"/>
                  <a:gd name="T25" fmla="*/ 75 h 455"/>
                  <a:gd name="T26" fmla="*/ 126 w 335"/>
                  <a:gd name="T27" fmla="*/ 84 h 455"/>
                  <a:gd name="T28" fmla="*/ 104 w 335"/>
                  <a:gd name="T29" fmla="*/ 107 h 455"/>
                  <a:gd name="T30" fmla="*/ 101 w 335"/>
                  <a:gd name="T31" fmla="*/ 123 h 455"/>
                  <a:gd name="T32" fmla="*/ 114 w 335"/>
                  <a:gd name="T33" fmla="*/ 151 h 455"/>
                  <a:gd name="T34" fmla="*/ 148 w 335"/>
                  <a:gd name="T35" fmla="*/ 170 h 455"/>
                  <a:gd name="T36" fmla="*/ 193 w 335"/>
                  <a:gd name="T37" fmla="*/ 186 h 455"/>
                  <a:gd name="T38" fmla="*/ 225 w 335"/>
                  <a:gd name="T39" fmla="*/ 196 h 455"/>
                  <a:gd name="T40" fmla="*/ 272 w 335"/>
                  <a:gd name="T41" fmla="*/ 217 h 455"/>
                  <a:gd name="T42" fmla="*/ 310 w 335"/>
                  <a:gd name="T43" fmla="*/ 246 h 455"/>
                  <a:gd name="T44" fmla="*/ 332 w 335"/>
                  <a:gd name="T45" fmla="*/ 288 h 455"/>
                  <a:gd name="T46" fmla="*/ 335 w 335"/>
                  <a:gd name="T47" fmla="*/ 318 h 455"/>
                  <a:gd name="T48" fmla="*/ 322 w 335"/>
                  <a:gd name="T49" fmla="*/ 382 h 455"/>
                  <a:gd name="T50" fmla="*/ 280 w 335"/>
                  <a:gd name="T51" fmla="*/ 427 h 455"/>
                  <a:gd name="T52" fmla="*/ 215 w 335"/>
                  <a:gd name="T53" fmla="*/ 452 h 455"/>
                  <a:gd name="T54" fmla="*/ 139 w 335"/>
                  <a:gd name="T55" fmla="*/ 454 h 455"/>
                  <a:gd name="T56" fmla="*/ 67 w 335"/>
                  <a:gd name="T57" fmla="*/ 438 h 455"/>
                  <a:gd name="T58" fmla="*/ 5 w 335"/>
                  <a:gd name="T59" fmla="*/ 404 h 455"/>
                  <a:gd name="T60" fmla="*/ 2 w 335"/>
                  <a:gd name="T61" fmla="*/ 403 h 455"/>
                  <a:gd name="T62" fmla="*/ 0 w 335"/>
                  <a:gd name="T63" fmla="*/ 400 h 455"/>
                  <a:gd name="T64" fmla="*/ 2 w 335"/>
                  <a:gd name="T65" fmla="*/ 394 h 455"/>
                  <a:gd name="T66" fmla="*/ 24 w 335"/>
                  <a:gd name="T67" fmla="*/ 337 h 455"/>
                  <a:gd name="T68" fmla="*/ 27 w 335"/>
                  <a:gd name="T69" fmla="*/ 334 h 455"/>
                  <a:gd name="T70" fmla="*/ 31 w 335"/>
                  <a:gd name="T71" fmla="*/ 334 h 455"/>
                  <a:gd name="T72" fmla="*/ 34 w 335"/>
                  <a:gd name="T73" fmla="*/ 335 h 455"/>
                  <a:gd name="T74" fmla="*/ 44 w 335"/>
                  <a:gd name="T75" fmla="*/ 341 h 455"/>
                  <a:gd name="T76" fmla="*/ 85 w 335"/>
                  <a:gd name="T77" fmla="*/ 363 h 455"/>
                  <a:gd name="T78" fmla="*/ 142 w 335"/>
                  <a:gd name="T79" fmla="*/ 379 h 455"/>
                  <a:gd name="T80" fmla="*/ 179 w 335"/>
                  <a:gd name="T81" fmla="*/ 382 h 455"/>
                  <a:gd name="T82" fmla="*/ 221 w 335"/>
                  <a:gd name="T83" fmla="*/ 372 h 455"/>
                  <a:gd name="T84" fmla="*/ 244 w 335"/>
                  <a:gd name="T85" fmla="*/ 345 h 455"/>
                  <a:gd name="T86" fmla="*/ 247 w 335"/>
                  <a:gd name="T87" fmla="*/ 326 h 455"/>
                  <a:gd name="T88" fmla="*/ 236 w 335"/>
                  <a:gd name="T89" fmla="*/ 299 h 455"/>
                  <a:gd name="T90" fmla="*/ 203 w 335"/>
                  <a:gd name="T91" fmla="*/ 281 h 455"/>
                  <a:gd name="T92" fmla="*/ 160 w 335"/>
                  <a:gd name="T93" fmla="*/ 267 h 455"/>
                  <a:gd name="T94" fmla="*/ 127 w 335"/>
                  <a:gd name="T95" fmla="*/ 256 h 455"/>
                  <a:gd name="T96" fmla="*/ 85 w 335"/>
                  <a:gd name="T97" fmla="*/ 240 h 455"/>
                  <a:gd name="T98" fmla="*/ 48 w 335"/>
                  <a:gd name="T99" fmla="*/ 215 h 455"/>
                  <a:gd name="T100" fmla="*/ 24 w 335"/>
                  <a:gd name="T101" fmla="*/ 182 h 455"/>
                  <a:gd name="T102" fmla="*/ 13 w 335"/>
                  <a:gd name="T103" fmla="*/ 135 h 455"/>
                  <a:gd name="T104" fmla="*/ 18 w 335"/>
                  <a:gd name="T105" fmla="*/ 101 h 455"/>
                  <a:gd name="T106" fmla="*/ 46 w 335"/>
                  <a:gd name="T107" fmla="*/ 49 h 455"/>
                  <a:gd name="T108" fmla="*/ 97 w 335"/>
                  <a:gd name="T109" fmla="*/ 14 h 455"/>
                  <a:gd name="T110" fmla="*/ 167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7" y="0"/>
                    </a:moveTo>
                    <a:lnTo>
                      <a:pt x="217" y="3"/>
                    </a:lnTo>
                    <a:lnTo>
                      <a:pt x="253" y="11"/>
                    </a:lnTo>
                    <a:lnTo>
                      <a:pt x="288" y="22"/>
                    </a:lnTo>
                    <a:lnTo>
                      <a:pt x="319" y="38"/>
                    </a:lnTo>
                    <a:lnTo>
                      <a:pt x="320" y="40"/>
                    </a:lnTo>
                    <a:lnTo>
                      <a:pt x="323" y="43"/>
                    </a:lnTo>
                    <a:lnTo>
                      <a:pt x="323" y="46"/>
                    </a:lnTo>
                    <a:lnTo>
                      <a:pt x="323" y="49"/>
                    </a:lnTo>
                    <a:lnTo>
                      <a:pt x="322" y="54"/>
                    </a:lnTo>
                    <a:lnTo>
                      <a:pt x="318" y="65"/>
                    </a:lnTo>
                    <a:lnTo>
                      <a:pt x="313" y="76"/>
                    </a:lnTo>
                    <a:lnTo>
                      <a:pt x="309" y="88"/>
                    </a:lnTo>
                    <a:lnTo>
                      <a:pt x="306" y="98"/>
                    </a:lnTo>
                    <a:lnTo>
                      <a:pt x="303" y="103"/>
                    </a:lnTo>
                    <a:lnTo>
                      <a:pt x="301" y="107"/>
                    </a:lnTo>
                    <a:lnTo>
                      <a:pt x="300" y="109"/>
                    </a:lnTo>
                    <a:lnTo>
                      <a:pt x="297" y="109"/>
                    </a:lnTo>
                    <a:lnTo>
                      <a:pt x="294" y="109"/>
                    </a:lnTo>
                    <a:lnTo>
                      <a:pt x="293" y="107"/>
                    </a:lnTo>
                    <a:lnTo>
                      <a:pt x="291" y="107"/>
                    </a:lnTo>
                    <a:lnTo>
                      <a:pt x="290" y="107"/>
                    </a:lnTo>
                    <a:lnTo>
                      <a:pt x="263" y="94"/>
                    </a:lnTo>
                    <a:lnTo>
                      <a:pt x="231" y="84"/>
                    </a:lnTo>
                    <a:lnTo>
                      <a:pt x="198" y="76"/>
                    </a:lnTo>
                    <a:lnTo>
                      <a:pt x="165" y="75"/>
                    </a:lnTo>
                    <a:lnTo>
                      <a:pt x="144" y="76"/>
                    </a:lnTo>
                    <a:lnTo>
                      <a:pt x="126" y="84"/>
                    </a:lnTo>
                    <a:lnTo>
                      <a:pt x="113" y="94"/>
                    </a:lnTo>
                    <a:lnTo>
                      <a:pt x="104" y="107"/>
                    </a:lnTo>
                    <a:lnTo>
                      <a:pt x="101" y="122"/>
                    </a:lnTo>
                    <a:lnTo>
                      <a:pt x="101" y="123"/>
                    </a:lnTo>
                    <a:lnTo>
                      <a:pt x="105" y="139"/>
                    </a:lnTo>
                    <a:lnTo>
                      <a:pt x="114" y="151"/>
                    </a:lnTo>
                    <a:lnTo>
                      <a:pt x="129" y="161"/>
                    </a:lnTo>
                    <a:lnTo>
                      <a:pt x="148" y="170"/>
                    </a:lnTo>
                    <a:lnTo>
                      <a:pt x="170" y="177"/>
                    </a:lnTo>
                    <a:lnTo>
                      <a:pt x="193" y="186"/>
                    </a:lnTo>
                    <a:lnTo>
                      <a:pt x="202" y="189"/>
                    </a:lnTo>
                    <a:lnTo>
                      <a:pt x="225" y="196"/>
                    </a:lnTo>
                    <a:lnTo>
                      <a:pt x="250" y="207"/>
                    </a:lnTo>
                    <a:lnTo>
                      <a:pt x="272" y="217"/>
                    </a:lnTo>
                    <a:lnTo>
                      <a:pt x="293" y="230"/>
                    </a:lnTo>
                    <a:lnTo>
                      <a:pt x="310" y="246"/>
                    </a:lnTo>
                    <a:lnTo>
                      <a:pt x="323" y="267"/>
                    </a:lnTo>
                    <a:lnTo>
                      <a:pt x="332" y="288"/>
                    </a:lnTo>
                    <a:lnTo>
                      <a:pt x="335" y="316"/>
                    </a:lnTo>
                    <a:lnTo>
                      <a:pt x="335" y="318"/>
                    </a:lnTo>
                    <a:lnTo>
                      <a:pt x="332" y="351"/>
                    </a:lnTo>
                    <a:lnTo>
                      <a:pt x="322" y="382"/>
                    </a:lnTo>
                    <a:lnTo>
                      <a:pt x="304" y="407"/>
                    </a:lnTo>
                    <a:lnTo>
                      <a:pt x="280" y="427"/>
                    </a:lnTo>
                    <a:lnTo>
                      <a:pt x="250" y="442"/>
                    </a:lnTo>
                    <a:lnTo>
                      <a:pt x="215" y="452"/>
                    </a:lnTo>
                    <a:lnTo>
                      <a:pt x="176" y="455"/>
                    </a:lnTo>
                    <a:lnTo>
                      <a:pt x="139" y="454"/>
                    </a:lnTo>
                    <a:lnTo>
                      <a:pt x="104" y="448"/>
                    </a:lnTo>
                    <a:lnTo>
                      <a:pt x="67" y="438"/>
                    </a:lnTo>
                    <a:lnTo>
                      <a:pt x="31" y="422"/>
                    </a:lnTo>
                    <a:lnTo>
                      <a:pt x="5" y="404"/>
                    </a:lnTo>
                    <a:lnTo>
                      <a:pt x="3" y="404"/>
                    </a:lnTo>
                    <a:lnTo>
                      <a:pt x="2" y="403"/>
                    </a:lnTo>
                    <a:lnTo>
                      <a:pt x="2" y="401"/>
                    </a:lnTo>
                    <a:lnTo>
                      <a:pt x="0" y="400"/>
                    </a:lnTo>
                    <a:lnTo>
                      <a:pt x="0" y="397"/>
                    </a:lnTo>
                    <a:lnTo>
                      <a:pt x="2" y="394"/>
                    </a:lnTo>
                    <a:lnTo>
                      <a:pt x="21" y="340"/>
                    </a:lnTo>
                    <a:lnTo>
                      <a:pt x="24" y="337"/>
                    </a:lnTo>
                    <a:lnTo>
                      <a:pt x="25" y="334"/>
                    </a:lnTo>
                    <a:lnTo>
                      <a:pt x="27" y="334"/>
                    </a:lnTo>
                    <a:lnTo>
                      <a:pt x="29" y="334"/>
                    </a:lnTo>
                    <a:lnTo>
                      <a:pt x="31" y="334"/>
                    </a:lnTo>
                    <a:lnTo>
                      <a:pt x="34" y="334"/>
                    </a:lnTo>
                    <a:lnTo>
                      <a:pt x="34" y="335"/>
                    </a:lnTo>
                    <a:lnTo>
                      <a:pt x="40" y="338"/>
                    </a:lnTo>
                    <a:lnTo>
                      <a:pt x="44" y="341"/>
                    </a:lnTo>
                    <a:lnTo>
                      <a:pt x="50" y="345"/>
                    </a:lnTo>
                    <a:lnTo>
                      <a:pt x="85" y="363"/>
                    </a:lnTo>
                    <a:lnTo>
                      <a:pt x="116" y="373"/>
                    </a:lnTo>
                    <a:lnTo>
                      <a:pt x="142" y="379"/>
                    </a:lnTo>
                    <a:lnTo>
                      <a:pt x="164" y="382"/>
                    </a:lnTo>
                    <a:lnTo>
                      <a:pt x="179" y="382"/>
                    </a:lnTo>
                    <a:lnTo>
                      <a:pt x="202" y="379"/>
                    </a:lnTo>
                    <a:lnTo>
                      <a:pt x="221" y="372"/>
                    </a:lnTo>
                    <a:lnTo>
                      <a:pt x="236" y="360"/>
                    </a:lnTo>
                    <a:lnTo>
                      <a:pt x="244" y="345"/>
                    </a:lnTo>
                    <a:lnTo>
                      <a:pt x="247" y="328"/>
                    </a:lnTo>
                    <a:lnTo>
                      <a:pt x="247" y="326"/>
                    </a:lnTo>
                    <a:lnTo>
                      <a:pt x="244" y="312"/>
                    </a:lnTo>
                    <a:lnTo>
                      <a:pt x="236" y="299"/>
                    </a:lnTo>
                    <a:lnTo>
                      <a:pt x="221" y="290"/>
                    </a:lnTo>
                    <a:lnTo>
                      <a:pt x="203" y="281"/>
                    </a:lnTo>
                    <a:lnTo>
                      <a:pt x="182" y="274"/>
                    </a:lnTo>
                    <a:lnTo>
                      <a:pt x="160" y="267"/>
                    </a:lnTo>
                    <a:lnTo>
                      <a:pt x="148" y="262"/>
                    </a:lnTo>
                    <a:lnTo>
                      <a:pt x="127" y="256"/>
                    </a:lnTo>
                    <a:lnTo>
                      <a:pt x="105" y="249"/>
                    </a:lnTo>
                    <a:lnTo>
                      <a:pt x="85" y="240"/>
                    </a:lnTo>
                    <a:lnTo>
                      <a:pt x="66" y="228"/>
                    </a:lnTo>
                    <a:lnTo>
                      <a:pt x="48" y="215"/>
                    </a:lnTo>
                    <a:lnTo>
                      <a:pt x="34" y="201"/>
                    </a:lnTo>
                    <a:lnTo>
                      <a:pt x="24" y="182"/>
                    </a:lnTo>
                    <a:lnTo>
                      <a:pt x="16" y="160"/>
                    </a:lnTo>
                    <a:lnTo>
                      <a:pt x="13" y="135"/>
                    </a:lnTo>
                    <a:lnTo>
                      <a:pt x="13" y="133"/>
                    </a:lnTo>
                    <a:lnTo>
                      <a:pt x="18" y="101"/>
                    </a:lnTo>
                    <a:lnTo>
                      <a:pt x="28" y="72"/>
                    </a:lnTo>
                    <a:lnTo>
                      <a:pt x="46" y="49"/>
                    </a:lnTo>
                    <a:lnTo>
                      <a:pt x="69" y="28"/>
                    </a:lnTo>
                    <a:lnTo>
                      <a:pt x="97" y="14"/>
                    </a:lnTo>
                    <a:lnTo>
                      <a:pt x="130" y="3"/>
                    </a:lnTo>
                    <a:lnTo>
                      <a:pt x="167" y="0"/>
                    </a:lnTo>
                    <a:lnTo>
                      <a:pt x="1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 name="Freeform 9"/>
              <p:cNvSpPr>
                <a:spLocks noEditPoints="1"/>
              </p:cNvSpPr>
              <p:nvPr/>
            </p:nvSpPr>
            <p:spPr bwMode="auto">
              <a:xfrm>
                <a:off x="1604963" y="3784600"/>
                <a:ext cx="214313" cy="239713"/>
              </a:xfrm>
              <a:custGeom>
                <a:avLst/>
                <a:gdLst>
                  <a:gd name="T0" fmla="*/ 175 w 403"/>
                  <a:gd name="T1" fmla="*/ 77 h 452"/>
                  <a:gd name="T2" fmla="*/ 136 w 403"/>
                  <a:gd name="T3" fmla="*/ 96 h 452"/>
                  <a:gd name="T4" fmla="*/ 109 w 403"/>
                  <a:gd name="T5" fmla="*/ 136 h 452"/>
                  <a:gd name="T6" fmla="*/ 96 w 403"/>
                  <a:gd name="T7" fmla="*/ 191 h 452"/>
                  <a:gd name="T8" fmla="*/ 96 w 403"/>
                  <a:gd name="T9" fmla="*/ 260 h 452"/>
                  <a:gd name="T10" fmla="*/ 109 w 403"/>
                  <a:gd name="T11" fmla="*/ 316 h 452"/>
                  <a:gd name="T12" fmla="*/ 136 w 403"/>
                  <a:gd name="T13" fmla="*/ 355 h 452"/>
                  <a:gd name="T14" fmla="*/ 175 w 403"/>
                  <a:gd name="T15" fmla="*/ 374 h 452"/>
                  <a:gd name="T16" fmla="*/ 226 w 403"/>
                  <a:gd name="T17" fmla="*/ 374 h 452"/>
                  <a:gd name="T18" fmla="*/ 267 w 403"/>
                  <a:gd name="T19" fmla="*/ 355 h 452"/>
                  <a:gd name="T20" fmla="*/ 294 w 403"/>
                  <a:gd name="T21" fmla="*/ 316 h 452"/>
                  <a:gd name="T22" fmla="*/ 307 w 403"/>
                  <a:gd name="T23" fmla="*/ 260 h 452"/>
                  <a:gd name="T24" fmla="*/ 307 w 403"/>
                  <a:gd name="T25" fmla="*/ 191 h 452"/>
                  <a:gd name="T26" fmla="*/ 294 w 403"/>
                  <a:gd name="T27" fmla="*/ 136 h 452"/>
                  <a:gd name="T28" fmla="*/ 267 w 403"/>
                  <a:gd name="T29" fmla="*/ 96 h 452"/>
                  <a:gd name="T30" fmla="*/ 226 w 403"/>
                  <a:gd name="T31" fmla="*/ 77 h 452"/>
                  <a:gd name="T32" fmla="*/ 201 w 403"/>
                  <a:gd name="T33" fmla="*/ 0 h 452"/>
                  <a:gd name="T34" fmla="*/ 263 w 403"/>
                  <a:gd name="T35" fmla="*/ 7 h 452"/>
                  <a:gd name="T36" fmla="*/ 314 w 403"/>
                  <a:gd name="T37" fmla="*/ 31 h 452"/>
                  <a:gd name="T38" fmla="*/ 353 w 403"/>
                  <a:gd name="T39" fmla="*/ 66 h 452"/>
                  <a:gd name="T40" fmla="*/ 381 w 403"/>
                  <a:gd name="T41" fmla="*/ 111 h 452"/>
                  <a:gd name="T42" fmla="*/ 399 w 403"/>
                  <a:gd name="T43" fmla="*/ 180 h 452"/>
                  <a:gd name="T44" fmla="*/ 399 w 403"/>
                  <a:gd name="T45" fmla="*/ 272 h 452"/>
                  <a:gd name="T46" fmla="*/ 381 w 403"/>
                  <a:gd name="T47" fmla="*/ 341 h 452"/>
                  <a:gd name="T48" fmla="*/ 353 w 403"/>
                  <a:gd name="T49" fmla="*/ 386 h 452"/>
                  <a:gd name="T50" fmla="*/ 314 w 403"/>
                  <a:gd name="T51" fmla="*/ 421 h 452"/>
                  <a:gd name="T52" fmla="*/ 263 w 403"/>
                  <a:gd name="T53" fmla="*/ 443 h 452"/>
                  <a:gd name="T54" fmla="*/ 201 w 403"/>
                  <a:gd name="T55" fmla="*/ 452 h 452"/>
                  <a:gd name="T56" fmla="*/ 139 w 403"/>
                  <a:gd name="T57" fmla="*/ 443 h 452"/>
                  <a:gd name="T58" fmla="*/ 89 w 403"/>
                  <a:gd name="T59" fmla="*/ 421 h 452"/>
                  <a:gd name="T60" fmla="*/ 49 w 403"/>
                  <a:gd name="T61" fmla="*/ 386 h 452"/>
                  <a:gd name="T62" fmla="*/ 22 w 403"/>
                  <a:gd name="T63" fmla="*/ 341 h 452"/>
                  <a:gd name="T64" fmla="*/ 3 w 403"/>
                  <a:gd name="T65" fmla="*/ 272 h 452"/>
                  <a:gd name="T66" fmla="*/ 3 w 403"/>
                  <a:gd name="T67" fmla="*/ 180 h 452"/>
                  <a:gd name="T68" fmla="*/ 22 w 403"/>
                  <a:gd name="T69" fmla="*/ 111 h 452"/>
                  <a:gd name="T70" fmla="*/ 49 w 403"/>
                  <a:gd name="T71" fmla="*/ 66 h 452"/>
                  <a:gd name="T72" fmla="*/ 89 w 403"/>
                  <a:gd name="T73" fmla="*/ 31 h 452"/>
                  <a:gd name="T74" fmla="*/ 139 w 403"/>
                  <a:gd name="T75" fmla="*/ 7 h 452"/>
                  <a:gd name="T76" fmla="*/ 201 w 403"/>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3" h="452">
                    <a:moveTo>
                      <a:pt x="201" y="74"/>
                    </a:moveTo>
                    <a:lnTo>
                      <a:pt x="175" y="77"/>
                    </a:lnTo>
                    <a:lnTo>
                      <a:pt x="153" y="85"/>
                    </a:lnTo>
                    <a:lnTo>
                      <a:pt x="136" y="96"/>
                    </a:lnTo>
                    <a:lnTo>
                      <a:pt x="121" y="114"/>
                    </a:lnTo>
                    <a:lnTo>
                      <a:pt x="109" y="136"/>
                    </a:lnTo>
                    <a:lnTo>
                      <a:pt x="102" y="162"/>
                    </a:lnTo>
                    <a:lnTo>
                      <a:pt x="96" y="191"/>
                    </a:lnTo>
                    <a:lnTo>
                      <a:pt x="95" y="225"/>
                    </a:lnTo>
                    <a:lnTo>
                      <a:pt x="96" y="260"/>
                    </a:lnTo>
                    <a:lnTo>
                      <a:pt x="102" y="289"/>
                    </a:lnTo>
                    <a:lnTo>
                      <a:pt x="109" y="316"/>
                    </a:lnTo>
                    <a:lnTo>
                      <a:pt x="121" y="338"/>
                    </a:lnTo>
                    <a:lnTo>
                      <a:pt x="136" y="355"/>
                    </a:lnTo>
                    <a:lnTo>
                      <a:pt x="153" y="367"/>
                    </a:lnTo>
                    <a:lnTo>
                      <a:pt x="175" y="374"/>
                    </a:lnTo>
                    <a:lnTo>
                      <a:pt x="201" y="377"/>
                    </a:lnTo>
                    <a:lnTo>
                      <a:pt x="226" y="374"/>
                    </a:lnTo>
                    <a:lnTo>
                      <a:pt x="248" y="367"/>
                    </a:lnTo>
                    <a:lnTo>
                      <a:pt x="267" y="355"/>
                    </a:lnTo>
                    <a:lnTo>
                      <a:pt x="282" y="338"/>
                    </a:lnTo>
                    <a:lnTo>
                      <a:pt x="294" y="316"/>
                    </a:lnTo>
                    <a:lnTo>
                      <a:pt x="301" y="289"/>
                    </a:lnTo>
                    <a:lnTo>
                      <a:pt x="307" y="260"/>
                    </a:lnTo>
                    <a:lnTo>
                      <a:pt x="308" y="225"/>
                    </a:lnTo>
                    <a:lnTo>
                      <a:pt x="307" y="191"/>
                    </a:lnTo>
                    <a:lnTo>
                      <a:pt x="301" y="162"/>
                    </a:lnTo>
                    <a:lnTo>
                      <a:pt x="294" y="136"/>
                    </a:lnTo>
                    <a:lnTo>
                      <a:pt x="282" y="114"/>
                    </a:lnTo>
                    <a:lnTo>
                      <a:pt x="267" y="96"/>
                    </a:lnTo>
                    <a:lnTo>
                      <a:pt x="248" y="85"/>
                    </a:lnTo>
                    <a:lnTo>
                      <a:pt x="226" y="77"/>
                    </a:lnTo>
                    <a:lnTo>
                      <a:pt x="201" y="74"/>
                    </a:lnTo>
                    <a:close/>
                    <a:moveTo>
                      <a:pt x="201" y="0"/>
                    </a:moveTo>
                    <a:lnTo>
                      <a:pt x="234" y="1"/>
                    </a:lnTo>
                    <a:lnTo>
                      <a:pt x="263" y="7"/>
                    </a:lnTo>
                    <a:lnTo>
                      <a:pt x="289" y="17"/>
                    </a:lnTo>
                    <a:lnTo>
                      <a:pt x="314" y="31"/>
                    </a:lnTo>
                    <a:lnTo>
                      <a:pt x="334" y="47"/>
                    </a:lnTo>
                    <a:lnTo>
                      <a:pt x="353" y="66"/>
                    </a:lnTo>
                    <a:lnTo>
                      <a:pt x="368" y="86"/>
                    </a:lnTo>
                    <a:lnTo>
                      <a:pt x="381" y="111"/>
                    </a:lnTo>
                    <a:lnTo>
                      <a:pt x="390" y="137"/>
                    </a:lnTo>
                    <a:lnTo>
                      <a:pt x="399" y="180"/>
                    </a:lnTo>
                    <a:lnTo>
                      <a:pt x="403" y="225"/>
                    </a:lnTo>
                    <a:lnTo>
                      <a:pt x="399" y="272"/>
                    </a:lnTo>
                    <a:lnTo>
                      <a:pt x="390" y="314"/>
                    </a:lnTo>
                    <a:lnTo>
                      <a:pt x="381" y="341"/>
                    </a:lnTo>
                    <a:lnTo>
                      <a:pt x="368" y="364"/>
                    </a:lnTo>
                    <a:lnTo>
                      <a:pt x="353" y="386"/>
                    </a:lnTo>
                    <a:lnTo>
                      <a:pt x="334" y="405"/>
                    </a:lnTo>
                    <a:lnTo>
                      <a:pt x="314" y="421"/>
                    </a:lnTo>
                    <a:lnTo>
                      <a:pt x="289" y="434"/>
                    </a:lnTo>
                    <a:lnTo>
                      <a:pt x="263" y="443"/>
                    </a:lnTo>
                    <a:lnTo>
                      <a:pt x="234" y="449"/>
                    </a:lnTo>
                    <a:lnTo>
                      <a:pt x="201" y="452"/>
                    </a:lnTo>
                    <a:lnTo>
                      <a:pt x="169" y="449"/>
                    </a:lnTo>
                    <a:lnTo>
                      <a:pt x="139" y="443"/>
                    </a:lnTo>
                    <a:lnTo>
                      <a:pt x="112" y="434"/>
                    </a:lnTo>
                    <a:lnTo>
                      <a:pt x="89" y="421"/>
                    </a:lnTo>
                    <a:lnTo>
                      <a:pt x="67" y="405"/>
                    </a:lnTo>
                    <a:lnTo>
                      <a:pt x="49" y="386"/>
                    </a:lnTo>
                    <a:lnTo>
                      <a:pt x="33" y="364"/>
                    </a:lnTo>
                    <a:lnTo>
                      <a:pt x="22" y="341"/>
                    </a:lnTo>
                    <a:lnTo>
                      <a:pt x="11" y="314"/>
                    </a:lnTo>
                    <a:lnTo>
                      <a:pt x="3" y="272"/>
                    </a:lnTo>
                    <a:lnTo>
                      <a:pt x="0" y="225"/>
                    </a:lnTo>
                    <a:lnTo>
                      <a:pt x="3" y="180"/>
                    </a:lnTo>
                    <a:lnTo>
                      <a:pt x="11" y="137"/>
                    </a:lnTo>
                    <a:lnTo>
                      <a:pt x="22" y="111"/>
                    </a:lnTo>
                    <a:lnTo>
                      <a:pt x="33" y="86"/>
                    </a:lnTo>
                    <a:lnTo>
                      <a:pt x="49" y="66"/>
                    </a:lnTo>
                    <a:lnTo>
                      <a:pt x="67" y="47"/>
                    </a:lnTo>
                    <a:lnTo>
                      <a:pt x="89" y="31"/>
                    </a:lnTo>
                    <a:lnTo>
                      <a:pt x="112" y="17"/>
                    </a:lnTo>
                    <a:lnTo>
                      <a:pt x="139" y="7"/>
                    </a:lnTo>
                    <a:lnTo>
                      <a:pt x="169" y="1"/>
                    </a:lnTo>
                    <a:lnTo>
                      <a:pt x="2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 name="Freeform 10"/>
              <p:cNvSpPr>
                <a:spLocks/>
              </p:cNvSpPr>
              <p:nvPr/>
            </p:nvSpPr>
            <p:spPr bwMode="auto">
              <a:xfrm>
                <a:off x="2001838" y="3784600"/>
                <a:ext cx="179388" cy="238125"/>
              </a:xfrm>
              <a:custGeom>
                <a:avLst/>
                <a:gdLst>
                  <a:gd name="T0" fmla="*/ 245 w 339"/>
                  <a:gd name="T1" fmla="*/ 2 h 452"/>
                  <a:gd name="T2" fmla="*/ 295 w 339"/>
                  <a:gd name="T3" fmla="*/ 9 h 452"/>
                  <a:gd name="T4" fmla="*/ 329 w 339"/>
                  <a:gd name="T5" fmla="*/ 19 h 452"/>
                  <a:gd name="T6" fmla="*/ 333 w 339"/>
                  <a:gd name="T7" fmla="*/ 21 h 452"/>
                  <a:gd name="T8" fmla="*/ 335 w 339"/>
                  <a:gd name="T9" fmla="*/ 25 h 452"/>
                  <a:gd name="T10" fmla="*/ 327 w 339"/>
                  <a:gd name="T11" fmla="*/ 49 h 452"/>
                  <a:gd name="T12" fmla="*/ 314 w 339"/>
                  <a:gd name="T13" fmla="*/ 85 h 452"/>
                  <a:gd name="T14" fmla="*/ 310 w 339"/>
                  <a:gd name="T15" fmla="*/ 91 h 452"/>
                  <a:gd name="T16" fmla="*/ 307 w 339"/>
                  <a:gd name="T17" fmla="*/ 91 h 452"/>
                  <a:gd name="T18" fmla="*/ 304 w 339"/>
                  <a:gd name="T19" fmla="*/ 91 h 452"/>
                  <a:gd name="T20" fmla="*/ 248 w 339"/>
                  <a:gd name="T21" fmla="*/ 79 h 452"/>
                  <a:gd name="T22" fmla="*/ 188 w 339"/>
                  <a:gd name="T23" fmla="*/ 81 h 452"/>
                  <a:gd name="T24" fmla="*/ 143 w 339"/>
                  <a:gd name="T25" fmla="*/ 101 h 452"/>
                  <a:gd name="T26" fmla="*/ 112 w 339"/>
                  <a:gd name="T27" fmla="*/ 141 h 452"/>
                  <a:gd name="T28" fmla="*/ 96 w 339"/>
                  <a:gd name="T29" fmla="*/ 195 h 452"/>
                  <a:gd name="T30" fmla="*/ 96 w 339"/>
                  <a:gd name="T31" fmla="*/ 264 h 452"/>
                  <a:gd name="T32" fmla="*/ 114 w 339"/>
                  <a:gd name="T33" fmla="*/ 319 h 452"/>
                  <a:gd name="T34" fmla="*/ 149 w 339"/>
                  <a:gd name="T35" fmla="*/ 356 h 452"/>
                  <a:gd name="T36" fmla="*/ 196 w 339"/>
                  <a:gd name="T37" fmla="*/ 373 h 452"/>
                  <a:gd name="T38" fmla="*/ 247 w 339"/>
                  <a:gd name="T39" fmla="*/ 375 h 452"/>
                  <a:gd name="T40" fmla="*/ 289 w 339"/>
                  <a:gd name="T41" fmla="*/ 367 h 452"/>
                  <a:gd name="T42" fmla="*/ 308 w 339"/>
                  <a:gd name="T43" fmla="*/ 362 h 452"/>
                  <a:gd name="T44" fmla="*/ 311 w 339"/>
                  <a:gd name="T45" fmla="*/ 360 h 452"/>
                  <a:gd name="T46" fmla="*/ 316 w 339"/>
                  <a:gd name="T47" fmla="*/ 363 h 452"/>
                  <a:gd name="T48" fmla="*/ 338 w 339"/>
                  <a:gd name="T49" fmla="*/ 422 h 452"/>
                  <a:gd name="T50" fmla="*/ 339 w 339"/>
                  <a:gd name="T51" fmla="*/ 427 h 452"/>
                  <a:gd name="T52" fmla="*/ 336 w 339"/>
                  <a:gd name="T53" fmla="*/ 432 h 452"/>
                  <a:gd name="T54" fmla="*/ 335 w 339"/>
                  <a:gd name="T55" fmla="*/ 432 h 452"/>
                  <a:gd name="T56" fmla="*/ 260 w 339"/>
                  <a:gd name="T57" fmla="*/ 451 h 452"/>
                  <a:gd name="T58" fmla="*/ 177 w 339"/>
                  <a:gd name="T59" fmla="*/ 451 h 452"/>
                  <a:gd name="T60" fmla="*/ 108 w 339"/>
                  <a:gd name="T61" fmla="*/ 430 h 452"/>
                  <a:gd name="T62" fmla="*/ 55 w 339"/>
                  <a:gd name="T63" fmla="*/ 392 h 452"/>
                  <a:gd name="T64" fmla="*/ 20 w 339"/>
                  <a:gd name="T65" fmla="*/ 337 h 452"/>
                  <a:gd name="T66" fmla="*/ 3 w 339"/>
                  <a:gd name="T67" fmla="*/ 267 h 452"/>
                  <a:gd name="T68" fmla="*/ 4 w 339"/>
                  <a:gd name="T69" fmla="*/ 182 h 452"/>
                  <a:gd name="T70" fmla="*/ 25 w 339"/>
                  <a:gd name="T71" fmla="*/ 111 h 452"/>
                  <a:gd name="T72" fmla="*/ 54 w 339"/>
                  <a:gd name="T73" fmla="*/ 66 h 452"/>
                  <a:gd name="T74" fmla="*/ 95 w 339"/>
                  <a:gd name="T75" fmla="*/ 33 h 452"/>
                  <a:gd name="T76" fmla="*/ 149 w 339"/>
                  <a:gd name="T77" fmla="*/ 9 h 452"/>
                  <a:gd name="T78" fmla="*/ 212 w 339"/>
                  <a:gd name="T7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52">
                    <a:moveTo>
                      <a:pt x="212" y="0"/>
                    </a:moveTo>
                    <a:lnTo>
                      <a:pt x="245" y="2"/>
                    </a:lnTo>
                    <a:lnTo>
                      <a:pt x="275" y="5"/>
                    </a:lnTo>
                    <a:lnTo>
                      <a:pt x="295" y="9"/>
                    </a:lnTo>
                    <a:lnTo>
                      <a:pt x="314" y="14"/>
                    </a:lnTo>
                    <a:lnTo>
                      <a:pt x="329" y="19"/>
                    </a:lnTo>
                    <a:lnTo>
                      <a:pt x="330" y="19"/>
                    </a:lnTo>
                    <a:lnTo>
                      <a:pt x="333" y="21"/>
                    </a:lnTo>
                    <a:lnTo>
                      <a:pt x="335" y="22"/>
                    </a:lnTo>
                    <a:lnTo>
                      <a:pt x="335" y="25"/>
                    </a:lnTo>
                    <a:lnTo>
                      <a:pt x="335" y="28"/>
                    </a:lnTo>
                    <a:lnTo>
                      <a:pt x="327" y="49"/>
                    </a:lnTo>
                    <a:lnTo>
                      <a:pt x="321" y="66"/>
                    </a:lnTo>
                    <a:lnTo>
                      <a:pt x="314" y="85"/>
                    </a:lnTo>
                    <a:lnTo>
                      <a:pt x="313" y="88"/>
                    </a:lnTo>
                    <a:lnTo>
                      <a:pt x="310" y="91"/>
                    </a:lnTo>
                    <a:lnTo>
                      <a:pt x="308" y="91"/>
                    </a:lnTo>
                    <a:lnTo>
                      <a:pt x="307" y="91"/>
                    </a:lnTo>
                    <a:lnTo>
                      <a:pt x="305" y="91"/>
                    </a:lnTo>
                    <a:lnTo>
                      <a:pt x="304" y="91"/>
                    </a:lnTo>
                    <a:lnTo>
                      <a:pt x="278" y="84"/>
                    </a:lnTo>
                    <a:lnTo>
                      <a:pt x="248" y="79"/>
                    </a:lnTo>
                    <a:lnTo>
                      <a:pt x="218" y="78"/>
                    </a:lnTo>
                    <a:lnTo>
                      <a:pt x="188" y="81"/>
                    </a:lnTo>
                    <a:lnTo>
                      <a:pt x="164" y="88"/>
                    </a:lnTo>
                    <a:lnTo>
                      <a:pt x="143" y="101"/>
                    </a:lnTo>
                    <a:lnTo>
                      <a:pt x="126" y="119"/>
                    </a:lnTo>
                    <a:lnTo>
                      <a:pt x="112" y="141"/>
                    </a:lnTo>
                    <a:lnTo>
                      <a:pt x="102" y="166"/>
                    </a:lnTo>
                    <a:lnTo>
                      <a:pt x="96" y="195"/>
                    </a:lnTo>
                    <a:lnTo>
                      <a:pt x="93" y="227"/>
                    </a:lnTo>
                    <a:lnTo>
                      <a:pt x="96" y="264"/>
                    </a:lnTo>
                    <a:lnTo>
                      <a:pt x="104" y="294"/>
                    </a:lnTo>
                    <a:lnTo>
                      <a:pt x="114" y="319"/>
                    </a:lnTo>
                    <a:lnTo>
                      <a:pt x="130" y="340"/>
                    </a:lnTo>
                    <a:lnTo>
                      <a:pt x="149" y="356"/>
                    </a:lnTo>
                    <a:lnTo>
                      <a:pt x="171" y="366"/>
                    </a:lnTo>
                    <a:lnTo>
                      <a:pt x="196" y="373"/>
                    </a:lnTo>
                    <a:lnTo>
                      <a:pt x="223" y="376"/>
                    </a:lnTo>
                    <a:lnTo>
                      <a:pt x="247" y="375"/>
                    </a:lnTo>
                    <a:lnTo>
                      <a:pt x="269" y="372"/>
                    </a:lnTo>
                    <a:lnTo>
                      <a:pt x="289" y="367"/>
                    </a:lnTo>
                    <a:lnTo>
                      <a:pt x="307" y="362"/>
                    </a:lnTo>
                    <a:lnTo>
                      <a:pt x="308" y="362"/>
                    </a:lnTo>
                    <a:lnTo>
                      <a:pt x="310" y="360"/>
                    </a:lnTo>
                    <a:lnTo>
                      <a:pt x="311" y="360"/>
                    </a:lnTo>
                    <a:lnTo>
                      <a:pt x="314" y="362"/>
                    </a:lnTo>
                    <a:lnTo>
                      <a:pt x="316" y="363"/>
                    </a:lnTo>
                    <a:lnTo>
                      <a:pt x="319" y="366"/>
                    </a:lnTo>
                    <a:lnTo>
                      <a:pt x="338" y="422"/>
                    </a:lnTo>
                    <a:lnTo>
                      <a:pt x="339" y="426"/>
                    </a:lnTo>
                    <a:lnTo>
                      <a:pt x="339" y="427"/>
                    </a:lnTo>
                    <a:lnTo>
                      <a:pt x="338" y="430"/>
                    </a:lnTo>
                    <a:lnTo>
                      <a:pt x="336" y="432"/>
                    </a:lnTo>
                    <a:lnTo>
                      <a:pt x="336" y="432"/>
                    </a:lnTo>
                    <a:lnTo>
                      <a:pt x="335" y="432"/>
                    </a:lnTo>
                    <a:lnTo>
                      <a:pt x="300" y="443"/>
                    </a:lnTo>
                    <a:lnTo>
                      <a:pt x="260" y="451"/>
                    </a:lnTo>
                    <a:lnTo>
                      <a:pt x="218" y="452"/>
                    </a:lnTo>
                    <a:lnTo>
                      <a:pt x="177" y="451"/>
                    </a:lnTo>
                    <a:lnTo>
                      <a:pt x="140" y="443"/>
                    </a:lnTo>
                    <a:lnTo>
                      <a:pt x="108" y="430"/>
                    </a:lnTo>
                    <a:lnTo>
                      <a:pt x="79" y="414"/>
                    </a:lnTo>
                    <a:lnTo>
                      <a:pt x="55" y="392"/>
                    </a:lnTo>
                    <a:lnTo>
                      <a:pt x="35" y="366"/>
                    </a:lnTo>
                    <a:lnTo>
                      <a:pt x="20" y="337"/>
                    </a:lnTo>
                    <a:lnTo>
                      <a:pt x="9" y="303"/>
                    </a:lnTo>
                    <a:lnTo>
                      <a:pt x="3" y="267"/>
                    </a:lnTo>
                    <a:lnTo>
                      <a:pt x="0" y="227"/>
                    </a:lnTo>
                    <a:lnTo>
                      <a:pt x="4" y="182"/>
                    </a:lnTo>
                    <a:lnTo>
                      <a:pt x="14" y="138"/>
                    </a:lnTo>
                    <a:lnTo>
                      <a:pt x="25" y="111"/>
                    </a:lnTo>
                    <a:lnTo>
                      <a:pt x="38" y="88"/>
                    </a:lnTo>
                    <a:lnTo>
                      <a:pt x="54" y="66"/>
                    </a:lnTo>
                    <a:lnTo>
                      <a:pt x="73" y="49"/>
                    </a:lnTo>
                    <a:lnTo>
                      <a:pt x="95" y="33"/>
                    </a:lnTo>
                    <a:lnTo>
                      <a:pt x="120" y="19"/>
                    </a:lnTo>
                    <a:lnTo>
                      <a:pt x="149" y="9"/>
                    </a:lnTo>
                    <a:lnTo>
                      <a:pt x="180" y="3"/>
                    </a:lnTo>
                    <a:lnTo>
                      <a:pt x="2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6" name="Freeform 11"/>
              <p:cNvSpPr>
                <a:spLocks noEditPoints="1"/>
              </p:cNvSpPr>
              <p:nvPr/>
            </p:nvSpPr>
            <p:spPr bwMode="auto">
              <a:xfrm>
                <a:off x="2195513"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6 w 386"/>
                  <a:gd name="T17" fmla="*/ 1 h 452"/>
                  <a:gd name="T18" fmla="*/ 287 w 386"/>
                  <a:gd name="T19" fmla="*/ 16 h 452"/>
                  <a:gd name="T20" fmla="*/ 340 w 386"/>
                  <a:gd name="T21" fmla="*/ 55 h 452"/>
                  <a:gd name="T22" fmla="*/ 359 w 386"/>
                  <a:gd name="T23" fmla="*/ 83 h 452"/>
                  <a:gd name="T24" fmla="*/ 375 w 386"/>
                  <a:gd name="T25" fmla="*/ 121 h 452"/>
                  <a:gd name="T26" fmla="*/ 385 w 386"/>
                  <a:gd name="T27" fmla="*/ 180 h 452"/>
                  <a:gd name="T28" fmla="*/ 385 w 386"/>
                  <a:gd name="T29" fmla="*/ 224 h 452"/>
                  <a:gd name="T30" fmla="*/ 383 w 386"/>
                  <a:gd name="T31" fmla="*/ 241 h 452"/>
                  <a:gd name="T32" fmla="*/ 381 w 386"/>
                  <a:gd name="T33" fmla="*/ 247 h 452"/>
                  <a:gd name="T34" fmla="*/ 378 w 386"/>
                  <a:gd name="T35" fmla="*/ 248 h 452"/>
                  <a:gd name="T36" fmla="*/ 376 w 386"/>
                  <a:gd name="T37" fmla="*/ 248 h 452"/>
                  <a:gd name="T38" fmla="*/ 98 w 386"/>
                  <a:gd name="T39" fmla="*/ 278 h 452"/>
                  <a:gd name="T40" fmla="*/ 114 w 386"/>
                  <a:gd name="T41" fmla="*/ 324 h 452"/>
                  <a:gd name="T42" fmla="*/ 147 w 386"/>
                  <a:gd name="T43" fmla="*/ 355 h 452"/>
                  <a:gd name="T44" fmla="*/ 193 w 386"/>
                  <a:gd name="T45" fmla="*/ 373 h 452"/>
                  <a:gd name="T46" fmla="*/ 255 w 386"/>
                  <a:gd name="T47" fmla="*/ 374 h 452"/>
                  <a:gd name="T48" fmla="*/ 299 w 386"/>
                  <a:gd name="T49" fmla="*/ 367 h 452"/>
                  <a:gd name="T50" fmla="*/ 328 w 386"/>
                  <a:gd name="T51" fmla="*/ 358 h 452"/>
                  <a:gd name="T52" fmla="*/ 340 w 386"/>
                  <a:gd name="T53" fmla="*/ 354 h 452"/>
                  <a:gd name="T54" fmla="*/ 343 w 386"/>
                  <a:gd name="T55" fmla="*/ 354 h 452"/>
                  <a:gd name="T56" fmla="*/ 347 w 386"/>
                  <a:gd name="T57" fmla="*/ 355 h 452"/>
                  <a:gd name="T58" fmla="*/ 367 w 386"/>
                  <a:gd name="T59" fmla="*/ 409 h 452"/>
                  <a:gd name="T60" fmla="*/ 369 w 386"/>
                  <a:gd name="T61" fmla="*/ 417 h 452"/>
                  <a:gd name="T62" fmla="*/ 369 w 386"/>
                  <a:gd name="T63" fmla="*/ 421 h 452"/>
                  <a:gd name="T64" fmla="*/ 366 w 386"/>
                  <a:gd name="T65" fmla="*/ 424 h 452"/>
                  <a:gd name="T66" fmla="*/ 340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90 w 386"/>
                  <a:gd name="T89" fmla="*/ 31 h 452"/>
                  <a:gd name="T90" fmla="*/ 142 w 386"/>
                  <a:gd name="T91" fmla="*/ 7 h 452"/>
                  <a:gd name="T92" fmla="*/ 207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3" y="155"/>
                    </a:lnTo>
                    <a:lnTo>
                      <a:pt x="97" y="180"/>
                    </a:lnTo>
                    <a:lnTo>
                      <a:pt x="297" y="180"/>
                    </a:lnTo>
                    <a:lnTo>
                      <a:pt x="294" y="155"/>
                    </a:lnTo>
                    <a:lnTo>
                      <a:pt x="287" y="133"/>
                    </a:lnTo>
                    <a:lnTo>
                      <a:pt x="278" y="114"/>
                    </a:lnTo>
                    <a:lnTo>
                      <a:pt x="264" y="96"/>
                    </a:lnTo>
                    <a:lnTo>
                      <a:pt x="246" y="83"/>
                    </a:lnTo>
                    <a:lnTo>
                      <a:pt x="226" y="76"/>
                    </a:lnTo>
                    <a:lnTo>
                      <a:pt x="199" y="73"/>
                    </a:lnTo>
                    <a:close/>
                    <a:moveTo>
                      <a:pt x="207" y="0"/>
                    </a:moveTo>
                    <a:lnTo>
                      <a:pt x="236" y="1"/>
                    </a:lnTo>
                    <a:lnTo>
                      <a:pt x="262" y="7"/>
                    </a:lnTo>
                    <a:lnTo>
                      <a:pt x="287" y="16"/>
                    </a:lnTo>
                    <a:lnTo>
                      <a:pt x="313" y="32"/>
                    </a:lnTo>
                    <a:lnTo>
                      <a:pt x="340" y="55"/>
                    </a:lnTo>
                    <a:lnTo>
                      <a:pt x="348" y="67"/>
                    </a:lnTo>
                    <a:lnTo>
                      <a:pt x="359" y="83"/>
                    </a:lnTo>
                    <a:lnTo>
                      <a:pt x="369" y="102"/>
                    </a:lnTo>
                    <a:lnTo>
                      <a:pt x="375" y="121"/>
                    </a:lnTo>
                    <a:lnTo>
                      <a:pt x="382" y="152"/>
                    </a:lnTo>
                    <a:lnTo>
                      <a:pt x="385" y="180"/>
                    </a:lnTo>
                    <a:lnTo>
                      <a:pt x="386" y="205"/>
                    </a:lnTo>
                    <a:lnTo>
                      <a:pt x="385" y="224"/>
                    </a:lnTo>
                    <a:lnTo>
                      <a:pt x="385" y="237"/>
                    </a:lnTo>
                    <a:lnTo>
                      <a:pt x="383" y="241"/>
                    </a:lnTo>
                    <a:lnTo>
                      <a:pt x="382" y="244"/>
                    </a:lnTo>
                    <a:lnTo>
                      <a:pt x="381" y="247"/>
                    </a:lnTo>
                    <a:lnTo>
                      <a:pt x="379" y="248"/>
                    </a:lnTo>
                    <a:lnTo>
                      <a:pt x="378" y="248"/>
                    </a:lnTo>
                    <a:lnTo>
                      <a:pt x="376" y="248"/>
                    </a:lnTo>
                    <a:lnTo>
                      <a:pt x="376" y="248"/>
                    </a:lnTo>
                    <a:lnTo>
                      <a:pt x="97" y="248"/>
                    </a:lnTo>
                    <a:lnTo>
                      <a:pt x="98" y="278"/>
                    </a:lnTo>
                    <a:lnTo>
                      <a:pt x="106" y="304"/>
                    </a:lnTo>
                    <a:lnTo>
                      <a:pt x="114" y="324"/>
                    </a:lnTo>
                    <a:lnTo>
                      <a:pt x="129" y="342"/>
                    </a:lnTo>
                    <a:lnTo>
                      <a:pt x="147" y="355"/>
                    </a:lnTo>
                    <a:lnTo>
                      <a:pt x="167" y="365"/>
                    </a:lnTo>
                    <a:lnTo>
                      <a:pt x="193" y="373"/>
                    </a:lnTo>
                    <a:lnTo>
                      <a:pt x="224" y="374"/>
                    </a:lnTo>
                    <a:lnTo>
                      <a:pt x="255" y="374"/>
                    </a:lnTo>
                    <a:lnTo>
                      <a:pt x="280" y="371"/>
                    </a:lnTo>
                    <a:lnTo>
                      <a:pt x="299" y="367"/>
                    </a:lnTo>
                    <a:lnTo>
                      <a:pt x="315" y="362"/>
                    </a:lnTo>
                    <a:lnTo>
                      <a:pt x="328" y="358"/>
                    </a:lnTo>
                    <a:lnTo>
                      <a:pt x="340" y="354"/>
                    </a:lnTo>
                    <a:lnTo>
                      <a:pt x="340" y="354"/>
                    </a:lnTo>
                    <a:lnTo>
                      <a:pt x="341" y="354"/>
                    </a:lnTo>
                    <a:lnTo>
                      <a:pt x="343" y="354"/>
                    </a:lnTo>
                    <a:lnTo>
                      <a:pt x="345" y="354"/>
                    </a:lnTo>
                    <a:lnTo>
                      <a:pt x="347" y="355"/>
                    </a:lnTo>
                    <a:lnTo>
                      <a:pt x="350" y="358"/>
                    </a:lnTo>
                    <a:lnTo>
                      <a:pt x="367" y="409"/>
                    </a:lnTo>
                    <a:lnTo>
                      <a:pt x="369" y="414"/>
                    </a:lnTo>
                    <a:lnTo>
                      <a:pt x="369" y="417"/>
                    </a:lnTo>
                    <a:lnTo>
                      <a:pt x="369" y="420"/>
                    </a:lnTo>
                    <a:lnTo>
                      <a:pt x="369" y="421"/>
                    </a:lnTo>
                    <a:lnTo>
                      <a:pt x="367" y="422"/>
                    </a:lnTo>
                    <a:lnTo>
                      <a:pt x="366" y="424"/>
                    </a:lnTo>
                    <a:lnTo>
                      <a:pt x="354" y="428"/>
                    </a:lnTo>
                    <a:lnTo>
                      <a:pt x="340" y="434"/>
                    </a:lnTo>
                    <a:lnTo>
                      <a:pt x="319" y="441"/>
                    </a:lnTo>
                    <a:lnTo>
                      <a:pt x="293" y="446"/>
                    </a:lnTo>
                    <a:lnTo>
                      <a:pt x="262" y="450"/>
                    </a:lnTo>
                    <a:lnTo>
                      <a:pt x="224" y="452"/>
                    </a:lnTo>
                    <a:lnTo>
                      <a:pt x="188"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90" y="31"/>
                    </a:lnTo>
                    <a:lnTo>
                      <a:pt x="114" y="17"/>
                    </a:lnTo>
                    <a:lnTo>
                      <a:pt x="142" y="7"/>
                    </a:lnTo>
                    <a:lnTo>
                      <a:pt x="173" y="1"/>
                    </a:lnTo>
                    <a:lnTo>
                      <a:pt x="20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7" name="Freeform 12"/>
              <p:cNvSpPr>
                <a:spLocks noEditPoints="1"/>
              </p:cNvSpPr>
              <p:nvPr/>
            </p:nvSpPr>
            <p:spPr bwMode="auto">
              <a:xfrm>
                <a:off x="1011238"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5 w 386"/>
                  <a:gd name="T17" fmla="*/ 1 h 452"/>
                  <a:gd name="T18" fmla="*/ 287 w 386"/>
                  <a:gd name="T19" fmla="*/ 16 h 452"/>
                  <a:gd name="T20" fmla="*/ 339 w 386"/>
                  <a:gd name="T21" fmla="*/ 55 h 452"/>
                  <a:gd name="T22" fmla="*/ 358 w 386"/>
                  <a:gd name="T23" fmla="*/ 83 h 452"/>
                  <a:gd name="T24" fmla="*/ 374 w 386"/>
                  <a:gd name="T25" fmla="*/ 121 h 452"/>
                  <a:gd name="T26" fmla="*/ 385 w 386"/>
                  <a:gd name="T27" fmla="*/ 180 h 452"/>
                  <a:gd name="T28" fmla="*/ 385 w 386"/>
                  <a:gd name="T29" fmla="*/ 224 h 452"/>
                  <a:gd name="T30" fmla="*/ 383 w 386"/>
                  <a:gd name="T31" fmla="*/ 241 h 452"/>
                  <a:gd name="T32" fmla="*/ 380 w 386"/>
                  <a:gd name="T33" fmla="*/ 247 h 452"/>
                  <a:gd name="T34" fmla="*/ 377 w 386"/>
                  <a:gd name="T35" fmla="*/ 248 h 452"/>
                  <a:gd name="T36" fmla="*/ 376 w 386"/>
                  <a:gd name="T37" fmla="*/ 248 h 452"/>
                  <a:gd name="T38" fmla="*/ 100 w 386"/>
                  <a:gd name="T39" fmla="*/ 278 h 452"/>
                  <a:gd name="T40" fmla="*/ 116 w 386"/>
                  <a:gd name="T41" fmla="*/ 324 h 452"/>
                  <a:gd name="T42" fmla="*/ 146 w 386"/>
                  <a:gd name="T43" fmla="*/ 355 h 452"/>
                  <a:gd name="T44" fmla="*/ 193 w 386"/>
                  <a:gd name="T45" fmla="*/ 373 h 452"/>
                  <a:gd name="T46" fmla="*/ 255 w 386"/>
                  <a:gd name="T47" fmla="*/ 374 h 452"/>
                  <a:gd name="T48" fmla="*/ 298 w 386"/>
                  <a:gd name="T49" fmla="*/ 367 h 452"/>
                  <a:gd name="T50" fmla="*/ 328 w 386"/>
                  <a:gd name="T51" fmla="*/ 358 h 452"/>
                  <a:gd name="T52" fmla="*/ 339 w 386"/>
                  <a:gd name="T53" fmla="*/ 354 h 452"/>
                  <a:gd name="T54" fmla="*/ 342 w 386"/>
                  <a:gd name="T55" fmla="*/ 354 h 452"/>
                  <a:gd name="T56" fmla="*/ 348 w 386"/>
                  <a:gd name="T57" fmla="*/ 355 h 452"/>
                  <a:gd name="T58" fmla="*/ 367 w 386"/>
                  <a:gd name="T59" fmla="*/ 409 h 452"/>
                  <a:gd name="T60" fmla="*/ 369 w 386"/>
                  <a:gd name="T61" fmla="*/ 417 h 452"/>
                  <a:gd name="T62" fmla="*/ 369 w 386"/>
                  <a:gd name="T63" fmla="*/ 421 h 452"/>
                  <a:gd name="T64" fmla="*/ 366 w 386"/>
                  <a:gd name="T65" fmla="*/ 424 h 452"/>
                  <a:gd name="T66" fmla="*/ 339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89 w 386"/>
                  <a:gd name="T89" fmla="*/ 31 h 452"/>
                  <a:gd name="T90" fmla="*/ 142 w 386"/>
                  <a:gd name="T91" fmla="*/ 7 h 452"/>
                  <a:gd name="T92" fmla="*/ 206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2" y="155"/>
                    </a:lnTo>
                    <a:lnTo>
                      <a:pt x="97" y="180"/>
                    </a:lnTo>
                    <a:lnTo>
                      <a:pt x="297" y="180"/>
                    </a:lnTo>
                    <a:lnTo>
                      <a:pt x="294" y="155"/>
                    </a:lnTo>
                    <a:lnTo>
                      <a:pt x="288" y="133"/>
                    </a:lnTo>
                    <a:lnTo>
                      <a:pt x="278" y="114"/>
                    </a:lnTo>
                    <a:lnTo>
                      <a:pt x="263" y="96"/>
                    </a:lnTo>
                    <a:lnTo>
                      <a:pt x="246" y="83"/>
                    </a:lnTo>
                    <a:lnTo>
                      <a:pt x="225" y="76"/>
                    </a:lnTo>
                    <a:lnTo>
                      <a:pt x="199" y="73"/>
                    </a:lnTo>
                    <a:close/>
                    <a:moveTo>
                      <a:pt x="206" y="0"/>
                    </a:moveTo>
                    <a:lnTo>
                      <a:pt x="235" y="1"/>
                    </a:lnTo>
                    <a:lnTo>
                      <a:pt x="262" y="7"/>
                    </a:lnTo>
                    <a:lnTo>
                      <a:pt x="287" y="16"/>
                    </a:lnTo>
                    <a:lnTo>
                      <a:pt x="313" y="32"/>
                    </a:lnTo>
                    <a:lnTo>
                      <a:pt x="339" y="55"/>
                    </a:lnTo>
                    <a:lnTo>
                      <a:pt x="348" y="67"/>
                    </a:lnTo>
                    <a:lnTo>
                      <a:pt x="358" y="83"/>
                    </a:lnTo>
                    <a:lnTo>
                      <a:pt x="369" y="102"/>
                    </a:lnTo>
                    <a:lnTo>
                      <a:pt x="374" y="121"/>
                    </a:lnTo>
                    <a:lnTo>
                      <a:pt x="382" y="152"/>
                    </a:lnTo>
                    <a:lnTo>
                      <a:pt x="385" y="180"/>
                    </a:lnTo>
                    <a:lnTo>
                      <a:pt x="386" y="205"/>
                    </a:lnTo>
                    <a:lnTo>
                      <a:pt x="385" y="224"/>
                    </a:lnTo>
                    <a:lnTo>
                      <a:pt x="385" y="237"/>
                    </a:lnTo>
                    <a:lnTo>
                      <a:pt x="383" y="241"/>
                    </a:lnTo>
                    <a:lnTo>
                      <a:pt x="383" y="244"/>
                    </a:lnTo>
                    <a:lnTo>
                      <a:pt x="380" y="247"/>
                    </a:lnTo>
                    <a:lnTo>
                      <a:pt x="379" y="248"/>
                    </a:lnTo>
                    <a:lnTo>
                      <a:pt x="377" y="248"/>
                    </a:lnTo>
                    <a:lnTo>
                      <a:pt x="376" y="248"/>
                    </a:lnTo>
                    <a:lnTo>
                      <a:pt x="376" y="248"/>
                    </a:lnTo>
                    <a:lnTo>
                      <a:pt x="97" y="248"/>
                    </a:lnTo>
                    <a:lnTo>
                      <a:pt x="100" y="278"/>
                    </a:lnTo>
                    <a:lnTo>
                      <a:pt x="105" y="304"/>
                    </a:lnTo>
                    <a:lnTo>
                      <a:pt x="116" y="324"/>
                    </a:lnTo>
                    <a:lnTo>
                      <a:pt x="129" y="342"/>
                    </a:lnTo>
                    <a:lnTo>
                      <a:pt x="146" y="355"/>
                    </a:lnTo>
                    <a:lnTo>
                      <a:pt x="168" y="365"/>
                    </a:lnTo>
                    <a:lnTo>
                      <a:pt x="193" y="373"/>
                    </a:lnTo>
                    <a:lnTo>
                      <a:pt x="224" y="374"/>
                    </a:lnTo>
                    <a:lnTo>
                      <a:pt x="255" y="374"/>
                    </a:lnTo>
                    <a:lnTo>
                      <a:pt x="279" y="371"/>
                    </a:lnTo>
                    <a:lnTo>
                      <a:pt x="298" y="367"/>
                    </a:lnTo>
                    <a:lnTo>
                      <a:pt x="314" y="362"/>
                    </a:lnTo>
                    <a:lnTo>
                      <a:pt x="328" y="358"/>
                    </a:lnTo>
                    <a:lnTo>
                      <a:pt x="339" y="354"/>
                    </a:lnTo>
                    <a:lnTo>
                      <a:pt x="339" y="354"/>
                    </a:lnTo>
                    <a:lnTo>
                      <a:pt x="341" y="354"/>
                    </a:lnTo>
                    <a:lnTo>
                      <a:pt x="342" y="354"/>
                    </a:lnTo>
                    <a:lnTo>
                      <a:pt x="345" y="354"/>
                    </a:lnTo>
                    <a:lnTo>
                      <a:pt x="348" y="355"/>
                    </a:lnTo>
                    <a:lnTo>
                      <a:pt x="350" y="358"/>
                    </a:lnTo>
                    <a:lnTo>
                      <a:pt x="367" y="409"/>
                    </a:lnTo>
                    <a:lnTo>
                      <a:pt x="369" y="414"/>
                    </a:lnTo>
                    <a:lnTo>
                      <a:pt x="369" y="417"/>
                    </a:lnTo>
                    <a:lnTo>
                      <a:pt x="369" y="420"/>
                    </a:lnTo>
                    <a:lnTo>
                      <a:pt x="369" y="421"/>
                    </a:lnTo>
                    <a:lnTo>
                      <a:pt x="367" y="422"/>
                    </a:lnTo>
                    <a:lnTo>
                      <a:pt x="366" y="424"/>
                    </a:lnTo>
                    <a:lnTo>
                      <a:pt x="354" y="428"/>
                    </a:lnTo>
                    <a:lnTo>
                      <a:pt x="339" y="434"/>
                    </a:lnTo>
                    <a:lnTo>
                      <a:pt x="319" y="441"/>
                    </a:lnTo>
                    <a:lnTo>
                      <a:pt x="293" y="446"/>
                    </a:lnTo>
                    <a:lnTo>
                      <a:pt x="262" y="450"/>
                    </a:lnTo>
                    <a:lnTo>
                      <a:pt x="224" y="452"/>
                    </a:lnTo>
                    <a:lnTo>
                      <a:pt x="187"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89" y="31"/>
                    </a:lnTo>
                    <a:lnTo>
                      <a:pt x="114" y="17"/>
                    </a:lnTo>
                    <a:lnTo>
                      <a:pt x="142" y="7"/>
                    </a:lnTo>
                    <a:lnTo>
                      <a:pt x="173" y="1"/>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8" name="Freeform 13"/>
              <p:cNvSpPr>
                <a:spLocks noEditPoints="1"/>
              </p:cNvSpPr>
              <p:nvPr/>
            </p:nvSpPr>
            <p:spPr bwMode="auto">
              <a:xfrm>
                <a:off x="682625" y="3784600"/>
                <a:ext cx="192088" cy="239713"/>
              </a:xfrm>
              <a:custGeom>
                <a:avLst/>
                <a:gdLst>
                  <a:gd name="T0" fmla="*/ 171 w 361"/>
                  <a:gd name="T1" fmla="*/ 239 h 454"/>
                  <a:gd name="T2" fmla="*/ 134 w 361"/>
                  <a:gd name="T3" fmla="*/ 247 h 454"/>
                  <a:gd name="T4" fmla="*/ 117 w 361"/>
                  <a:gd name="T5" fmla="*/ 256 h 454"/>
                  <a:gd name="T6" fmla="*/ 101 w 361"/>
                  <a:gd name="T7" fmla="*/ 271 h 454"/>
                  <a:gd name="T8" fmla="*/ 90 w 361"/>
                  <a:gd name="T9" fmla="*/ 312 h 454"/>
                  <a:gd name="T10" fmla="*/ 99 w 361"/>
                  <a:gd name="T11" fmla="*/ 348 h 454"/>
                  <a:gd name="T12" fmla="*/ 102 w 361"/>
                  <a:gd name="T13" fmla="*/ 353 h 454"/>
                  <a:gd name="T14" fmla="*/ 106 w 361"/>
                  <a:gd name="T15" fmla="*/ 357 h 454"/>
                  <a:gd name="T16" fmla="*/ 115 w 361"/>
                  <a:gd name="T17" fmla="*/ 364 h 454"/>
                  <a:gd name="T18" fmla="*/ 122 w 361"/>
                  <a:gd name="T19" fmla="*/ 370 h 454"/>
                  <a:gd name="T20" fmla="*/ 150 w 361"/>
                  <a:gd name="T21" fmla="*/ 378 h 454"/>
                  <a:gd name="T22" fmla="*/ 197 w 361"/>
                  <a:gd name="T23" fmla="*/ 381 h 454"/>
                  <a:gd name="T24" fmla="*/ 239 w 361"/>
                  <a:gd name="T25" fmla="*/ 376 h 454"/>
                  <a:gd name="T26" fmla="*/ 267 w 361"/>
                  <a:gd name="T27" fmla="*/ 372 h 454"/>
                  <a:gd name="T28" fmla="*/ 272 w 361"/>
                  <a:gd name="T29" fmla="*/ 245 h 454"/>
                  <a:gd name="T30" fmla="*/ 257 w 361"/>
                  <a:gd name="T31" fmla="*/ 242 h 454"/>
                  <a:gd name="T32" fmla="*/ 219 w 361"/>
                  <a:gd name="T33" fmla="*/ 239 h 454"/>
                  <a:gd name="T34" fmla="*/ 188 w 361"/>
                  <a:gd name="T35" fmla="*/ 0 h 454"/>
                  <a:gd name="T36" fmla="*/ 261 w 361"/>
                  <a:gd name="T37" fmla="*/ 11 h 454"/>
                  <a:gd name="T38" fmla="*/ 315 w 361"/>
                  <a:gd name="T39" fmla="*/ 40 h 454"/>
                  <a:gd name="T40" fmla="*/ 349 w 361"/>
                  <a:gd name="T41" fmla="*/ 90 h 454"/>
                  <a:gd name="T42" fmla="*/ 361 w 361"/>
                  <a:gd name="T43" fmla="*/ 163 h 454"/>
                  <a:gd name="T44" fmla="*/ 361 w 361"/>
                  <a:gd name="T45" fmla="*/ 419 h 454"/>
                  <a:gd name="T46" fmla="*/ 359 w 361"/>
                  <a:gd name="T47" fmla="*/ 423 h 454"/>
                  <a:gd name="T48" fmla="*/ 356 w 361"/>
                  <a:gd name="T49" fmla="*/ 426 h 454"/>
                  <a:gd name="T50" fmla="*/ 353 w 361"/>
                  <a:gd name="T51" fmla="*/ 427 h 454"/>
                  <a:gd name="T52" fmla="*/ 348 w 361"/>
                  <a:gd name="T53" fmla="*/ 429 h 454"/>
                  <a:gd name="T54" fmla="*/ 339 w 361"/>
                  <a:gd name="T55" fmla="*/ 432 h 454"/>
                  <a:gd name="T56" fmla="*/ 324 w 361"/>
                  <a:gd name="T57" fmla="*/ 435 h 454"/>
                  <a:gd name="T58" fmla="*/ 286 w 361"/>
                  <a:gd name="T59" fmla="*/ 442 h 454"/>
                  <a:gd name="T60" fmla="*/ 222 w 361"/>
                  <a:gd name="T61" fmla="*/ 451 h 454"/>
                  <a:gd name="T62" fmla="*/ 140 w 361"/>
                  <a:gd name="T63" fmla="*/ 451 h 454"/>
                  <a:gd name="T64" fmla="*/ 74 w 361"/>
                  <a:gd name="T65" fmla="*/ 436 h 454"/>
                  <a:gd name="T66" fmla="*/ 27 w 361"/>
                  <a:gd name="T67" fmla="*/ 401 h 454"/>
                  <a:gd name="T68" fmla="*/ 5 w 361"/>
                  <a:gd name="T69" fmla="*/ 359 h 454"/>
                  <a:gd name="T70" fmla="*/ 0 w 361"/>
                  <a:gd name="T71" fmla="*/ 313 h 454"/>
                  <a:gd name="T72" fmla="*/ 5 w 361"/>
                  <a:gd name="T73" fmla="*/ 268 h 454"/>
                  <a:gd name="T74" fmla="*/ 32 w 361"/>
                  <a:gd name="T75" fmla="*/ 224 h 454"/>
                  <a:gd name="T76" fmla="*/ 81 w 361"/>
                  <a:gd name="T77" fmla="*/ 188 h 454"/>
                  <a:gd name="T78" fmla="*/ 147 w 361"/>
                  <a:gd name="T79" fmla="*/ 170 h 454"/>
                  <a:gd name="T80" fmla="*/ 206 w 361"/>
                  <a:gd name="T81" fmla="*/ 167 h 454"/>
                  <a:gd name="T82" fmla="*/ 229 w 361"/>
                  <a:gd name="T83" fmla="*/ 169 h 454"/>
                  <a:gd name="T84" fmla="*/ 254 w 361"/>
                  <a:gd name="T85" fmla="*/ 171 h 454"/>
                  <a:gd name="T86" fmla="*/ 272 w 361"/>
                  <a:gd name="T87" fmla="*/ 163 h 454"/>
                  <a:gd name="T88" fmla="*/ 266 w 361"/>
                  <a:gd name="T89" fmla="*/ 119 h 454"/>
                  <a:gd name="T90" fmla="*/ 248 w 361"/>
                  <a:gd name="T91" fmla="*/ 95 h 454"/>
                  <a:gd name="T92" fmla="*/ 207 w 361"/>
                  <a:gd name="T93" fmla="*/ 79 h 454"/>
                  <a:gd name="T94" fmla="*/ 174 w 361"/>
                  <a:gd name="T95" fmla="*/ 78 h 454"/>
                  <a:gd name="T96" fmla="*/ 139 w 361"/>
                  <a:gd name="T97" fmla="*/ 81 h 454"/>
                  <a:gd name="T98" fmla="*/ 86 w 361"/>
                  <a:gd name="T99" fmla="*/ 94 h 454"/>
                  <a:gd name="T100" fmla="*/ 55 w 361"/>
                  <a:gd name="T101" fmla="*/ 107 h 454"/>
                  <a:gd name="T102" fmla="*/ 54 w 361"/>
                  <a:gd name="T103" fmla="*/ 109 h 454"/>
                  <a:gd name="T104" fmla="*/ 51 w 361"/>
                  <a:gd name="T105" fmla="*/ 109 h 454"/>
                  <a:gd name="T106" fmla="*/ 48 w 361"/>
                  <a:gd name="T107" fmla="*/ 107 h 454"/>
                  <a:gd name="T108" fmla="*/ 43 w 361"/>
                  <a:gd name="T109" fmla="*/ 104 h 454"/>
                  <a:gd name="T110" fmla="*/ 23 w 361"/>
                  <a:gd name="T111" fmla="*/ 47 h 454"/>
                  <a:gd name="T112" fmla="*/ 24 w 361"/>
                  <a:gd name="T113" fmla="*/ 41 h 454"/>
                  <a:gd name="T114" fmla="*/ 26 w 361"/>
                  <a:gd name="T115" fmla="*/ 40 h 454"/>
                  <a:gd name="T116" fmla="*/ 39 w 361"/>
                  <a:gd name="T117" fmla="*/ 31 h 454"/>
                  <a:gd name="T118" fmla="*/ 71 w 361"/>
                  <a:gd name="T119" fmla="*/ 19 h 454"/>
                  <a:gd name="T120" fmla="*/ 101 w 361"/>
                  <a:gd name="T121" fmla="*/ 11 h 454"/>
                  <a:gd name="T122" fmla="*/ 112 w 361"/>
                  <a:gd name="T123" fmla="*/ 8 h 454"/>
                  <a:gd name="T124" fmla="*/ 163 w 361"/>
                  <a:gd name="T125" fmla="*/ 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54">
                    <a:moveTo>
                      <a:pt x="196" y="237"/>
                    </a:moveTo>
                    <a:lnTo>
                      <a:pt x="171" y="239"/>
                    </a:lnTo>
                    <a:lnTo>
                      <a:pt x="150" y="243"/>
                    </a:lnTo>
                    <a:lnTo>
                      <a:pt x="134" y="247"/>
                    </a:lnTo>
                    <a:lnTo>
                      <a:pt x="122" y="252"/>
                    </a:lnTo>
                    <a:lnTo>
                      <a:pt x="117" y="256"/>
                    </a:lnTo>
                    <a:lnTo>
                      <a:pt x="115" y="258"/>
                    </a:lnTo>
                    <a:lnTo>
                      <a:pt x="101" y="271"/>
                    </a:lnTo>
                    <a:lnTo>
                      <a:pt x="93" y="290"/>
                    </a:lnTo>
                    <a:lnTo>
                      <a:pt x="90" y="312"/>
                    </a:lnTo>
                    <a:lnTo>
                      <a:pt x="92" y="332"/>
                    </a:lnTo>
                    <a:lnTo>
                      <a:pt x="99" y="348"/>
                    </a:lnTo>
                    <a:lnTo>
                      <a:pt x="101" y="351"/>
                    </a:lnTo>
                    <a:lnTo>
                      <a:pt x="102" y="353"/>
                    </a:lnTo>
                    <a:lnTo>
                      <a:pt x="103" y="356"/>
                    </a:lnTo>
                    <a:lnTo>
                      <a:pt x="106" y="357"/>
                    </a:lnTo>
                    <a:lnTo>
                      <a:pt x="109" y="362"/>
                    </a:lnTo>
                    <a:lnTo>
                      <a:pt x="115" y="364"/>
                    </a:lnTo>
                    <a:lnTo>
                      <a:pt x="117" y="366"/>
                    </a:lnTo>
                    <a:lnTo>
                      <a:pt x="122" y="370"/>
                    </a:lnTo>
                    <a:lnTo>
                      <a:pt x="134" y="375"/>
                    </a:lnTo>
                    <a:lnTo>
                      <a:pt x="150" y="378"/>
                    </a:lnTo>
                    <a:lnTo>
                      <a:pt x="171" y="381"/>
                    </a:lnTo>
                    <a:lnTo>
                      <a:pt x="197" y="381"/>
                    </a:lnTo>
                    <a:lnTo>
                      <a:pt x="219" y="379"/>
                    </a:lnTo>
                    <a:lnTo>
                      <a:pt x="239" y="376"/>
                    </a:lnTo>
                    <a:lnTo>
                      <a:pt x="257" y="373"/>
                    </a:lnTo>
                    <a:lnTo>
                      <a:pt x="267" y="372"/>
                    </a:lnTo>
                    <a:lnTo>
                      <a:pt x="272" y="370"/>
                    </a:lnTo>
                    <a:lnTo>
                      <a:pt x="272" y="245"/>
                    </a:lnTo>
                    <a:lnTo>
                      <a:pt x="267" y="243"/>
                    </a:lnTo>
                    <a:lnTo>
                      <a:pt x="257" y="242"/>
                    </a:lnTo>
                    <a:lnTo>
                      <a:pt x="239" y="240"/>
                    </a:lnTo>
                    <a:lnTo>
                      <a:pt x="219" y="239"/>
                    </a:lnTo>
                    <a:lnTo>
                      <a:pt x="196" y="237"/>
                    </a:lnTo>
                    <a:close/>
                    <a:moveTo>
                      <a:pt x="188" y="0"/>
                    </a:moveTo>
                    <a:lnTo>
                      <a:pt x="228" y="3"/>
                    </a:lnTo>
                    <a:lnTo>
                      <a:pt x="261" y="11"/>
                    </a:lnTo>
                    <a:lnTo>
                      <a:pt x="292" y="22"/>
                    </a:lnTo>
                    <a:lnTo>
                      <a:pt x="315" y="40"/>
                    </a:lnTo>
                    <a:lnTo>
                      <a:pt x="336" y="62"/>
                    </a:lnTo>
                    <a:lnTo>
                      <a:pt x="349" y="90"/>
                    </a:lnTo>
                    <a:lnTo>
                      <a:pt x="358" y="123"/>
                    </a:lnTo>
                    <a:lnTo>
                      <a:pt x="361" y="163"/>
                    </a:lnTo>
                    <a:lnTo>
                      <a:pt x="361" y="419"/>
                    </a:lnTo>
                    <a:lnTo>
                      <a:pt x="361" y="419"/>
                    </a:lnTo>
                    <a:lnTo>
                      <a:pt x="361" y="420"/>
                    </a:lnTo>
                    <a:lnTo>
                      <a:pt x="359" y="423"/>
                    </a:lnTo>
                    <a:lnTo>
                      <a:pt x="359" y="424"/>
                    </a:lnTo>
                    <a:lnTo>
                      <a:pt x="356" y="426"/>
                    </a:lnTo>
                    <a:lnTo>
                      <a:pt x="355" y="427"/>
                    </a:lnTo>
                    <a:lnTo>
                      <a:pt x="353" y="427"/>
                    </a:lnTo>
                    <a:lnTo>
                      <a:pt x="351" y="429"/>
                    </a:lnTo>
                    <a:lnTo>
                      <a:pt x="348" y="429"/>
                    </a:lnTo>
                    <a:lnTo>
                      <a:pt x="343" y="430"/>
                    </a:lnTo>
                    <a:lnTo>
                      <a:pt x="339" y="432"/>
                    </a:lnTo>
                    <a:lnTo>
                      <a:pt x="334" y="432"/>
                    </a:lnTo>
                    <a:lnTo>
                      <a:pt x="324" y="435"/>
                    </a:lnTo>
                    <a:lnTo>
                      <a:pt x="307" y="439"/>
                    </a:lnTo>
                    <a:lnTo>
                      <a:pt x="286" y="442"/>
                    </a:lnTo>
                    <a:lnTo>
                      <a:pt x="264" y="446"/>
                    </a:lnTo>
                    <a:lnTo>
                      <a:pt x="222" y="451"/>
                    </a:lnTo>
                    <a:lnTo>
                      <a:pt x="179" y="454"/>
                    </a:lnTo>
                    <a:lnTo>
                      <a:pt x="140" y="451"/>
                    </a:lnTo>
                    <a:lnTo>
                      <a:pt x="105" y="445"/>
                    </a:lnTo>
                    <a:lnTo>
                      <a:pt x="74" y="436"/>
                    </a:lnTo>
                    <a:lnTo>
                      <a:pt x="49" y="422"/>
                    </a:lnTo>
                    <a:lnTo>
                      <a:pt x="27" y="401"/>
                    </a:lnTo>
                    <a:lnTo>
                      <a:pt x="13" y="378"/>
                    </a:lnTo>
                    <a:lnTo>
                      <a:pt x="5" y="359"/>
                    </a:lnTo>
                    <a:lnTo>
                      <a:pt x="1" y="337"/>
                    </a:lnTo>
                    <a:lnTo>
                      <a:pt x="0" y="313"/>
                    </a:lnTo>
                    <a:lnTo>
                      <a:pt x="1" y="290"/>
                    </a:lnTo>
                    <a:lnTo>
                      <a:pt x="5" y="268"/>
                    </a:lnTo>
                    <a:lnTo>
                      <a:pt x="14" y="249"/>
                    </a:lnTo>
                    <a:lnTo>
                      <a:pt x="32" y="224"/>
                    </a:lnTo>
                    <a:lnTo>
                      <a:pt x="55" y="204"/>
                    </a:lnTo>
                    <a:lnTo>
                      <a:pt x="81" y="188"/>
                    </a:lnTo>
                    <a:lnTo>
                      <a:pt x="114" y="176"/>
                    </a:lnTo>
                    <a:lnTo>
                      <a:pt x="147" y="170"/>
                    </a:lnTo>
                    <a:lnTo>
                      <a:pt x="182" y="167"/>
                    </a:lnTo>
                    <a:lnTo>
                      <a:pt x="206" y="167"/>
                    </a:lnTo>
                    <a:lnTo>
                      <a:pt x="226" y="169"/>
                    </a:lnTo>
                    <a:lnTo>
                      <a:pt x="229" y="169"/>
                    </a:lnTo>
                    <a:lnTo>
                      <a:pt x="239" y="170"/>
                    </a:lnTo>
                    <a:lnTo>
                      <a:pt x="254" y="171"/>
                    </a:lnTo>
                    <a:lnTo>
                      <a:pt x="272" y="174"/>
                    </a:lnTo>
                    <a:lnTo>
                      <a:pt x="272" y="163"/>
                    </a:lnTo>
                    <a:lnTo>
                      <a:pt x="270" y="138"/>
                    </a:lnTo>
                    <a:lnTo>
                      <a:pt x="266" y="119"/>
                    </a:lnTo>
                    <a:lnTo>
                      <a:pt x="258" y="106"/>
                    </a:lnTo>
                    <a:lnTo>
                      <a:pt x="248" y="95"/>
                    </a:lnTo>
                    <a:lnTo>
                      <a:pt x="231" y="85"/>
                    </a:lnTo>
                    <a:lnTo>
                      <a:pt x="207" y="79"/>
                    </a:lnTo>
                    <a:lnTo>
                      <a:pt x="179" y="78"/>
                    </a:lnTo>
                    <a:lnTo>
                      <a:pt x="174" y="78"/>
                    </a:lnTo>
                    <a:lnTo>
                      <a:pt x="160" y="78"/>
                    </a:lnTo>
                    <a:lnTo>
                      <a:pt x="139" y="81"/>
                    </a:lnTo>
                    <a:lnTo>
                      <a:pt x="114" y="85"/>
                    </a:lnTo>
                    <a:lnTo>
                      <a:pt x="86" y="94"/>
                    </a:lnTo>
                    <a:lnTo>
                      <a:pt x="58" y="106"/>
                    </a:lnTo>
                    <a:lnTo>
                      <a:pt x="55" y="107"/>
                    </a:lnTo>
                    <a:lnTo>
                      <a:pt x="54" y="107"/>
                    </a:lnTo>
                    <a:lnTo>
                      <a:pt x="54" y="109"/>
                    </a:lnTo>
                    <a:lnTo>
                      <a:pt x="52" y="109"/>
                    </a:lnTo>
                    <a:lnTo>
                      <a:pt x="51" y="109"/>
                    </a:lnTo>
                    <a:lnTo>
                      <a:pt x="49" y="109"/>
                    </a:lnTo>
                    <a:lnTo>
                      <a:pt x="48" y="107"/>
                    </a:lnTo>
                    <a:lnTo>
                      <a:pt x="45" y="106"/>
                    </a:lnTo>
                    <a:lnTo>
                      <a:pt x="43" y="104"/>
                    </a:lnTo>
                    <a:lnTo>
                      <a:pt x="24" y="50"/>
                    </a:lnTo>
                    <a:lnTo>
                      <a:pt x="23" y="47"/>
                    </a:lnTo>
                    <a:lnTo>
                      <a:pt x="23" y="44"/>
                    </a:lnTo>
                    <a:lnTo>
                      <a:pt x="24" y="41"/>
                    </a:lnTo>
                    <a:lnTo>
                      <a:pt x="26" y="40"/>
                    </a:lnTo>
                    <a:lnTo>
                      <a:pt x="26" y="40"/>
                    </a:lnTo>
                    <a:lnTo>
                      <a:pt x="27" y="40"/>
                    </a:lnTo>
                    <a:lnTo>
                      <a:pt x="39" y="31"/>
                    </a:lnTo>
                    <a:lnTo>
                      <a:pt x="55" y="24"/>
                    </a:lnTo>
                    <a:lnTo>
                      <a:pt x="71" y="19"/>
                    </a:lnTo>
                    <a:lnTo>
                      <a:pt x="87" y="14"/>
                    </a:lnTo>
                    <a:lnTo>
                      <a:pt x="101" y="11"/>
                    </a:lnTo>
                    <a:lnTo>
                      <a:pt x="109" y="9"/>
                    </a:lnTo>
                    <a:lnTo>
                      <a:pt x="112" y="8"/>
                    </a:lnTo>
                    <a:lnTo>
                      <a:pt x="137" y="5"/>
                    </a:lnTo>
                    <a:lnTo>
                      <a:pt x="163" y="2"/>
                    </a:lnTo>
                    <a:lnTo>
                      <a:pt x="1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 name="Freeform 14"/>
              <p:cNvSpPr>
                <a:spLocks/>
              </p:cNvSpPr>
              <p:nvPr/>
            </p:nvSpPr>
            <p:spPr bwMode="auto">
              <a:xfrm>
                <a:off x="1858963" y="3787775"/>
                <a:ext cx="136525" cy="230188"/>
              </a:xfrm>
              <a:custGeom>
                <a:avLst/>
                <a:gdLst>
                  <a:gd name="T0" fmla="*/ 183 w 259"/>
                  <a:gd name="T1" fmla="*/ 0 h 437"/>
                  <a:gd name="T2" fmla="*/ 206 w 259"/>
                  <a:gd name="T3" fmla="*/ 0 h 437"/>
                  <a:gd name="T4" fmla="*/ 221 w 259"/>
                  <a:gd name="T5" fmla="*/ 2 h 437"/>
                  <a:gd name="T6" fmla="*/ 235 w 259"/>
                  <a:gd name="T7" fmla="*/ 5 h 437"/>
                  <a:gd name="T8" fmla="*/ 247 w 259"/>
                  <a:gd name="T9" fmla="*/ 6 h 437"/>
                  <a:gd name="T10" fmla="*/ 253 w 259"/>
                  <a:gd name="T11" fmla="*/ 9 h 437"/>
                  <a:gd name="T12" fmla="*/ 254 w 259"/>
                  <a:gd name="T13" fmla="*/ 9 h 437"/>
                  <a:gd name="T14" fmla="*/ 256 w 259"/>
                  <a:gd name="T15" fmla="*/ 10 h 437"/>
                  <a:gd name="T16" fmla="*/ 257 w 259"/>
                  <a:gd name="T17" fmla="*/ 12 h 437"/>
                  <a:gd name="T18" fmla="*/ 259 w 259"/>
                  <a:gd name="T19" fmla="*/ 15 h 437"/>
                  <a:gd name="T20" fmla="*/ 257 w 259"/>
                  <a:gd name="T21" fmla="*/ 19 h 437"/>
                  <a:gd name="T22" fmla="*/ 254 w 259"/>
                  <a:gd name="T23" fmla="*/ 27 h 437"/>
                  <a:gd name="T24" fmla="*/ 250 w 259"/>
                  <a:gd name="T25" fmla="*/ 38 h 437"/>
                  <a:gd name="T26" fmla="*/ 245 w 259"/>
                  <a:gd name="T27" fmla="*/ 53 h 437"/>
                  <a:gd name="T28" fmla="*/ 241 w 259"/>
                  <a:gd name="T29" fmla="*/ 67 h 437"/>
                  <a:gd name="T30" fmla="*/ 237 w 259"/>
                  <a:gd name="T31" fmla="*/ 78 h 437"/>
                  <a:gd name="T32" fmla="*/ 235 w 259"/>
                  <a:gd name="T33" fmla="*/ 81 h 437"/>
                  <a:gd name="T34" fmla="*/ 232 w 259"/>
                  <a:gd name="T35" fmla="*/ 84 h 437"/>
                  <a:gd name="T36" fmla="*/ 229 w 259"/>
                  <a:gd name="T37" fmla="*/ 85 h 437"/>
                  <a:gd name="T38" fmla="*/ 226 w 259"/>
                  <a:gd name="T39" fmla="*/ 85 h 437"/>
                  <a:gd name="T40" fmla="*/ 224 w 259"/>
                  <a:gd name="T41" fmla="*/ 84 h 437"/>
                  <a:gd name="T42" fmla="*/ 216 w 259"/>
                  <a:gd name="T43" fmla="*/ 82 h 437"/>
                  <a:gd name="T44" fmla="*/ 206 w 259"/>
                  <a:gd name="T45" fmla="*/ 82 h 437"/>
                  <a:gd name="T46" fmla="*/ 196 w 259"/>
                  <a:gd name="T47" fmla="*/ 81 h 437"/>
                  <a:gd name="T48" fmla="*/ 178 w 259"/>
                  <a:gd name="T49" fmla="*/ 82 h 437"/>
                  <a:gd name="T50" fmla="*/ 158 w 259"/>
                  <a:gd name="T51" fmla="*/ 86 h 437"/>
                  <a:gd name="T52" fmla="*/ 140 w 259"/>
                  <a:gd name="T53" fmla="*/ 94 h 437"/>
                  <a:gd name="T54" fmla="*/ 124 w 259"/>
                  <a:gd name="T55" fmla="*/ 107 h 437"/>
                  <a:gd name="T56" fmla="*/ 109 w 259"/>
                  <a:gd name="T57" fmla="*/ 125 h 437"/>
                  <a:gd name="T58" fmla="*/ 99 w 259"/>
                  <a:gd name="T59" fmla="*/ 148 h 437"/>
                  <a:gd name="T60" fmla="*/ 95 w 259"/>
                  <a:gd name="T61" fmla="*/ 168 h 437"/>
                  <a:gd name="T62" fmla="*/ 90 w 259"/>
                  <a:gd name="T63" fmla="*/ 193 h 437"/>
                  <a:gd name="T64" fmla="*/ 90 w 259"/>
                  <a:gd name="T65" fmla="*/ 221 h 437"/>
                  <a:gd name="T66" fmla="*/ 90 w 259"/>
                  <a:gd name="T67" fmla="*/ 430 h 437"/>
                  <a:gd name="T68" fmla="*/ 89 w 259"/>
                  <a:gd name="T69" fmla="*/ 433 h 437"/>
                  <a:gd name="T70" fmla="*/ 88 w 259"/>
                  <a:gd name="T71" fmla="*/ 436 h 437"/>
                  <a:gd name="T72" fmla="*/ 85 w 259"/>
                  <a:gd name="T73" fmla="*/ 437 h 437"/>
                  <a:gd name="T74" fmla="*/ 82 w 259"/>
                  <a:gd name="T75" fmla="*/ 437 h 437"/>
                  <a:gd name="T76" fmla="*/ 9 w 259"/>
                  <a:gd name="T77" fmla="*/ 437 h 437"/>
                  <a:gd name="T78" fmla="*/ 4 w 259"/>
                  <a:gd name="T79" fmla="*/ 437 h 437"/>
                  <a:gd name="T80" fmla="*/ 3 w 259"/>
                  <a:gd name="T81" fmla="*/ 436 h 437"/>
                  <a:gd name="T82" fmla="*/ 0 w 259"/>
                  <a:gd name="T83" fmla="*/ 433 h 437"/>
                  <a:gd name="T84" fmla="*/ 0 w 259"/>
                  <a:gd name="T85" fmla="*/ 430 h 437"/>
                  <a:gd name="T86" fmla="*/ 0 w 259"/>
                  <a:gd name="T87" fmla="*/ 13 h 437"/>
                  <a:gd name="T88" fmla="*/ 0 w 259"/>
                  <a:gd name="T89" fmla="*/ 9 h 437"/>
                  <a:gd name="T90" fmla="*/ 1 w 259"/>
                  <a:gd name="T91" fmla="*/ 8 h 437"/>
                  <a:gd name="T92" fmla="*/ 4 w 259"/>
                  <a:gd name="T93" fmla="*/ 5 h 437"/>
                  <a:gd name="T94" fmla="*/ 7 w 259"/>
                  <a:gd name="T95" fmla="*/ 5 h 437"/>
                  <a:gd name="T96" fmla="*/ 79 w 259"/>
                  <a:gd name="T97" fmla="*/ 5 h 437"/>
                  <a:gd name="T98" fmla="*/ 83 w 259"/>
                  <a:gd name="T99" fmla="*/ 5 h 437"/>
                  <a:gd name="T100" fmla="*/ 85 w 259"/>
                  <a:gd name="T101" fmla="*/ 8 h 437"/>
                  <a:gd name="T102" fmla="*/ 86 w 259"/>
                  <a:gd name="T103" fmla="*/ 9 h 437"/>
                  <a:gd name="T104" fmla="*/ 88 w 259"/>
                  <a:gd name="T105" fmla="*/ 13 h 437"/>
                  <a:gd name="T106" fmla="*/ 88 w 259"/>
                  <a:gd name="T107" fmla="*/ 47 h 437"/>
                  <a:gd name="T108" fmla="*/ 101 w 259"/>
                  <a:gd name="T109" fmla="*/ 34 h 437"/>
                  <a:gd name="T110" fmla="*/ 117 w 259"/>
                  <a:gd name="T111" fmla="*/ 21 h 437"/>
                  <a:gd name="T112" fmla="*/ 134 w 259"/>
                  <a:gd name="T113" fmla="*/ 12 h 437"/>
                  <a:gd name="T114" fmla="*/ 149 w 259"/>
                  <a:gd name="T115" fmla="*/ 6 h 437"/>
                  <a:gd name="T116" fmla="*/ 164 w 259"/>
                  <a:gd name="T117" fmla="*/ 3 h 437"/>
                  <a:gd name="T118" fmla="*/ 183 w 259"/>
                  <a:gd name="T1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437">
                    <a:moveTo>
                      <a:pt x="183" y="0"/>
                    </a:moveTo>
                    <a:lnTo>
                      <a:pt x="206" y="0"/>
                    </a:lnTo>
                    <a:lnTo>
                      <a:pt x="221" y="2"/>
                    </a:lnTo>
                    <a:lnTo>
                      <a:pt x="235" y="5"/>
                    </a:lnTo>
                    <a:lnTo>
                      <a:pt x="247" y="6"/>
                    </a:lnTo>
                    <a:lnTo>
                      <a:pt x="253" y="9"/>
                    </a:lnTo>
                    <a:lnTo>
                      <a:pt x="254" y="9"/>
                    </a:lnTo>
                    <a:lnTo>
                      <a:pt x="256" y="10"/>
                    </a:lnTo>
                    <a:lnTo>
                      <a:pt x="257" y="12"/>
                    </a:lnTo>
                    <a:lnTo>
                      <a:pt x="259" y="15"/>
                    </a:lnTo>
                    <a:lnTo>
                      <a:pt x="257" y="19"/>
                    </a:lnTo>
                    <a:lnTo>
                      <a:pt x="254" y="27"/>
                    </a:lnTo>
                    <a:lnTo>
                      <a:pt x="250" y="38"/>
                    </a:lnTo>
                    <a:lnTo>
                      <a:pt x="245" y="53"/>
                    </a:lnTo>
                    <a:lnTo>
                      <a:pt x="241" y="67"/>
                    </a:lnTo>
                    <a:lnTo>
                      <a:pt x="237" y="78"/>
                    </a:lnTo>
                    <a:lnTo>
                      <a:pt x="235" y="81"/>
                    </a:lnTo>
                    <a:lnTo>
                      <a:pt x="232" y="84"/>
                    </a:lnTo>
                    <a:lnTo>
                      <a:pt x="229" y="85"/>
                    </a:lnTo>
                    <a:lnTo>
                      <a:pt x="226" y="85"/>
                    </a:lnTo>
                    <a:lnTo>
                      <a:pt x="224" y="84"/>
                    </a:lnTo>
                    <a:lnTo>
                      <a:pt x="216" y="82"/>
                    </a:lnTo>
                    <a:lnTo>
                      <a:pt x="206" y="82"/>
                    </a:lnTo>
                    <a:lnTo>
                      <a:pt x="196" y="81"/>
                    </a:lnTo>
                    <a:lnTo>
                      <a:pt x="178" y="82"/>
                    </a:lnTo>
                    <a:lnTo>
                      <a:pt x="158" y="86"/>
                    </a:lnTo>
                    <a:lnTo>
                      <a:pt x="140" y="94"/>
                    </a:lnTo>
                    <a:lnTo>
                      <a:pt x="124" y="107"/>
                    </a:lnTo>
                    <a:lnTo>
                      <a:pt x="109" y="125"/>
                    </a:lnTo>
                    <a:lnTo>
                      <a:pt x="99" y="148"/>
                    </a:lnTo>
                    <a:lnTo>
                      <a:pt x="95" y="168"/>
                    </a:lnTo>
                    <a:lnTo>
                      <a:pt x="90" y="193"/>
                    </a:lnTo>
                    <a:lnTo>
                      <a:pt x="90" y="221"/>
                    </a:lnTo>
                    <a:lnTo>
                      <a:pt x="90" y="430"/>
                    </a:lnTo>
                    <a:lnTo>
                      <a:pt x="89" y="433"/>
                    </a:lnTo>
                    <a:lnTo>
                      <a:pt x="88" y="436"/>
                    </a:lnTo>
                    <a:lnTo>
                      <a:pt x="85" y="437"/>
                    </a:lnTo>
                    <a:lnTo>
                      <a:pt x="82" y="437"/>
                    </a:lnTo>
                    <a:lnTo>
                      <a:pt x="9" y="437"/>
                    </a:lnTo>
                    <a:lnTo>
                      <a:pt x="4" y="437"/>
                    </a:lnTo>
                    <a:lnTo>
                      <a:pt x="3" y="436"/>
                    </a:lnTo>
                    <a:lnTo>
                      <a:pt x="0" y="433"/>
                    </a:lnTo>
                    <a:lnTo>
                      <a:pt x="0" y="430"/>
                    </a:lnTo>
                    <a:lnTo>
                      <a:pt x="0" y="13"/>
                    </a:lnTo>
                    <a:lnTo>
                      <a:pt x="0" y="9"/>
                    </a:lnTo>
                    <a:lnTo>
                      <a:pt x="1" y="8"/>
                    </a:lnTo>
                    <a:lnTo>
                      <a:pt x="4" y="5"/>
                    </a:lnTo>
                    <a:lnTo>
                      <a:pt x="7" y="5"/>
                    </a:lnTo>
                    <a:lnTo>
                      <a:pt x="79" y="5"/>
                    </a:lnTo>
                    <a:lnTo>
                      <a:pt x="83" y="5"/>
                    </a:lnTo>
                    <a:lnTo>
                      <a:pt x="85" y="8"/>
                    </a:lnTo>
                    <a:lnTo>
                      <a:pt x="86" y="9"/>
                    </a:lnTo>
                    <a:lnTo>
                      <a:pt x="88" y="13"/>
                    </a:lnTo>
                    <a:lnTo>
                      <a:pt x="88" y="47"/>
                    </a:lnTo>
                    <a:lnTo>
                      <a:pt x="101" y="34"/>
                    </a:lnTo>
                    <a:lnTo>
                      <a:pt x="117" y="21"/>
                    </a:lnTo>
                    <a:lnTo>
                      <a:pt x="134" y="12"/>
                    </a:lnTo>
                    <a:lnTo>
                      <a:pt x="149" y="6"/>
                    </a:lnTo>
                    <a:lnTo>
                      <a:pt x="164"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 name="Freeform 15"/>
              <p:cNvSpPr>
                <a:spLocks/>
              </p:cNvSpPr>
              <p:nvPr/>
            </p:nvSpPr>
            <p:spPr bwMode="auto">
              <a:xfrm>
                <a:off x="1374775" y="3689350"/>
                <a:ext cx="258763" cy="434975"/>
              </a:xfrm>
              <a:custGeom>
                <a:avLst/>
                <a:gdLst>
                  <a:gd name="T0" fmla="*/ 436 w 487"/>
                  <a:gd name="T1" fmla="*/ 0 h 822"/>
                  <a:gd name="T2" fmla="*/ 468 w 487"/>
                  <a:gd name="T3" fmla="*/ 6 h 822"/>
                  <a:gd name="T4" fmla="*/ 483 w 487"/>
                  <a:gd name="T5" fmla="*/ 10 h 822"/>
                  <a:gd name="T6" fmla="*/ 487 w 487"/>
                  <a:gd name="T7" fmla="*/ 13 h 822"/>
                  <a:gd name="T8" fmla="*/ 487 w 487"/>
                  <a:gd name="T9" fmla="*/ 19 h 822"/>
                  <a:gd name="T10" fmla="*/ 465 w 487"/>
                  <a:gd name="T11" fmla="*/ 80 h 822"/>
                  <a:gd name="T12" fmla="*/ 462 w 487"/>
                  <a:gd name="T13" fmla="*/ 83 h 822"/>
                  <a:gd name="T14" fmla="*/ 458 w 487"/>
                  <a:gd name="T15" fmla="*/ 83 h 822"/>
                  <a:gd name="T16" fmla="*/ 451 w 487"/>
                  <a:gd name="T17" fmla="*/ 82 h 822"/>
                  <a:gd name="T18" fmla="*/ 445 w 487"/>
                  <a:gd name="T19" fmla="*/ 80 h 822"/>
                  <a:gd name="T20" fmla="*/ 432 w 487"/>
                  <a:gd name="T21" fmla="*/ 77 h 822"/>
                  <a:gd name="T22" fmla="*/ 416 w 487"/>
                  <a:gd name="T23" fmla="*/ 76 h 822"/>
                  <a:gd name="T24" fmla="*/ 386 w 487"/>
                  <a:gd name="T25" fmla="*/ 80 h 822"/>
                  <a:gd name="T26" fmla="*/ 370 w 487"/>
                  <a:gd name="T27" fmla="*/ 89 h 822"/>
                  <a:gd name="T28" fmla="*/ 353 w 487"/>
                  <a:gd name="T29" fmla="*/ 108 h 822"/>
                  <a:gd name="T30" fmla="*/ 338 w 487"/>
                  <a:gd name="T31" fmla="*/ 143 h 822"/>
                  <a:gd name="T32" fmla="*/ 331 w 487"/>
                  <a:gd name="T33" fmla="*/ 174 h 822"/>
                  <a:gd name="T34" fmla="*/ 328 w 487"/>
                  <a:gd name="T35" fmla="*/ 189 h 822"/>
                  <a:gd name="T36" fmla="*/ 421 w 487"/>
                  <a:gd name="T37" fmla="*/ 189 h 822"/>
                  <a:gd name="T38" fmla="*/ 426 w 487"/>
                  <a:gd name="T39" fmla="*/ 192 h 822"/>
                  <a:gd name="T40" fmla="*/ 427 w 487"/>
                  <a:gd name="T41" fmla="*/ 197 h 822"/>
                  <a:gd name="T42" fmla="*/ 416 w 487"/>
                  <a:gd name="T43" fmla="*/ 259 h 822"/>
                  <a:gd name="T44" fmla="*/ 411 w 487"/>
                  <a:gd name="T45" fmla="*/ 262 h 822"/>
                  <a:gd name="T46" fmla="*/ 408 w 487"/>
                  <a:gd name="T47" fmla="*/ 263 h 822"/>
                  <a:gd name="T48" fmla="*/ 315 w 487"/>
                  <a:gd name="T49" fmla="*/ 263 h 822"/>
                  <a:gd name="T50" fmla="*/ 242 w 487"/>
                  <a:gd name="T51" fmla="*/ 671 h 822"/>
                  <a:gd name="T52" fmla="*/ 212 w 487"/>
                  <a:gd name="T53" fmla="*/ 747 h 822"/>
                  <a:gd name="T54" fmla="*/ 167 w 487"/>
                  <a:gd name="T55" fmla="*/ 797 h 822"/>
                  <a:gd name="T56" fmla="*/ 107 w 487"/>
                  <a:gd name="T57" fmla="*/ 820 h 822"/>
                  <a:gd name="T58" fmla="*/ 52 w 487"/>
                  <a:gd name="T59" fmla="*/ 822 h 822"/>
                  <a:gd name="T60" fmla="*/ 16 w 487"/>
                  <a:gd name="T61" fmla="*/ 814 h 822"/>
                  <a:gd name="T62" fmla="*/ 2 w 487"/>
                  <a:gd name="T63" fmla="*/ 810 h 822"/>
                  <a:gd name="T64" fmla="*/ 0 w 487"/>
                  <a:gd name="T65" fmla="*/ 804 h 822"/>
                  <a:gd name="T66" fmla="*/ 2 w 487"/>
                  <a:gd name="T67" fmla="*/ 794 h 822"/>
                  <a:gd name="T68" fmla="*/ 11 w 487"/>
                  <a:gd name="T69" fmla="*/ 772 h 822"/>
                  <a:gd name="T70" fmla="*/ 19 w 487"/>
                  <a:gd name="T71" fmla="*/ 749 h 822"/>
                  <a:gd name="T72" fmla="*/ 22 w 487"/>
                  <a:gd name="T73" fmla="*/ 740 h 822"/>
                  <a:gd name="T74" fmla="*/ 27 w 487"/>
                  <a:gd name="T75" fmla="*/ 738 h 822"/>
                  <a:gd name="T76" fmla="*/ 31 w 487"/>
                  <a:gd name="T77" fmla="*/ 738 h 822"/>
                  <a:gd name="T78" fmla="*/ 35 w 487"/>
                  <a:gd name="T79" fmla="*/ 740 h 822"/>
                  <a:gd name="T80" fmla="*/ 46 w 487"/>
                  <a:gd name="T81" fmla="*/ 743 h 822"/>
                  <a:gd name="T82" fmla="*/ 62 w 487"/>
                  <a:gd name="T83" fmla="*/ 746 h 822"/>
                  <a:gd name="T84" fmla="*/ 87 w 487"/>
                  <a:gd name="T85" fmla="*/ 744 h 822"/>
                  <a:gd name="T86" fmla="*/ 111 w 487"/>
                  <a:gd name="T87" fmla="*/ 737 h 822"/>
                  <a:gd name="T88" fmla="*/ 128 w 487"/>
                  <a:gd name="T89" fmla="*/ 721 h 822"/>
                  <a:gd name="T90" fmla="*/ 147 w 487"/>
                  <a:gd name="T91" fmla="*/ 681 h 822"/>
                  <a:gd name="T92" fmla="*/ 163 w 487"/>
                  <a:gd name="T93" fmla="*/ 613 h 822"/>
                  <a:gd name="T94" fmla="*/ 164 w 487"/>
                  <a:gd name="T95" fmla="*/ 263 h 822"/>
                  <a:gd name="T96" fmla="*/ 158 w 487"/>
                  <a:gd name="T97" fmla="*/ 262 h 822"/>
                  <a:gd name="T98" fmla="*/ 155 w 487"/>
                  <a:gd name="T99" fmla="*/ 257 h 822"/>
                  <a:gd name="T100" fmla="*/ 166 w 487"/>
                  <a:gd name="T101" fmla="*/ 196 h 822"/>
                  <a:gd name="T102" fmla="*/ 168 w 487"/>
                  <a:gd name="T103" fmla="*/ 190 h 822"/>
                  <a:gd name="T104" fmla="*/ 173 w 487"/>
                  <a:gd name="T105" fmla="*/ 189 h 822"/>
                  <a:gd name="T106" fmla="*/ 174 w 487"/>
                  <a:gd name="T107" fmla="*/ 189 h 822"/>
                  <a:gd name="T108" fmla="*/ 242 w 487"/>
                  <a:gd name="T109" fmla="*/ 170 h 822"/>
                  <a:gd name="T110" fmla="*/ 264 w 487"/>
                  <a:gd name="T111" fmla="*/ 95 h 822"/>
                  <a:gd name="T112" fmla="*/ 297 w 487"/>
                  <a:gd name="T113" fmla="*/ 42 h 822"/>
                  <a:gd name="T114" fmla="*/ 348 w 487"/>
                  <a:gd name="T115" fmla="*/ 10 h 822"/>
                  <a:gd name="T116" fmla="*/ 416 w 487"/>
                  <a:gd name="T1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822">
                    <a:moveTo>
                      <a:pt x="416" y="0"/>
                    </a:moveTo>
                    <a:lnTo>
                      <a:pt x="436" y="0"/>
                    </a:lnTo>
                    <a:lnTo>
                      <a:pt x="454" y="3"/>
                    </a:lnTo>
                    <a:lnTo>
                      <a:pt x="468" y="6"/>
                    </a:lnTo>
                    <a:lnTo>
                      <a:pt x="481" y="9"/>
                    </a:lnTo>
                    <a:lnTo>
                      <a:pt x="483" y="10"/>
                    </a:lnTo>
                    <a:lnTo>
                      <a:pt x="484" y="12"/>
                    </a:lnTo>
                    <a:lnTo>
                      <a:pt x="487" y="13"/>
                    </a:lnTo>
                    <a:lnTo>
                      <a:pt x="487" y="16"/>
                    </a:lnTo>
                    <a:lnTo>
                      <a:pt x="487" y="19"/>
                    </a:lnTo>
                    <a:lnTo>
                      <a:pt x="465" y="77"/>
                    </a:lnTo>
                    <a:lnTo>
                      <a:pt x="465" y="80"/>
                    </a:lnTo>
                    <a:lnTo>
                      <a:pt x="464" y="82"/>
                    </a:lnTo>
                    <a:lnTo>
                      <a:pt x="462" y="83"/>
                    </a:lnTo>
                    <a:lnTo>
                      <a:pt x="459" y="83"/>
                    </a:lnTo>
                    <a:lnTo>
                      <a:pt x="458" y="83"/>
                    </a:lnTo>
                    <a:lnTo>
                      <a:pt x="454" y="82"/>
                    </a:lnTo>
                    <a:lnTo>
                      <a:pt x="451" y="82"/>
                    </a:lnTo>
                    <a:lnTo>
                      <a:pt x="449" y="80"/>
                    </a:lnTo>
                    <a:lnTo>
                      <a:pt x="445" y="80"/>
                    </a:lnTo>
                    <a:lnTo>
                      <a:pt x="439" y="79"/>
                    </a:lnTo>
                    <a:lnTo>
                      <a:pt x="432" y="77"/>
                    </a:lnTo>
                    <a:lnTo>
                      <a:pt x="424" y="76"/>
                    </a:lnTo>
                    <a:lnTo>
                      <a:pt x="416" y="76"/>
                    </a:lnTo>
                    <a:lnTo>
                      <a:pt x="401" y="77"/>
                    </a:lnTo>
                    <a:lnTo>
                      <a:pt x="386" y="80"/>
                    </a:lnTo>
                    <a:lnTo>
                      <a:pt x="378" y="85"/>
                    </a:lnTo>
                    <a:lnTo>
                      <a:pt x="370" y="89"/>
                    </a:lnTo>
                    <a:lnTo>
                      <a:pt x="363" y="95"/>
                    </a:lnTo>
                    <a:lnTo>
                      <a:pt x="353" y="108"/>
                    </a:lnTo>
                    <a:lnTo>
                      <a:pt x="343" y="124"/>
                    </a:lnTo>
                    <a:lnTo>
                      <a:pt x="338" y="143"/>
                    </a:lnTo>
                    <a:lnTo>
                      <a:pt x="334" y="159"/>
                    </a:lnTo>
                    <a:lnTo>
                      <a:pt x="331" y="174"/>
                    </a:lnTo>
                    <a:lnTo>
                      <a:pt x="329" y="184"/>
                    </a:lnTo>
                    <a:lnTo>
                      <a:pt x="328" y="189"/>
                    </a:lnTo>
                    <a:lnTo>
                      <a:pt x="417" y="189"/>
                    </a:lnTo>
                    <a:lnTo>
                      <a:pt x="421" y="189"/>
                    </a:lnTo>
                    <a:lnTo>
                      <a:pt x="424" y="190"/>
                    </a:lnTo>
                    <a:lnTo>
                      <a:pt x="426" y="192"/>
                    </a:lnTo>
                    <a:lnTo>
                      <a:pt x="427" y="194"/>
                    </a:lnTo>
                    <a:lnTo>
                      <a:pt x="427" y="197"/>
                    </a:lnTo>
                    <a:lnTo>
                      <a:pt x="417" y="254"/>
                    </a:lnTo>
                    <a:lnTo>
                      <a:pt x="416" y="259"/>
                    </a:lnTo>
                    <a:lnTo>
                      <a:pt x="413" y="260"/>
                    </a:lnTo>
                    <a:lnTo>
                      <a:pt x="411" y="262"/>
                    </a:lnTo>
                    <a:lnTo>
                      <a:pt x="410" y="263"/>
                    </a:lnTo>
                    <a:lnTo>
                      <a:pt x="408" y="263"/>
                    </a:lnTo>
                    <a:lnTo>
                      <a:pt x="407" y="263"/>
                    </a:lnTo>
                    <a:lnTo>
                      <a:pt x="315" y="263"/>
                    </a:lnTo>
                    <a:lnTo>
                      <a:pt x="252" y="620"/>
                    </a:lnTo>
                    <a:lnTo>
                      <a:pt x="242" y="671"/>
                    </a:lnTo>
                    <a:lnTo>
                      <a:pt x="227" y="714"/>
                    </a:lnTo>
                    <a:lnTo>
                      <a:pt x="212" y="747"/>
                    </a:lnTo>
                    <a:lnTo>
                      <a:pt x="192" y="775"/>
                    </a:lnTo>
                    <a:lnTo>
                      <a:pt x="167" y="797"/>
                    </a:lnTo>
                    <a:lnTo>
                      <a:pt x="139" y="812"/>
                    </a:lnTo>
                    <a:lnTo>
                      <a:pt x="107" y="820"/>
                    </a:lnTo>
                    <a:lnTo>
                      <a:pt x="71" y="822"/>
                    </a:lnTo>
                    <a:lnTo>
                      <a:pt x="52" y="822"/>
                    </a:lnTo>
                    <a:lnTo>
                      <a:pt x="30" y="819"/>
                    </a:lnTo>
                    <a:lnTo>
                      <a:pt x="16" y="814"/>
                    </a:lnTo>
                    <a:lnTo>
                      <a:pt x="5" y="812"/>
                    </a:lnTo>
                    <a:lnTo>
                      <a:pt x="2" y="810"/>
                    </a:lnTo>
                    <a:lnTo>
                      <a:pt x="0" y="807"/>
                    </a:lnTo>
                    <a:lnTo>
                      <a:pt x="0" y="804"/>
                    </a:lnTo>
                    <a:lnTo>
                      <a:pt x="0" y="800"/>
                    </a:lnTo>
                    <a:lnTo>
                      <a:pt x="2" y="794"/>
                    </a:lnTo>
                    <a:lnTo>
                      <a:pt x="6" y="784"/>
                    </a:lnTo>
                    <a:lnTo>
                      <a:pt x="11" y="772"/>
                    </a:lnTo>
                    <a:lnTo>
                      <a:pt x="15" y="759"/>
                    </a:lnTo>
                    <a:lnTo>
                      <a:pt x="19" y="749"/>
                    </a:lnTo>
                    <a:lnTo>
                      <a:pt x="21" y="743"/>
                    </a:lnTo>
                    <a:lnTo>
                      <a:pt x="22" y="740"/>
                    </a:lnTo>
                    <a:lnTo>
                      <a:pt x="25" y="738"/>
                    </a:lnTo>
                    <a:lnTo>
                      <a:pt x="27" y="738"/>
                    </a:lnTo>
                    <a:lnTo>
                      <a:pt x="30" y="738"/>
                    </a:lnTo>
                    <a:lnTo>
                      <a:pt x="31" y="738"/>
                    </a:lnTo>
                    <a:lnTo>
                      <a:pt x="31" y="738"/>
                    </a:lnTo>
                    <a:lnTo>
                      <a:pt x="35" y="740"/>
                    </a:lnTo>
                    <a:lnTo>
                      <a:pt x="40" y="741"/>
                    </a:lnTo>
                    <a:lnTo>
                      <a:pt x="46" y="743"/>
                    </a:lnTo>
                    <a:lnTo>
                      <a:pt x="53" y="744"/>
                    </a:lnTo>
                    <a:lnTo>
                      <a:pt x="62" y="746"/>
                    </a:lnTo>
                    <a:lnTo>
                      <a:pt x="69" y="746"/>
                    </a:lnTo>
                    <a:lnTo>
                      <a:pt x="87" y="744"/>
                    </a:lnTo>
                    <a:lnTo>
                      <a:pt x="101" y="741"/>
                    </a:lnTo>
                    <a:lnTo>
                      <a:pt x="111" y="737"/>
                    </a:lnTo>
                    <a:lnTo>
                      <a:pt x="120" y="730"/>
                    </a:lnTo>
                    <a:lnTo>
                      <a:pt x="128" y="721"/>
                    </a:lnTo>
                    <a:lnTo>
                      <a:pt x="138" y="705"/>
                    </a:lnTo>
                    <a:lnTo>
                      <a:pt x="147" y="681"/>
                    </a:lnTo>
                    <a:lnTo>
                      <a:pt x="155" y="651"/>
                    </a:lnTo>
                    <a:lnTo>
                      <a:pt x="163" y="613"/>
                    </a:lnTo>
                    <a:lnTo>
                      <a:pt x="226" y="263"/>
                    </a:lnTo>
                    <a:lnTo>
                      <a:pt x="164" y="263"/>
                    </a:lnTo>
                    <a:lnTo>
                      <a:pt x="160" y="263"/>
                    </a:lnTo>
                    <a:lnTo>
                      <a:pt x="158" y="262"/>
                    </a:lnTo>
                    <a:lnTo>
                      <a:pt x="155" y="260"/>
                    </a:lnTo>
                    <a:lnTo>
                      <a:pt x="155" y="257"/>
                    </a:lnTo>
                    <a:lnTo>
                      <a:pt x="155" y="254"/>
                    </a:lnTo>
                    <a:lnTo>
                      <a:pt x="166" y="196"/>
                    </a:lnTo>
                    <a:lnTo>
                      <a:pt x="167" y="193"/>
                    </a:lnTo>
                    <a:lnTo>
                      <a:pt x="168" y="190"/>
                    </a:lnTo>
                    <a:lnTo>
                      <a:pt x="171" y="189"/>
                    </a:lnTo>
                    <a:lnTo>
                      <a:pt x="173" y="189"/>
                    </a:lnTo>
                    <a:lnTo>
                      <a:pt x="174" y="189"/>
                    </a:lnTo>
                    <a:lnTo>
                      <a:pt x="174" y="189"/>
                    </a:lnTo>
                    <a:lnTo>
                      <a:pt x="239" y="189"/>
                    </a:lnTo>
                    <a:lnTo>
                      <a:pt x="242" y="170"/>
                    </a:lnTo>
                    <a:lnTo>
                      <a:pt x="250" y="130"/>
                    </a:lnTo>
                    <a:lnTo>
                      <a:pt x="264" y="95"/>
                    </a:lnTo>
                    <a:lnTo>
                      <a:pt x="278" y="66"/>
                    </a:lnTo>
                    <a:lnTo>
                      <a:pt x="297" y="42"/>
                    </a:lnTo>
                    <a:lnTo>
                      <a:pt x="321" y="23"/>
                    </a:lnTo>
                    <a:lnTo>
                      <a:pt x="348" y="10"/>
                    </a:lnTo>
                    <a:lnTo>
                      <a:pt x="381" y="3"/>
                    </a:lnTo>
                    <a:lnTo>
                      <a:pt x="4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 name="Freeform 16"/>
              <p:cNvSpPr>
                <a:spLocks/>
              </p:cNvSpPr>
              <p:nvPr/>
            </p:nvSpPr>
            <p:spPr bwMode="auto">
              <a:xfrm>
                <a:off x="922338" y="3694113"/>
                <a:ext cx="47625" cy="323850"/>
              </a:xfrm>
              <a:custGeom>
                <a:avLst/>
                <a:gdLst>
                  <a:gd name="T0" fmla="*/ 9 w 91"/>
                  <a:gd name="T1" fmla="*/ 0 h 612"/>
                  <a:gd name="T2" fmla="*/ 82 w 91"/>
                  <a:gd name="T3" fmla="*/ 0 h 612"/>
                  <a:gd name="T4" fmla="*/ 87 w 91"/>
                  <a:gd name="T5" fmla="*/ 1 h 612"/>
                  <a:gd name="T6" fmla="*/ 88 w 91"/>
                  <a:gd name="T7" fmla="*/ 3 h 612"/>
                  <a:gd name="T8" fmla="*/ 90 w 91"/>
                  <a:gd name="T9" fmla="*/ 6 h 612"/>
                  <a:gd name="T10" fmla="*/ 91 w 91"/>
                  <a:gd name="T11" fmla="*/ 8 h 612"/>
                  <a:gd name="T12" fmla="*/ 91 w 91"/>
                  <a:gd name="T13" fmla="*/ 605 h 612"/>
                  <a:gd name="T14" fmla="*/ 90 w 91"/>
                  <a:gd name="T15" fmla="*/ 608 h 612"/>
                  <a:gd name="T16" fmla="*/ 88 w 91"/>
                  <a:gd name="T17" fmla="*/ 611 h 612"/>
                  <a:gd name="T18" fmla="*/ 87 w 91"/>
                  <a:gd name="T19" fmla="*/ 612 h 612"/>
                  <a:gd name="T20" fmla="*/ 82 w 91"/>
                  <a:gd name="T21" fmla="*/ 612 h 612"/>
                  <a:gd name="T22" fmla="*/ 9 w 91"/>
                  <a:gd name="T23" fmla="*/ 612 h 612"/>
                  <a:gd name="T24" fmla="*/ 5 w 91"/>
                  <a:gd name="T25" fmla="*/ 612 h 612"/>
                  <a:gd name="T26" fmla="*/ 3 w 91"/>
                  <a:gd name="T27" fmla="*/ 611 h 612"/>
                  <a:gd name="T28" fmla="*/ 2 w 91"/>
                  <a:gd name="T29" fmla="*/ 608 h 612"/>
                  <a:gd name="T30" fmla="*/ 0 w 91"/>
                  <a:gd name="T31" fmla="*/ 605 h 612"/>
                  <a:gd name="T32" fmla="*/ 0 w 91"/>
                  <a:gd name="T33" fmla="*/ 8 h 612"/>
                  <a:gd name="T34" fmla="*/ 2 w 91"/>
                  <a:gd name="T35" fmla="*/ 6 h 612"/>
                  <a:gd name="T36" fmla="*/ 3 w 91"/>
                  <a:gd name="T37" fmla="*/ 3 h 612"/>
                  <a:gd name="T38" fmla="*/ 5 w 91"/>
                  <a:gd name="T39" fmla="*/ 1 h 612"/>
                  <a:gd name="T40" fmla="*/ 9 w 91"/>
                  <a:gd name="T4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12">
                    <a:moveTo>
                      <a:pt x="9" y="0"/>
                    </a:moveTo>
                    <a:lnTo>
                      <a:pt x="82" y="0"/>
                    </a:lnTo>
                    <a:lnTo>
                      <a:pt x="87" y="1"/>
                    </a:lnTo>
                    <a:lnTo>
                      <a:pt x="88" y="3"/>
                    </a:lnTo>
                    <a:lnTo>
                      <a:pt x="90" y="6"/>
                    </a:lnTo>
                    <a:lnTo>
                      <a:pt x="91" y="8"/>
                    </a:lnTo>
                    <a:lnTo>
                      <a:pt x="91" y="605"/>
                    </a:lnTo>
                    <a:lnTo>
                      <a:pt x="90" y="608"/>
                    </a:lnTo>
                    <a:lnTo>
                      <a:pt x="88" y="611"/>
                    </a:lnTo>
                    <a:lnTo>
                      <a:pt x="87" y="612"/>
                    </a:lnTo>
                    <a:lnTo>
                      <a:pt x="82" y="612"/>
                    </a:lnTo>
                    <a:lnTo>
                      <a:pt x="9" y="612"/>
                    </a:lnTo>
                    <a:lnTo>
                      <a:pt x="5" y="612"/>
                    </a:lnTo>
                    <a:lnTo>
                      <a:pt x="3" y="611"/>
                    </a:lnTo>
                    <a:lnTo>
                      <a:pt x="2" y="608"/>
                    </a:lnTo>
                    <a:lnTo>
                      <a:pt x="0" y="605"/>
                    </a:lnTo>
                    <a:lnTo>
                      <a:pt x="0" y="8"/>
                    </a:lnTo>
                    <a:lnTo>
                      <a:pt x="2" y="6"/>
                    </a:lnTo>
                    <a:lnTo>
                      <a:pt x="3" y="3"/>
                    </a:lnTo>
                    <a:lnTo>
                      <a:pt x="5" y="1"/>
                    </a:lnTo>
                    <a:lnTo>
                      <a:pt x="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454" name="Group 1453"/>
          <p:cNvGrpSpPr/>
          <p:nvPr/>
        </p:nvGrpSpPr>
        <p:grpSpPr>
          <a:xfrm>
            <a:off x="1676960" y="1693534"/>
            <a:ext cx="640080" cy="348808"/>
            <a:chOff x="1676960" y="1693534"/>
            <a:chExt cx="640080" cy="348808"/>
          </a:xfrm>
        </p:grpSpPr>
        <p:grpSp>
          <p:nvGrpSpPr>
            <p:cNvPr id="1564" name="Group 1563"/>
            <p:cNvGrpSpPr/>
            <p:nvPr/>
          </p:nvGrpSpPr>
          <p:grpSpPr>
            <a:xfrm flipH="1">
              <a:off x="1941083" y="1865185"/>
              <a:ext cx="115499" cy="177157"/>
              <a:chOff x="8805681" y="1609849"/>
              <a:chExt cx="609598" cy="935036"/>
            </a:xfrm>
            <a:solidFill>
              <a:srgbClr val="FFC000"/>
            </a:solidFill>
          </p:grpSpPr>
          <p:sp>
            <p:nvSpPr>
              <p:cNvPr id="1565"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66"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403" name="Group 1402"/>
            <p:cNvGrpSpPr>
              <a:grpSpLocks noChangeAspect="1"/>
            </p:cNvGrpSpPr>
            <p:nvPr/>
          </p:nvGrpSpPr>
          <p:grpSpPr>
            <a:xfrm>
              <a:off x="1676960" y="1693534"/>
              <a:ext cx="640080" cy="146590"/>
              <a:chOff x="93663" y="4387850"/>
              <a:chExt cx="2439988" cy="558800"/>
            </a:xfrm>
          </p:grpSpPr>
          <p:sp>
            <p:nvSpPr>
              <p:cNvPr id="1391" name="Freeform 35"/>
              <p:cNvSpPr>
                <a:spLocks noEditPoints="1"/>
              </p:cNvSpPr>
              <p:nvPr/>
            </p:nvSpPr>
            <p:spPr bwMode="auto">
              <a:xfrm>
                <a:off x="776288" y="4503738"/>
                <a:ext cx="284163" cy="336550"/>
              </a:xfrm>
              <a:custGeom>
                <a:avLst/>
                <a:gdLst>
                  <a:gd name="T0" fmla="*/ 132 w 536"/>
                  <a:gd name="T1" fmla="*/ 116 h 635"/>
                  <a:gd name="T2" fmla="*/ 132 w 536"/>
                  <a:gd name="T3" fmla="*/ 518 h 635"/>
                  <a:gd name="T4" fmla="*/ 219 w 536"/>
                  <a:gd name="T5" fmla="*/ 518 h 635"/>
                  <a:gd name="T6" fmla="*/ 257 w 536"/>
                  <a:gd name="T7" fmla="*/ 515 h 635"/>
                  <a:gd name="T8" fmla="*/ 290 w 536"/>
                  <a:gd name="T9" fmla="*/ 507 h 635"/>
                  <a:gd name="T10" fmla="*/ 321 w 536"/>
                  <a:gd name="T11" fmla="*/ 494 h 635"/>
                  <a:gd name="T12" fmla="*/ 346 w 536"/>
                  <a:gd name="T13" fmla="*/ 476 h 635"/>
                  <a:gd name="T14" fmla="*/ 367 w 536"/>
                  <a:gd name="T15" fmla="*/ 452 h 635"/>
                  <a:gd name="T16" fmla="*/ 383 w 536"/>
                  <a:gd name="T17" fmla="*/ 425 h 635"/>
                  <a:gd name="T18" fmla="*/ 395 w 536"/>
                  <a:gd name="T19" fmla="*/ 393 h 635"/>
                  <a:gd name="T20" fmla="*/ 402 w 536"/>
                  <a:gd name="T21" fmla="*/ 357 h 635"/>
                  <a:gd name="T22" fmla="*/ 405 w 536"/>
                  <a:gd name="T23" fmla="*/ 318 h 635"/>
                  <a:gd name="T24" fmla="*/ 402 w 536"/>
                  <a:gd name="T25" fmla="*/ 278 h 635"/>
                  <a:gd name="T26" fmla="*/ 395 w 536"/>
                  <a:gd name="T27" fmla="*/ 241 h 635"/>
                  <a:gd name="T28" fmla="*/ 383 w 536"/>
                  <a:gd name="T29" fmla="*/ 210 h 635"/>
                  <a:gd name="T30" fmla="*/ 367 w 536"/>
                  <a:gd name="T31" fmla="*/ 182 h 635"/>
                  <a:gd name="T32" fmla="*/ 346 w 536"/>
                  <a:gd name="T33" fmla="*/ 158 h 635"/>
                  <a:gd name="T34" fmla="*/ 321 w 536"/>
                  <a:gd name="T35" fmla="*/ 140 h 635"/>
                  <a:gd name="T36" fmla="*/ 290 w 536"/>
                  <a:gd name="T37" fmla="*/ 127 h 635"/>
                  <a:gd name="T38" fmla="*/ 257 w 536"/>
                  <a:gd name="T39" fmla="*/ 119 h 635"/>
                  <a:gd name="T40" fmla="*/ 219 w 536"/>
                  <a:gd name="T41" fmla="*/ 116 h 635"/>
                  <a:gd name="T42" fmla="*/ 132 w 536"/>
                  <a:gd name="T43" fmla="*/ 116 h 635"/>
                  <a:gd name="T44" fmla="*/ 0 w 536"/>
                  <a:gd name="T45" fmla="*/ 0 h 635"/>
                  <a:gd name="T46" fmla="*/ 224 w 536"/>
                  <a:gd name="T47" fmla="*/ 0 h 635"/>
                  <a:gd name="T48" fmla="*/ 275 w 536"/>
                  <a:gd name="T49" fmla="*/ 3 h 635"/>
                  <a:gd name="T50" fmla="*/ 321 w 536"/>
                  <a:gd name="T51" fmla="*/ 11 h 635"/>
                  <a:gd name="T52" fmla="*/ 363 w 536"/>
                  <a:gd name="T53" fmla="*/ 25 h 635"/>
                  <a:gd name="T54" fmla="*/ 402 w 536"/>
                  <a:gd name="T55" fmla="*/ 47 h 635"/>
                  <a:gd name="T56" fmla="*/ 436 w 536"/>
                  <a:gd name="T57" fmla="*/ 72 h 635"/>
                  <a:gd name="T58" fmla="*/ 465 w 536"/>
                  <a:gd name="T59" fmla="*/ 102 h 635"/>
                  <a:gd name="T60" fmla="*/ 491 w 536"/>
                  <a:gd name="T61" fmla="*/ 137 h 635"/>
                  <a:gd name="T62" fmla="*/ 510 w 536"/>
                  <a:gd name="T63" fmla="*/ 175 h 635"/>
                  <a:gd name="T64" fmla="*/ 524 w 536"/>
                  <a:gd name="T65" fmla="*/ 219 h 635"/>
                  <a:gd name="T66" fmla="*/ 533 w 536"/>
                  <a:gd name="T67" fmla="*/ 267 h 635"/>
                  <a:gd name="T68" fmla="*/ 536 w 536"/>
                  <a:gd name="T69" fmla="*/ 318 h 635"/>
                  <a:gd name="T70" fmla="*/ 533 w 536"/>
                  <a:gd name="T71" fmla="*/ 369 h 635"/>
                  <a:gd name="T72" fmla="*/ 524 w 536"/>
                  <a:gd name="T73" fmla="*/ 417 h 635"/>
                  <a:gd name="T74" fmla="*/ 510 w 536"/>
                  <a:gd name="T75" fmla="*/ 459 h 635"/>
                  <a:gd name="T76" fmla="*/ 491 w 536"/>
                  <a:gd name="T77" fmla="*/ 498 h 635"/>
                  <a:gd name="T78" fmla="*/ 465 w 536"/>
                  <a:gd name="T79" fmla="*/ 534 h 635"/>
                  <a:gd name="T80" fmla="*/ 436 w 536"/>
                  <a:gd name="T81" fmla="*/ 563 h 635"/>
                  <a:gd name="T82" fmla="*/ 402 w 536"/>
                  <a:gd name="T83" fmla="*/ 589 h 635"/>
                  <a:gd name="T84" fmla="*/ 363 w 536"/>
                  <a:gd name="T85" fmla="*/ 609 h 635"/>
                  <a:gd name="T86" fmla="*/ 321 w 536"/>
                  <a:gd name="T87" fmla="*/ 624 h 635"/>
                  <a:gd name="T88" fmla="*/ 275 w 536"/>
                  <a:gd name="T89" fmla="*/ 633 h 635"/>
                  <a:gd name="T90" fmla="*/ 224 w 536"/>
                  <a:gd name="T91" fmla="*/ 635 h 635"/>
                  <a:gd name="T92" fmla="*/ 0 w 536"/>
                  <a:gd name="T93" fmla="*/ 635 h 635"/>
                  <a:gd name="T94" fmla="*/ 0 w 536"/>
                  <a:gd name="T95"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6" h="635">
                    <a:moveTo>
                      <a:pt x="132" y="116"/>
                    </a:moveTo>
                    <a:lnTo>
                      <a:pt x="132" y="518"/>
                    </a:lnTo>
                    <a:lnTo>
                      <a:pt x="219" y="518"/>
                    </a:lnTo>
                    <a:lnTo>
                      <a:pt x="257" y="515"/>
                    </a:lnTo>
                    <a:lnTo>
                      <a:pt x="290" y="507"/>
                    </a:lnTo>
                    <a:lnTo>
                      <a:pt x="321" y="494"/>
                    </a:lnTo>
                    <a:lnTo>
                      <a:pt x="346" y="476"/>
                    </a:lnTo>
                    <a:lnTo>
                      <a:pt x="367" y="452"/>
                    </a:lnTo>
                    <a:lnTo>
                      <a:pt x="383" y="425"/>
                    </a:lnTo>
                    <a:lnTo>
                      <a:pt x="395" y="393"/>
                    </a:lnTo>
                    <a:lnTo>
                      <a:pt x="402" y="357"/>
                    </a:lnTo>
                    <a:lnTo>
                      <a:pt x="405" y="318"/>
                    </a:lnTo>
                    <a:lnTo>
                      <a:pt x="402" y="278"/>
                    </a:lnTo>
                    <a:lnTo>
                      <a:pt x="395" y="241"/>
                    </a:lnTo>
                    <a:lnTo>
                      <a:pt x="383" y="210"/>
                    </a:lnTo>
                    <a:lnTo>
                      <a:pt x="367" y="182"/>
                    </a:lnTo>
                    <a:lnTo>
                      <a:pt x="346" y="158"/>
                    </a:lnTo>
                    <a:lnTo>
                      <a:pt x="321" y="140"/>
                    </a:lnTo>
                    <a:lnTo>
                      <a:pt x="290" y="127"/>
                    </a:lnTo>
                    <a:lnTo>
                      <a:pt x="257" y="119"/>
                    </a:lnTo>
                    <a:lnTo>
                      <a:pt x="219" y="116"/>
                    </a:lnTo>
                    <a:lnTo>
                      <a:pt x="132" y="116"/>
                    </a:lnTo>
                    <a:close/>
                    <a:moveTo>
                      <a:pt x="0" y="0"/>
                    </a:moveTo>
                    <a:lnTo>
                      <a:pt x="224" y="0"/>
                    </a:lnTo>
                    <a:lnTo>
                      <a:pt x="275" y="3"/>
                    </a:lnTo>
                    <a:lnTo>
                      <a:pt x="321" y="11"/>
                    </a:lnTo>
                    <a:lnTo>
                      <a:pt x="363" y="25"/>
                    </a:lnTo>
                    <a:lnTo>
                      <a:pt x="402" y="47"/>
                    </a:lnTo>
                    <a:lnTo>
                      <a:pt x="436" y="72"/>
                    </a:lnTo>
                    <a:lnTo>
                      <a:pt x="465" y="102"/>
                    </a:lnTo>
                    <a:lnTo>
                      <a:pt x="491" y="137"/>
                    </a:lnTo>
                    <a:lnTo>
                      <a:pt x="510" y="175"/>
                    </a:lnTo>
                    <a:lnTo>
                      <a:pt x="524" y="219"/>
                    </a:lnTo>
                    <a:lnTo>
                      <a:pt x="533" y="267"/>
                    </a:lnTo>
                    <a:lnTo>
                      <a:pt x="536" y="318"/>
                    </a:lnTo>
                    <a:lnTo>
                      <a:pt x="533" y="369"/>
                    </a:lnTo>
                    <a:lnTo>
                      <a:pt x="524" y="417"/>
                    </a:lnTo>
                    <a:lnTo>
                      <a:pt x="510" y="459"/>
                    </a:lnTo>
                    <a:lnTo>
                      <a:pt x="491" y="498"/>
                    </a:lnTo>
                    <a:lnTo>
                      <a:pt x="465" y="534"/>
                    </a:lnTo>
                    <a:lnTo>
                      <a:pt x="436" y="563"/>
                    </a:lnTo>
                    <a:lnTo>
                      <a:pt x="402" y="589"/>
                    </a:lnTo>
                    <a:lnTo>
                      <a:pt x="363" y="609"/>
                    </a:lnTo>
                    <a:lnTo>
                      <a:pt x="321" y="624"/>
                    </a:lnTo>
                    <a:lnTo>
                      <a:pt x="275" y="633"/>
                    </a:lnTo>
                    <a:lnTo>
                      <a:pt x="224" y="635"/>
                    </a:lnTo>
                    <a:lnTo>
                      <a:pt x="0" y="63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2" name="Freeform 36"/>
              <p:cNvSpPr>
                <a:spLocks/>
              </p:cNvSpPr>
              <p:nvPr/>
            </p:nvSpPr>
            <p:spPr bwMode="auto">
              <a:xfrm>
                <a:off x="1092201" y="4589463"/>
                <a:ext cx="147638" cy="250825"/>
              </a:xfrm>
              <a:custGeom>
                <a:avLst/>
                <a:gdLst>
                  <a:gd name="T0" fmla="*/ 230 w 279"/>
                  <a:gd name="T1" fmla="*/ 0 h 473"/>
                  <a:gd name="T2" fmla="*/ 251 w 279"/>
                  <a:gd name="T3" fmla="*/ 2 h 473"/>
                  <a:gd name="T4" fmla="*/ 268 w 279"/>
                  <a:gd name="T5" fmla="*/ 5 h 473"/>
                  <a:gd name="T6" fmla="*/ 279 w 279"/>
                  <a:gd name="T7" fmla="*/ 9 h 473"/>
                  <a:gd name="T8" fmla="*/ 279 w 279"/>
                  <a:gd name="T9" fmla="*/ 137 h 473"/>
                  <a:gd name="T10" fmla="*/ 259 w 279"/>
                  <a:gd name="T11" fmla="*/ 129 h 473"/>
                  <a:gd name="T12" fmla="*/ 238 w 279"/>
                  <a:gd name="T13" fmla="*/ 123 h 473"/>
                  <a:gd name="T14" fmla="*/ 214 w 279"/>
                  <a:gd name="T15" fmla="*/ 122 h 473"/>
                  <a:gd name="T16" fmla="*/ 189 w 279"/>
                  <a:gd name="T17" fmla="*/ 125 h 473"/>
                  <a:gd name="T18" fmla="*/ 168 w 279"/>
                  <a:gd name="T19" fmla="*/ 132 h 473"/>
                  <a:gd name="T20" fmla="*/ 150 w 279"/>
                  <a:gd name="T21" fmla="*/ 146 h 473"/>
                  <a:gd name="T22" fmla="*/ 136 w 279"/>
                  <a:gd name="T23" fmla="*/ 164 h 473"/>
                  <a:gd name="T24" fmla="*/ 127 w 279"/>
                  <a:gd name="T25" fmla="*/ 187 h 473"/>
                  <a:gd name="T26" fmla="*/ 127 w 279"/>
                  <a:gd name="T27" fmla="*/ 473 h 473"/>
                  <a:gd name="T28" fmla="*/ 0 w 279"/>
                  <a:gd name="T29" fmla="*/ 473 h 473"/>
                  <a:gd name="T30" fmla="*/ 0 w 279"/>
                  <a:gd name="T31" fmla="*/ 10 h 473"/>
                  <a:gd name="T32" fmla="*/ 127 w 279"/>
                  <a:gd name="T33" fmla="*/ 10 h 473"/>
                  <a:gd name="T34" fmla="*/ 127 w 279"/>
                  <a:gd name="T35" fmla="*/ 55 h 473"/>
                  <a:gd name="T36" fmla="*/ 141 w 279"/>
                  <a:gd name="T37" fmla="*/ 37 h 473"/>
                  <a:gd name="T38" fmla="*/ 158 w 279"/>
                  <a:gd name="T39" fmla="*/ 22 h 473"/>
                  <a:gd name="T40" fmla="*/ 179 w 279"/>
                  <a:gd name="T41" fmla="*/ 10 h 473"/>
                  <a:gd name="T42" fmla="*/ 203 w 279"/>
                  <a:gd name="T43" fmla="*/ 3 h 473"/>
                  <a:gd name="T44" fmla="*/ 230 w 279"/>
                  <a:gd name="T45"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473">
                    <a:moveTo>
                      <a:pt x="230" y="0"/>
                    </a:moveTo>
                    <a:lnTo>
                      <a:pt x="251" y="2"/>
                    </a:lnTo>
                    <a:lnTo>
                      <a:pt x="268" y="5"/>
                    </a:lnTo>
                    <a:lnTo>
                      <a:pt x="279" y="9"/>
                    </a:lnTo>
                    <a:lnTo>
                      <a:pt x="279" y="137"/>
                    </a:lnTo>
                    <a:lnTo>
                      <a:pt x="259" y="129"/>
                    </a:lnTo>
                    <a:lnTo>
                      <a:pt x="238" y="123"/>
                    </a:lnTo>
                    <a:lnTo>
                      <a:pt x="214" y="122"/>
                    </a:lnTo>
                    <a:lnTo>
                      <a:pt x="189" y="125"/>
                    </a:lnTo>
                    <a:lnTo>
                      <a:pt x="168" y="132"/>
                    </a:lnTo>
                    <a:lnTo>
                      <a:pt x="150" y="146"/>
                    </a:lnTo>
                    <a:lnTo>
                      <a:pt x="136" y="164"/>
                    </a:lnTo>
                    <a:lnTo>
                      <a:pt x="127" y="187"/>
                    </a:lnTo>
                    <a:lnTo>
                      <a:pt x="127" y="473"/>
                    </a:lnTo>
                    <a:lnTo>
                      <a:pt x="0" y="473"/>
                    </a:lnTo>
                    <a:lnTo>
                      <a:pt x="0" y="10"/>
                    </a:lnTo>
                    <a:lnTo>
                      <a:pt x="127" y="10"/>
                    </a:lnTo>
                    <a:lnTo>
                      <a:pt x="127" y="55"/>
                    </a:lnTo>
                    <a:lnTo>
                      <a:pt x="141" y="37"/>
                    </a:lnTo>
                    <a:lnTo>
                      <a:pt x="158" y="22"/>
                    </a:lnTo>
                    <a:lnTo>
                      <a:pt x="179" y="10"/>
                    </a:lnTo>
                    <a:lnTo>
                      <a:pt x="203" y="3"/>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3" name="Freeform 37"/>
              <p:cNvSpPr>
                <a:spLocks noEditPoints="1"/>
              </p:cNvSpPr>
              <p:nvPr/>
            </p:nvSpPr>
            <p:spPr bwMode="auto">
              <a:xfrm>
                <a:off x="1254126" y="4589463"/>
                <a:ext cx="239713" cy="257175"/>
              </a:xfrm>
              <a:custGeom>
                <a:avLst/>
                <a:gdLst>
                  <a:gd name="T0" fmla="*/ 200 w 451"/>
                  <a:gd name="T1" fmla="*/ 112 h 485"/>
                  <a:gd name="T2" fmla="*/ 160 w 451"/>
                  <a:gd name="T3" fmla="*/ 137 h 485"/>
                  <a:gd name="T4" fmla="*/ 136 w 451"/>
                  <a:gd name="T5" fmla="*/ 183 h 485"/>
                  <a:gd name="T6" fmla="*/ 127 w 451"/>
                  <a:gd name="T7" fmla="*/ 243 h 485"/>
                  <a:gd name="T8" fmla="*/ 136 w 451"/>
                  <a:gd name="T9" fmla="*/ 303 h 485"/>
                  <a:gd name="T10" fmla="*/ 160 w 451"/>
                  <a:gd name="T11" fmla="*/ 348 h 485"/>
                  <a:gd name="T12" fmla="*/ 200 w 451"/>
                  <a:gd name="T13" fmla="*/ 372 h 485"/>
                  <a:gd name="T14" fmla="*/ 251 w 451"/>
                  <a:gd name="T15" fmla="*/ 372 h 485"/>
                  <a:gd name="T16" fmla="*/ 291 w 451"/>
                  <a:gd name="T17" fmla="*/ 348 h 485"/>
                  <a:gd name="T18" fmla="*/ 317 w 451"/>
                  <a:gd name="T19" fmla="*/ 303 h 485"/>
                  <a:gd name="T20" fmla="*/ 325 w 451"/>
                  <a:gd name="T21" fmla="*/ 243 h 485"/>
                  <a:gd name="T22" fmla="*/ 317 w 451"/>
                  <a:gd name="T23" fmla="*/ 183 h 485"/>
                  <a:gd name="T24" fmla="*/ 291 w 451"/>
                  <a:gd name="T25" fmla="*/ 137 h 485"/>
                  <a:gd name="T26" fmla="*/ 251 w 451"/>
                  <a:gd name="T27" fmla="*/ 112 h 485"/>
                  <a:gd name="T28" fmla="*/ 226 w 451"/>
                  <a:gd name="T29" fmla="*/ 0 h 485"/>
                  <a:gd name="T30" fmla="*/ 308 w 451"/>
                  <a:gd name="T31" fmla="*/ 14 h 485"/>
                  <a:gd name="T32" fmla="*/ 376 w 451"/>
                  <a:gd name="T33" fmla="*/ 54 h 485"/>
                  <a:gd name="T34" fmla="*/ 422 w 451"/>
                  <a:gd name="T35" fmla="*/ 116 h 485"/>
                  <a:gd name="T36" fmla="*/ 448 w 451"/>
                  <a:gd name="T37" fmla="*/ 197 h 485"/>
                  <a:gd name="T38" fmla="*/ 448 w 451"/>
                  <a:gd name="T39" fmla="*/ 288 h 485"/>
                  <a:gd name="T40" fmla="*/ 422 w 451"/>
                  <a:gd name="T41" fmla="*/ 369 h 485"/>
                  <a:gd name="T42" fmla="*/ 376 w 451"/>
                  <a:gd name="T43" fmla="*/ 430 h 485"/>
                  <a:gd name="T44" fmla="*/ 308 w 451"/>
                  <a:gd name="T45" fmla="*/ 471 h 485"/>
                  <a:gd name="T46" fmla="*/ 226 w 451"/>
                  <a:gd name="T47" fmla="*/ 485 h 485"/>
                  <a:gd name="T48" fmla="*/ 143 w 451"/>
                  <a:gd name="T49" fmla="*/ 471 h 485"/>
                  <a:gd name="T50" fmla="*/ 77 w 451"/>
                  <a:gd name="T51" fmla="*/ 430 h 485"/>
                  <a:gd name="T52" fmla="*/ 29 w 451"/>
                  <a:gd name="T53" fmla="*/ 369 h 485"/>
                  <a:gd name="T54" fmla="*/ 4 w 451"/>
                  <a:gd name="T55" fmla="*/ 288 h 485"/>
                  <a:gd name="T56" fmla="*/ 4 w 451"/>
                  <a:gd name="T57" fmla="*/ 197 h 485"/>
                  <a:gd name="T58" fmla="*/ 29 w 451"/>
                  <a:gd name="T59" fmla="*/ 116 h 485"/>
                  <a:gd name="T60" fmla="*/ 77 w 451"/>
                  <a:gd name="T61" fmla="*/ 54 h 485"/>
                  <a:gd name="T62" fmla="*/ 143 w 451"/>
                  <a:gd name="T63" fmla="*/ 14 h 485"/>
                  <a:gd name="T64" fmla="*/ 226 w 451"/>
                  <a:gd name="T6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485">
                    <a:moveTo>
                      <a:pt x="226" y="109"/>
                    </a:moveTo>
                    <a:lnTo>
                      <a:pt x="200" y="112"/>
                    </a:lnTo>
                    <a:lnTo>
                      <a:pt x="178" y="122"/>
                    </a:lnTo>
                    <a:lnTo>
                      <a:pt x="160" y="137"/>
                    </a:lnTo>
                    <a:lnTo>
                      <a:pt x="146" y="157"/>
                    </a:lnTo>
                    <a:lnTo>
                      <a:pt x="136" y="183"/>
                    </a:lnTo>
                    <a:lnTo>
                      <a:pt x="129" y="211"/>
                    </a:lnTo>
                    <a:lnTo>
                      <a:pt x="127" y="243"/>
                    </a:lnTo>
                    <a:lnTo>
                      <a:pt x="129" y="274"/>
                    </a:lnTo>
                    <a:lnTo>
                      <a:pt x="136" y="303"/>
                    </a:lnTo>
                    <a:lnTo>
                      <a:pt x="146" y="327"/>
                    </a:lnTo>
                    <a:lnTo>
                      <a:pt x="160" y="348"/>
                    </a:lnTo>
                    <a:lnTo>
                      <a:pt x="178" y="362"/>
                    </a:lnTo>
                    <a:lnTo>
                      <a:pt x="200" y="372"/>
                    </a:lnTo>
                    <a:lnTo>
                      <a:pt x="226" y="376"/>
                    </a:lnTo>
                    <a:lnTo>
                      <a:pt x="251" y="372"/>
                    </a:lnTo>
                    <a:lnTo>
                      <a:pt x="273" y="362"/>
                    </a:lnTo>
                    <a:lnTo>
                      <a:pt x="291" y="348"/>
                    </a:lnTo>
                    <a:lnTo>
                      <a:pt x="305" y="327"/>
                    </a:lnTo>
                    <a:lnTo>
                      <a:pt x="317" y="303"/>
                    </a:lnTo>
                    <a:lnTo>
                      <a:pt x="322" y="274"/>
                    </a:lnTo>
                    <a:lnTo>
                      <a:pt x="325" y="243"/>
                    </a:lnTo>
                    <a:lnTo>
                      <a:pt x="322" y="211"/>
                    </a:lnTo>
                    <a:lnTo>
                      <a:pt x="317" y="183"/>
                    </a:lnTo>
                    <a:lnTo>
                      <a:pt x="305" y="157"/>
                    </a:lnTo>
                    <a:lnTo>
                      <a:pt x="291" y="137"/>
                    </a:lnTo>
                    <a:lnTo>
                      <a:pt x="273" y="122"/>
                    </a:lnTo>
                    <a:lnTo>
                      <a:pt x="251" y="112"/>
                    </a:lnTo>
                    <a:lnTo>
                      <a:pt x="226" y="109"/>
                    </a:lnTo>
                    <a:close/>
                    <a:moveTo>
                      <a:pt x="226" y="0"/>
                    </a:moveTo>
                    <a:lnTo>
                      <a:pt x="269" y="3"/>
                    </a:lnTo>
                    <a:lnTo>
                      <a:pt x="308" y="14"/>
                    </a:lnTo>
                    <a:lnTo>
                      <a:pt x="343" y="31"/>
                    </a:lnTo>
                    <a:lnTo>
                      <a:pt x="376" y="54"/>
                    </a:lnTo>
                    <a:lnTo>
                      <a:pt x="401" y="82"/>
                    </a:lnTo>
                    <a:lnTo>
                      <a:pt x="422" y="116"/>
                    </a:lnTo>
                    <a:lnTo>
                      <a:pt x="439" y="154"/>
                    </a:lnTo>
                    <a:lnTo>
                      <a:pt x="448" y="197"/>
                    </a:lnTo>
                    <a:lnTo>
                      <a:pt x="451" y="243"/>
                    </a:lnTo>
                    <a:lnTo>
                      <a:pt x="448" y="288"/>
                    </a:lnTo>
                    <a:lnTo>
                      <a:pt x="439" y="331"/>
                    </a:lnTo>
                    <a:lnTo>
                      <a:pt x="422" y="369"/>
                    </a:lnTo>
                    <a:lnTo>
                      <a:pt x="401" y="401"/>
                    </a:lnTo>
                    <a:lnTo>
                      <a:pt x="376" y="430"/>
                    </a:lnTo>
                    <a:lnTo>
                      <a:pt x="343" y="454"/>
                    </a:lnTo>
                    <a:lnTo>
                      <a:pt x="308" y="471"/>
                    </a:lnTo>
                    <a:lnTo>
                      <a:pt x="269" y="481"/>
                    </a:lnTo>
                    <a:lnTo>
                      <a:pt x="226" y="485"/>
                    </a:lnTo>
                    <a:lnTo>
                      <a:pt x="183" y="481"/>
                    </a:lnTo>
                    <a:lnTo>
                      <a:pt x="143" y="471"/>
                    </a:lnTo>
                    <a:lnTo>
                      <a:pt x="108" y="454"/>
                    </a:lnTo>
                    <a:lnTo>
                      <a:pt x="77" y="430"/>
                    </a:lnTo>
                    <a:lnTo>
                      <a:pt x="50" y="401"/>
                    </a:lnTo>
                    <a:lnTo>
                      <a:pt x="29" y="369"/>
                    </a:lnTo>
                    <a:lnTo>
                      <a:pt x="14" y="331"/>
                    </a:lnTo>
                    <a:lnTo>
                      <a:pt x="4" y="288"/>
                    </a:lnTo>
                    <a:lnTo>
                      <a:pt x="0" y="243"/>
                    </a:lnTo>
                    <a:lnTo>
                      <a:pt x="4" y="197"/>
                    </a:lnTo>
                    <a:lnTo>
                      <a:pt x="14" y="154"/>
                    </a:lnTo>
                    <a:lnTo>
                      <a:pt x="29" y="116"/>
                    </a:lnTo>
                    <a:lnTo>
                      <a:pt x="50" y="82"/>
                    </a:lnTo>
                    <a:lnTo>
                      <a:pt x="77" y="54"/>
                    </a:lnTo>
                    <a:lnTo>
                      <a:pt x="108" y="31"/>
                    </a:lnTo>
                    <a:lnTo>
                      <a:pt x="143" y="14"/>
                    </a:lnTo>
                    <a:lnTo>
                      <a:pt x="183" y="3"/>
                    </a:lnTo>
                    <a:lnTo>
                      <a:pt x="2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4" name="Freeform 38"/>
              <p:cNvSpPr>
                <a:spLocks noEditPoints="1"/>
              </p:cNvSpPr>
              <p:nvPr/>
            </p:nvSpPr>
            <p:spPr bwMode="auto">
              <a:xfrm>
                <a:off x="1522413" y="4589463"/>
                <a:ext cx="239713" cy="341313"/>
              </a:xfrm>
              <a:custGeom>
                <a:avLst/>
                <a:gdLst>
                  <a:gd name="T0" fmla="*/ 214 w 453"/>
                  <a:gd name="T1" fmla="*/ 112 h 644"/>
                  <a:gd name="T2" fmla="*/ 186 w 453"/>
                  <a:gd name="T3" fmla="*/ 116 h 644"/>
                  <a:gd name="T4" fmla="*/ 163 w 453"/>
                  <a:gd name="T5" fmla="*/ 127 h 644"/>
                  <a:gd name="T6" fmla="*/ 141 w 453"/>
                  <a:gd name="T7" fmla="*/ 144 h 644"/>
                  <a:gd name="T8" fmla="*/ 127 w 453"/>
                  <a:gd name="T9" fmla="*/ 166 h 644"/>
                  <a:gd name="T10" fmla="*/ 127 w 453"/>
                  <a:gd name="T11" fmla="*/ 318 h 644"/>
                  <a:gd name="T12" fmla="*/ 143 w 453"/>
                  <a:gd name="T13" fmla="*/ 341 h 644"/>
                  <a:gd name="T14" fmla="*/ 163 w 453"/>
                  <a:gd name="T15" fmla="*/ 358 h 644"/>
                  <a:gd name="T16" fmla="*/ 186 w 453"/>
                  <a:gd name="T17" fmla="*/ 369 h 644"/>
                  <a:gd name="T18" fmla="*/ 214 w 453"/>
                  <a:gd name="T19" fmla="*/ 372 h 644"/>
                  <a:gd name="T20" fmla="*/ 242 w 453"/>
                  <a:gd name="T21" fmla="*/ 369 h 644"/>
                  <a:gd name="T22" fmla="*/ 266 w 453"/>
                  <a:gd name="T23" fmla="*/ 359 h 644"/>
                  <a:gd name="T24" fmla="*/ 286 w 453"/>
                  <a:gd name="T25" fmla="*/ 345 h 644"/>
                  <a:gd name="T26" fmla="*/ 303 w 453"/>
                  <a:gd name="T27" fmla="*/ 325 h 644"/>
                  <a:gd name="T28" fmla="*/ 314 w 453"/>
                  <a:gd name="T29" fmla="*/ 301 h 644"/>
                  <a:gd name="T30" fmla="*/ 321 w 453"/>
                  <a:gd name="T31" fmla="*/ 273 h 644"/>
                  <a:gd name="T32" fmla="*/ 324 w 453"/>
                  <a:gd name="T33" fmla="*/ 243 h 644"/>
                  <a:gd name="T34" fmla="*/ 321 w 453"/>
                  <a:gd name="T35" fmla="*/ 212 h 644"/>
                  <a:gd name="T36" fmla="*/ 314 w 453"/>
                  <a:gd name="T37" fmla="*/ 184 h 644"/>
                  <a:gd name="T38" fmla="*/ 303 w 453"/>
                  <a:gd name="T39" fmla="*/ 160 h 644"/>
                  <a:gd name="T40" fmla="*/ 286 w 453"/>
                  <a:gd name="T41" fmla="*/ 140 h 644"/>
                  <a:gd name="T42" fmla="*/ 266 w 453"/>
                  <a:gd name="T43" fmla="*/ 125 h 644"/>
                  <a:gd name="T44" fmla="*/ 242 w 453"/>
                  <a:gd name="T45" fmla="*/ 115 h 644"/>
                  <a:gd name="T46" fmla="*/ 214 w 453"/>
                  <a:gd name="T47" fmla="*/ 112 h 644"/>
                  <a:gd name="T48" fmla="*/ 242 w 453"/>
                  <a:gd name="T49" fmla="*/ 0 h 644"/>
                  <a:gd name="T50" fmla="*/ 282 w 453"/>
                  <a:gd name="T51" fmla="*/ 3 h 644"/>
                  <a:gd name="T52" fmla="*/ 315 w 453"/>
                  <a:gd name="T53" fmla="*/ 13 h 644"/>
                  <a:gd name="T54" fmla="*/ 348 w 453"/>
                  <a:gd name="T55" fmla="*/ 27 h 644"/>
                  <a:gd name="T56" fmla="*/ 374 w 453"/>
                  <a:gd name="T57" fmla="*/ 48 h 644"/>
                  <a:gd name="T58" fmla="*/ 398 w 453"/>
                  <a:gd name="T59" fmla="*/ 72 h 644"/>
                  <a:gd name="T60" fmla="*/ 418 w 453"/>
                  <a:gd name="T61" fmla="*/ 101 h 644"/>
                  <a:gd name="T62" fmla="*/ 433 w 453"/>
                  <a:gd name="T63" fmla="*/ 133 h 644"/>
                  <a:gd name="T64" fmla="*/ 444 w 453"/>
                  <a:gd name="T65" fmla="*/ 167 h 644"/>
                  <a:gd name="T66" fmla="*/ 450 w 453"/>
                  <a:gd name="T67" fmla="*/ 204 h 644"/>
                  <a:gd name="T68" fmla="*/ 453 w 453"/>
                  <a:gd name="T69" fmla="*/ 243 h 644"/>
                  <a:gd name="T70" fmla="*/ 450 w 453"/>
                  <a:gd name="T71" fmla="*/ 281 h 644"/>
                  <a:gd name="T72" fmla="*/ 444 w 453"/>
                  <a:gd name="T73" fmla="*/ 318 h 644"/>
                  <a:gd name="T74" fmla="*/ 433 w 453"/>
                  <a:gd name="T75" fmla="*/ 352 h 644"/>
                  <a:gd name="T76" fmla="*/ 418 w 453"/>
                  <a:gd name="T77" fmla="*/ 384 h 644"/>
                  <a:gd name="T78" fmla="*/ 398 w 453"/>
                  <a:gd name="T79" fmla="*/ 413 h 644"/>
                  <a:gd name="T80" fmla="*/ 374 w 453"/>
                  <a:gd name="T81" fmla="*/ 437 h 644"/>
                  <a:gd name="T82" fmla="*/ 348 w 453"/>
                  <a:gd name="T83" fmla="*/ 457 h 644"/>
                  <a:gd name="T84" fmla="*/ 315 w 453"/>
                  <a:gd name="T85" fmla="*/ 472 h 644"/>
                  <a:gd name="T86" fmla="*/ 282 w 453"/>
                  <a:gd name="T87" fmla="*/ 481 h 644"/>
                  <a:gd name="T88" fmla="*/ 242 w 453"/>
                  <a:gd name="T89" fmla="*/ 485 h 644"/>
                  <a:gd name="T90" fmla="*/ 207 w 453"/>
                  <a:gd name="T91" fmla="*/ 481 h 644"/>
                  <a:gd name="T92" fmla="*/ 174 w 453"/>
                  <a:gd name="T93" fmla="*/ 469 h 644"/>
                  <a:gd name="T94" fmla="*/ 147 w 453"/>
                  <a:gd name="T95" fmla="*/ 454 h 644"/>
                  <a:gd name="T96" fmla="*/ 127 w 453"/>
                  <a:gd name="T97" fmla="*/ 435 h 644"/>
                  <a:gd name="T98" fmla="*/ 127 w 453"/>
                  <a:gd name="T99" fmla="*/ 644 h 644"/>
                  <a:gd name="T100" fmla="*/ 0 w 453"/>
                  <a:gd name="T101" fmla="*/ 644 h 644"/>
                  <a:gd name="T102" fmla="*/ 0 w 453"/>
                  <a:gd name="T103" fmla="*/ 10 h 644"/>
                  <a:gd name="T104" fmla="*/ 127 w 453"/>
                  <a:gd name="T105" fmla="*/ 10 h 644"/>
                  <a:gd name="T106" fmla="*/ 127 w 453"/>
                  <a:gd name="T107" fmla="*/ 48 h 644"/>
                  <a:gd name="T108" fmla="*/ 147 w 453"/>
                  <a:gd name="T109" fmla="*/ 31 h 644"/>
                  <a:gd name="T110" fmla="*/ 174 w 453"/>
                  <a:gd name="T111" fmla="*/ 14 h 644"/>
                  <a:gd name="T112" fmla="*/ 207 w 453"/>
                  <a:gd name="T113" fmla="*/ 5 h 644"/>
                  <a:gd name="T114" fmla="*/ 242 w 453"/>
                  <a:gd name="T11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44">
                    <a:moveTo>
                      <a:pt x="214" y="112"/>
                    </a:moveTo>
                    <a:lnTo>
                      <a:pt x="186" y="116"/>
                    </a:lnTo>
                    <a:lnTo>
                      <a:pt x="163" y="127"/>
                    </a:lnTo>
                    <a:lnTo>
                      <a:pt x="141" y="144"/>
                    </a:lnTo>
                    <a:lnTo>
                      <a:pt x="127" y="166"/>
                    </a:lnTo>
                    <a:lnTo>
                      <a:pt x="127" y="318"/>
                    </a:lnTo>
                    <a:lnTo>
                      <a:pt x="143" y="341"/>
                    </a:lnTo>
                    <a:lnTo>
                      <a:pt x="163" y="358"/>
                    </a:lnTo>
                    <a:lnTo>
                      <a:pt x="186" y="369"/>
                    </a:lnTo>
                    <a:lnTo>
                      <a:pt x="214" y="372"/>
                    </a:lnTo>
                    <a:lnTo>
                      <a:pt x="242" y="369"/>
                    </a:lnTo>
                    <a:lnTo>
                      <a:pt x="266" y="359"/>
                    </a:lnTo>
                    <a:lnTo>
                      <a:pt x="286" y="345"/>
                    </a:lnTo>
                    <a:lnTo>
                      <a:pt x="303" y="325"/>
                    </a:lnTo>
                    <a:lnTo>
                      <a:pt x="314" y="301"/>
                    </a:lnTo>
                    <a:lnTo>
                      <a:pt x="321" y="273"/>
                    </a:lnTo>
                    <a:lnTo>
                      <a:pt x="324" y="243"/>
                    </a:lnTo>
                    <a:lnTo>
                      <a:pt x="321" y="212"/>
                    </a:lnTo>
                    <a:lnTo>
                      <a:pt x="314" y="184"/>
                    </a:lnTo>
                    <a:lnTo>
                      <a:pt x="303" y="160"/>
                    </a:lnTo>
                    <a:lnTo>
                      <a:pt x="286" y="140"/>
                    </a:lnTo>
                    <a:lnTo>
                      <a:pt x="266" y="125"/>
                    </a:lnTo>
                    <a:lnTo>
                      <a:pt x="242" y="115"/>
                    </a:lnTo>
                    <a:lnTo>
                      <a:pt x="214" y="112"/>
                    </a:lnTo>
                    <a:close/>
                    <a:moveTo>
                      <a:pt x="242" y="0"/>
                    </a:moveTo>
                    <a:lnTo>
                      <a:pt x="282" y="3"/>
                    </a:lnTo>
                    <a:lnTo>
                      <a:pt x="315" y="13"/>
                    </a:lnTo>
                    <a:lnTo>
                      <a:pt x="348" y="27"/>
                    </a:lnTo>
                    <a:lnTo>
                      <a:pt x="374" y="48"/>
                    </a:lnTo>
                    <a:lnTo>
                      <a:pt x="398" y="72"/>
                    </a:lnTo>
                    <a:lnTo>
                      <a:pt x="418" y="101"/>
                    </a:lnTo>
                    <a:lnTo>
                      <a:pt x="433" y="133"/>
                    </a:lnTo>
                    <a:lnTo>
                      <a:pt x="444" y="167"/>
                    </a:lnTo>
                    <a:lnTo>
                      <a:pt x="450" y="204"/>
                    </a:lnTo>
                    <a:lnTo>
                      <a:pt x="453" y="243"/>
                    </a:lnTo>
                    <a:lnTo>
                      <a:pt x="450" y="281"/>
                    </a:lnTo>
                    <a:lnTo>
                      <a:pt x="444" y="318"/>
                    </a:lnTo>
                    <a:lnTo>
                      <a:pt x="433" y="352"/>
                    </a:lnTo>
                    <a:lnTo>
                      <a:pt x="418" y="384"/>
                    </a:lnTo>
                    <a:lnTo>
                      <a:pt x="398" y="413"/>
                    </a:lnTo>
                    <a:lnTo>
                      <a:pt x="374" y="437"/>
                    </a:lnTo>
                    <a:lnTo>
                      <a:pt x="348" y="457"/>
                    </a:lnTo>
                    <a:lnTo>
                      <a:pt x="315" y="472"/>
                    </a:lnTo>
                    <a:lnTo>
                      <a:pt x="282" y="481"/>
                    </a:lnTo>
                    <a:lnTo>
                      <a:pt x="242" y="485"/>
                    </a:lnTo>
                    <a:lnTo>
                      <a:pt x="207" y="481"/>
                    </a:lnTo>
                    <a:lnTo>
                      <a:pt x="174" y="469"/>
                    </a:lnTo>
                    <a:lnTo>
                      <a:pt x="147" y="454"/>
                    </a:lnTo>
                    <a:lnTo>
                      <a:pt x="127" y="435"/>
                    </a:lnTo>
                    <a:lnTo>
                      <a:pt x="127" y="644"/>
                    </a:lnTo>
                    <a:lnTo>
                      <a:pt x="0" y="644"/>
                    </a:lnTo>
                    <a:lnTo>
                      <a:pt x="0" y="10"/>
                    </a:lnTo>
                    <a:lnTo>
                      <a:pt x="127" y="10"/>
                    </a:lnTo>
                    <a:lnTo>
                      <a:pt x="127" y="48"/>
                    </a:lnTo>
                    <a:lnTo>
                      <a:pt x="147" y="31"/>
                    </a:lnTo>
                    <a:lnTo>
                      <a:pt x="174" y="14"/>
                    </a:lnTo>
                    <a:lnTo>
                      <a:pt x="207" y="5"/>
                    </a:lnTo>
                    <a:lnTo>
                      <a:pt x="24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5" name="Freeform 39"/>
              <p:cNvSpPr>
                <a:spLocks noEditPoints="1"/>
              </p:cNvSpPr>
              <p:nvPr/>
            </p:nvSpPr>
            <p:spPr bwMode="auto">
              <a:xfrm>
                <a:off x="1790701" y="4484688"/>
                <a:ext cx="239713" cy="361950"/>
              </a:xfrm>
              <a:custGeom>
                <a:avLst/>
                <a:gdLst>
                  <a:gd name="T0" fmla="*/ 215 w 453"/>
                  <a:gd name="T1" fmla="*/ 312 h 685"/>
                  <a:gd name="T2" fmla="*/ 188 w 453"/>
                  <a:gd name="T3" fmla="*/ 316 h 685"/>
                  <a:gd name="T4" fmla="*/ 164 w 453"/>
                  <a:gd name="T5" fmla="*/ 327 h 685"/>
                  <a:gd name="T6" fmla="*/ 143 w 453"/>
                  <a:gd name="T7" fmla="*/ 344 h 685"/>
                  <a:gd name="T8" fmla="*/ 129 w 453"/>
                  <a:gd name="T9" fmla="*/ 366 h 685"/>
                  <a:gd name="T10" fmla="*/ 129 w 453"/>
                  <a:gd name="T11" fmla="*/ 518 h 685"/>
                  <a:gd name="T12" fmla="*/ 143 w 453"/>
                  <a:gd name="T13" fmla="*/ 541 h 685"/>
                  <a:gd name="T14" fmla="*/ 163 w 453"/>
                  <a:gd name="T15" fmla="*/ 558 h 685"/>
                  <a:gd name="T16" fmla="*/ 188 w 453"/>
                  <a:gd name="T17" fmla="*/ 569 h 685"/>
                  <a:gd name="T18" fmla="*/ 215 w 453"/>
                  <a:gd name="T19" fmla="*/ 572 h 685"/>
                  <a:gd name="T20" fmla="*/ 243 w 453"/>
                  <a:gd name="T21" fmla="*/ 569 h 685"/>
                  <a:gd name="T22" fmla="*/ 267 w 453"/>
                  <a:gd name="T23" fmla="*/ 559 h 685"/>
                  <a:gd name="T24" fmla="*/ 288 w 453"/>
                  <a:gd name="T25" fmla="*/ 545 h 685"/>
                  <a:gd name="T26" fmla="*/ 303 w 453"/>
                  <a:gd name="T27" fmla="*/ 525 h 685"/>
                  <a:gd name="T28" fmla="*/ 316 w 453"/>
                  <a:gd name="T29" fmla="*/ 501 h 685"/>
                  <a:gd name="T30" fmla="*/ 323 w 453"/>
                  <a:gd name="T31" fmla="*/ 473 h 685"/>
                  <a:gd name="T32" fmla="*/ 326 w 453"/>
                  <a:gd name="T33" fmla="*/ 443 h 685"/>
                  <a:gd name="T34" fmla="*/ 323 w 453"/>
                  <a:gd name="T35" fmla="*/ 412 h 685"/>
                  <a:gd name="T36" fmla="*/ 316 w 453"/>
                  <a:gd name="T37" fmla="*/ 384 h 685"/>
                  <a:gd name="T38" fmla="*/ 303 w 453"/>
                  <a:gd name="T39" fmla="*/ 360 h 685"/>
                  <a:gd name="T40" fmla="*/ 288 w 453"/>
                  <a:gd name="T41" fmla="*/ 340 h 685"/>
                  <a:gd name="T42" fmla="*/ 267 w 453"/>
                  <a:gd name="T43" fmla="*/ 325 h 685"/>
                  <a:gd name="T44" fmla="*/ 243 w 453"/>
                  <a:gd name="T45" fmla="*/ 315 h 685"/>
                  <a:gd name="T46" fmla="*/ 215 w 453"/>
                  <a:gd name="T47" fmla="*/ 312 h 685"/>
                  <a:gd name="T48" fmla="*/ 0 w 453"/>
                  <a:gd name="T49" fmla="*/ 0 h 685"/>
                  <a:gd name="T50" fmla="*/ 129 w 453"/>
                  <a:gd name="T51" fmla="*/ 0 h 685"/>
                  <a:gd name="T52" fmla="*/ 129 w 453"/>
                  <a:gd name="T53" fmla="*/ 248 h 685"/>
                  <a:gd name="T54" fmla="*/ 149 w 453"/>
                  <a:gd name="T55" fmla="*/ 231 h 685"/>
                  <a:gd name="T56" fmla="*/ 176 w 453"/>
                  <a:gd name="T57" fmla="*/ 214 h 685"/>
                  <a:gd name="T58" fmla="*/ 208 w 453"/>
                  <a:gd name="T59" fmla="*/ 205 h 685"/>
                  <a:gd name="T60" fmla="*/ 244 w 453"/>
                  <a:gd name="T61" fmla="*/ 200 h 685"/>
                  <a:gd name="T62" fmla="*/ 282 w 453"/>
                  <a:gd name="T63" fmla="*/ 203 h 685"/>
                  <a:gd name="T64" fmla="*/ 317 w 453"/>
                  <a:gd name="T65" fmla="*/ 213 h 685"/>
                  <a:gd name="T66" fmla="*/ 348 w 453"/>
                  <a:gd name="T67" fmla="*/ 227 h 685"/>
                  <a:gd name="T68" fmla="*/ 376 w 453"/>
                  <a:gd name="T69" fmla="*/ 247 h 685"/>
                  <a:gd name="T70" fmla="*/ 398 w 453"/>
                  <a:gd name="T71" fmla="*/ 271 h 685"/>
                  <a:gd name="T72" fmla="*/ 418 w 453"/>
                  <a:gd name="T73" fmla="*/ 301 h 685"/>
                  <a:gd name="T74" fmla="*/ 434 w 453"/>
                  <a:gd name="T75" fmla="*/ 332 h 685"/>
                  <a:gd name="T76" fmla="*/ 445 w 453"/>
                  <a:gd name="T77" fmla="*/ 367 h 685"/>
                  <a:gd name="T78" fmla="*/ 450 w 453"/>
                  <a:gd name="T79" fmla="*/ 404 h 685"/>
                  <a:gd name="T80" fmla="*/ 453 w 453"/>
                  <a:gd name="T81" fmla="*/ 443 h 685"/>
                  <a:gd name="T82" fmla="*/ 450 w 453"/>
                  <a:gd name="T83" fmla="*/ 481 h 685"/>
                  <a:gd name="T84" fmla="*/ 445 w 453"/>
                  <a:gd name="T85" fmla="*/ 518 h 685"/>
                  <a:gd name="T86" fmla="*/ 434 w 453"/>
                  <a:gd name="T87" fmla="*/ 553 h 685"/>
                  <a:gd name="T88" fmla="*/ 418 w 453"/>
                  <a:gd name="T89" fmla="*/ 584 h 685"/>
                  <a:gd name="T90" fmla="*/ 398 w 453"/>
                  <a:gd name="T91" fmla="*/ 613 h 685"/>
                  <a:gd name="T92" fmla="*/ 376 w 453"/>
                  <a:gd name="T93" fmla="*/ 638 h 685"/>
                  <a:gd name="T94" fmla="*/ 348 w 453"/>
                  <a:gd name="T95" fmla="*/ 657 h 685"/>
                  <a:gd name="T96" fmla="*/ 317 w 453"/>
                  <a:gd name="T97" fmla="*/ 672 h 685"/>
                  <a:gd name="T98" fmla="*/ 282 w 453"/>
                  <a:gd name="T99" fmla="*/ 681 h 685"/>
                  <a:gd name="T100" fmla="*/ 244 w 453"/>
                  <a:gd name="T101" fmla="*/ 685 h 685"/>
                  <a:gd name="T102" fmla="*/ 208 w 453"/>
                  <a:gd name="T103" fmla="*/ 681 h 685"/>
                  <a:gd name="T104" fmla="*/ 176 w 453"/>
                  <a:gd name="T105" fmla="*/ 669 h 685"/>
                  <a:gd name="T106" fmla="*/ 149 w 453"/>
                  <a:gd name="T107" fmla="*/ 654 h 685"/>
                  <a:gd name="T108" fmla="*/ 129 w 453"/>
                  <a:gd name="T109" fmla="*/ 635 h 685"/>
                  <a:gd name="T110" fmla="*/ 129 w 453"/>
                  <a:gd name="T111" fmla="*/ 673 h 685"/>
                  <a:gd name="T112" fmla="*/ 0 w 453"/>
                  <a:gd name="T113" fmla="*/ 673 h 685"/>
                  <a:gd name="T114" fmla="*/ 0 w 453"/>
                  <a:gd name="T115"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85">
                    <a:moveTo>
                      <a:pt x="215" y="312"/>
                    </a:moveTo>
                    <a:lnTo>
                      <a:pt x="188" y="316"/>
                    </a:lnTo>
                    <a:lnTo>
                      <a:pt x="164" y="327"/>
                    </a:lnTo>
                    <a:lnTo>
                      <a:pt x="143" y="344"/>
                    </a:lnTo>
                    <a:lnTo>
                      <a:pt x="129" y="366"/>
                    </a:lnTo>
                    <a:lnTo>
                      <a:pt x="129" y="518"/>
                    </a:lnTo>
                    <a:lnTo>
                      <a:pt x="143" y="541"/>
                    </a:lnTo>
                    <a:lnTo>
                      <a:pt x="163" y="558"/>
                    </a:lnTo>
                    <a:lnTo>
                      <a:pt x="188" y="569"/>
                    </a:lnTo>
                    <a:lnTo>
                      <a:pt x="215" y="572"/>
                    </a:lnTo>
                    <a:lnTo>
                      <a:pt x="243" y="569"/>
                    </a:lnTo>
                    <a:lnTo>
                      <a:pt x="267" y="559"/>
                    </a:lnTo>
                    <a:lnTo>
                      <a:pt x="288" y="545"/>
                    </a:lnTo>
                    <a:lnTo>
                      <a:pt x="303" y="525"/>
                    </a:lnTo>
                    <a:lnTo>
                      <a:pt x="316" y="501"/>
                    </a:lnTo>
                    <a:lnTo>
                      <a:pt x="323" y="473"/>
                    </a:lnTo>
                    <a:lnTo>
                      <a:pt x="326" y="443"/>
                    </a:lnTo>
                    <a:lnTo>
                      <a:pt x="323" y="412"/>
                    </a:lnTo>
                    <a:lnTo>
                      <a:pt x="316" y="384"/>
                    </a:lnTo>
                    <a:lnTo>
                      <a:pt x="303" y="360"/>
                    </a:lnTo>
                    <a:lnTo>
                      <a:pt x="288" y="340"/>
                    </a:lnTo>
                    <a:lnTo>
                      <a:pt x="267" y="325"/>
                    </a:lnTo>
                    <a:lnTo>
                      <a:pt x="243" y="315"/>
                    </a:lnTo>
                    <a:lnTo>
                      <a:pt x="215" y="312"/>
                    </a:lnTo>
                    <a:close/>
                    <a:moveTo>
                      <a:pt x="0" y="0"/>
                    </a:moveTo>
                    <a:lnTo>
                      <a:pt x="129" y="0"/>
                    </a:lnTo>
                    <a:lnTo>
                      <a:pt x="129" y="248"/>
                    </a:lnTo>
                    <a:lnTo>
                      <a:pt x="149" y="231"/>
                    </a:lnTo>
                    <a:lnTo>
                      <a:pt x="176" y="214"/>
                    </a:lnTo>
                    <a:lnTo>
                      <a:pt x="208" y="205"/>
                    </a:lnTo>
                    <a:lnTo>
                      <a:pt x="244" y="200"/>
                    </a:lnTo>
                    <a:lnTo>
                      <a:pt x="282" y="203"/>
                    </a:lnTo>
                    <a:lnTo>
                      <a:pt x="317" y="213"/>
                    </a:lnTo>
                    <a:lnTo>
                      <a:pt x="348" y="227"/>
                    </a:lnTo>
                    <a:lnTo>
                      <a:pt x="376" y="247"/>
                    </a:lnTo>
                    <a:lnTo>
                      <a:pt x="398" y="271"/>
                    </a:lnTo>
                    <a:lnTo>
                      <a:pt x="418" y="301"/>
                    </a:lnTo>
                    <a:lnTo>
                      <a:pt x="434" y="332"/>
                    </a:lnTo>
                    <a:lnTo>
                      <a:pt x="445" y="367"/>
                    </a:lnTo>
                    <a:lnTo>
                      <a:pt x="450" y="404"/>
                    </a:lnTo>
                    <a:lnTo>
                      <a:pt x="453" y="443"/>
                    </a:lnTo>
                    <a:lnTo>
                      <a:pt x="450" y="481"/>
                    </a:lnTo>
                    <a:lnTo>
                      <a:pt x="445" y="518"/>
                    </a:lnTo>
                    <a:lnTo>
                      <a:pt x="434" y="553"/>
                    </a:lnTo>
                    <a:lnTo>
                      <a:pt x="418" y="584"/>
                    </a:lnTo>
                    <a:lnTo>
                      <a:pt x="398" y="613"/>
                    </a:lnTo>
                    <a:lnTo>
                      <a:pt x="376" y="638"/>
                    </a:lnTo>
                    <a:lnTo>
                      <a:pt x="348" y="657"/>
                    </a:lnTo>
                    <a:lnTo>
                      <a:pt x="317" y="672"/>
                    </a:lnTo>
                    <a:lnTo>
                      <a:pt x="282" y="681"/>
                    </a:lnTo>
                    <a:lnTo>
                      <a:pt x="244" y="685"/>
                    </a:lnTo>
                    <a:lnTo>
                      <a:pt x="208" y="681"/>
                    </a:lnTo>
                    <a:lnTo>
                      <a:pt x="176" y="669"/>
                    </a:lnTo>
                    <a:lnTo>
                      <a:pt x="149" y="654"/>
                    </a:lnTo>
                    <a:lnTo>
                      <a:pt x="129" y="635"/>
                    </a:lnTo>
                    <a:lnTo>
                      <a:pt x="129" y="673"/>
                    </a:lnTo>
                    <a:lnTo>
                      <a:pt x="0" y="6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6" name="Freeform 40"/>
              <p:cNvSpPr>
                <a:spLocks noEditPoints="1"/>
              </p:cNvSpPr>
              <p:nvPr/>
            </p:nvSpPr>
            <p:spPr bwMode="auto">
              <a:xfrm>
                <a:off x="2054226" y="4591050"/>
                <a:ext cx="238125" cy="255588"/>
              </a:xfrm>
              <a:custGeom>
                <a:avLst/>
                <a:gdLst>
                  <a:gd name="T0" fmla="*/ 199 w 450"/>
                  <a:gd name="T1" fmla="*/ 111 h 484"/>
                  <a:gd name="T2" fmla="*/ 160 w 450"/>
                  <a:gd name="T3" fmla="*/ 137 h 484"/>
                  <a:gd name="T4" fmla="*/ 135 w 450"/>
                  <a:gd name="T5" fmla="*/ 182 h 484"/>
                  <a:gd name="T6" fmla="*/ 127 w 450"/>
                  <a:gd name="T7" fmla="*/ 243 h 484"/>
                  <a:gd name="T8" fmla="*/ 135 w 450"/>
                  <a:gd name="T9" fmla="*/ 302 h 484"/>
                  <a:gd name="T10" fmla="*/ 160 w 450"/>
                  <a:gd name="T11" fmla="*/ 347 h 484"/>
                  <a:gd name="T12" fmla="*/ 199 w 450"/>
                  <a:gd name="T13" fmla="*/ 371 h 484"/>
                  <a:gd name="T14" fmla="*/ 251 w 450"/>
                  <a:gd name="T15" fmla="*/ 371 h 484"/>
                  <a:gd name="T16" fmla="*/ 291 w 450"/>
                  <a:gd name="T17" fmla="*/ 347 h 484"/>
                  <a:gd name="T18" fmla="*/ 316 w 450"/>
                  <a:gd name="T19" fmla="*/ 302 h 484"/>
                  <a:gd name="T20" fmla="*/ 324 w 450"/>
                  <a:gd name="T21" fmla="*/ 243 h 484"/>
                  <a:gd name="T22" fmla="*/ 316 w 450"/>
                  <a:gd name="T23" fmla="*/ 182 h 484"/>
                  <a:gd name="T24" fmla="*/ 291 w 450"/>
                  <a:gd name="T25" fmla="*/ 137 h 484"/>
                  <a:gd name="T26" fmla="*/ 251 w 450"/>
                  <a:gd name="T27" fmla="*/ 111 h 484"/>
                  <a:gd name="T28" fmla="*/ 225 w 450"/>
                  <a:gd name="T29" fmla="*/ 0 h 484"/>
                  <a:gd name="T30" fmla="*/ 307 w 450"/>
                  <a:gd name="T31" fmla="*/ 14 h 484"/>
                  <a:gd name="T32" fmla="*/ 375 w 450"/>
                  <a:gd name="T33" fmla="*/ 53 h 484"/>
                  <a:gd name="T34" fmla="*/ 422 w 450"/>
                  <a:gd name="T35" fmla="*/ 116 h 484"/>
                  <a:gd name="T36" fmla="*/ 448 w 450"/>
                  <a:gd name="T37" fmla="*/ 196 h 484"/>
                  <a:gd name="T38" fmla="*/ 448 w 450"/>
                  <a:gd name="T39" fmla="*/ 288 h 484"/>
                  <a:gd name="T40" fmla="*/ 422 w 450"/>
                  <a:gd name="T41" fmla="*/ 368 h 484"/>
                  <a:gd name="T42" fmla="*/ 375 w 450"/>
                  <a:gd name="T43" fmla="*/ 429 h 484"/>
                  <a:gd name="T44" fmla="*/ 307 w 450"/>
                  <a:gd name="T45" fmla="*/ 470 h 484"/>
                  <a:gd name="T46" fmla="*/ 225 w 450"/>
                  <a:gd name="T47" fmla="*/ 484 h 484"/>
                  <a:gd name="T48" fmla="*/ 143 w 450"/>
                  <a:gd name="T49" fmla="*/ 470 h 484"/>
                  <a:gd name="T50" fmla="*/ 76 w 450"/>
                  <a:gd name="T51" fmla="*/ 429 h 484"/>
                  <a:gd name="T52" fmla="*/ 28 w 450"/>
                  <a:gd name="T53" fmla="*/ 368 h 484"/>
                  <a:gd name="T54" fmla="*/ 3 w 450"/>
                  <a:gd name="T55" fmla="*/ 288 h 484"/>
                  <a:gd name="T56" fmla="*/ 3 w 450"/>
                  <a:gd name="T57" fmla="*/ 196 h 484"/>
                  <a:gd name="T58" fmla="*/ 28 w 450"/>
                  <a:gd name="T59" fmla="*/ 116 h 484"/>
                  <a:gd name="T60" fmla="*/ 76 w 450"/>
                  <a:gd name="T61" fmla="*/ 53 h 484"/>
                  <a:gd name="T62" fmla="*/ 143 w 450"/>
                  <a:gd name="T63" fmla="*/ 14 h 484"/>
                  <a:gd name="T64" fmla="*/ 225 w 450"/>
                  <a:gd name="T6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0" h="484">
                    <a:moveTo>
                      <a:pt x="225" y="109"/>
                    </a:moveTo>
                    <a:lnTo>
                      <a:pt x="199" y="111"/>
                    </a:lnTo>
                    <a:lnTo>
                      <a:pt x="178" y="121"/>
                    </a:lnTo>
                    <a:lnTo>
                      <a:pt x="160" y="137"/>
                    </a:lnTo>
                    <a:lnTo>
                      <a:pt x="145" y="157"/>
                    </a:lnTo>
                    <a:lnTo>
                      <a:pt x="135" y="182"/>
                    </a:lnTo>
                    <a:lnTo>
                      <a:pt x="128" y="210"/>
                    </a:lnTo>
                    <a:lnTo>
                      <a:pt x="127" y="243"/>
                    </a:lnTo>
                    <a:lnTo>
                      <a:pt x="128" y="274"/>
                    </a:lnTo>
                    <a:lnTo>
                      <a:pt x="135" y="302"/>
                    </a:lnTo>
                    <a:lnTo>
                      <a:pt x="145" y="326"/>
                    </a:lnTo>
                    <a:lnTo>
                      <a:pt x="160" y="347"/>
                    </a:lnTo>
                    <a:lnTo>
                      <a:pt x="178" y="361"/>
                    </a:lnTo>
                    <a:lnTo>
                      <a:pt x="199" y="371"/>
                    </a:lnTo>
                    <a:lnTo>
                      <a:pt x="225" y="375"/>
                    </a:lnTo>
                    <a:lnTo>
                      <a:pt x="251" y="371"/>
                    </a:lnTo>
                    <a:lnTo>
                      <a:pt x="272" y="361"/>
                    </a:lnTo>
                    <a:lnTo>
                      <a:pt x="291" y="347"/>
                    </a:lnTo>
                    <a:lnTo>
                      <a:pt x="306" y="326"/>
                    </a:lnTo>
                    <a:lnTo>
                      <a:pt x="316" y="302"/>
                    </a:lnTo>
                    <a:lnTo>
                      <a:pt x="321" y="274"/>
                    </a:lnTo>
                    <a:lnTo>
                      <a:pt x="324" y="243"/>
                    </a:lnTo>
                    <a:lnTo>
                      <a:pt x="321" y="210"/>
                    </a:lnTo>
                    <a:lnTo>
                      <a:pt x="316" y="182"/>
                    </a:lnTo>
                    <a:lnTo>
                      <a:pt x="306" y="157"/>
                    </a:lnTo>
                    <a:lnTo>
                      <a:pt x="291" y="137"/>
                    </a:lnTo>
                    <a:lnTo>
                      <a:pt x="272" y="121"/>
                    </a:lnTo>
                    <a:lnTo>
                      <a:pt x="251" y="111"/>
                    </a:lnTo>
                    <a:lnTo>
                      <a:pt x="225" y="109"/>
                    </a:lnTo>
                    <a:close/>
                    <a:moveTo>
                      <a:pt x="225" y="0"/>
                    </a:moveTo>
                    <a:lnTo>
                      <a:pt x="268" y="3"/>
                    </a:lnTo>
                    <a:lnTo>
                      <a:pt x="307" y="14"/>
                    </a:lnTo>
                    <a:lnTo>
                      <a:pt x="344" y="31"/>
                    </a:lnTo>
                    <a:lnTo>
                      <a:pt x="375" y="53"/>
                    </a:lnTo>
                    <a:lnTo>
                      <a:pt x="401" y="82"/>
                    </a:lnTo>
                    <a:lnTo>
                      <a:pt x="422" y="116"/>
                    </a:lnTo>
                    <a:lnTo>
                      <a:pt x="438" y="154"/>
                    </a:lnTo>
                    <a:lnTo>
                      <a:pt x="448" y="196"/>
                    </a:lnTo>
                    <a:lnTo>
                      <a:pt x="450" y="243"/>
                    </a:lnTo>
                    <a:lnTo>
                      <a:pt x="448" y="288"/>
                    </a:lnTo>
                    <a:lnTo>
                      <a:pt x="438" y="330"/>
                    </a:lnTo>
                    <a:lnTo>
                      <a:pt x="422" y="368"/>
                    </a:lnTo>
                    <a:lnTo>
                      <a:pt x="401" y="401"/>
                    </a:lnTo>
                    <a:lnTo>
                      <a:pt x="375" y="429"/>
                    </a:lnTo>
                    <a:lnTo>
                      <a:pt x="344" y="453"/>
                    </a:lnTo>
                    <a:lnTo>
                      <a:pt x="307" y="470"/>
                    </a:lnTo>
                    <a:lnTo>
                      <a:pt x="268" y="480"/>
                    </a:lnTo>
                    <a:lnTo>
                      <a:pt x="225" y="484"/>
                    </a:lnTo>
                    <a:lnTo>
                      <a:pt x="183" y="480"/>
                    </a:lnTo>
                    <a:lnTo>
                      <a:pt x="143" y="470"/>
                    </a:lnTo>
                    <a:lnTo>
                      <a:pt x="107" y="453"/>
                    </a:lnTo>
                    <a:lnTo>
                      <a:pt x="76" y="429"/>
                    </a:lnTo>
                    <a:lnTo>
                      <a:pt x="49" y="401"/>
                    </a:lnTo>
                    <a:lnTo>
                      <a:pt x="28" y="368"/>
                    </a:lnTo>
                    <a:lnTo>
                      <a:pt x="13" y="330"/>
                    </a:lnTo>
                    <a:lnTo>
                      <a:pt x="3" y="288"/>
                    </a:lnTo>
                    <a:lnTo>
                      <a:pt x="0" y="243"/>
                    </a:lnTo>
                    <a:lnTo>
                      <a:pt x="3" y="196"/>
                    </a:lnTo>
                    <a:lnTo>
                      <a:pt x="13" y="154"/>
                    </a:lnTo>
                    <a:lnTo>
                      <a:pt x="28" y="116"/>
                    </a:lnTo>
                    <a:lnTo>
                      <a:pt x="49" y="82"/>
                    </a:lnTo>
                    <a:lnTo>
                      <a:pt x="76" y="53"/>
                    </a:lnTo>
                    <a:lnTo>
                      <a:pt x="107" y="31"/>
                    </a:lnTo>
                    <a:lnTo>
                      <a:pt x="143" y="14"/>
                    </a:lnTo>
                    <a:lnTo>
                      <a:pt x="183" y="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7" name="Freeform 41"/>
              <p:cNvSpPr>
                <a:spLocks/>
              </p:cNvSpPr>
              <p:nvPr/>
            </p:nvSpPr>
            <p:spPr bwMode="auto">
              <a:xfrm>
                <a:off x="2282826" y="4595813"/>
                <a:ext cx="250825" cy="246063"/>
              </a:xfrm>
              <a:custGeom>
                <a:avLst/>
                <a:gdLst>
                  <a:gd name="T0" fmla="*/ 9 w 474"/>
                  <a:gd name="T1" fmla="*/ 0 h 465"/>
                  <a:gd name="T2" fmla="*/ 150 w 474"/>
                  <a:gd name="T3" fmla="*/ 0 h 465"/>
                  <a:gd name="T4" fmla="*/ 238 w 474"/>
                  <a:gd name="T5" fmla="*/ 132 h 465"/>
                  <a:gd name="T6" fmla="*/ 330 w 474"/>
                  <a:gd name="T7" fmla="*/ 0 h 465"/>
                  <a:gd name="T8" fmla="*/ 463 w 474"/>
                  <a:gd name="T9" fmla="*/ 0 h 465"/>
                  <a:gd name="T10" fmla="*/ 306 w 474"/>
                  <a:gd name="T11" fmla="*/ 225 h 465"/>
                  <a:gd name="T12" fmla="*/ 474 w 474"/>
                  <a:gd name="T13" fmla="*/ 465 h 465"/>
                  <a:gd name="T14" fmla="*/ 332 w 474"/>
                  <a:gd name="T15" fmla="*/ 465 h 465"/>
                  <a:gd name="T16" fmla="*/ 234 w 474"/>
                  <a:gd name="T17" fmla="*/ 319 h 465"/>
                  <a:gd name="T18" fmla="*/ 133 w 474"/>
                  <a:gd name="T19" fmla="*/ 465 h 465"/>
                  <a:gd name="T20" fmla="*/ 0 w 474"/>
                  <a:gd name="T21" fmla="*/ 465 h 465"/>
                  <a:gd name="T22" fmla="*/ 166 w 474"/>
                  <a:gd name="T23" fmla="*/ 228 h 465"/>
                  <a:gd name="T24" fmla="*/ 9 w 474"/>
                  <a:gd name="T25"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65">
                    <a:moveTo>
                      <a:pt x="9" y="0"/>
                    </a:moveTo>
                    <a:lnTo>
                      <a:pt x="150" y="0"/>
                    </a:lnTo>
                    <a:lnTo>
                      <a:pt x="238" y="132"/>
                    </a:lnTo>
                    <a:lnTo>
                      <a:pt x="330" y="0"/>
                    </a:lnTo>
                    <a:lnTo>
                      <a:pt x="463" y="0"/>
                    </a:lnTo>
                    <a:lnTo>
                      <a:pt x="306" y="225"/>
                    </a:lnTo>
                    <a:lnTo>
                      <a:pt x="474" y="465"/>
                    </a:lnTo>
                    <a:lnTo>
                      <a:pt x="332" y="465"/>
                    </a:lnTo>
                    <a:lnTo>
                      <a:pt x="234" y="319"/>
                    </a:lnTo>
                    <a:lnTo>
                      <a:pt x="133" y="465"/>
                    </a:lnTo>
                    <a:lnTo>
                      <a:pt x="0" y="465"/>
                    </a:lnTo>
                    <a:lnTo>
                      <a:pt x="166" y="228"/>
                    </a:lnTo>
                    <a:lnTo>
                      <a:pt x="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8" name="Freeform 42"/>
              <p:cNvSpPr>
                <a:spLocks/>
              </p:cNvSpPr>
              <p:nvPr/>
            </p:nvSpPr>
            <p:spPr bwMode="auto">
              <a:xfrm>
                <a:off x="93663" y="4387850"/>
                <a:ext cx="298450" cy="214313"/>
              </a:xfrm>
              <a:custGeom>
                <a:avLst/>
                <a:gdLst>
                  <a:gd name="T0" fmla="*/ 332 w 564"/>
                  <a:gd name="T1" fmla="*/ 0 h 403"/>
                  <a:gd name="T2" fmla="*/ 564 w 564"/>
                  <a:gd name="T3" fmla="*/ 195 h 403"/>
                  <a:gd name="T4" fmla="*/ 230 w 564"/>
                  <a:gd name="T5" fmla="*/ 403 h 403"/>
                  <a:gd name="T6" fmla="*/ 0 w 564"/>
                  <a:gd name="T7" fmla="*/ 216 h 403"/>
                  <a:gd name="T8" fmla="*/ 0 w 564"/>
                  <a:gd name="T9" fmla="*/ 216 h 403"/>
                  <a:gd name="T10" fmla="*/ 332 w 564"/>
                  <a:gd name="T11" fmla="*/ 0 h 403"/>
                </a:gdLst>
                <a:ahLst/>
                <a:cxnLst>
                  <a:cxn ang="0">
                    <a:pos x="T0" y="T1"/>
                  </a:cxn>
                  <a:cxn ang="0">
                    <a:pos x="T2" y="T3"/>
                  </a:cxn>
                  <a:cxn ang="0">
                    <a:pos x="T4" y="T5"/>
                  </a:cxn>
                  <a:cxn ang="0">
                    <a:pos x="T6" y="T7"/>
                  </a:cxn>
                  <a:cxn ang="0">
                    <a:pos x="T8" y="T9"/>
                  </a:cxn>
                  <a:cxn ang="0">
                    <a:pos x="T10" y="T11"/>
                  </a:cxn>
                </a:cxnLst>
                <a:rect l="0" t="0" r="r" b="b"/>
                <a:pathLst>
                  <a:path w="564" h="403">
                    <a:moveTo>
                      <a:pt x="332" y="0"/>
                    </a:moveTo>
                    <a:lnTo>
                      <a:pt x="564" y="195"/>
                    </a:lnTo>
                    <a:lnTo>
                      <a:pt x="230" y="403"/>
                    </a:lnTo>
                    <a:lnTo>
                      <a:pt x="0" y="216"/>
                    </a:lnTo>
                    <a:lnTo>
                      <a:pt x="0" y="216"/>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399" name="Freeform 43"/>
              <p:cNvSpPr>
                <a:spLocks/>
              </p:cNvSpPr>
              <p:nvPr/>
            </p:nvSpPr>
            <p:spPr bwMode="auto">
              <a:xfrm>
                <a:off x="93663" y="4602163"/>
                <a:ext cx="298450" cy="212725"/>
              </a:xfrm>
              <a:custGeom>
                <a:avLst/>
                <a:gdLst>
                  <a:gd name="T0" fmla="*/ 230 w 564"/>
                  <a:gd name="T1" fmla="*/ 0 h 402"/>
                  <a:gd name="T2" fmla="*/ 564 w 564"/>
                  <a:gd name="T3" fmla="*/ 207 h 402"/>
                  <a:gd name="T4" fmla="*/ 332 w 564"/>
                  <a:gd name="T5" fmla="*/ 402 h 402"/>
                  <a:gd name="T6" fmla="*/ 0 w 564"/>
                  <a:gd name="T7" fmla="*/ 182 h 402"/>
                  <a:gd name="T8" fmla="*/ 0 w 564"/>
                  <a:gd name="T9" fmla="*/ 182 h 402"/>
                  <a:gd name="T10" fmla="*/ 230 w 564"/>
                  <a:gd name="T11" fmla="*/ 0 h 402"/>
                </a:gdLst>
                <a:ahLst/>
                <a:cxnLst>
                  <a:cxn ang="0">
                    <a:pos x="T0" y="T1"/>
                  </a:cxn>
                  <a:cxn ang="0">
                    <a:pos x="T2" y="T3"/>
                  </a:cxn>
                  <a:cxn ang="0">
                    <a:pos x="T4" y="T5"/>
                  </a:cxn>
                  <a:cxn ang="0">
                    <a:pos x="T6" y="T7"/>
                  </a:cxn>
                  <a:cxn ang="0">
                    <a:pos x="T8" y="T9"/>
                  </a:cxn>
                  <a:cxn ang="0">
                    <a:pos x="T10" y="T11"/>
                  </a:cxn>
                </a:cxnLst>
                <a:rect l="0" t="0" r="r" b="b"/>
                <a:pathLst>
                  <a:path w="564" h="402">
                    <a:moveTo>
                      <a:pt x="230" y="0"/>
                    </a:moveTo>
                    <a:lnTo>
                      <a:pt x="564" y="207"/>
                    </a:lnTo>
                    <a:lnTo>
                      <a:pt x="332" y="402"/>
                    </a:lnTo>
                    <a:lnTo>
                      <a:pt x="0" y="182"/>
                    </a:lnTo>
                    <a:lnTo>
                      <a:pt x="0" y="182"/>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00" name="Freeform 44"/>
              <p:cNvSpPr>
                <a:spLocks/>
              </p:cNvSpPr>
              <p:nvPr/>
            </p:nvSpPr>
            <p:spPr bwMode="auto">
              <a:xfrm>
                <a:off x="392113" y="4602163"/>
                <a:ext cx="298450" cy="212725"/>
              </a:xfrm>
              <a:custGeom>
                <a:avLst/>
                <a:gdLst>
                  <a:gd name="T0" fmla="*/ 333 w 563"/>
                  <a:gd name="T1" fmla="*/ 0 h 402"/>
                  <a:gd name="T2" fmla="*/ 563 w 563"/>
                  <a:gd name="T3" fmla="*/ 185 h 402"/>
                  <a:gd name="T4" fmla="*/ 232 w 563"/>
                  <a:gd name="T5" fmla="*/ 402 h 402"/>
                  <a:gd name="T6" fmla="*/ 0 w 563"/>
                  <a:gd name="T7" fmla="*/ 207 h 402"/>
                  <a:gd name="T8" fmla="*/ 333 w 563"/>
                  <a:gd name="T9" fmla="*/ 0 h 402"/>
                </a:gdLst>
                <a:ahLst/>
                <a:cxnLst>
                  <a:cxn ang="0">
                    <a:pos x="T0" y="T1"/>
                  </a:cxn>
                  <a:cxn ang="0">
                    <a:pos x="T2" y="T3"/>
                  </a:cxn>
                  <a:cxn ang="0">
                    <a:pos x="T4" y="T5"/>
                  </a:cxn>
                  <a:cxn ang="0">
                    <a:pos x="T6" y="T7"/>
                  </a:cxn>
                  <a:cxn ang="0">
                    <a:pos x="T8" y="T9"/>
                  </a:cxn>
                </a:cxnLst>
                <a:rect l="0" t="0" r="r" b="b"/>
                <a:pathLst>
                  <a:path w="563" h="402">
                    <a:moveTo>
                      <a:pt x="333" y="0"/>
                    </a:moveTo>
                    <a:lnTo>
                      <a:pt x="563" y="185"/>
                    </a:lnTo>
                    <a:lnTo>
                      <a:pt x="232" y="402"/>
                    </a:lnTo>
                    <a:lnTo>
                      <a:pt x="0" y="207"/>
                    </a:lnTo>
                    <a:lnTo>
                      <a:pt x="3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01" name="Freeform 45"/>
              <p:cNvSpPr>
                <a:spLocks/>
              </p:cNvSpPr>
              <p:nvPr/>
            </p:nvSpPr>
            <p:spPr bwMode="auto">
              <a:xfrm>
                <a:off x="392113" y="4387850"/>
                <a:ext cx="298450" cy="214313"/>
              </a:xfrm>
              <a:custGeom>
                <a:avLst/>
                <a:gdLst>
                  <a:gd name="T0" fmla="*/ 232 w 563"/>
                  <a:gd name="T1" fmla="*/ 0 h 403"/>
                  <a:gd name="T2" fmla="*/ 563 w 563"/>
                  <a:gd name="T3" fmla="*/ 218 h 403"/>
                  <a:gd name="T4" fmla="*/ 335 w 563"/>
                  <a:gd name="T5" fmla="*/ 403 h 403"/>
                  <a:gd name="T6" fmla="*/ 0 w 563"/>
                  <a:gd name="T7" fmla="*/ 195 h 403"/>
                  <a:gd name="T8" fmla="*/ 232 w 563"/>
                  <a:gd name="T9" fmla="*/ 0 h 403"/>
                </a:gdLst>
                <a:ahLst/>
                <a:cxnLst>
                  <a:cxn ang="0">
                    <a:pos x="T0" y="T1"/>
                  </a:cxn>
                  <a:cxn ang="0">
                    <a:pos x="T2" y="T3"/>
                  </a:cxn>
                  <a:cxn ang="0">
                    <a:pos x="T4" y="T5"/>
                  </a:cxn>
                  <a:cxn ang="0">
                    <a:pos x="T6" y="T7"/>
                  </a:cxn>
                  <a:cxn ang="0">
                    <a:pos x="T8" y="T9"/>
                  </a:cxn>
                </a:cxnLst>
                <a:rect l="0" t="0" r="r" b="b"/>
                <a:pathLst>
                  <a:path w="563" h="403">
                    <a:moveTo>
                      <a:pt x="232" y="0"/>
                    </a:moveTo>
                    <a:lnTo>
                      <a:pt x="563" y="218"/>
                    </a:lnTo>
                    <a:lnTo>
                      <a:pt x="335" y="403"/>
                    </a:lnTo>
                    <a:lnTo>
                      <a:pt x="0" y="195"/>
                    </a:lnTo>
                    <a:lnTo>
                      <a:pt x="2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02" name="Freeform 46"/>
              <p:cNvSpPr>
                <a:spLocks/>
              </p:cNvSpPr>
              <p:nvPr/>
            </p:nvSpPr>
            <p:spPr bwMode="auto">
              <a:xfrm>
                <a:off x="217488" y="4733925"/>
                <a:ext cx="350838" cy="212725"/>
              </a:xfrm>
              <a:custGeom>
                <a:avLst/>
                <a:gdLst>
                  <a:gd name="T0" fmla="*/ 332 w 663"/>
                  <a:gd name="T1" fmla="*/ 0 h 402"/>
                  <a:gd name="T2" fmla="*/ 565 w 663"/>
                  <a:gd name="T3" fmla="*/ 194 h 402"/>
                  <a:gd name="T4" fmla="*/ 663 w 663"/>
                  <a:gd name="T5" fmla="*/ 128 h 402"/>
                  <a:gd name="T6" fmla="*/ 663 w 663"/>
                  <a:gd name="T7" fmla="*/ 201 h 402"/>
                  <a:gd name="T8" fmla="*/ 332 w 663"/>
                  <a:gd name="T9" fmla="*/ 402 h 402"/>
                  <a:gd name="T10" fmla="*/ 0 w 663"/>
                  <a:gd name="T11" fmla="*/ 201 h 402"/>
                  <a:gd name="T12" fmla="*/ 0 w 663"/>
                  <a:gd name="T13" fmla="*/ 128 h 402"/>
                  <a:gd name="T14" fmla="*/ 99 w 663"/>
                  <a:gd name="T15" fmla="*/ 194 h 402"/>
                  <a:gd name="T16" fmla="*/ 332 w 66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402">
                    <a:moveTo>
                      <a:pt x="332" y="0"/>
                    </a:moveTo>
                    <a:lnTo>
                      <a:pt x="565" y="194"/>
                    </a:lnTo>
                    <a:lnTo>
                      <a:pt x="663" y="128"/>
                    </a:lnTo>
                    <a:lnTo>
                      <a:pt x="663" y="201"/>
                    </a:lnTo>
                    <a:lnTo>
                      <a:pt x="332" y="402"/>
                    </a:lnTo>
                    <a:lnTo>
                      <a:pt x="0" y="201"/>
                    </a:lnTo>
                    <a:lnTo>
                      <a:pt x="0" y="128"/>
                    </a:lnTo>
                    <a:lnTo>
                      <a:pt x="99" y="194"/>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600" name="Group 2599"/>
          <p:cNvGrpSpPr/>
          <p:nvPr/>
        </p:nvGrpSpPr>
        <p:grpSpPr>
          <a:xfrm>
            <a:off x="3919026" y="2720967"/>
            <a:ext cx="640080" cy="351163"/>
            <a:chOff x="3919026" y="2720967"/>
            <a:chExt cx="640080" cy="351163"/>
          </a:xfrm>
        </p:grpSpPr>
        <p:grpSp>
          <p:nvGrpSpPr>
            <p:cNvPr id="859" name="Group 858"/>
            <p:cNvGrpSpPr/>
            <p:nvPr/>
          </p:nvGrpSpPr>
          <p:grpSpPr>
            <a:xfrm flipH="1">
              <a:off x="4182505" y="2894973"/>
              <a:ext cx="115499" cy="177157"/>
              <a:chOff x="8805681" y="1609849"/>
              <a:chExt cx="609598" cy="935036"/>
            </a:xfrm>
            <a:solidFill>
              <a:srgbClr val="FFC000"/>
            </a:solidFill>
          </p:grpSpPr>
          <p:sp>
            <p:nvSpPr>
              <p:cNvPr id="868"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869"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chemeClr val="tx1"/>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185" name="Group 1184"/>
            <p:cNvGrpSpPr>
              <a:grpSpLocks noChangeAspect="1"/>
            </p:cNvGrpSpPr>
            <p:nvPr/>
          </p:nvGrpSpPr>
          <p:grpSpPr>
            <a:xfrm>
              <a:off x="3919026" y="2720967"/>
              <a:ext cx="640080" cy="146590"/>
              <a:chOff x="93663" y="4387850"/>
              <a:chExt cx="2439988" cy="558800"/>
            </a:xfrm>
          </p:grpSpPr>
          <p:sp>
            <p:nvSpPr>
              <p:cNvPr id="1186" name="Freeform 35"/>
              <p:cNvSpPr>
                <a:spLocks noEditPoints="1"/>
              </p:cNvSpPr>
              <p:nvPr/>
            </p:nvSpPr>
            <p:spPr bwMode="auto">
              <a:xfrm>
                <a:off x="776288" y="4503738"/>
                <a:ext cx="284163" cy="336550"/>
              </a:xfrm>
              <a:custGeom>
                <a:avLst/>
                <a:gdLst>
                  <a:gd name="T0" fmla="*/ 132 w 536"/>
                  <a:gd name="T1" fmla="*/ 116 h 635"/>
                  <a:gd name="T2" fmla="*/ 132 w 536"/>
                  <a:gd name="T3" fmla="*/ 518 h 635"/>
                  <a:gd name="T4" fmla="*/ 219 w 536"/>
                  <a:gd name="T5" fmla="*/ 518 h 635"/>
                  <a:gd name="T6" fmla="*/ 257 w 536"/>
                  <a:gd name="T7" fmla="*/ 515 h 635"/>
                  <a:gd name="T8" fmla="*/ 290 w 536"/>
                  <a:gd name="T9" fmla="*/ 507 h 635"/>
                  <a:gd name="T10" fmla="*/ 321 w 536"/>
                  <a:gd name="T11" fmla="*/ 494 h 635"/>
                  <a:gd name="T12" fmla="*/ 346 w 536"/>
                  <a:gd name="T13" fmla="*/ 476 h 635"/>
                  <a:gd name="T14" fmla="*/ 367 w 536"/>
                  <a:gd name="T15" fmla="*/ 452 h 635"/>
                  <a:gd name="T16" fmla="*/ 383 w 536"/>
                  <a:gd name="T17" fmla="*/ 425 h 635"/>
                  <a:gd name="T18" fmla="*/ 395 w 536"/>
                  <a:gd name="T19" fmla="*/ 393 h 635"/>
                  <a:gd name="T20" fmla="*/ 402 w 536"/>
                  <a:gd name="T21" fmla="*/ 357 h 635"/>
                  <a:gd name="T22" fmla="*/ 405 w 536"/>
                  <a:gd name="T23" fmla="*/ 318 h 635"/>
                  <a:gd name="T24" fmla="*/ 402 w 536"/>
                  <a:gd name="T25" fmla="*/ 278 h 635"/>
                  <a:gd name="T26" fmla="*/ 395 w 536"/>
                  <a:gd name="T27" fmla="*/ 241 h 635"/>
                  <a:gd name="T28" fmla="*/ 383 w 536"/>
                  <a:gd name="T29" fmla="*/ 210 h 635"/>
                  <a:gd name="T30" fmla="*/ 367 w 536"/>
                  <a:gd name="T31" fmla="*/ 182 h 635"/>
                  <a:gd name="T32" fmla="*/ 346 w 536"/>
                  <a:gd name="T33" fmla="*/ 158 h 635"/>
                  <a:gd name="T34" fmla="*/ 321 w 536"/>
                  <a:gd name="T35" fmla="*/ 140 h 635"/>
                  <a:gd name="T36" fmla="*/ 290 w 536"/>
                  <a:gd name="T37" fmla="*/ 127 h 635"/>
                  <a:gd name="T38" fmla="*/ 257 w 536"/>
                  <a:gd name="T39" fmla="*/ 119 h 635"/>
                  <a:gd name="T40" fmla="*/ 219 w 536"/>
                  <a:gd name="T41" fmla="*/ 116 h 635"/>
                  <a:gd name="T42" fmla="*/ 132 w 536"/>
                  <a:gd name="T43" fmla="*/ 116 h 635"/>
                  <a:gd name="T44" fmla="*/ 0 w 536"/>
                  <a:gd name="T45" fmla="*/ 0 h 635"/>
                  <a:gd name="T46" fmla="*/ 224 w 536"/>
                  <a:gd name="T47" fmla="*/ 0 h 635"/>
                  <a:gd name="T48" fmla="*/ 275 w 536"/>
                  <a:gd name="T49" fmla="*/ 3 h 635"/>
                  <a:gd name="T50" fmla="*/ 321 w 536"/>
                  <a:gd name="T51" fmla="*/ 11 h 635"/>
                  <a:gd name="T52" fmla="*/ 363 w 536"/>
                  <a:gd name="T53" fmla="*/ 25 h 635"/>
                  <a:gd name="T54" fmla="*/ 402 w 536"/>
                  <a:gd name="T55" fmla="*/ 47 h 635"/>
                  <a:gd name="T56" fmla="*/ 436 w 536"/>
                  <a:gd name="T57" fmla="*/ 72 h 635"/>
                  <a:gd name="T58" fmla="*/ 465 w 536"/>
                  <a:gd name="T59" fmla="*/ 102 h 635"/>
                  <a:gd name="T60" fmla="*/ 491 w 536"/>
                  <a:gd name="T61" fmla="*/ 137 h 635"/>
                  <a:gd name="T62" fmla="*/ 510 w 536"/>
                  <a:gd name="T63" fmla="*/ 175 h 635"/>
                  <a:gd name="T64" fmla="*/ 524 w 536"/>
                  <a:gd name="T65" fmla="*/ 219 h 635"/>
                  <a:gd name="T66" fmla="*/ 533 w 536"/>
                  <a:gd name="T67" fmla="*/ 267 h 635"/>
                  <a:gd name="T68" fmla="*/ 536 w 536"/>
                  <a:gd name="T69" fmla="*/ 318 h 635"/>
                  <a:gd name="T70" fmla="*/ 533 w 536"/>
                  <a:gd name="T71" fmla="*/ 369 h 635"/>
                  <a:gd name="T72" fmla="*/ 524 w 536"/>
                  <a:gd name="T73" fmla="*/ 417 h 635"/>
                  <a:gd name="T74" fmla="*/ 510 w 536"/>
                  <a:gd name="T75" fmla="*/ 459 h 635"/>
                  <a:gd name="T76" fmla="*/ 491 w 536"/>
                  <a:gd name="T77" fmla="*/ 498 h 635"/>
                  <a:gd name="T78" fmla="*/ 465 w 536"/>
                  <a:gd name="T79" fmla="*/ 534 h 635"/>
                  <a:gd name="T80" fmla="*/ 436 w 536"/>
                  <a:gd name="T81" fmla="*/ 563 h 635"/>
                  <a:gd name="T82" fmla="*/ 402 w 536"/>
                  <a:gd name="T83" fmla="*/ 589 h 635"/>
                  <a:gd name="T84" fmla="*/ 363 w 536"/>
                  <a:gd name="T85" fmla="*/ 609 h 635"/>
                  <a:gd name="T86" fmla="*/ 321 w 536"/>
                  <a:gd name="T87" fmla="*/ 624 h 635"/>
                  <a:gd name="T88" fmla="*/ 275 w 536"/>
                  <a:gd name="T89" fmla="*/ 633 h 635"/>
                  <a:gd name="T90" fmla="*/ 224 w 536"/>
                  <a:gd name="T91" fmla="*/ 635 h 635"/>
                  <a:gd name="T92" fmla="*/ 0 w 536"/>
                  <a:gd name="T93" fmla="*/ 635 h 635"/>
                  <a:gd name="T94" fmla="*/ 0 w 536"/>
                  <a:gd name="T95"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6" h="635">
                    <a:moveTo>
                      <a:pt x="132" y="116"/>
                    </a:moveTo>
                    <a:lnTo>
                      <a:pt x="132" y="518"/>
                    </a:lnTo>
                    <a:lnTo>
                      <a:pt x="219" y="518"/>
                    </a:lnTo>
                    <a:lnTo>
                      <a:pt x="257" y="515"/>
                    </a:lnTo>
                    <a:lnTo>
                      <a:pt x="290" y="507"/>
                    </a:lnTo>
                    <a:lnTo>
                      <a:pt x="321" y="494"/>
                    </a:lnTo>
                    <a:lnTo>
                      <a:pt x="346" y="476"/>
                    </a:lnTo>
                    <a:lnTo>
                      <a:pt x="367" y="452"/>
                    </a:lnTo>
                    <a:lnTo>
                      <a:pt x="383" y="425"/>
                    </a:lnTo>
                    <a:lnTo>
                      <a:pt x="395" y="393"/>
                    </a:lnTo>
                    <a:lnTo>
                      <a:pt x="402" y="357"/>
                    </a:lnTo>
                    <a:lnTo>
                      <a:pt x="405" y="318"/>
                    </a:lnTo>
                    <a:lnTo>
                      <a:pt x="402" y="278"/>
                    </a:lnTo>
                    <a:lnTo>
                      <a:pt x="395" y="241"/>
                    </a:lnTo>
                    <a:lnTo>
                      <a:pt x="383" y="210"/>
                    </a:lnTo>
                    <a:lnTo>
                      <a:pt x="367" y="182"/>
                    </a:lnTo>
                    <a:lnTo>
                      <a:pt x="346" y="158"/>
                    </a:lnTo>
                    <a:lnTo>
                      <a:pt x="321" y="140"/>
                    </a:lnTo>
                    <a:lnTo>
                      <a:pt x="290" y="127"/>
                    </a:lnTo>
                    <a:lnTo>
                      <a:pt x="257" y="119"/>
                    </a:lnTo>
                    <a:lnTo>
                      <a:pt x="219" y="116"/>
                    </a:lnTo>
                    <a:lnTo>
                      <a:pt x="132" y="116"/>
                    </a:lnTo>
                    <a:close/>
                    <a:moveTo>
                      <a:pt x="0" y="0"/>
                    </a:moveTo>
                    <a:lnTo>
                      <a:pt x="224" y="0"/>
                    </a:lnTo>
                    <a:lnTo>
                      <a:pt x="275" y="3"/>
                    </a:lnTo>
                    <a:lnTo>
                      <a:pt x="321" y="11"/>
                    </a:lnTo>
                    <a:lnTo>
                      <a:pt x="363" y="25"/>
                    </a:lnTo>
                    <a:lnTo>
                      <a:pt x="402" y="47"/>
                    </a:lnTo>
                    <a:lnTo>
                      <a:pt x="436" y="72"/>
                    </a:lnTo>
                    <a:lnTo>
                      <a:pt x="465" y="102"/>
                    </a:lnTo>
                    <a:lnTo>
                      <a:pt x="491" y="137"/>
                    </a:lnTo>
                    <a:lnTo>
                      <a:pt x="510" y="175"/>
                    </a:lnTo>
                    <a:lnTo>
                      <a:pt x="524" y="219"/>
                    </a:lnTo>
                    <a:lnTo>
                      <a:pt x="533" y="267"/>
                    </a:lnTo>
                    <a:lnTo>
                      <a:pt x="536" y="318"/>
                    </a:lnTo>
                    <a:lnTo>
                      <a:pt x="533" y="369"/>
                    </a:lnTo>
                    <a:lnTo>
                      <a:pt x="524" y="417"/>
                    </a:lnTo>
                    <a:lnTo>
                      <a:pt x="510" y="459"/>
                    </a:lnTo>
                    <a:lnTo>
                      <a:pt x="491" y="498"/>
                    </a:lnTo>
                    <a:lnTo>
                      <a:pt x="465" y="534"/>
                    </a:lnTo>
                    <a:lnTo>
                      <a:pt x="436" y="563"/>
                    </a:lnTo>
                    <a:lnTo>
                      <a:pt x="402" y="589"/>
                    </a:lnTo>
                    <a:lnTo>
                      <a:pt x="363" y="609"/>
                    </a:lnTo>
                    <a:lnTo>
                      <a:pt x="321" y="624"/>
                    </a:lnTo>
                    <a:lnTo>
                      <a:pt x="275" y="633"/>
                    </a:lnTo>
                    <a:lnTo>
                      <a:pt x="224" y="635"/>
                    </a:lnTo>
                    <a:lnTo>
                      <a:pt x="0" y="63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87" name="Freeform 36"/>
              <p:cNvSpPr>
                <a:spLocks/>
              </p:cNvSpPr>
              <p:nvPr/>
            </p:nvSpPr>
            <p:spPr bwMode="auto">
              <a:xfrm>
                <a:off x="1092201" y="4589463"/>
                <a:ext cx="147638" cy="250825"/>
              </a:xfrm>
              <a:custGeom>
                <a:avLst/>
                <a:gdLst>
                  <a:gd name="T0" fmla="*/ 230 w 279"/>
                  <a:gd name="T1" fmla="*/ 0 h 473"/>
                  <a:gd name="T2" fmla="*/ 251 w 279"/>
                  <a:gd name="T3" fmla="*/ 2 h 473"/>
                  <a:gd name="T4" fmla="*/ 268 w 279"/>
                  <a:gd name="T5" fmla="*/ 5 h 473"/>
                  <a:gd name="T6" fmla="*/ 279 w 279"/>
                  <a:gd name="T7" fmla="*/ 9 h 473"/>
                  <a:gd name="T8" fmla="*/ 279 w 279"/>
                  <a:gd name="T9" fmla="*/ 137 h 473"/>
                  <a:gd name="T10" fmla="*/ 259 w 279"/>
                  <a:gd name="T11" fmla="*/ 129 h 473"/>
                  <a:gd name="T12" fmla="*/ 238 w 279"/>
                  <a:gd name="T13" fmla="*/ 123 h 473"/>
                  <a:gd name="T14" fmla="*/ 214 w 279"/>
                  <a:gd name="T15" fmla="*/ 122 h 473"/>
                  <a:gd name="T16" fmla="*/ 189 w 279"/>
                  <a:gd name="T17" fmla="*/ 125 h 473"/>
                  <a:gd name="T18" fmla="*/ 168 w 279"/>
                  <a:gd name="T19" fmla="*/ 132 h 473"/>
                  <a:gd name="T20" fmla="*/ 150 w 279"/>
                  <a:gd name="T21" fmla="*/ 146 h 473"/>
                  <a:gd name="T22" fmla="*/ 136 w 279"/>
                  <a:gd name="T23" fmla="*/ 164 h 473"/>
                  <a:gd name="T24" fmla="*/ 127 w 279"/>
                  <a:gd name="T25" fmla="*/ 187 h 473"/>
                  <a:gd name="T26" fmla="*/ 127 w 279"/>
                  <a:gd name="T27" fmla="*/ 473 h 473"/>
                  <a:gd name="T28" fmla="*/ 0 w 279"/>
                  <a:gd name="T29" fmla="*/ 473 h 473"/>
                  <a:gd name="T30" fmla="*/ 0 w 279"/>
                  <a:gd name="T31" fmla="*/ 10 h 473"/>
                  <a:gd name="T32" fmla="*/ 127 w 279"/>
                  <a:gd name="T33" fmla="*/ 10 h 473"/>
                  <a:gd name="T34" fmla="*/ 127 w 279"/>
                  <a:gd name="T35" fmla="*/ 55 h 473"/>
                  <a:gd name="T36" fmla="*/ 141 w 279"/>
                  <a:gd name="T37" fmla="*/ 37 h 473"/>
                  <a:gd name="T38" fmla="*/ 158 w 279"/>
                  <a:gd name="T39" fmla="*/ 22 h 473"/>
                  <a:gd name="T40" fmla="*/ 179 w 279"/>
                  <a:gd name="T41" fmla="*/ 10 h 473"/>
                  <a:gd name="T42" fmla="*/ 203 w 279"/>
                  <a:gd name="T43" fmla="*/ 3 h 473"/>
                  <a:gd name="T44" fmla="*/ 230 w 279"/>
                  <a:gd name="T45"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473">
                    <a:moveTo>
                      <a:pt x="230" y="0"/>
                    </a:moveTo>
                    <a:lnTo>
                      <a:pt x="251" y="2"/>
                    </a:lnTo>
                    <a:lnTo>
                      <a:pt x="268" y="5"/>
                    </a:lnTo>
                    <a:lnTo>
                      <a:pt x="279" y="9"/>
                    </a:lnTo>
                    <a:lnTo>
                      <a:pt x="279" y="137"/>
                    </a:lnTo>
                    <a:lnTo>
                      <a:pt x="259" y="129"/>
                    </a:lnTo>
                    <a:lnTo>
                      <a:pt x="238" y="123"/>
                    </a:lnTo>
                    <a:lnTo>
                      <a:pt x="214" y="122"/>
                    </a:lnTo>
                    <a:lnTo>
                      <a:pt x="189" y="125"/>
                    </a:lnTo>
                    <a:lnTo>
                      <a:pt x="168" y="132"/>
                    </a:lnTo>
                    <a:lnTo>
                      <a:pt x="150" y="146"/>
                    </a:lnTo>
                    <a:lnTo>
                      <a:pt x="136" y="164"/>
                    </a:lnTo>
                    <a:lnTo>
                      <a:pt x="127" y="187"/>
                    </a:lnTo>
                    <a:lnTo>
                      <a:pt x="127" y="473"/>
                    </a:lnTo>
                    <a:lnTo>
                      <a:pt x="0" y="473"/>
                    </a:lnTo>
                    <a:lnTo>
                      <a:pt x="0" y="10"/>
                    </a:lnTo>
                    <a:lnTo>
                      <a:pt x="127" y="10"/>
                    </a:lnTo>
                    <a:lnTo>
                      <a:pt x="127" y="55"/>
                    </a:lnTo>
                    <a:lnTo>
                      <a:pt x="141" y="37"/>
                    </a:lnTo>
                    <a:lnTo>
                      <a:pt x="158" y="22"/>
                    </a:lnTo>
                    <a:lnTo>
                      <a:pt x="179" y="10"/>
                    </a:lnTo>
                    <a:lnTo>
                      <a:pt x="203" y="3"/>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89" name="Freeform 37"/>
              <p:cNvSpPr>
                <a:spLocks noEditPoints="1"/>
              </p:cNvSpPr>
              <p:nvPr/>
            </p:nvSpPr>
            <p:spPr bwMode="auto">
              <a:xfrm>
                <a:off x="1254126" y="4589463"/>
                <a:ext cx="239713" cy="257175"/>
              </a:xfrm>
              <a:custGeom>
                <a:avLst/>
                <a:gdLst>
                  <a:gd name="T0" fmla="*/ 200 w 451"/>
                  <a:gd name="T1" fmla="*/ 112 h 485"/>
                  <a:gd name="T2" fmla="*/ 160 w 451"/>
                  <a:gd name="T3" fmla="*/ 137 h 485"/>
                  <a:gd name="T4" fmla="*/ 136 w 451"/>
                  <a:gd name="T5" fmla="*/ 183 h 485"/>
                  <a:gd name="T6" fmla="*/ 127 w 451"/>
                  <a:gd name="T7" fmla="*/ 243 h 485"/>
                  <a:gd name="T8" fmla="*/ 136 w 451"/>
                  <a:gd name="T9" fmla="*/ 303 h 485"/>
                  <a:gd name="T10" fmla="*/ 160 w 451"/>
                  <a:gd name="T11" fmla="*/ 348 h 485"/>
                  <a:gd name="T12" fmla="*/ 200 w 451"/>
                  <a:gd name="T13" fmla="*/ 372 h 485"/>
                  <a:gd name="T14" fmla="*/ 251 w 451"/>
                  <a:gd name="T15" fmla="*/ 372 h 485"/>
                  <a:gd name="T16" fmla="*/ 291 w 451"/>
                  <a:gd name="T17" fmla="*/ 348 h 485"/>
                  <a:gd name="T18" fmla="*/ 317 w 451"/>
                  <a:gd name="T19" fmla="*/ 303 h 485"/>
                  <a:gd name="T20" fmla="*/ 325 w 451"/>
                  <a:gd name="T21" fmla="*/ 243 h 485"/>
                  <a:gd name="T22" fmla="*/ 317 w 451"/>
                  <a:gd name="T23" fmla="*/ 183 h 485"/>
                  <a:gd name="T24" fmla="*/ 291 w 451"/>
                  <a:gd name="T25" fmla="*/ 137 h 485"/>
                  <a:gd name="T26" fmla="*/ 251 w 451"/>
                  <a:gd name="T27" fmla="*/ 112 h 485"/>
                  <a:gd name="T28" fmla="*/ 226 w 451"/>
                  <a:gd name="T29" fmla="*/ 0 h 485"/>
                  <a:gd name="T30" fmla="*/ 308 w 451"/>
                  <a:gd name="T31" fmla="*/ 14 h 485"/>
                  <a:gd name="T32" fmla="*/ 376 w 451"/>
                  <a:gd name="T33" fmla="*/ 54 h 485"/>
                  <a:gd name="T34" fmla="*/ 422 w 451"/>
                  <a:gd name="T35" fmla="*/ 116 h 485"/>
                  <a:gd name="T36" fmla="*/ 448 w 451"/>
                  <a:gd name="T37" fmla="*/ 197 h 485"/>
                  <a:gd name="T38" fmla="*/ 448 w 451"/>
                  <a:gd name="T39" fmla="*/ 288 h 485"/>
                  <a:gd name="T40" fmla="*/ 422 w 451"/>
                  <a:gd name="T41" fmla="*/ 369 h 485"/>
                  <a:gd name="T42" fmla="*/ 376 w 451"/>
                  <a:gd name="T43" fmla="*/ 430 h 485"/>
                  <a:gd name="T44" fmla="*/ 308 w 451"/>
                  <a:gd name="T45" fmla="*/ 471 h 485"/>
                  <a:gd name="T46" fmla="*/ 226 w 451"/>
                  <a:gd name="T47" fmla="*/ 485 h 485"/>
                  <a:gd name="T48" fmla="*/ 143 w 451"/>
                  <a:gd name="T49" fmla="*/ 471 h 485"/>
                  <a:gd name="T50" fmla="*/ 77 w 451"/>
                  <a:gd name="T51" fmla="*/ 430 h 485"/>
                  <a:gd name="T52" fmla="*/ 29 w 451"/>
                  <a:gd name="T53" fmla="*/ 369 h 485"/>
                  <a:gd name="T54" fmla="*/ 4 w 451"/>
                  <a:gd name="T55" fmla="*/ 288 h 485"/>
                  <a:gd name="T56" fmla="*/ 4 w 451"/>
                  <a:gd name="T57" fmla="*/ 197 h 485"/>
                  <a:gd name="T58" fmla="*/ 29 w 451"/>
                  <a:gd name="T59" fmla="*/ 116 h 485"/>
                  <a:gd name="T60" fmla="*/ 77 w 451"/>
                  <a:gd name="T61" fmla="*/ 54 h 485"/>
                  <a:gd name="T62" fmla="*/ 143 w 451"/>
                  <a:gd name="T63" fmla="*/ 14 h 485"/>
                  <a:gd name="T64" fmla="*/ 226 w 451"/>
                  <a:gd name="T6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485">
                    <a:moveTo>
                      <a:pt x="226" y="109"/>
                    </a:moveTo>
                    <a:lnTo>
                      <a:pt x="200" y="112"/>
                    </a:lnTo>
                    <a:lnTo>
                      <a:pt x="178" y="122"/>
                    </a:lnTo>
                    <a:lnTo>
                      <a:pt x="160" y="137"/>
                    </a:lnTo>
                    <a:lnTo>
                      <a:pt x="146" y="157"/>
                    </a:lnTo>
                    <a:lnTo>
                      <a:pt x="136" y="183"/>
                    </a:lnTo>
                    <a:lnTo>
                      <a:pt x="129" y="211"/>
                    </a:lnTo>
                    <a:lnTo>
                      <a:pt x="127" y="243"/>
                    </a:lnTo>
                    <a:lnTo>
                      <a:pt x="129" y="274"/>
                    </a:lnTo>
                    <a:lnTo>
                      <a:pt x="136" y="303"/>
                    </a:lnTo>
                    <a:lnTo>
                      <a:pt x="146" y="327"/>
                    </a:lnTo>
                    <a:lnTo>
                      <a:pt x="160" y="348"/>
                    </a:lnTo>
                    <a:lnTo>
                      <a:pt x="178" y="362"/>
                    </a:lnTo>
                    <a:lnTo>
                      <a:pt x="200" y="372"/>
                    </a:lnTo>
                    <a:lnTo>
                      <a:pt x="226" y="376"/>
                    </a:lnTo>
                    <a:lnTo>
                      <a:pt x="251" y="372"/>
                    </a:lnTo>
                    <a:lnTo>
                      <a:pt x="273" y="362"/>
                    </a:lnTo>
                    <a:lnTo>
                      <a:pt x="291" y="348"/>
                    </a:lnTo>
                    <a:lnTo>
                      <a:pt x="305" y="327"/>
                    </a:lnTo>
                    <a:lnTo>
                      <a:pt x="317" y="303"/>
                    </a:lnTo>
                    <a:lnTo>
                      <a:pt x="322" y="274"/>
                    </a:lnTo>
                    <a:lnTo>
                      <a:pt x="325" y="243"/>
                    </a:lnTo>
                    <a:lnTo>
                      <a:pt x="322" y="211"/>
                    </a:lnTo>
                    <a:lnTo>
                      <a:pt x="317" y="183"/>
                    </a:lnTo>
                    <a:lnTo>
                      <a:pt x="305" y="157"/>
                    </a:lnTo>
                    <a:lnTo>
                      <a:pt x="291" y="137"/>
                    </a:lnTo>
                    <a:lnTo>
                      <a:pt x="273" y="122"/>
                    </a:lnTo>
                    <a:lnTo>
                      <a:pt x="251" y="112"/>
                    </a:lnTo>
                    <a:lnTo>
                      <a:pt x="226" y="109"/>
                    </a:lnTo>
                    <a:close/>
                    <a:moveTo>
                      <a:pt x="226" y="0"/>
                    </a:moveTo>
                    <a:lnTo>
                      <a:pt x="269" y="3"/>
                    </a:lnTo>
                    <a:lnTo>
                      <a:pt x="308" y="14"/>
                    </a:lnTo>
                    <a:lnTo>
                      <a:pt x="343" y="31"/>
                    </a:lnTo>
                    <a:lnTo>
                      <a:pt x="376" y="54"/>
                    </a:lnTo>
                    <a:lnTo>
                      <a:pt x="401" y="82"/>
                    </a:lnTo>
                    <a:lnTo>
                      <a:pt x="422" y="116"/>
                    </a:lnTo>
                    <a:lnTo>
                      <a:pt x="439" y="154"/>
                    </a:lnTo>
                    <a:lnTo>
                      <a:pt x="448" y="197"/>
                    </a:lnTo>
                    <a:lnTo>
                      <a:pt x="451" y="243"/>
                    </a:lnTo>
                    <a:lnTo>
                      <a:pt x="448" y="288"/>
                    </a:lnTo>
                    <a:lnTo>
                      <a:pt x="439" y="331"/>
                    </a:lnTo>
                    <a:lnTo>
                      <a:pt x="422" y="369"/>
                    </a:lnTo>
                    <a:lnTo>
                      <a:pt x="401" y="401"/>
                    </a:lnTo>
                    <a:lnTo>
                      <a:pt x="376" y="430"/>
                    </a:lnTo>
                    <a:lnTo>
                      <a:pt x="343" y="454"/>
                    </a:lnTo>
                    <a:lnTo>
                      <a:pt x="308" y="471"/>
                    </a:lnTo>
                    <a:lnTo>
                      <a:pt x="269" y="481"/>
                    </a:lnTo>
                    <a:lnTo>
                      <a:pt x="226" y="485"/>
                    </a:lnTo>
                    <a:lnTo>
                      <a:pt x="183" y="481"/>
                    </a:lnTo>
                    <a:lnTo>
                      <a:pt x="143" y="471"/>
                    </a:lnTo>
                    <a:lnTo>
                      <a:pt x="108" y="454"/>
                    </a:lnTo>
                    <a:lnTo>
                      <a:pt x="77" y="430"/>
                    </a:lnTo>
                    <a:lnTo>
                      <a:pt x="50" y="401"/>
                    </a:lnTo>
                    <a:lnTo>
                      <a:pt x="29" y="369"/>
                    </a:lnTo>
                    <a:lnTo>
                      <a:pt x="14" y="331"/>
                    </a:lnTo>
                    <a:lnTo>
                      <a:pt x="4" y="288"/>
                    </a:lnTo>
                    <a:lnTo>
                      <a:pt x="0" y="243"/>
                    </a:lnTo>
                    <a:lnTo>
                      <a:pt x="4" y="197"/>
                    </a:lnTo>
                    <a:lnTo>
                      <a:pt x="14" y="154"/>
                    </a:lnTo>
                    <a:lnTo>
                      <a:pt x="29" y="116"/>
                    </a:lnTo>
                    <a:lnTo>
                      <a:pt x="50" y="82"/>
                    </a:lnTo>
                    <a:lnTo>
                      <a:pt x="77" y="54"/>
                    </a:lnTo>
                    <a:lnTo>
                      <a:pt x="108" y="31"/>
                    </a:lnTo>
                    <a:lnTo>
                      <a:pt x="143" y="14"/>
                    </a:lnTo>
                    <a:lnTo>
                      <a:pt x="183" y="3"/>
                    </a:lnTo>
                    <a:lnTo>
                      <a:pt x="2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0" name="Freeform 38"/>
              <p:cNvSpPr>
                <a:spLocks noEditPoints="1"/>
              </p:cNvSpPr>
              <p:nvPr/>
            </p:nvSpPr>
            <p:spPr bwMode="auto">
              <a:xfrm>
                <a:off x="1522413" y="4589463"/>
                <a:ext cx="239713" cy="341313"/>
              </a:xfrm>
              <a:custGeom>
                <a:avLst/>
                <a:gdLst>
                  <a:gd name="T0" fmla="*/ 214 w 453"/>
                  <a:gd name="T1" fmla="*/ 112 h 644"/>
                  <a:gd name="T2" fmla="*/ 186 w 453"/>
                  <a:gd name="T3" fmla="*/ 116 h 644"/>
                  <a:gd name="T4" fmla="*/ 163 w 453"/>
                  <a:gd name="T5" fmla="*/ 127 h 644"/>
                  <a:gd name="T6" fmla="*/ 141 w 453"/>
                  <a:gd name="T7" fmla="*/ 144 h 644"/>
                  <a:gd name="T8" fmla="*/ 127 w 453"/>
                  <a:gd name="T9" fmla="*/ 166 h 644"/>
                  <a:gd name="T10" fmla="*/ 127 w 453"/>
                  <a:gd name="T11" fmla="*/ 318 h 644"/>
                  <a:gd name="T12" fmla="*/ 143 w 453"/>
                  <a:gd name="T13" fmla="*/ 341 h 644"/>
                  <a:gd name="T14" fmla="*/ 163 w 453"/>
                  <a:gd name="T15" fmla="*/ 358 h 644"/>
                  <a:gd name="T16" fmla="*/ 186 w 453"/>
                  <a:gd name="T17" fmla="*/ 369 h 644"/>
                  <a:gd name="T18" fmla="*/ 214 w 453"/>
                  <a:gd name="T19" fmla="*/ 372 h 644"/>
                  <a:gd name="T20" fmla="*/ 242 w 453"/>
                  <a:gd name="T21" fmla="*/ 369 h 644"/>
                  <a:gd name="T22" fmla="*/ 266 w 453"/>
                  <a:gd name="T23" fmla="*/ 359 h 644"/>
                  <a:gd name="T24" fmla="*/ 286 w 453"/>
                  <a:gd name="T25" fmla="*/ 345 h 644"/>
                  <a:gd name="T26" fmla="*/ 303 w 453"/>
                  <a:gd name="T27" fmla="*/ 325 h 644"/>
                  <a:gd name="T28" fmla="*/ 314 w 453"/>
                  <a:gd name="T29" fmla="*/ 301 h 644"/>
                  <a:gd name="T30" fmla="*/ 321 w 453"/>
                  <a:gd name="T31" fmla="*/ 273 h 644"/>
                  <a:gd name="T32" fmla="*/ 324 w 453"/>
                  <a:gd name="T33" fmla="*/ 243 h 644"/>
                  <a:gd name="T34" fmla="*/ 321 w 453"/>
                  <a:gd name="T35" fmla="*/ 212 h 644"/>
                  <a:gd name="T36" fmla="*/ 314 w 453"/>
                  <a:gd name="T37" fmla="*/ 184 h 644"/>
                  <a:gd name="T38" fmla="*/ 303 w 453"/>
                  <a:gd name="T39" fmla="*/ 160 h 644"/>
                  <a:gd name="T40" fmla="*/ 286 w 453"/>
                  <a:gd name="T41" fmla="*/ 140 h 644"/>
                  <a:gd name="T42" fmla="*/ 266 w 453"/>
                  <a:gd name="T43" fmla="*/ 125 h 644"/>
                  <a:gd name="T44" fmla="*/ 242 w 453"/>
                  <a:gd name="T45" fmla="*/ 115 h 644"/>
                  <a:gd name="T46" fmla="*/ 214 w 453"/>
                  <a:gd name="T47" fmla="*/ 112 h 644"/>
                  <a:gd name="T48" fmla="*/ 242 w 453"/>
                  <a:gd name="T49" fmla="*/ 0 h 644"/>
                  <a:gd name="T50" fmla="*/ 282 w 453"/>
                  <a:gd name="T51" fmla="*/ 3 h 644"/>
                  <a:gd name="T52" fmla="*/ 315 w 453"/>
                  <a:gd name="T53" fmla="*/ 13 h 644"/>
                  <a:gd name="T54" fmla="*/ 348 w 453"/>
                  <a:gd name="T55" fmla="*/ 27 h 644"/>
                  <a:gd name="T56" fmla="*/ 374 w 453"/>
                  <a:gd name="T57" fmla="*/ 48 h 644"/>
                  <a:gd name="T58" fmla="*/ 398 w 453"/>
                  <a:gd name="T59" fmla="*/ 72 h 644"/>
                  <a:gd name="T60" fmla="*/ 418 w 453"/>
                  <a:gd name="T61" fmla="*/ 101 h 644"/>
                  <a:gd name="T62" fmla="*/ 433 w 453"/>
                  <a:gd name="T63" fmla="*/ 133 h 644"/>
                  <a:gd name="T64" fmla="*/ 444 w 453"/>
                  <a:gd name="T65" fmla="*/ 167 h 644"/>
                  <a:gd name="T66" fmla="*/ 450 w 453"/>
                  <a:gd name="T67" fmla="*/ 204 h 644"/>
                  <a:gd name="T68" fmla="*/ 453 w 453"/>
                  <a:gd name="T69" fmla="*/ 243 h 644"/>
                  <a:gd name="T70" fmla="*/ 450 w 453"/>
                  <a:gd name="T71" fmla="*/ 281 h 644"/>
                  <a:gd name="T72" fmla="*/ 444 w 453"/>
                  <a:gd name="T73" fmla="*/ 318 h 644"/>
                  <a:gd name="T74" fmla="*/ 433 w 453"/>
                  <a:gd name="T75" fmla="*/ 352 h 644"/>
                  <a:gd name="T76" fmla="*/ 418 w 453"/>
                  <a:gd name="T77" fmla="*/ 384 h 644"/>
                  <a:gd name="T78" fmla="*/ 398 w 453"/>
                  <a:gd name="T79" fmla="*/ 413 h 644"/>
                  <a:gd name="T80" fmla="*/ 374 w 453"/>
                  <a:gd name="T81" fmla="*/ 437 h 644"/>
                  <a:gd name="T82" fmla="*/ 348 w 453"/>
                  <a:gd name="T83" fmla="*/ 457 h 644"/>
                  <a:gd name="T84" fmla="*/ 315 w 453"/>
                  <a:gd name="T85" fmla="*/ 472 h 644"/>
                  <a:gd name="T86" fmla="*/ 282 w 453"/>
                  <a:gd name="T87" fmla="*/ 481 h 644"/>
                  <a:gd name="T88" fmla="*/ 242 w 453"/>
                  <a:gd name="T89" fmla="*/ 485 h 644"/>
                  <a:gd name="T90" fmla="*/ 207 w 453"/>
                  <a:gd name="T91" fmla="*/ 481 h 644"/>
                  <a:gd name="T92" fmla="*/ 174 w 453"/>
                  <a:gd name="T93" fmla="*/ 469 h 644"/>
                  <a:gd name="T94" fmla="*/ 147 w 453"/>
                  <a:gd name="T95" fmla="*/ 454 h 644"/>
                  <a:gd name="T96" fmla="*/ 127 w 453"/>
                  <a:gd name="T97" fmla="*/ 435 h 644"/>
                  <a:gd name="T98" fmla="*/ 127 w 453"/>
                  <a:gd name="T99" fmla="*/ 644 h 644"/>
                  <a:gd name="T100" fmla="*/ 0 w 453"/>
                  <a:gd name="T101" fmla="*/ 644 h 644"/>
                  <a:gd name="T102" fmla="*/ 0 w 453"/>
                  <a:gd name="T103" fmla="*/ 10 h 644"/>
                  <a:gd name="T104" fmla="*/ 127 w 453"/>
                  <a:gd name="T105" fmla="*/ 10 h 644"/>
                  <a:gd name="T106" fmla="*/ 127 w 453"/>
                  <a:gd name="T107" fmla="*/ 48 h 644"/>
                  <a:gd name="T108" fmla="*/ 147 w 453"/>
                  <a:gd name="T109" fmla="*/ 31 h 644"/>
                  <a:gd name="T110" fmla="*/ 174 w 453"/>
                  <a:gd name="T111" fmla="*/ 14 h 644"/>
                  <a:gd name="T112" fmla="*/ 207 w 453"/>
                  <a:gd name="T113" fmla="*/ 5 h 644"/>
                  <a:gd name="T114" fmla="*/ 242 w 453"/>
                  <a:gd name="T11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44">
                    <a:moveTo>
                      <a:pt x="214" y="112"/>
                    </a:moveTo>
                    <a:lnTo>
                      <a:pt x="186" y="116"/>
                    </a:lnTo>
                    <a:lnTo>
                      <a:pt x="163" y="127"/>
                    </a:lnTo>
                    <a:lnTo>
                      <a:pt x="141" y="144"/>
                    </a:lnTo>
                    <a:lnTo>
                      <a:pt x="127" y="166"/>
                    </a:lnTo>
                    <a:lnTo>
                      <a:pt x="127" y="318"/>
                    </a:lnTo>
                    <a:lnTo>
                      <a:pt x="143" y="341"/>
                    </a:lnTo>
                    <a:lnTo>
                      <a:pt x="163" y="358"/>
                    </a:lnTo>
                    <a:lnTo>
                      <a:pt x="186" y="369"/>
                    </a:lnTo>
                    <a:lnTo>
                      <a:pt x="214" y="372"/>
                    </a:lnTo>
                    <a:lnTo>
                      <a:pt x="242" y="369"/>
                    </a:lnTo>
                    <a:lnTo>
                      <a:pt x="266" y="359"/>
                    </a:lnTo>
                    <a:lnTo>
                      <a:pt x="286" y="345"/>
                    </a:lnTo>
                    <a:lnTo>
                      <a:pt x="303" y="325"/>
                    </a:lnTo>
                    <a:lnTo>
                      <a:pt x="314" y="301"/>
                    </a:lnTo>
                    <a:lnTo>
                      <a:pt x="321" y="273"/>
                    </a:lnTo>
                    <a:lnTo>
                      <a:pt x="324" y="243"/>
                    </a:lnTo>
                    <a:lnTo>
                      <a:pt x="321" y="212"/>
                    </a:lnTo>
                    <a:lnTo>
                      <a:pt x="314" y="184"/>
                    </a:lnTo>
                    <a:lnTo>
                      <a:pt x="303" y="160"/>
                    </a:lnTo>
                    <a:lnTo>
                      <a:pt x="286" y="140"/>
                    </a:lnTo>
                    <a:lnTo>
                      <a:pt x="266" y="125"/>
                    </a:lnTo>
                    <a:lnTo>
                      <a:pt x="242" y="115"/>
                    </a:lnTo>
                    <a:lnTo>
                      <a:pt x="214" y="112"/>
                    </a:lnTo>
                    <a:close/>
                    <a:moveTo>
                      <a:pt x="242" y="0"/>
                    </a:moveTo>
                    <a:lnTo>
                      <a:pt x="282" y="3"/>
                    </a:lnTo>
                    <a:lnTo>
                      <a:pt x="315" y="13"/>
                    </a:lnTo>
                    <a:lnTo>
                      <a:pt x="348" y="27"/>
                    </a:lnTo>
                    <a:lnTo>
                      <a:pt x="374" y="48"/>
                    </a:lnTo>
                    <a:lnTo>
                      <a:pt x="398" y="72"/>
                    </a:lnTo>
                    <a:lnTo>
                      <a:pt x="418" y="101"/>
                    </a:lnTo>
                    <a:lnTo>
                      <a:pt x="433" y="133"/>
                    </a:lnTo>
                    <a:lnTo>
                      <a:pt x="444" y="167"/>
                    </a:lnTo>
                    <a:lnTo>
                      <a:pt x="450" y="204"/>
                    </a:lnTo>
                    <a:lnTo>
                      <a:pt x="453" y="243"/>
                    </a:lnTo>
                    <a:lnTo>
                      <a:pt x="450" y="281"/>
                    </a:lnTo>
                    <a:lnTo>
                      <a:pt x="444" y="318"/>
                    </a:lnTo>
                    <a:lnTo>
                      <a:pt x="433" y="352"/>
                    </a:lnTo>
                    <a:lnTo>
                      <a:pt x="418" y="384"/>
                    </a:lnTo>
                    <a:lnTo>
                      <a:pt x="398" y="413"/>
                    </a:lnTo>
                    <a:lnTo>
                      <a:pt x="374" y="437"/>
                    </a:lnTo>
                    <a:lnTo>
                      <a:pt x="348" y="457"/>
                    </a:lnTo>
                    <a:lnTo>
                      <a:pt x="315" y="472"/>
                    </a:lnTo>
                    <a:lnTo>
                      <a:pt x="282" y="481"/>
                    </a:lnTo>
                    <a:lnTo>
                      <a:pt x="242" y="485"/>
                    </a:lnTo>
                    <a:lnTo>
                      <a:pt x="207" y="481"/>
                    </a:lnTo>
                    <a:lnTo>
                      <a:pt x="174" y="469"/>
                    </a:lnTo>
                    <a:lnTo>
                      <a:pt x="147" y="454"/>
                    </a:lnTo>
                    <a:lnTo>
                      <a:pt x="127" y="435"/>
                    </a:lnTo>
                    <a:lnTo>
                      <a:pt x="127" y="644"/>
                    </a:lnTo>
                    <a:lnTo>
                      <a:pt x="0" y="644"/>
                    </a:lnTo>
                    <a:lnTo>
                      <a:pt x="0" y="10"/>
                    </a:lnTo>
                    <a:lnTo>
                      <a:pt x="127" y="10"/>
                    </a:lnTo>
                    <a:lnTo>
                      <a:pt x="127" y="48"/>
                    </a:lnTo>
                    <a:lnTo>
                      <a:pt x="147" y="31"/>
                    </a:lnTo>
                    <a:lnTo>
                      <a:pt x="174" y="14"/>
                    </a:lnTo>
                    <a:lnTo>
                      <a:pt x="207" y="5"/>
                    </a:lnTo>
                    <a:lnTo>
                      <a:pt x="24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1" name="Freeform 39"/>
              <p:cNvSpPr>
                <a:spLocks noEditPoints="1"/>
              </p:cNvSpPr>
              <p:nvPr/>
            </p:nvSpPr>
            <p:spPr bwMode="auto">
              <a:xfrm>
                <a:off x="1790701" y="4484688"/>
                <a:ext cx="239713" cy="361950"/>
              </a:xfrm>
              <a:custGeom>
                <a:avLst/>
                <a:gdLst>
                  <a:gd name="T0" fmla="*/ 215 w 453"/>
                  <a:gd name="T1" fmla="*/ 312 h 685"/>
                  <a:gd name="T2" fmla="*/ 188 w 453"/>
                  <a:gd name="T3" fmla="*/ 316 h 685"/>
                  <a:gd name="T4" fmla="*/ 164 w 453"/>
                  <a:gd name="T5" fmla="*/ 327 h 685"/>
                  <a:gd name="T6" fmla="*/ 143 w 453"/>
                  <a:gd name="T7" fmla="*/ 344 h 685"/>
                  <a:gd name="T8" fmla="*/ 129 w 453"/>
                  <a:gd name="T9" fmla="*/ 366 h 685"/>
                  <a:gd name="T10" fmla="*/ 129 w 453"/>
                  <a:gd name="T11" fmla="*/ 518 h 685"/>
                  <a:gd name="T12" fmla="*/ 143 w 453"/>
                  <a:gd name="T13" fmla="*/ 541 h 685"/>
                  <a:gd name="T14" fmla="*/ 163 w 453"/>
                  <a:gd name="T15" fmla="*/ 558 h 685"/>
                  <a:gd name="T16" fmla="*/ 188 w 453"/>
                  <a:gd name="T17" fmla="*/ 569 h 685"/>
                  <a:gd name="T18" fmla="*/ 215 w 453"/>
                  <a:gd name="T19" fmla="*/ 572 h 685"/>
                  <a:gd name="T20" fmla="*/ 243 w 453"/>
                  <a:gd name="T21" fmla="*/ 569 h 685"/>
                  <a:gd name="T22" fmla="*/ 267 w 453"/>
                  <a:gd name="T23" fmla="*/ 559 h 685"/>
                  <a:gd name="T24" fmla="*/ 288 w 453"/>
                  <a:gd name="T25" fmla="*/ 545 h 685"/>
                  <a:gd name="T26" fmla="*/ 303 w 453"/>
                  <a:gd name="T27" fmla="*/ 525 h 685"/>
                  <a:gd name="T28" fmla="*/ 316 w 453"/>
                  <a:gd name="T29" fmla="*/ 501 h 685"/>
                  <a:gd name="T30" fmla="*/ 323 w 453"/>
                  <a:gd name="T31" fmla="*/ 473 h 685"/>
                  <a:gd name="T32" fmla="*/ 326 w 453"/>
                  <a:gd name="T33" fmla="*/ 443 h 685"/>
                  <a:gd name="T34" fmla="*/ 323 w 453"/>
                  <a:gd name="T35" fmla="*/ 412 h 685"/>
                  <a:gd name="T36" fmla="*/ 316 w 453"/>
                  <a:gd name="T37" fmla="*/ 384 h 685"/>
                  <a:gd name="T38" fmla="*/ 303 w 453"/>
                  <a:gd name="T39" fmla="*/ 360 h 685"/>
                  <a:gd name="T40" fmla="*/ 288 w 453"/>
                  <a:gd name="T41" fmla="*/ 340 h 685"/>
                  <a:gd name="T42" fmla="*/ 267 w 453"/>
                  <a:gd name="T43" fmla="*/ 325 h 685"/>
                  <a:gd name="T44" fmla="*/ 243 w 453"/>
                  <a:gd name="T45" fmla="*/ 315 h 685"/>
                  <a:gd name="T46" fmla="*/ 215 w 453"/>
                  <a:gd name="T47" fmla="*/ 312 h 685"/>
                  <a:gd name="T48" fmla="*/ 0 w 453"/>
                  <a:gd name="T49" fmla="*/ 0 h 685"/>
                  <a:gd name="T50" fmla="*/ 129 w 453"/>
                  <a:gd name="T51" fmla="*/ 0 h 685"/>
                  <a:gd name="T52" fmla="*/ 129 w 453"/>
                  <a:gd name="T53" fmla="*/ 248 h 685"/>
                  <a:gd name="T54" fmla="*/ 149 w 453"/>
                  <a:gd name="T55" fmla="*/ 231 h 685"/>
                  <a:gd name="T56" fmla="*/ 176 w 453"/>
                  <a:gd name="T57" fmla="*/ 214 h 685"/>
                  <a:gd name="T58" fmla="*/ 208 w 453"/>
                  <a:gd name="T59" fmla="*/ 205 h 685"/>
                  <a:gd name="T60" fmla="*/ 244 w 453"/>
                  <a:gd name="T61" fmla="*/ 200 h 685"/>
                  <a:gd name="T62" fmla="*/ 282 w 453"/>
                  <a:gd name="T63" fmla="*/ 203 h 685"/>
                  <a:gd name="T64" fmla="*/ 317 w 453"/>
                  <a:gd name="T65" fmla="*/ 213 h 685"/>
                  <a:gd name="T66" fmla="*/ 348 w 453"/>
                  <a:gd name="T67" fmla="*/ 227 h 685"/>
                  <a:gd name="T68" fmla="*/ 376 w 453"/>
                  <a:gd name="T69" fmla="*/ 247 h 685"/>
                  <a:gd name="T70" fmla="*/ 398 w 453"/>
                  <a:gd name="T71" fmla="*/ 271 h 685"/>
                  <a:gd name="T72" fmla="*/ 418 w 453"/>
                  <a:gd name="T73" fmla="*/ 301 h 685"/>
                  <a:gd name="T74" fmla="*/ 434 w 453"/>
                  <a:gd name="T75" fmla="*/ 332 h 685"/>
                  <a:gd name="T76" fmla="*/ 445 w 453"/>
                  <a:gd name="T77" fmla="*/ 367 h 685"/>
                  <a:gd name="T78" fmla="*/ 450 w 453"/>
                  <a:gd name="T79" fmla="*/ 404 h 685"/>
                  <a:gd name="T80" fmla="*/ 453 w 453"/>
                  <a:gd name="T81" fmla="*/ 443 h 685"/>
                  <a:gd name="T82" fmla="*/ 450 w 453"/>
                  <a:gd name="T83" fmla="*/ 481 h 685"/>
                  <a:gd name="T84" fmla="*/ 445 w 453"/>
                  <a:gd name="T85" fmla="*/ 518 h 685"/>
                  <a:gd name="T86" fmla="*/ 434 w 453"/>
                  <a:gd name="T87" fmla="*/ 553 h 685"/>
                  <a:gd name="T88" fmla="*/ 418 w 453"/>
                  <a:gd name="T89" fmla="*/ 584 h 685"/>
                  <a:gd name="T90" fmla="*/ 398 w 453"/>
                  <a:gd name="T91" fmla="*/ 613 h 685"/>
                  <a:gd name="T92" fmla="*/ 376 w 453"/>
                  <a:gd name="T93" fmla="*/ 638 h 685"/>
                  <a:gd name="T94" fmla="*/ 348 w 453"/>
                  <a:gd name="T95" fmla="*/ 657 h 685"/>
                  <a:gd name="T96" fmla="*/ 317 w 453"/>
                  <a:gd name="T97" fmla="*/ 672 h 685"/>
                  <a:gd name="T98" fmla="*/ 282 w 453"/>
                  <a:gd name="T99" fmla="*/ 681 h 685"/>
                  <a:gd name="T100" fmla="*/ 244 w 453"/>
                  <a:gd name="T101" fmla="*/ 685 h 685"/>
                  <a:gd name="T102" fmla="*/ 208 w 453"/>
                  <a:gd name="T103" fmla="*/ 681 h 685"/>
                  <a:gd name="T104" fmla="*/ 176 w 453"/>
                  <a:gd name="T105" fmla="*/ 669 h 685"/>
                  <a:gd name="T106" fmla="*/ 149 w 453"/>
                  <a:gd name="T107" fmla="*/ 654 h 685"/>
                  <a:gd name="T108" fmla="*/ 129 w 453"/>
                  <a:gd name="T109" fmla="*/ 635 h 685"/>
                  <a:gd name="T110" fmla="*/ 129 w 453"/>
                  <a:gd name="T111" fmla="*/ 673 h 685"/>
                  <a:gd name="T112" fmla="*/ 0 w 453"/>
                  <a:gd name="T113" fmla="*/ 673 h 685"/>
                  <a:gd name="T114" fmla="*/ 0 w 453"/>
                  <a:gd name="T115"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85">
                    <a:moveTo>
                      <a:pt x="215" y="312"/>
                    </a:moveTo>
                    <a:lnTo>
                      <a:pt x="188" y="316"/>
                    </a:lnTo>
                    <a:lnTo>
                      <a:pt x="164" y="327"/>
                    </a:lnTo>
                    <a:lnTo>
                      <a:pt x="143" y="344"/>
                    </a:lnTo>
                    <a:lnTo>
                      <a:pt x="129" y="366"/>
                    </a:lnTo>
                    <a:lnTo>
                      <a:pt x="129" y="518"/>
                    </a:lnTo>
                    <a:lnTo>
                      <a:pt x="143" y="541"/>
                    </a:lnTo>
                    <a:lnTo>
                      <a:pt x="163" y="558"/>
                    </a:lnTo>
                    <a:lnTo>
                      <a:pt x="188" y="569"/>
                    </a:lnTo>
                    <a:lnTo>
                      <a:pt x="215" y="572"/>
                    </a:lnTo>
                    <a:lnTo>
                      <a:pt x="243" y="569"/>
                    </a:lnTo>
                    <a:lnTo>
                      <a:pt x="267" y="559"/>
                    </a:lnTo>
                    <a:lnTo>
                      <a:pt x="288" y="545"/>
                    </a:lnTo>
                    <a:lnTo>
                      <a:pt x="303" y="525"/>
                    </a:lnTo>
                    <a:lnTo>
                      <a:pt x="316" y="501"/>
                    </a:lnTo>
                    <a:lnTo>
                      <a:pt x="323" y="473"/>
                    </a:lnTo>
                    <a:lnTo>
                      <a:pt x="326" y="443"/>
                    </a:lnTo>
                    <a:lnTo>
                      <a:pt x="323" y="412"/>
                    </a:lnTo>
                    <a:lnTo>
                      <a:pt x="316" y="384"/>
                    </a:lnTo>
                    <a:lnTo>
                      <a:pt x="303" y="360"/>
                    </a:lnTo>
                    <a:lnTo>
                      <a:pt x="288" y="340"/>
                    </a:lnTo>
                    <a:lnTo>
                      <a:pt x="267" y="325"/>
                    </a:lnTo>
                    <a:lnTo>
                      <a:pt x="243" y="315"/>
                    </a:lnTo>
                    <a:lnTo>
                      <a:pt x="215" y="312"/>
                    </a:lnTo>
                    <a:close/>
                    <a:moveTo>
                      <a:pt x="0" y="0"/>
                    </a:moveTo>
                    <a:lnTo>
                      <a:pt x="129" y="0"/>
                    </a:lnTo>
                    <a:lnTo>
                      <a:pt x="129" y="248"/>
                    </a:lnTo>
                    <a:lnTo>
                      <a:pt x="149" y="231"/>
                    </a:lnTo>
                    <a:lnTo>
                      <a:pt x="176" y="214"/>
                    </a:lnTo>
                    <a:lnTo>
                      <a:pt x="208" y="205"/>
                    </a:lnTo>
                    <a:lnTo>
                      <a:pt x="244" y="200"/>
                    </a:lnTo>
                    <a:lnTo>
                      <a:pt x="282" y="203"/>
                    </a:lnTo>
                    <a:lnTo>
                      <a:pt x="317" y="213"/>
                    </a:lnTo>
                    <a:lnTo>
                      <a:pt x="348" y="227"/>
                    </a:lnTo>
                    <a:lnTo>
                      <a:pt x="376" y="247"/>
                    </a:lnTo>
                    <a:lnTo>
                      <a:pt x="398" y="271"/>
                    </a:lnTo>
                    <a:lnTo>
                      <a:pt x="418" y="301"/>
                    </a:lnTo>
                    <a:lnTo>
                      <a:pt x="434" y="332"/>
                    </a:lnTo>
                    <a:lnTo>
                      <a:pt x="445" y="367"/>
                    </a:lnTo>
                    <a:lnTo>
                      <a:pt x="450" y="404"/>
                    </a:lnTo>
                    <a:lnTo>
                      <a:pt x="453" y="443"/>
                    </a:lnTo>
                    <a:lnTo>
                      <a:pt x="450" y="481"/>
                    </a:lnTo>
                    <a:lnTo>
                      <a:pt x="445" y="518"/>
                    </a:lnTo>
                    <a:lnTo>
                      <a:pt x="434" y="553"/>
                    </a:lnTo>
                    <a:lnTo>
                      <a:pt x="418" y="584"/>
                    </a:lnTo>
                    <a:lnTo>
                      <a:pt x="398" y="613"/>
                    </a:lnTo>
                    <a:lnTo>
                      <a:pt x="376" y="638"/>
                    </a:lnTo>
                    <a:lnTo>
                      <a:pt x="348" y="657"/>
                    </a:lnTo>
                    <a:lnTo>
                      <a:pt x="317" y="672"/>
                    </a:lnTo>
                    <a:lnTo>
                      <a:pt x="282" y="681"/>
                    </a:lnTo>
                    <a:lnTo>
                      <a:pt x="244" y="685"/>
                    </a:lnTo>
                    <a:lnTo>
                      <a:pt x="208" y="681"/>
                    </a:lnTo>
                    <a:lnTo>
                      <a:pt x="176" y="669"/>
                    </a:lnTo>
                    <a:lnTo>
                      <a:pt x="149" y="654"/>
                    </a:lnTo>
                    <a:lnTo>
                      <a:pt x="129" y="635"/>
                    </a:lnTo>
                    <a:lnTo>
                      <a:pt x="129" y="673"/>
                    </a:lnTo>
                    <a:lnTo>
                      <a:pt x="0" y="6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2" name="Freeform 40"/>
              <p:cNvSpPr>
                <a:spLocks noEditPoints="1"/>
              </p:cNvSpPr>
              <p:nvPr/>
            </p:nvSpPr>
            <p:spPr bwMode="auto">
              <a:xfrm>
                <a:off x="2054226" y="4591050"/>
                <a:ext cx="238125" cy="255588"/>
              </a:xfrm>
              <a:custGeom>
                <a:avLst/>
                <a:gdLst>
                  <a:gd name="T0" fmla="*/ 199 w 450"/>
                  <a:gd name="T1" fmla="*/ 111 h 484"/>
                  <a:gd name="T2" fmla="*/ 160 w 450"/>
                  <a:gd name="T3" fmla="*/ 137 h 484"/>
                  <a:gd name="T4" fmla="*/ 135 w 450"/>
                  <a:gd name="T5" fmla="*/ 182 h 484"/>
                  <a:gd name="T6" fmla="*/ 127 w 450"/>
                  <a:gd name="T7" fmla="*/ 243 h 484"/>
                  <a:gd name="T8" fmla="*/ 135 w 450"/>
                  <a:gd name="T9" fmla="*/ 302 h 484"/>
                  <a:gd name="T10" fmla="*/ 160 w 450"/>
                  <a:gd name="T11" fmla="*/ 347 h 484"/>
                  <a:gd name="T12" fmla="*/ 199 w 450"/>
                  <a:gd name="T13" fmla="*/ 371 h 484"/>
                  <a:gd name="T14" fmla="*/ 251 w 450"/>
                  <a:gd name="T15" fmla="*/ 371 h 484"/>
                  <a:gd name="T16" fmla="*/ 291 w 450"/>
                  <a:gd name="T17" fmla="*/ 347 h 484"/>
                  <a:gd name="T18" fmla="*/ 316 w 450"/>
                  <a:gd name="T19" fmla="*/ 302 h 484"/>
                  <a:gd name="T20" fmla="*/ 324 w 450"/>
                  <a:gd name="T21" fmla="*/ 243 h 484"/>
                  <a:gd name="T22" fmla="*/ 316 w 450"/>
                  <a:gd name="T23" fmla="*/ 182 h 484"/>
                  <a:gd name="T24" fmla="*/ 291 w 450"/>
                  <a:gd name="T25" fmla="*/ 137 h 484"/>
                  <a:gd name="T26" fmla="*/ 251 w 450"/>
                  <a:gd name="T27" fmla="*/ 111 h 484"/>
                  <a:gd name="T28" fmla="*/ 225 w 450"/>
                  <a:gd name="T29" fmla="*/ 0 h 484"/>
                  <a:gd name="T30" fmla="*/ 307 w 450"/>
                  <a:gd name="T31" fmla="*/ 14 h 484"/>
                  <a:gd name="T32" fmla="*/ 375 w 450"/>
                  <a:gd name="T33" fmla="*/ 53 h 484"/>
                  <a:gd name="T34" fmla="*/ 422 w 450"/>
                  <a:gd name="T35" fmla="*/ 116 h 484"/>
                  <a:gd name="T36" fmla="*/ 448 w 450"/>
                  <a:gd name="T37" fmla="*/ 196 h 484"/>
                  <a:gd name="T38" fmla="*/ 448 w 450"/>
                  <a:gd name="T39" fmla="*/ 288 h 484"/>
                  <a:gd name="T40" fmla="*/ 422 w 450"/>
                  <a:gd name="T41" fmla="*/ 368 h 484"/>
                  <a:gd name="T42" fmla="*/ 375 w 450"/>
                  <a:gd name="T43" fmla="*/ 429 h 484"/>
                  <a:gd name="T44" fmla="*/ 307 w 450"/>
                  <a:gd name="T45" fmla="*/ 470 h 484"/>
                  <a:gd name="T46" fmla="*/ 225 w 450"/>
                  <a:gd name="T47" fmla="*/ 484 h 484"/>
                  <a:gd name="T48" fmla="*/ 143 w 450"/>
                  <a:gd name="T49" fmla="*/ 470 h 484"/>
                  <a:gd name="T50" fmla="*/ 76 w 450"/>
                  <a:gd name="T51" fmla="*/ 429 h 484"/>
                  <a:gd name="T52" fmla="*/ 28 w 450"/>
                  <a:gd name="T53" fmla="*/ 368 h 484"/>
                  <a:gd name="T54" fmla="*/ 3 w 450"/>
                  <a:gd name="T55" fmla="*/ 288 h 484"/>
                  <a:gd name="T56" fmla="*/ 3 w 450"/>
                  <a:gd name="T57" fmla="*/ 196 h 484"/>
                  <a:gd name="T58" fmla="*/ 28 w 450"/>
                  <a:gd name="T59" fmla="*/ 116 h 484"/>
                  <a:gd name="T60" fmla="*/ 76 w 450"/>
                  <a:gd name="T61" fmla="*/ 53 h 484"/>
                  <a:gd name="T62" fmla="*/ 143 w 450"/>
                  <a:gd name="T63" fmla="*/ 14 h 484"/>
                  <a:gd name="T64" fmla="*/ 225 w 450"/>
                  <a:gd name="T6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0" h="484">
                    <a:moveTo>
                      <a:pt x="225" y="109"/>
                    </a:moveTo>
                    <a:lnTo>
                      <a:pt x="199" y="111"/>
                    </a:lnTo>
                    <a:lnTo>
                      <a:pt x="178" y="121"/>
                    </a:lnTo>
                    <a:lnTo>
                      <a:pt x="160" y="137"/>
                    </a:lnTo>
                    <a:lnTo>
                      <a:pt x="145" y="157"/>
                    </a:lnTo>
                    <a:lnTo>
                      <a:pt x="135" y="182"/>
                    </a:lnTo>
                    <a:lnTo>
                      <a:pt x="128" y="210"/>
                    </a:lnTo>
                    <a:lnTo>
                      <a:pt x="127" y="243"/>
                    </a:lnTo>
                    <a:lnTo>
                      <a:pt x="128" y="274"/>
                    </a:lnTo>
                    <a:lnTo>
                      <a:pt x="135" y="302"/>
                    </a:lnTo>
                    <a:lnTo>
                      <a:pt x="145" y="326"/>
                    </a:lnTo>
                    <a:lnTo>
                      <a:pt x="160" y="347"/>
                    </a:lnTo>
                    <a:lnTo>
                      <a:pt x="178" y="361"/>
                    </a:lnTo>
                    <a:lnTo>
                      <a:pt x="199" y="371"/>
                    </a:lnTo>
                    <a:lnTo>
                      <a:pt x="225" y="375"/>
                    </a:lnTo>
                    <a:lnTo>
                      <a:pt x="251" y="371"/>
                    </a:lnTo>
                    <a:lnTo>
                      <a:pt x="272" y="361"/>
                    </a:lnTo>
                    <a:lnTo>
                      <a:pt x="291" y="347"/>
                    </a:lnTo>
                    <a:lnTo>
                      <a:pt x="306" y="326"/>
                    </a:lnTo>
                    <a:lnTo>
                      <a:pt x="316" y="302"/>
                    </a:lnTo>
                    <a:lnTo>
                      <a:pt x="321" y="274"/>
                    </a:lnTo>
                    <a:lnTo>
                      <a:pt x="324" y="243"/>
                    </a:lnTo>
                    <a:lnTo>
                      <a:pt x="321" y="210"/>
                    </a:lnTo>
                    <a:lnTo>
                      <a:pt x="316" y="182"/>
                    </a:lnTo>
                    <a:lnTo>
                      <a:pt x="306" y="157"/>
                    </a:lnTo>
                    <a:lnTo>
                      <a:pt x="291" y="137"/>
                    </a:lnTo>
                    <a:lnTo>
                      <a:pt x="272" y="121"/>
                    </a:lnTo>
                    <a:lnTo>
                      <a:pt x="251" y="111"/>
                    </a:lnTo>
                    <a:lnTo>
                      <a:pt x="225" y="109"/>
                    </a:lnTo>
                    <a:close/>
                    <a:moveTo>
                      <a:pt x="225" y="0"/>
                    </a:moveTo>
                    <a:lnTo>
                      <a:pt x="268" y="3"/>
                    </a:lnTo>
                    <a:lnTo>
                      <a:pt x="307" y="14"/>
                    </a:lnTo>
                    <a:lnTo>
                      <a:pt x="344" y="31"/>
                    </a:lnTo>
                    <a:lnTo>
                      <a:pt x="375" y="53"/>
                    </a:lnTo>
                    <a:lnTo>
                      <a:pt x="401" y="82"/>
                    </a:lnTo>
                    <a:lnTo>
                      <a:pt x="422" y="116"/>
                    </a:lnTo>
                    <a:lnTo>
                      <a:pt x="438" y="154"/>
                    </a:lnTo>
                    <a:lnTo>
                      <a:pt x="448" y="196"/>
                    </a:lnTo>
                    <a:lnTo>
                      <a:pt x="450" y="243"/>
                    </a:lnTo>
                    <a:lnTo>
                      <a:pt x="448" y="288"/>
                    </a:lnTo>
                    <a:lnTo>
                      <a:pt x="438" y="330"/>
                    </a:lnTo>
                    <a:lnTo>
                      <a:pt x="422" y="368"/>
                    </a:lnTo>
                    <a:lnTo>
                      <a:pt x="401" y="401"/>
                    </a:lnTo>
                    <a:lnTo>
                      <a:pt x="375" y="429"/>
                    </a:lnTo>
                    <a:lnTo>
                      <a:pt x="344" y="453"/>
                    </a:lnTo>
                    <a:lnTo>
                      <a:pt x="307" y="470"/>
                    </a:lnTo>
                    <a:lnTo>
                      <a:pt x="268" y="480"/>
                    </a:lnTo>
                    <a:lnTo>
                      <a:pt x="225" y="484"/>
                    </a:lnTo>
                    <a:lnTo>
                      <a:pt x="183" y="480"/>
                    </a:lnTo>
                    <a:lnTo>
                      <a:pt x="143" y="470"/>
                    </a:lnTo>
                    <a:lnTo>
                      <a:pt x="107" y="453"/>
                    </a:lnTo>
                    <a:lnTo>
                      <a:pt x="76" y="429"/>
                    </a:lnTo>
                    <a:lnTo>
                      <a:pt x="49" y="401"/>
                    </a:lnTo>
                    <a:lnTo>
                      <a:pt x="28" y="368"/>
                    </a:lnTo>
                    <a:lnTo>
                      <a:pt x="13" y="330"/>
                    </a:lnTo>
                    <a:lnTo>
                      <a:pt x="3" y="288"/>
                    </a:lnTo>
                    <a:lnTo>
                      <a:pt x="0" y="243"/>
                    </a:lnTo>
                    <a:lnTo>
                      <a:pt x="3" y="196"/>
                    </a:lnTo>
                    <a:lnTo>
                      <a:pt x="13" y="154"/>
                    </a:lnTo>
                    <a:lnTo>
                      <a:pt x="28" y="116"/>
                    </a:lnTo>
                    <a:lnTo>
                      <a:pt x="49" y="82"/>
                    </a:lnTo>
                    <a:lnTo>
                      <a:pt x="76" y="53"/>
                    </a:lnTo>
                    <a:lnTo>
                      <a:pt x="107" y="31"/>
                    </a:lnTo>
                    <a:lnTo>
                      <a:pt x="143" y="14"/>
                    </a:lnTo>
                    <a:lnTo>
                      <a:pt x="183" y="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3" name="Freeform 41"/>
              <p:cNvSpPr>
                <a:spLocks/>
              </p:cNvSpPr>
              <p:nvPr/>
            </p:nvSpPr>
            <p:spPr bwMode="auto">
              <a:xfrm>
                <a:off x="2282826" y="4595813"/>
                <a:ext cx="250825" cy="246063"/>
              </a:xfrm>
              <a:custGeom>
                <a:avLst/>
                <a:gdLst>
                  <a:gd name="T0" fmla="*/ 9 w 474"/>
                  <a:gd name="T1" fmla="*/ 0 h 465"/>
                  <a:gd name="T2" fmla="*/ 150 w 474"/>
                  <a:gd name="T3" fmla="*/ 0 h 465"/>
                  <a:gd name="T4" fmla="*/ 238 w 474"/>
                  <a:gd name="T5" fmla="*/ 132 h 465"/>
                  <a:gd name="T6" fmla="*/ 330 w 474"/>
                  <a:gd name="T7" fmla="*/ 0 h 465"/>
                  <a:gd name="T8" fmla="*/ 463 w 474"/>
                  <a:gd name="T9" fmla="*/ 0 h 465"/>
                  <a:gd name="T10" fmla="*/ 306 w 474"/>
                  <a:gd name="T11" fmla="*/ 225 h 465"/>
                  <a:gd name="T12" fmla="*/ 474 w 474"/>
                  <a:gd name="T13" fmla="*/ 465 h 465"/>
                  <a:gd name="T14" fmla="*/ 332 w 474"/>
                  <a:gd name="T15" fmla="*/ 465 h 465"/>
                  <a:gd name="T16" fmla="*/ 234 w 474"/>
                  <a:gd name="T17" fmla="*/ 319 h 465"/>
                  <a:gd name="T18" fmla="*/ 133 w 474"/>
                  <a:gd name="T19" fmla="*/ 465 h 465"/>
                  <a:gd name="T20" fmla="*/ 0 w 474"/>
                  <a:gd name="T21" fmla="*/ 465 h 465"/>
                  <a:gd name="T22" fmla="*/ 166 w 474"/>
                  <a:gd name="T23" fmla="*/ 228 h 465"/>
                  <a:gd name="T24" fmla="*/ 9 w 474"/>
                  <a:gd name="T25"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65">
                    <a:moveTo>
                      <a:pt x="9" y="0"/>
                    </a:moveTo>
                    <a:lnTo>
                      <a:pt x="150" y="0"/>
                    </a:lnTo>
                    <a:lnTo>
                      <a:pt x="238" y="132"/>
                    </a:lnTo>
                    <a:lnTo>
                      <a:pt x="330" y="0"/>
                    </a:lnTo>
                    <a:lnTo>
                      <a:pt x="463" y="0"/>
                    </a:lnTo>
                    <a:lnTo>
                      <a:pt x="306" y="225"/>
                    </a:lnTo>
                    <a:lnTo>
                      <a:pt x="474" y="465"/>
                    </a:lnTo>
                    <a:lnTo>
                      <a:pt x="332" y="465"/>
                    </a:lnTo>
                    <a:lnTo>
                      <a:pt x="234" y="319"/>
                    </a:lnTo>
                    <a:lnTo>
                      <a:pt x="133" y="465"/>
                    </a:lnTo>
                    <a:lnTo>
                      <a:pt x="0" y="465"/>
                    </a:lnTo>
                    <a:lnTo>
                      <a:pt x="166" y="228"/>
                    </a:lnTo>
                    <a:lnTo>
                      <a:pt x="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4" name="Freeform 42"/>
              <p:cNvSpPr>
                <a:spLocks/>
              </p:cNvSpPr>
              <p:nvPr/>
            </p:nvSpPr>
            <p:spPr bwMode="auto">
              <a:xfrm>
                <a:off x="93663" y="4387850"/>
                <a:ext cx="298450" cy="214313"/>
              </a:xfrm>
              <a:custGeom>
                <a:avLst/>
                <a:gdLst>
                  <a:gd name="T0" fmla="*/ 332 w 564"/>
                  <a:gd name="T1" fmla="*/ 0 h 403"/>
                  <a:gd name="T2" fmla="*/ 564 w 564"/>
                  <a:gd name="T3" fmla="*/ 195 h 403"/>
                  <a:gd name="T4" fmla="*/ 230 w 564"/>
                  <a:gd name="T5" fmla="*/ 403 h 403"/>
                  <a:gd name="T6" fmla="*/ 0 w 564"/>
                  <a:gd name="T7" fmla="*/ 216 h 403"/>
                  <a:gd name="T8" fmla="*/ 0 w 564"/>
                  <a:gd name="T9" fmla="*/ 216 h 403"/>
                  <a:gd name="T10" fmla="*/ 332 w 564"/>
                  <a:gd name="T11" fmla="*/ 0 h 403"/>
                </a:gdLst>
                <a:ahLst/>
                <a:cxnLst>
                  <a:cxn ang="0">
                    <a:pos x="T0" y="T1"/>
                  </a:cxn>
                  <a:cxn ang="0">
                    <a:pos x="T2" y="T3"/>
                  </a:cxn>
                  <a:cxn ang="0">
                    <a:pos x="T4" y="T5"/>
                  </a:cxn>
                  <a:cxn ang="0">
                    <a:pos x="T6" y="T7"/>
                  </a:cxn>
                  <a:cxn ang="0">
                    <a:pos x="T8" y="T9"/>
                  </a:cxn>
                  <a:cxn ang="0">
                    <a:pos x="T10" y="T11"/>
                  </a:cxn>
                </a:cxnLst>
                <a:rect l="0" t="0" r="r" b="b"/>
                <a:pathLst>
                  <a:path w="564" h="403">
                    <a:moveTo>
                      <a:pt x="332" y="0"/>
                    </a:moveTo>
                    <a:lnTo>
                      <a:pt x="564" y="195"/>
                    </a:lnTo>
                    <a:lnTo>
                      <a:pt x="230" y="403"/>
                    </a:lnTo>
                    <a:lnTo>
                      <a:pt x="0" y="216"/>
                    </a:lnTo>
                    <a:lnTo>
                      <a:pt x="0" y="216"/>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6" name="Freeform 43"/>
              <p:cNvSpPr>
                <a:spLocks/>
              </p:cNvSpPr>
              <p:nvPr/>
            </p:nvSpPr>
            <p:spPr bwMode="auto">
              <a:xfrm>
                <a:off x="93663" y="4602163"/>
                <a:ext cx="298450" cy="212725"/>
              </a:xfrm>
              <a:custGeom>
                <a:avLst/>
                <a:gdLst>
                  <a:gd name="T0" fmla="*/ 230 w 564"/>
                  <a:gd name="T1" fmla="*/ 0 h 402"/>
                  <a:gd name="T2" fmla="*/ 564 w 564"/>
                  <a:gd name="T3" fmla="*/ 207 h 402"/>
                  <a:gd name="T4" fmla="*/ 332 w 564"/>
                  <a:gd name="T5" fmla="*/ 402 h 402"/>
                  <a:gd name="T6" fmla="*/ 0 w 564"/>
                  <a:gd name="T7" fmla="*/ 182 h 402"/>
                  <a:gd name="T8" fmla="*/ 0 w 564"/>
                  <a:gd name="T9" fmla="*/ 182 h 402"/>
                  <a:gd name="T10" fmla="*/ 230 w 564"/>
                  <a:gd name="T11" fmla="*/ 0 h 402"/>
                </a:gdLst>
                <a:ahLst/>
                <a:cxnLst>
                  <a:cxn ang="0">
                    <a:pos x="T0" y="T1"/>
                  </a:cxn>
                  <a:cxn ang="0">
                    <a:pos x="T2" y="T3"/>
                  </a:cxn>
                  <a:cxn ang="0">
                    <a:pos x="T4" y="T5"/>
                  </a:cxn>
                  <a:cxn ang="0">
                    <a:pos x="T6" y="T7"/>
                  </a:cxn>
                  <a:cxn ang="0">
                    <a:pos x="T8" y="T9"/>
                  </a:cxn>
                  <a:cxn ang="0">
                    <a:pos x="T10" y="T11"/>
                  </a:cxn>
                </a:cxnLst>
                <a:rect l="0" t="0" r="r" b="b"/>
                <a:pathLst>
                  <a:path w="564" h="402">
                    <a:moveTo>
                      <a:pt x="230" y="0"/>
                    </a:moveTo>
                    <a:lnTo>
                      <a:pt x="564" y="207"/>
                    </a:lnTo>
                    <a:lnTo>
                      <a:pt x="332" y="402"/>
                    </a:lnTo>
                    <a:lnTo>
                      <a:pt x="0" y="182"/>
                    </a:lnTo>
                    <a:lnTo>
                      <a:pt x="0" y="182"/>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7" name="Freeform 44"/>
              <p:cNvSpPr>
                <a:spLocks/>
              </p:cNvSpPr>
              <p:nvPr/>
            </p:nvSpPr>
            <p:spPr bwMode="auto">
              <a:xfrm>
                <a:off x="392113" y="4602163"/>
                <a:ext cx="298450" cy="212725"/>
              </a:xfrm>
              <a:custGeom>
                <a:avLst/>
                <a:gdLst>
                  <a:gd name="T0" fmla="*/ 333 w 563"/>
                  <a:gd name="T1" fmla="*/ 0 h 402"/>
                  <a:gd name="T2" fmla="*/ 563 w 563"/>
                  <a:gd name="T3" fmla="*/ 185 h 402"/>
                  <a:gd name="T4" fmla="*/ 232 w 563"/>
                  <a:gd name="T5" fmla="*/ 402 h 402"/>
                  <a:gd name="T6" fmla="*/ 0 w 563"/>
                  <a:gd name="T7" fmla="*/ 207 h 402"/>
                  <a:gd name="T8" fmla="*/ 333 w 563"/>
                  <a:gd name="T9" fmla="*/ 0 h 402"/>
                </a:gdLst>
                <a:ahLst/>
                <a:cxnLst>
                  <a:cxn ang="0">
                    <a:pos x="T0" y="T1"/>
                  </a:cxn>
                  <a:cxn ang="0">
                    <a:pos x="T2" y="T3"/>
                  </a:cxn>
                  <a:cxn ang="0">
                    <a:pos x="T4" y="T5"/>
                  </a:cxn>
                  <a:cxn ang="0">
                    <a:pos x="T6" y="T7"/>
                  </a:cxn>
                  <a:cxn ang="0">
                    <a:pos x="T8" y="T9"/>
                  </a:cxn>
                </a:cxnLst>
                <a:rect l="0" t="0" r="r" b="b"/>
                <a:pathLst>
                  <a:path w="563" h="402">
                    <a:moveTo>
                      <a:pt x="333" y="0"/>
                    </a:moveTo>
                    <a:lnTo>
                      <a:pt x="563" y="185"/>
                    </a:lnTo>
                    <a:lnTo>
                      <a:pt x="232" y="402"/>
                    </a:lnTo>
                    <a:lnTo>
                      <a:pt x="0" y="207"/>
                    </a:lnTo>
                    <a:lnTo>
                      <a:pt x="3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8" name="Freeform 45"/>
              <p:cNvSpPr>
                <a:spLocks/>
              </p:cNvSpPr>
              <p:nvPr/>
            </p:nvSpPr>
            <p:spPr bwMode="auto">
              <a:xfrm>
                <a:off x="392113" y="4387850"/>
                <a:ext cx="298450" cy="214313"/>
              </a:xfrm>
              <a:custGeom>
                <a:avLst/>
                <a:gdLst>
                  <a:gd name="T0" fmla="*/ 232 w 563"/>
                  <a:gd name="T1" fmla="*/ 0 h 403"/>
                  <a:gd name="T2" fmla="*/ 563 w 563"/>
                  <a:gd name="T3" fmla="*/ 218 h 403"/>
                  <a:gd name="T4" fmla="*/ 335 w 563"/>
                  <a:gd name="T5" fmla="*/ 403 h 403"/>
                  <a:gd name="T6" fmla="*/ 0 w 563"/>
                  <a:gd name="T7" fmla="*/ 195 h 403"/>
                  <a:gd name="T8" fmla="*/ 232 w 563"/>
                  <a:gd name="T9" fmla="*/ 0 h 403"/>
                </a:gdLst>
                <a:ahLst/>
                <a:cxnLst>
                  <a:cxn ang="0">
                    <a:pos x="T0" y="T1"/>
                  </a:cxn>
                  <a:cxn ang="0">
                    <a:pos x="T2" y="T3"/>
                  </a:cxn>
                  <a:cxn ang="0">
                    <a:pos x="T4" y="T5"/>
                  </a:cxn>
                  <a:cxn ang="0">
                    <a:pos x="T6" y="T7"/>
                  </a:cxn>
                  <a:cxn ang="0">
                    <a:pos x="T8" y="T9"/>
                  </a:cxn>
                </a:cxnLst>
                <a:rect l="0" t="0" r="r" b="b"/>
                <a:pathLst>
                  <a:path w="563" h="403">
                    <a:moveTo>
                      <a:pt x="232" y="0"/>
                    </a:moveTo>
                    <a:lnTo>
                      <a:pt x="563" y="218"/>
                    </a:lnTo>
                    <a:lnTo>
                      <a:pt x="335" y="403"/>
                    </a:lnTo>
                    <a:lnTo>
                      <a:pt x="0" y="195"/>
                    </a:lnTo>
                    <a:lnTo>
                      <a:pt x="2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199" name="Freeform 46"/>
              <p:cNvSpPr>
                <a:spLocks/>
              </p:cNvSpPr>
              <p:nvPr/>
            </p:nvSpPr>
            <p:spPr bwMode="auto">
              <a:xfrm>
                <a:off x="217488" y="4733925"/>
                <a:ext cx="350838" cy="212725"/>
              </a:xfrm>
              <a:custGeom>
                <a:avLst/>
                <a:gdLst>
                  <a:gd name="T0" fmla="*/ 332 w 663"/>
                  <a:gd name="T1" fmla="*/ 0 h 402"/>
                  <a:gd name="T2" fmla="*/ 565 w 663"/>
                  <a:gd name="T3" fmla="*/ 194 h 402"/>
                  <a:gd name="T4" fmla="*/ 663 w 663"/>
                  <a:gd name="T5" fmla="*/ 128 h 402"/>
                  <a:gd name="T6" fmla="*/ 663 w 663"/>
                  <a:gd name="T7" fmla="*/ 201 h 402"/>
                  <a:gd name="T8" fmla="*/ 332 w 663"/>
                  <a:gd name="T9" fmla="*/ 402 h 402"/>
                  <a:gd name="T10" fmla="*/ 0 w 663"/>
                  <a:gd name="T11" fmla="*/ 201 h 402"/>
                  <a:gd name="T12" fmla="*/ 0 w 663"/>
                  <a:gd name="T13" fmla="*/ 128 h 402"/>
                  <a:gd name="T14" fmla="*/ 99 w 663"/>
                  <a:gd name="T15" fmla="*/ 194 h 402"/>
                  <a:gd name="T16" fmla="*/ 332 w 66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402">
                    <a:moveTo>
                      <a:pt x="332" y="0"/>
                    </a:moveTo>
                    <a:lnTo>
                      <a:pt x="565" y="194"/>
                    </a:lnTo>
                    <a:lnTo>
                      <a:pt x="663" y="128"/>
                    </a:lnTo>
                    <a:lnTo>
                      <a:pt x="663" y="201"/>
                    </a:lnTo>
                    <a:lnTo>
                      <a:pt x="332" y="402"/>
                    </a:lnTo>
                    <a:lnTo>
                      <a:pt x="0" y="201"/>
                    </a:lnTo>
                    <a:lnTo>
                      <a:pt x="0" y="128"/>
                    </a:lnTo>
                    <a:lnTo>
                      <a:pt x="99" y="194"/>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465" name="Group 1464"/>
          <p:cNvGrpSpPr/>
          <p:nvPr/>
        </p:nvGrpSpPr>
        <p:grpSpPr>
          <a:xfrm>
            <a:off x="3074824" y="3467868"/>
            <a:ext cx="274320" cy="375784"/>
            <a:chOff x="3074824" y="3467868"/>
            <a:chExt cx="274320" cy="375784"/>
          </a:xfrm>
        </p:grpSpPr>
        <p:grpSp>
          <p:nvGrpSpPr>
            <p:cNvPr id="1583" name="Group 1582"/>
            <p:cNvGrpSpPr/>
            <p:nvPr/>
          </p:nvGrpSpPr>
          <p:grpSpPr>
            <a:xfrm flipH="1">
              <a:off x="3157128" y="3666495"/>
              <a:ext cx="115499" cy="177157"/>
              <a:chOff x="8805681" y="1609849"/>
              <a:chExt cx="609598" cy="935036"/>
            </a:xfrm>
            <a:solidFill>
              <a:srgbClr val="FFC000"/>
            </a:solidFill>
          </p:grpSpPr>
          <p:sp>
            <p:nvSpPr>
              <p:cNvPr id="1584"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85"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538" name="Group 1537"/>
            <p:cNvGrpSpPr>
              <a:grpSpLocks noChangeAspect="1"/>
            </p:cNvGrpSpPr>
            <p:nvPr/>
          </p:nvGrpSpPr>
          <p:grpSpPr>
            <a:xfrm>
              <a:off x="3074824" y="3467868"/>
              <a:ext cx="274320" cy="151939"/>
              <a:chOff x="188913" y="3644901"/>
              <a:chExt cx="2519363" cy="1395413"/>
            </a:xfrm>
          </p:grpSpPr>
          <p:sp>
            <p:nvSpPr>
              <p:cNvPr id="1536" name="Freeform 51"/>
              <p:cNvSpPr>
                <a:spLocks noEditPoints="1"/>
              </p:cNvSpPr>
              <p:nvPr/>
            </p:nvSpPr>
            <p:spPr bwMode="auto">
              <a:xfrm>
                <a:off x="188913" y="3644901"/>
                <a:ext cx="1843088" cy="1395413"/>
              </a:xfrm>
              <a:custGeom>
                <a:avLst/>
                <a:gdLst>
                  <a:gd name="T0" fmla="*/ 2358 w 3482"/>
                  <a:gd name="T1" fmla="*/ 1187 h 2635"/>
                  <a:gd name="T2" fmla="*/ 2144 w 3482"/>
                  <a:gd name="T3" fmla="*/ 1336 h 2635"/>
                  <a:gd name="T4" fmla="*/ 2021 w 3482"/>
                  <a:gd name="T5" fmla="*/ 1570 h 2635"/>
                  <a:gd name="T6" fmla="*/ 2021 w 3482"/>
                  <a:gd name="T7" fmla="*/ 1842 h 2635"/>
                  <a:gd name="T8" fmla="*/ 2144 w 3482"/>
                  <a:gd name="T9" fmla="*/ 2076 h 2635"/>
                  <a:gd name="T10" fmla="*/ 2358 w 3482"/>
                  <a:gd name="T11" fmla="*/ 2225 h 2635"/>
                  <a:gd name="T12" fmla="*/ 2628 w 3482"/>
                  <a:gd name="T13" fmla="*/ 2259 h 2635"/>
                  <a:gd name="T14" fmla="*/ 2875 w 3482"/>
                  <a:gd name="T15" fmla="*/ 2163 h 2635"/>
                  <a:gd name="T16" fmla="*/ 3047 w 3482"/>
                  <a:gd name="T17" fmla="*/ 1967 h 2635"/>
                  <a:gd name="T18" fmla="*/ 3112 w 3482"/>
                  <a:gd name="T19" fmla="*/ 1706 h 2635"/>
                  <a:gd name="T20" fmla="*/ 3047 w 3482"/>
                  <a:gd name="T21" fmla="*/ 1445 h 2635"/>
                  <a:gd name="T22" fmla="*/ 2875 w 3482"/>
                  <a:gd name="T23" fmla="*/ 1249 h 2635"/>
                  <a:gd name="T24" fmla="*/ 2628 w 3482"/>
                  <a:gd name="T25" fmla="*/ 1153 h 2635"/>
                  <a:gd name="T26" fmla="*/ 788 w 3482"/>
                  <a:gd name="T27" fmla="*/ 1166 h 2635"/>
                  <a:gd name="T28" fmla="*/ 557 w 3482"/>
                  <a:gd name="T29" fmla="*/ 1290 h 2635"/>
                  <a:gd name="T30" fmla="*/ 408 w 3482"/>
                  <a:gd name="T31" fmla="*/ 1504 h 2635"/>
                  <a:gd name="T32" fmla="*/ 374 w 3482"/>
                  <a:gd name="T33" fmla="*/ 1776 h 2635"/>
                  <a:gd name="T34" fmla="*/ 470 w 3482"/>
                  <a:gd name="T35" fmla="*/ 2024 h 2635"/>
                  <a:gd name="T36" fmla="*/ 663 w 3482"/>
                  <a:gd name="T37" fmla="*/ 2198 h 2635"/>
                  <a:gd name="T38" fmla="*/ 925 w 3482"/>
                  <a:gd name="T39" fmla="*/ 2263 h 2635"/>
                  <a:gd name="T40" fmla="*/ 1185 w 3482"/>
                  <a:gd name="T41" fmla="*/ 2198 h 2635"/>
                  <a:gd name="T42" fmla="*/ 1380 w 3482"/>
                  <a:gd name="T43" fmla="*/ 2024 h 2635"/>
                  <a:gd name="T44" fmla="*/ 1474 w 3482"/>
                  <a:gd name="T45" fmla="*/ 1776 h 2635"/>
                  <a:gd name="T46" fmla="*/ 1441 w 3482"/>
                  <a:gd name="T47" fmla="*/ 1504 h 2635"/>
                  <a:gd name="T48" fmla="*/ 1292 w 3482"/>
                  <a:gd name="T49" fmla="*/ 1290 h 2635"/>
                  <a:gd name="T50" fmla="*/ 1061 w 3482"/>
                  <a:gd name="T51" fmla="*/ 1166 h 2635"/>
                  <a:gd name="T52" fmla="*/ 185 w 3482"/>
                  <a:gd name="T53" fmla="*/ 0 h 2635"/>
                  <a:gd name="T54" fmla="*/ 315 w 3482"/>
                  <a:gd name="T55" fmla="*/ 54 h 2635"/>
                  <a:gd name="T56" fmla="*/ 370 w 3482"/>
                  <a:gd name="T57" fmla="*/ 181 h 2635"/>
                  <a:gd name="T58" fmla="*/ 512 w 3482"/>
                  <a:gd name="T59" fmla="*/ 876 h 2635"/>
                  <a:gd name="T60" fmla="*/ 837 w 3482"/>
                  <a:gd name="T61" fmla="*/ 782 h 2635"/>
                  <a:gd name="T62" fmla="*/ 1179 w 3482"/>
                  <a:gd name="T63" fmla="*/ 814 h 2635"/>
                  <a:gd name="T64" fmla="*/ 1476 w 3482"/>
                  <a:gd name="T65" fmla="*/ 960 h 2635"/>
                  <a:gd name="T66" fmla="*/ 1700 w 3482"/>
                  <a:gd name="T67" fmla="*/ 1200 h 2635"/>
                  <a:gd name="T68" fmla="*/ 1885 w 3482"/>
                  <a:gd name="T69" fmla="*/ 1071 h 2635"/>
                  <a:gd name="T70" fmla="*/ 2148 w 3482"/>
                  <a:gd name="T71" fmla="*/ 875 h 2635"/>
                  <a:gd name="T72" fmla="*/ 2470 w 3482"/>
                  <a:gd name="T73" fmla="*/ 782 h 2635"/>
                  <a:gd name="T74" fmla="*/ 2817 w 3482"/>
                  <a:gd name="T75" fmla="*/ 815 h 2635"/>
                  <a:gd name="T76" fmla="*/ 3118 w 3482"/>
                  <a:gd name="T77" fmla="*/ 968 h 2635"/>
                  <a:gd name="T78" fmla="*/ 3342 w 3482"/>
                  <a:gd name="T79" fmla="*/ 1214 h 2635"/>
                  <a:gd name="T80" fmla="*/ 3466 w 3482"/>
                  <a:gd name="T81" fmla="*/ 1529 h 2635"/>
                  <a:gd name="T82" fmla="*/ 3466 w 3482"/>
                  <a:gd name="T83" fmla="*/ 1883 h 2635"/>
                  <a:gd name="T84" fmla="*/ 3342 w 3482"/>
                  <a:gd name="T85" fmla="*/ 2198 h 2635"/>
                  <a:gd name="T86" fmla="*/ 3118 w 3482"/>
                  <a:gd name="T87" fmla="*/ 2445 h 2635"/>
                  <a:gd name="T88" fmla="*/ 2817 w 3482"/>
                  <a:gd name="T89" fmla="*/ 2597 h 2635"/>
                  <a:gd name="T90" fmla="*/ 2470 w 3482"/>
                  <a:gd name="T91" fmla="*/ 2630 h 2635"/>
                  <a:gd name="T92" fmla="*/ 2148 w 3482"/>
                  <a:gd name="T93" fmla="*/ 2537 h 2635"/>
                  <a:gd name="T94" fmla="*/ 1885 w 3482"/>
                  <a:gd name="T95" fmla="*/ 2342 h 2635"/>
                  <a:gd name="T96" fmla="*/ 1700 w 3482"/>
                  <a:gd name="T97" fmla="*/ 2212 h 2635"/>
                  <a:gd name="T98" fmla="*/ 1476 w 3482"/>
                  <a:gd name="T99" fmla="*/ 2452 h 2635"/>
                  <a:gd name="T100" fmla="*/ 1179 w 3482"/>
                  <a:gd name="T101" fmla="*/ 2598 h 2635"/>
                  <a:gd name="T102" fmla="*/ 837 w 3482"/>
                  <a:gd name="T103" fmla="*/ 2630 h 2635"/>
                  <a:gd name="T104" fmla="*/ 512 w 3482"/>
                  <a:gd name="T105" fmla="*/ 2536 h 2635"/>
                  <a:gd name="T106" fmla="*/ 247 w 3482"/>
                  <a:gd name="T107" fmla="*/ 2337 h 2635"/>
                  <a:gd name="T108" fmla="*/ 69 w 3482"/>
                  <a:gd name="T109" fmla="*/ 2057 h 2635"/>
                  <a:gd name="T110" fmla="*/ 0 w 3482"/>
                  <a:gd name="T111" fmla="*/ 1722 h 2635"/>
                  <a:gd name="T112" fmla="*/ 4 w 3482"/>
                  <a:gd name="T113" fmla="*/ 145 h 2635"/>
                  <a:gd name="T114" fmla="*/ 82 w 3482"/>
                  <a:gd name="T115" fmla="*/ 31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2" h="2635">
                    <a:moveTo>
                      <a:pt x="2558" y="1149"/>
                    </a:moveTo>
                    <a:lnTo>
                      <a:pt x="2489" y="1153"/>
                    </a:lnTo>
                    <a:lnTo>
                      <a:pt x="2421" y="1166"/>
                    </a:lnTo>
                    <a:lnTo>
                      <a:pt x="2358" y="1187"/>
                    </a:lnTo>
                    <a:lnTo>
                      <a:pt x="2297" y="1214"/>
                    </a:lnTo>
                    <a:lnTo>
                      <a:pt x="2242" y="1249"/>
                    </a:lnTo>
                    <a:lnTo>
                      <a:pt x="2190" y="1290"/>
                    </a:lnTo>
                    <a:lnTo>
                      <a:pt x="2144" y="1336"/>
                    </a:lnTo>
                    <a:lnTo>
                      <a:pt x="2103" y="1388"/>
                    </a:lnTo>
                    <a:lnTo>
                      <a:pt x="2068" y="1445"/>
                    </a:lnTo>
                    <a:lnTo>
                      <a:pt x="2041" y="1504"/>
                    </a:lnTo>
                    <a:lnTo>
                      <a:pt x="2021" y="1570"/>
                    </a:lnTo>
                    <a:lnTo>
                      <a:pt x="2008" y="1636"/>
                    </a:lnTo>
                    <a:lnTo>
                      <a:pt x="2003" y="1706"/>
                    </a:lnTo>
                    <a:lnTo>
                      <a:pt x="2008" y="1776"/>
                    </a:lnTo>
                    <a:lnTo>
                      <a:pt x="2021" y="1842"/>
                    </a:lnTo>
                    <a:lnTo>
                      <a:pt x="2041" y="1908"/>
                    </a:lnTo>
                    <a:lnTo>
                      <a:pt x="2068" y="1967"/>
                    </a:lnTo>
                    <a:lnTo>
                      <a:pt x="2103" y="2024"/>
                    </a:lnTo>
                    <a:lnTo>
                      <a:pt x="2144" y="2076"/>
                    </a:lnTo>
                    <a:lnTo>
                      <a:pt x="2190" y="2122"/>
                    </a:lnTo>
                    <a:lnTo>
                      <a:pt x="2242" y="2163"/>
                    </a:lnTo>
                    <a:lnTo>
                      <a:pt x="2297" y="2198"/>
                    </a:lnTo>
                    <a:lnTo>
                      <a:pt x="2358" y="2225"/>
                    </a:lnTo>
                    <a:lnTo>
                      <a:pt x="2421" y="2246"/>
                    </a:lnTo>
                    <a:lnTo>
                      <a:pt x="2489" y="2259"/>
                    </a:lnTo>
                    <a:lnTo>
                      <a:pt x="2558" y="2263"/>
                    </a:lnTo>
                    <a:lnTo>
                      <a:pt x="2628" y="2259"/>
                    </a:lnTo>
                    <a:lnTo>
                      <a:pt x="2694" y="2246"/>
                    </a:lnTo>
                    <a:lnTo>
                      <a:pt x="2758" y="2225"/>
                    </a:lnTo>
                    <a:lnTo>
                      <a:pt x="2819" y="2198"/>
                    </a:lnTo>
                    <a:lnTo>
                      <a:pt x="2875" y="2163"/>
                    </a:lnTo>
                    <a:lnTo>
                      <a:pt x="2927" y="2122"/>
                    </a:lnTo>
                    <a:lnTo>
                      <a:pt x="2973" y="2076"/>
                    </a:lnTo>
                    <a:lnTo>
                      <a:pt x="3014" y="2024"/>
                    </a:lnTo>
                    <a:lnTo>
                      <a:pt x="3047" y="1967"/>
                    </a:lnTo>
                    <a:lnTo>
                      <a:pt x="3076" y="1908"/>
                    </a:lnTo>
                    <a:lnTo>
                      <a:pt x="3096" y="1842"/>
                    </a:lnTo>
                    <a:lnTo>
                      <a:pt x="3108" y="1776"/>
                    </a:lnTo>
                    <a:lnTo>
                      <a:pt x="3112" y="1706"/>
                    </a:lnTo>
                    <a:lnTo>
                      <a:pt x="3108" y="1636"/>
                    </a:lnTo>
                    <a:lnTo>
                      <a:pt x="3096" y="1570"/>
                    </a:lnTo>
                    <a:lnTo>
                      <a:pt x="3076" y="1504"/>
                    </a:lnTo>
                    <a:lnTo>
                      <a:pt x="3047" y="1445"/>
                    </a:lnTo>
                    <a:lnTo>
                      <a:pt x="3014" y="1388"/>
                    </a:lnTo>
                    <a:lnTo>
                      <a:pt x="2973" y="1336"/>
                    </a:lnTo>
                    <a:lnTo>
                      <a:pt x="2927" y="1290"/>
                    </a:lnTo>
                    <a:lnTo>
                      <a:pt x="2875" y="1249"/>
                    </a:lnTo>
                    <a:lnTo>
                      <a:pt x="2819" y="1214"/>
                    </a:lnTo>
                    <a:lnTo>
                      <a:pt x="2758" y="1187"/>
                    </a:lnTo>
                    <a:lnTo>
                      <a:pt x="2694" y="1166"/>
                    </a:lnTo>
                    <a:lnTo>
                      <a:pt x="2628" y="1153"/>
                    </a:lnTo>
                    <a:lnTo>
                      <a:pt x="2558" y="1149"/>
                    </a:lnTo>
                    <a:close/>
                    <a:moveTo>
                      <a:pt x="925" y="1149"/>
                    </a:moveTo>
                    <a:lnTo>
                      <a:pt x="856" y="1153"/>
                    </a:lnTo>
                    <a:lnTo>
                      <a:pt x="788" y="1166"/>
                    </a:lnTo>
                    <a:lnTo>
                      <a:pt x="724" y="1187"/>
                    </a:lnTo>
                    <a:lnTo>
                      <a:pt x="663" y="1214"/>
                    </a:lnTo>
                    <a:lnTo>
                      <a:pt x="607" y="1249"/>
                    </a:lnTo>
                    <a:lnTo>
                      <a:pt x="557" y="1290"/>
                    </a:lnTo>
                    <a:lnTo>
                      <a:pt x="510" y="1336"/>
                    </a:lnTo>
                    <a:lnTo>
                      <a:pt x="470" y="1388"/>
                    </a:lnTo>
                    <a:lnTo>
                      <a:pt x="435" y="1445"/>
                    </a:lnTo>
                    <a:lnTo>
                      <a:pt x="408" y="1504"/>
                    </a:lnTo>
                    <a:lnTo>
                      <a:pt x="387" y="1570"/>
                    </a:lnTo>
                    <a:lnTo>
                      <a:pt x="374" y="1636"/>
                    </a:lnTo>
                    <a:lnTo>
                      <a:pt x="370" y="1706"/>
                    </a:lnTo>
                    <a:lnTo>
                      <a:pt x="374" y="1776"/>
                    </a:lnTo>
                    <a:lnTo>
                      <a:pt x="387" y="1842"/>
                    </a:lnTo>
                    <a:lnTo>
                      <a:pt x="408" y="1908"/>
                    </a:lnTo>
                    <a:lnTo>
                      <a:pt x="435" y="1967"/>
                    </a:lnTo>
                    <a:lnTo>
                      <a:pt x="470" y="2024"/>
                    </a:lnTo>
                    <a:lnTo>
                      <a:pt x="510" y="2076"/>
                    </a:lnTo>
                    <a:lnTo>
                      <a:pt x="557" y="2122"/>
                    </a:lnTo>
                    <a:lnTo>
                      <a:pt x="607" y="2163"/>
                    </a:lnTo>
                    <a:lnTo>
                      <a:pt x="663" y="2198"/>
                    </a:lnTo>
                    <a:lnTo>
                      <a:pt x="724" y="2225"/>
                    </a:lnTo>
                    <a:lnTo>
                      <a:pt x="788" y="2246"/>
                    </a:lnTo>
                    <a:lnTo>
                      <a:pt x="856" y="2259"/>
                    </a:lnTo>
                    <a:lnTo>
                      <a:pt x="925" y="2263"/>
                    </a:lnTo>
                    <a:lnTo>
                      <a:pt x="994" y="2259"/>
                    </a:lnTo>
                    <a:lnTo>
                      <a:pt x="1061" y="2246"/>
                    </a:lnTo>
                    <a:lnTo>
                      <a:pt x="1125" y="2225"/>
                    </a:lnTo>
                    <a:lnTo>
                      <a:pt x="1185" y="2198"/>
                    </a:lnTo>
                    <a:lnTo>
                      <a:pt x="1242" y="2163"/>
                    </a:lnTo>
                    <a:lnTo>
                      <a:pt x="1292" y="2122"/>
                    </a:lnTo>
                    <a:lnTo>
                      <a:pt x="1338" y="2076"/>
                    </a:lnTo>
                    <a:lnTo>
                      <a:pt x="1380" y="2024"/>
                    </a:lnTo>
                    <a:lnTo>
                      <a:pt x="1414" y="1967"/>
                    </a:lnTo>
                    <a:lnTo>
                      <a:pt x="1441" y="1908"/>
                    </a:lnTo>
                    <a:lnTo>
                      <a:pt x="1463" y="1842"/>
                    </a:lnTo>
                    <a:lnTo>
                      <a:pt x="1474" y="1776"/>
                    </a:lnTo>
                    <a:lnTo>
                      <a:pt x="1479" y="1706"/>
                    </a:lnTo>
                    <a:lnTo>
                      <a:pt x="1474" y="1636"/>
                    </a:lnTo>
                    <a:lnTo>
                      <a:pt x="1463" y="1570"/>
                    </a:lnTo>
                    <a:lnTo>
                      <a:pt x="1441" y="1504"/>
                    </a:lnTo>
                    <a:lnTo>
                      <a:pt x="1414" y="1445"/>
                    </a:lnTo>
                    <a:lnTo>
                      <a:pt x="1380" y="1388"/>
                    </a:lnTo>
                    <a:lnTo>
                      <a:pt x="1338" y="1336"/>
                    </a:lnTo>
                    <a:lnTo>
                      <a:pt x="1292" y="1290"/>
                    </a:lnTo>
                    <a:lnTo>
                      <a:pt x="1242" y="1249"/>
                    </a:lnTo>
                    <a:lnTo>
                      <a:pt x="1185" y="1214"/>
                    </a:lnTo>
                    <a:lnTo>
                      <a:pt x="1125" y="1187"/>
                    </a:lnTo>
                    <a:lnTo>
                      <a:pt x="1061" y="1166"/>
                    </a:lnTo>
                    <a:lnTo>
                      <a:pt x="994" y="1153"/>
                    </a:lnTo>
                    <a:lnTo>
                      <a:pt x="925" y="1149"/>
                    </a:lnTo>
                    <a:close/>
                    <a:moveTo>
                      <a:pt x="185" y="0"/>
                    </a:moveTo>
                    <a:lnTo>
                      <a:pt x="185" y="0"/>
                    </a:lnTo>
                    <a:lnTo>
                      <a:pt x="221" y="5"/>
                    </a:lnTo>
                    <a:lnTo>
                      <a:pt x="256" y="15"/>
                    </a:lnTo>
                    <a:lnTo>
                      <a:pt x="288" y="31"/>
                    </a:lnTo>
                    <a:lnTo>
                      <a:pt x="315" y="54"/>
                    </a:lnTo>
                    <a:lnTo>
                      <a:pt x="337" y="80"/>
                    </a:lnTo>
                    <a:lnTo>
                      <a:pt x="354" y="112"/>
                    </a:lnTo>
                    <a:lnTo>
                      <a:pt x="366" y="145"/>
                    </a:lnTo>
                    <a:lnTo>
                      <a:pt x="370" y="181"/>
                    </a:lnTo>
                    <a:lnTo>
                      <a:pt x="370" y="181"/>
                    </a:lnTo>
                    <a:lnTo>
                      <a:pt x="370" y="963"/>
                    </a:lnTo>
                    <a:lnTo>
                      <a:pt x="438" y="917"/>
                    </a:lnTo>
                    <a:lnTo>
                      <a:pt x="512" y="876"/>
                    </a:lnTo>
                    <a:lnTo>
                      <a:pt x="588" y="842"/>
                    </a:lnTo>
                    <a:lnTo>
                      <a:pt x="668" y="814"/>
                    </a:lnTo>
                    <a:lnTo>
                      <a:pt x="750" y="795"/>
                    </a:lnTo>
                    <a:lnTo>
                      <a:pt x="837" y="782"/>
                    </a:lnTo>
                    <a:lnTo>
                      <a:pt x="925" y="778"/>
                    </a:lnTo>
                    <a:lnTo>
                      <a:pt x="1012" y="782"/>
                    </a:lnTo>
                    <a:lnTo>
                      <a:pt x="1097" y="794"/>
                    </a:lnTo>
                    <a:lnTo>
                      <a:pt x="1179" y="814"/>
                    </a:lnTo>
                    <a:lnTo>
                      <a:pt x="1259" y="842"/>
                    </a:lnTo>
                    <a:lnTo>
                      <a:pt x="1336" y="875"/>
                    </a:lnTo>
                    <a:lnTo>
                      <a:pt x="1408" y="914"/>
                    </a:lnTo>
                    <a:lnTo>
                      <a:pt x="1476" y="960"/>
                    </a:lnTo>
                    <a:lnTo>
                      <a:pt x="1539" y="1013"/>
                    </a:lnTo>
                    <a:lnTo>
                      <a:pt x="1599" y="1071"/>
                    </a:lnTo>
                    <a:lnTo>
                      <a:pt x="1652" y="1133"/>
                    </a:lnTo>
                    <a:lnTo>
                      <a:pt x="1700" y="1200"/>
                    </a:lnTo>
                    <a:lnTo>
                      <a:pt x="1742" y="1271"/>
                    </a:lnTo>
                    <a:lnTo>
                      <a:pt x="1784" y="1200"/>
                    </a:lnTo>
                    <a:lnTo>
                      <a:pt x="1831" y="1133"/>
                    </a:lnTo>
                    <a:lnTo>
                      <a:pt x="1885" y="1071"/>
                    </a:lnTo>
                    <a:lnTo>
                      <a:pt x="1944" y="1013"/>
                    </a:lnTo>
                    <a:lnTo>
                      <a:pt x="2008" y="960"/>
                    </a:lnTo>
                    <a:lnTo>
                      <a:pt x="2076" y="914"/>
                    </a:lnTo>
                    <a:lnTo>
                      <a:pt x="2148" y="875"/>
                    </a:lnTo>
                    <a:lnTo>
                      <a:pt x="2223" y="842"/>
                    </a:lnTo>
                    <a:lnTo>
                      <a:pt x="2303" y="814"/>
                    </a:lnTo>
                    <a:lnTo>
                      <a:pt x="2385" y="794"/>
                    </a:lnTo>
                    <a:lnTo>
                      <a:pt x="2470" y="782"/>
                    </a:lnTo>
                    <a:lnTo>
                      <a:pt x="2558" y="778"/>
                    </a:lnTo>
                    <a:lnTo>
                      <a:pt x="2647" y="782"/>
                    </a:lnTo>
                    <a:lnTo>
                      <a:pt x="2733" y="795"/>
                    </a:lnTo>
                    <a:lnTo>
                      <a:pt x="2817" y="815"/>
                    </a:lnTo>
                    <a:lnTo>
                      <a:pt x="2898" y="843"/>
                    </a:lnTo>
                    <a:lnTo>
                      <a:pt x="2976" y="878"/>
                    </a:lnTo>
                    <a:lnTo>
                      <a:pt x="3048" y="920"/>
                    </a:lnTo>
                    <a:lnTo>
                      <a:pt x="3118" y="968"/>
                    </a:lnTo>
                    <a:lnTo>
                      <a:pt x="3181" y="1021"/>
                    </a:lnTo>
                    <a:lnTo>
                      <a:pt x="3241" y="1081"/>
                    </a:lnTo>
                    <a:lnTo>
                      <a:pt x="3294" y="1145"/>
                    </a:lnTo>
                    <a:lnTo>
                      <a:pt x="3342" y="1214"/>
                    </a:lnTo>
                    <a:lnTo>
                      <a:pt x="3384" y="1287"/>
                    </a:lnTo>
                    <a:lnTo>
                      <a:pt x="3419" y="1365"/>
                    </a:lnTo>
                    <a:lnTo>
                      <a:pt x="3446" y="1445"/>
                    </a:lnTo>
                    <a:lnTo>
                      <a:pt x="3466" y="1529"/>
                    </a:lnTo>
                    <a:lnTo>
                      <a:pt x="3479" y="1616"/>
                    </a:lnTo>
                    <a:lnTo>
                      <a:pt x="3482" y="1706"/>
                    </a:lnTo>
                    <a:lnTo>
                      <a:pt x="3479" y="1796"/>
                    </a:lnTo>
                    <a:lnTo>
                      <a:pt x="3466" y="1883"/>
                    </a:lnTo>
                    <a:lnTo>
                      <a:pt x="3446" y="1967"/>
                    </a:lnTo>
                    <a:lnTo>
                      <a:pt x="3419" y="2047"/>
                    </a:lnTo>
                    <a:lnTo>
                      <a:pt x="3384" y="2125"/>
                    </a:lnTo>
                    <a:lnTo>
                      <a:pt x="3342" y="2198"/>
                    </a:lnTo>
                    <a:lnTo>
                      <a:pt x="3294" y="2268"/>
                    </a:lnTo>
                    <a:lnTo>
                      <a:pt x="3241" y="2331"/>
                    </a:lnTo>
                    <a:lnTo>
                      <a:pt x="3181" y="2391"/>
                    </a:lnTo>
                    <a:lnTo>
                      <a:pt x="3118" y="2445"/>
                    </a:lnTo>
                    <a:lnTo>
                      <a:pt x="3048" y="2492"/>
                    </a:lnTo>
                    <a:lnTo>
                      <a:pt x="2976" y="2534"/>
                    </a:lnTo>
                    <a:lnTo>
                      <a:pt x="2898" y="2569"/>
                    </a:lnTo>
                    <a:lnTo>
                      <a:pt x="2817" y="2597"/>
                    </a:lnTo>
                    <a:lnTo>
                      <a:pt x="2733" y="2617"/>
                    </a:lnTo>
                    <a:lnTo>
                      <a:pt x="2647" y="2630"/>
                    </a:lnTo>
                    <a:lnTo>
                      <a:pt x="2558" y="2635"/>
                    </a:lnTo>
                    <a:lnTo>
                      <a:pt x="2470" y="2630"/>
                    </a:lnTo>
                    <a:lnTo>
                      <a:pt x="2385" y="2617"/>
                    </a:lnTo>
                    <a:lnTo>
                      <a:pt x="2303" y="2598"/>
                    </a:lnTo>
                    <a:lnTo>
                      <a:pt x="2223" y="2571"/>
                    </a:lnTo>
                    <a:lnTo>
                      <a:pt x="2148" y="2537"/>
                    </a:lnTo>
                    <a:lnTo>
                      <a:pt x="2076" y="2498"/>
                    </a:lnTo>
                    <a:lnTo>
                      <a:pt x="2008" y="2452"/>
                    </a:lnTo>
                    <a:lnTo>
                      <a:pt x="1944" y="2400"/>
                    </a:lnTo>
                    <a:lnTo>
                      <a:pt x="1885" y="2342"/>
                    </a:lnTo>
                    <a:lnTo>
                      <a:pt x="1831" y="2279"/>
                    </a:lnTo>
                    <a:lnTo>
                      <a:pt x="1784" y="2212"/>
                    </a:lnTo>
                    <a:lnTo>
                      <a:pt x="1742" y="2141"/>
                    </a:lnTo>
                    <a:lnTo>
                      <a:pt x="1700" y="2212"/>
                    </a:lnTo>
                    <a:lnTo>
                      <a:pt x="1652" y="2279"/>
                    </a:lnTo>
                    <a:lnTo>
                      <a:pt x="1599" y="2342"/>
                    </a:lnTo>
                    <a:lnTo>
                      <a:pt x="1539" y="2400"/>
                    </a:lnTo>
                    <a:lnTo>
                      <a:pt x="1476" y="2452"/>
                    </a:lnTo>
                    <a:lnTo>
                      <a:pt x="1408" y="2498"/>
                    </a:lnTo>
                    <a:lnTo>
                      <a:pt x="1336" y="2537"/>
                    </a:lnTo>
                    <a:lnTo>
                      <a:pt x="1259" y="2571"/>
                    </a:lnTo>
                    <a:lnTo>
                      <a:pt x="1179" y="2598"/>
                    </a:lnTo>
                    <a:lnTo>
                      <a:pt x="1097" y="2617"/>
                    </a:lnTo>
                    <a:lnTo>
                      <a:pt x="1012" y="2630"/>
                    </a:lnTo>
                    <a:lnTo>
                      <a:pt x="925" y="2635"/>
                    </a:lnTo>
                    <a:lnTo>
                      <a:pt x="837" y="2630"/>
                    </a:lnTo>
                    <a:lnTo>
                      <a:pt x="750" y="2617"/>
                    </a:lnTo>
                    <a:lnTo>
                      <a:pt x="668" y="2598"/>
                    </a:lnTo>
                    <a:lnTo>
                      <a:pt x="587" y="2571"/>
                    </a:lnTo>
                    <a:lnTo>
                      <a:pt x="512" y="2536"/>
                    </a:lnTo>
                    <a:lnTo>
                      <a:pt x="438" y="2495"/>
                    </a:lnTo>
                    <a:lnTo>
                      <a:pt x="370" y="2449"/>
                    </a:lnTo>
                    <a:lnTo>
                      <a:pt x="306" y="2395"/>
                    </a:lnTo>
                    <a:lnTo>
                      <a:pt x="247" y="2337"/>
                    </a:lnTo>
                    <a:lnTo>
                      <a:pt x="194" y="2275"/>
                    </a:lnTo>
                    <a:lnTo>
                      <a:pt x="146" y="2207"/>
                    </a:lnTo>
                    <a:lnTo>
                      <a:pt x="104" y="2134"/>
                    </a:lnTo>
                    <a:lnTo>
                      <a:pt x="69" y="2057"/>
                    </a:lnTo>
                    <a:lnTo>
                      <a:pt x="40" y="1979"/>
                    </a:lnTo>
                    <a:lnTo>
                      <a:pt x="19" y="1895"/>
                    </a:lnTo>
                    <a:lnTo>
                      <a:pt x="6" y="1809"/>
                    </a:lnTo>
                    <a:lnTo>
                      <a:pt x="0" y="1722"/>
                    </a:lnTo>
                    <a:lnTo>
                      <a:pt x="0" y="1722"/>
                    </a:lnTo>
                    <a:lnTo>
                      <a:pt x="0" y="181"/>
                    </a:lnTo>
                    <a:lnTo>
                      <a:pt x="0" y="181"/>
                    </a:lnTo>
                    <a:lnTo>
                      <a:pt x="4" y="145"/>
                    </a:lnTo>
                    <a:lnTo>
                      <a:pt x="16" y="112"/>
                    </a:lnTo>
                    <a:lnTo>
                      <a:pt x="33" y="80"/>
                    </a:lnTo>
                    <a:lnTo>
                      <a:pt x="55" y="54"/>
                    </a:lnTo>
                    <a:lnTo>
                      <a:pt x="82" y="31"/>
                    </a:lnTo>
                    <a:lnTo>
                      <a:pt x="114" y="15"/>
                    </a:lnTo>
                    <a:lnTo>
                      <a:pt x="149" y="5"/>
                    </a:lnTo>
                    <a:lnTo>
                      <a:pt x="1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537" name="Freeform 52"/>
              <p:cNvSpPr>
                <a:spLocks/>
              </p:cNvSpPr>
              <p:nvPr/>
            </p:nvSpPr>
            <p:spPr bwMode="auto">
              <a:xfrm>
                <a:off x="1925638" y="4057651"/>
                <a:ext cx="782638" cy="982663"/>
              </a:xfrm>
              <a:custGeom>
                <a:avLst/>
                <a:gdLst>
                  <a:gd name="T0" fmla="*/ 1340 w 1478"/>
                  <a:gd name="T1" fmla="*/ 6 h 1858"/>
                  <a:gd name="T2" fmla="*/ 1405 w 1478"/>
                  <a:gd name="T3" fmla="*/ 36 h 1858"/>
                  <a:gd name="T4" fmla="*/ 1452 w 1478"/>
                  <a:gd name="T5" fmla="*/ 91 h 1858"/>
                  <a:gd name="T6" fmla="*/ 1475 w 1478"/>
                  <a:gd name="T7" fmla="*/ 158 h 1858"/>
                  <a:gd name="T8" fmla="*/ 1474 w 1478"/>
                  <a:gd name="T9" fmla="*/ 227 h 1858"/>
                  <a:gd name="T10" fmla="*/ 1444 w 1478"/>
                  <a:gd name="T11" fmla="*/ 294 h 1858"/>
                  <a:gd name="T12" fmla="*/ 970 w 1478"/>
                  <a:gd name="T13" fmla="*/ 928 h 1858"/>
                  <a:gd name="T14" fmla="*/ 1444 w 1478"/>
                  <a:gd name="T15" fmla="*/ 1564 h 1858"/>
                  <a:gd name="T16" fmla="*/ 1474 w 1478"/>
                  <a:gd name="T17" fmla="*/ 1630 h 1858"/>
                  <a:gd name="T18" fmla="*/ 1475 w 1478"/>
                  <a:gd name="T19" fmla="*/ 1700 h 1858"/>
                  <a:gd name="T20" fmla="*/ 1452 w 1478"/>
                  <a:gd name="T21" fmla="*/ 1767 h 1858"/>
                  <a:gd name="T22" fmla="*/ 1405 w 1478"/>
                  <a:gd name="T23" fmla="*/ 1820 h 1858"/>
                  <a:gd name="T24" fmla="*/ 1340 w 1478"/>
                  <a:gd name="T25" fmla="*/ 1852 h 1858"/>
                  <a:gd name="T26" fmla="*/ 1269 w 1478"/>
                  <a:gd name="T27" fmla="*/ 1857 h 1858"/>
                  <a:gd name="T28" fmla="*/ 1202 w 1478"/>
                  <a:gd name="T29" fmla="*/ 1835 h 1858"/>
                  <a:gd name="T30" fmla="*/ 1147 w 1478"/>
                  <a:gd name="T31" fmla="*/ 1787 h 1858"/>
                  <a:gd name="T32" fmla="*/ 738 w 1478"/>
                  <a:gd name="T33" fmla="*/ 1239 h 1858"/>
                  <a:gd name="T34" fmla="*/ 331 w 1478"/>
                  <a:gd name="T35" fmla="*/ 1787 h 1858"/>
                  <a:gd name="T36" fmla="*/ 276 w 1478"/>
                  <a:gd name="T37" fmla="*/ 1835 h 1858"/>
                  <a:gd name="T38" fmla="*/ 209 w 1478"/>
                  <a:gd name="T39" fmla="*/ 1857 h 1858"/>
                  <a:gd name="T40" fmla="*/ 138 w 1478"/>
                  <a:gd name="T41" fmla="*/ 1852 h 1858"/>
                  <a:gd name="T42" fmla="*/ 73 w 1478"/>
                  <a:gd name="T43" fmla="*/ 1820 h 1858"/>
                  <a:gd name="T44" fmla="*/ 26 w 1478"/>
                  <a:gd name="T45" fmla="*/ 1767 h 1858"/>
                  <a:gd name="T46" fmla="*/ 1 w 1478"/>
                  <a:gd name="T47" fmla="*/ 1700 h 1858"/>
                  <a:gd name="T48" fmla="*/ 4 w 1478"/>
                  <a:gd name="T49" fmla="*/ 1630 h 1858"/>
                  <a:gd name="T50" fmla="*/ 34 w 1478"/>
                  <a:gd name="T51" fmla="*/ 1564 h 1858"/>
                  <a:gd name="T52" fmla="*/ 508 w 1478"/>
                  <a:gd name="T53" fmla="*/ 928 h 1858"/>
                  <a:gd name="T54" fmla="*/ 34 w 1478"/>
                  <a:gd name="T55" fmla="*/ 294 h 1858"/>
                  <a:gd name="T56" fmla="*/ 4 w 1478"/>
                  <a:gd name="T57" fmla="*/ 227 h 1858"/>
                  <a:gd name="T58" fmla="*/ 1 w 1478"/>
                  <a:gd name="T59" fmla="*/ 158 h 1858"/>
                  <a:gd name="T60" fmla="*/ 26 w 1478"/>
                  <a:gd name="T61" fmla="*/ 91 h 1858"/>
                  <a:gd name="T62" fmla="*/ 73 w 1478"/>
                  <a:gd name="T63" fmla="*/ 37 h 1858"/>
                  <a:gd name="T64" fmla="*/ 138 w 1478"/>
                  <a:gd name="T65" fmla="*/ 6 h 1858"/>
                  <a:gd name="T66" fmla="*/ 209 w 1478"/>
                  <a:gd name="T67" fmla="*/ 1 h 1858"/>
                  <a:gd name="T68" fmla="*/ 276 w 1478"/>
                  <a:gd name="T69" fmla="*/ 23 h 1858"/>
                  <a:gd name="T70" fmla="*/ 331 w 1478"/>
                  <a:gd name="T71" fmla="*/ 71 h 1858"/>
                  <a:gd name="T72" fmla="*/ 738 w 1478"/>
                  <a:gd name="T73" fmla="*/ 619 h 1858"/>
                  <a:gd name="T74" fmla="*/ 1147 w 1478"/>
                  <a:gd name="T75" fmla="*/ 71 h 1858"/>
                  <a:gd name="T76" fmla="*/ 1202 w 1478"/>
                  <a:gd name="T77" fmla="*/ 23 h 1858"/>
                  <a:gd name="T78" fmla="*/ 1269 w 1478"/>
                  <a:gd name="T79" fmla="*/ 1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8" h="1858">
                    <a:moveTo>
                      <a:pt x="1303" y="0"/>
                    </a:moveTo>
                    <a:lnTo>
                      <a:pt x="1340" y="6"/>
                    </a:lnTo>
                    <a:lnTo>
                      <a:pt x="1373" y="17"/>
                    </a:lnTo>
                    <a:lnTo>
                      <a:pt x="1405" y="36"/>
                    </a:lnTo>
                    <a:lnTo>
                      <a:pt x="1432" y="62"/>
                    </a:lnTo>
                    <a:lnTo>
                      <a:pt x="1452" y="91"/>
                    </a:lnTo>
                    <a:lnTo>
                      <a:pt x="1468" y="123"/>
                    </a:lnTo>
                    <a:lnTo>
                      <a:pt x="1475" y="158"/>
                    </a:lnTo>
                    <a:lnTo>
                      <a:pt x="1478" y="193"/>
                    </a:lnTo>
                    <a:lnTo>
                      <a:pt x="1474" y="227"/>
                    </a:lnTo>
                    <a:lnTo>
                      <a:pt x="1462" y="261"/>
                    </a:lnTo>
                    <a:lnTo>
                      <a:pt x="1444" y="294"/>
                    </a:lnTo>
                    <a:lnTo>
                      <a:pt x="1444" y="294"/>
                    </a:lnTo>
                    <a:lnTo>
                      <a:pt x="970" y="928"/>
                    </a:lnTo>
                    <a:lnTo>
                      <a:pt x="1444" y="1564"/>
                    </a:lnTo>
                    <a:lnTo>
                      <a:pt x="1444" y="1564"/>
                    </a:lnTo>
                    <a:lnTo>
                      <a:pt x="1462" y="1595"/>
                    </a:lnTo>
                    <a:lnTo>
                      <a:pt x="1474" y="1630"/>
                    </a:lnTo>
                    <a:lnTo>
                      <a:pt x="1478" y="1665"/>
                    </a:lnTo>
                    <a:lnTo>
                      <a:pt x="1475" y="1700"/>
                    </a:lnTo>
                    <a:lnTo>
                      <a:pt x="1468" y="1735"/>
                    </a:lnTo>
                    <a:lnTo>
                      <a:pt x="1452" y="1767"/>
                    </a:lnTo>
                    <a:lnTo>
                      <a:pt x="1432" y="1796"/>
                    </a:lnTo>
                    <a:lnTo>
                      <a:pt x="1405" y="1820"/>
                    </a:lnTo>
                    <a:lnTo>
                      <a:pt x="1373" y="1841"/>
                    </a:lnTo>
                    <a:lnTo>
                      <a:pt x="1340" y="1852"/>
                    </a:lnTo>
                    <a:lnTo>
                      <a:pt x="1303" y="1858"/>
                    </a:lnTo>
                    <a:lnTo>
                      <a:pt x="1269" y="1857"/>
                    </a:lnTo>
                    <a:lnTo>
                      <a:pt x="1235" y="1849"/>
                    </a:lnTo>
                    <a:lnTo>
                      <a:pt x="1202" y="1835"/>
                    </a:lnTo>
                    <a:lnTo>
                      <a:pt x="1173" y="1813"/>
                    </a:lnTo>
                    <a:lnTo>
                      <a:pt x="1147" y="1787"/>
                    </a:lnTo>
                    <a:lnTo>
                      <a:pt x="1147" y="1787"/>
                    </a:lnTo>
                    <a:lnTo>
                      <a:pt x="738" y="1239"/>
                    </a:lnTo>
                    <a:lnTo>
                      <a:pt x="331" y="1787"/>
                    </a:lnTo>
                    <a:lnTo>
                      <a:pt x="331" y="1787"/>
                    </a:lnTo>
                    <a:lnTo>
                      <a:pt x="305" y="1813"/>
                    </a:lnTo>
                    <a:lnTo>
                      <a:pt x="276" y="1835"/>
                    </a:lnTo>
                    <a:lnTo>
                      <a:pt x="242" y="1848"/>
                    </a:lnTo>
                    <a:lnTo>
                      <a:pt x="209" y="1857"/>
                    </a:lnTo>
                    <a:lnTo>
                      <a:pt x="175" y="1858"/>
                    </a:lnTo>
                    <a:lnTo>
                      <a:pt x="138" y="1852"/>
                    </a:lnTo>
                    <a:lnTo>
                      <a:pt x="105" y="1841"/>
                    </a:lnTo>
                    <a:lnTo>
                      <a:pt x="73" y="1820"/>
                    </a:lnTo>
                    <a:lnTo>
                      <a:pt x="46" y="1796"/>
                    </a:lnTo>
                    <a:lnTo>
                      <a:pt x="26" y="1767"/>
                    </a:lnTo>
                    <a:lnTo>
                      <a:pt x="10" y="1735"/>
                    </a:lnTo>
                    <a:lnTo>
                      <a:pt x="1" y="1700"/>
                    </a:lnTo>
                    <a:lnTo>
                      <a:pt x="0" y="1665"/>
                    </a:lnTo>
                    <a:lnTo>
                      <a:pt x="4" y="1630"/>
                    </a:lnTo>
                    <a:lnTo>
                      <a:pt x="16" y="1595"/>
                    </a:lnTo>
                    <a:lnTo>
                      <a:pt x="34" y="1564"/>
                    </a:lnTo>
                    <a:lnTo>
                      <a:pt x="34" y="1564"/>
                    </a:lnTo>
                    <a:lnTo>
                      <a:pt x="508" y="928"/>
                    </a:lnTo>
                    <a:lnTo>
                      <a:pt x="34" y="294"/>
                    </a:lnTo>
                    <a:lnTo>
                      <a:pt x="34" y="294"/>
                    </a:lnTo>
                    <a:lnTo>
                      <a:pt x="16" y="261"/>
                    </a:lnTo>
                    <a:lnTo>
                      <a:pt x="4" y="227"/>
                    </a:lnTo>
                    <a:lnTo>
                      <a:pt x="0" y="193"/>
                    </a:lnTo>
                    <a:lnTo>
                      <a:pt x="1" y="158"/>
                    </a:lnTo>
                    <a:lnTo>
                      <a:pt x="10" y="123"/>
                    </a:lnTo>
                    <a:lnTo>
                      <a:pt x="26" y="91"/>
                    </a:lnTo>
                    <a:lnTo>
                      <a:pt x="46" y="62"/>
                    </a:lnTo>
                    <a:lnTo>
                      <a:pt x="73" y="37"/>
                    </a:lnTo>
                    <a:lnTo>
                      <a:pt x="105" y="17"/>
                    </a:lnTo>
                    <a:lnTo>
                      <a:pt x="138" y="6"/>
                    </a:lnTo>
                    <a:lnTo>
                      <a:pt x="175" y="0"/>
                    </a:lnTo>
                    <a:lnTo>
                      <a:pt x="209" y="1"/>
                    </a:lnTo>
                    <a:lnTo>
                      <a:pt x="242" y="8"/>
                    </a:lnTo>
                    <a:lnTo>
                      <a:pt x="276" y="23"/>
                    </a:lnTo>
                    <a:lnTo>
                      <a:pt x="305" y="43"/>
                    </a:lnTo>
                    <a:lnTo>
                      <a:pt x="331" y="71"/>
                    </a:lnTo>
                    <a:lnTo>
                      <a:pt x="331" y="71"/>
                    </a:lnTo>
                    <a:lnTo>
                      <a:pt x="738" y="619"/>
                    </a:lnTo>
                    <a:lnTo>
                      <a:pt x="1147" y="71"/>
                    </a:lnTo>
                    <a:lnTo>
                      <a:pt x="1147" y="71"/>
                    </a:lnTo>
                    <a:lnTo>
                      <a:pt x="1173" y="43"/>
                    </a:lnTo>
                    <a:lnTo>
                      <a:pt x="1202" y="23"/>
                    </a:lnTo>
                    <a:lnTo>
                      <a:pt x="1235" y="8"/>
                    </a:lnTo>
                    <a:lnTo>
                      <a:pt x="1269" y="1"/>
                    </a:lnTo>
                    <a:lnTo>
                      <a:pt x="130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596" name="Group 2595"/>
          <p:cNvGrpSpPr/>
          <p:nvPr/>
        </p:nvGrpSpPr>
        <p:grpSpPr>
          <a:xfrm>
            <a:off x="5709524" y="2605531"/>
            <a:ext cx="274320" cy="397631"/>
            <a:chOff x="5709524" y="2605531"/>
            <a:chExt cx="274320" cy="397631"/>
          </a:xfrm>
        </p:grpSpPr>
        <p:grpSp>
          <p:nvGrpSpPr>
            <p:cNvPr id="851" name="Group 850"/>
            <p:cNvGrpSpPr/>
            <p:nvPr/>
          </p:nvGrpSpPr>
          <p:grpSpPr>
            <a:xfrm flipH="1">
              <a:off x="5782637" y="2826005"/>
              <a:ext cx="115499" cy="177157"/>
              <a:chOff x="8805681" y="1609849"/>
              <a:chExt cx="609598" cy="935036"/>
            </a:xfrm>
            <a:solidFill>
              <a:srgbClr val="FFC000"/>
            </a:solidFill>
          </p:grpSpPr>
          <p:sp>
            <p:nvSpPr>
              <p:cNvPr id="1145"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146"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200" name="Group 1199"/>
            <p:cNvGrpSpPr>
              <a:grpSpLocks noChangeAspect="1"/>
            </p:cNvGrpSpPr>
            <p:nvPr/>
          </p:nvGrpSpPr>
          <p:grpSpPr>
            <a:xfrm>
              <a:off x="5709524" y="2605531"/>
              <a:ext cx="274320" cy="151939"/>
              <a:chOff x="188913" y="3644901"/>
              <a:chExt cx="2519363" cy="1395413"/>
            </a:xfrm>
          </p:grpSpPr>
          <p:sp>
            <p:nvSpPr>
              <p:cNvPr id="1202" name="Freeform 51"/>
              <p:cNvSpPr>
                <a:spLocks noEditPoints="1"/>
              </p:cNvSpPr>
              <p:nvPr/>
            </p:nvSpPr>
            <p:spPr bwMode="auto">
              <a:xfrm>
                <a:off x="188913" y="3644901"/>
                <a:ext cx="1843088" cy="1395413"/>
              </a:xfrm>
              <a:custGeom>
                <a:avLst/>
                <a:gdLst>
                  <a:gd name="T0" fmla="*/ 2358 w 3482"/>
                  <a:gd name="T1" fmla="*/ 1187 h 2635"/>
                  <a:gd name="T2" fmla="*/ 2144 w 3482"/>
                  <a:gd name="T3" fmla="*/ 1336 h 2635"/>
                  <a:gd name="T4" fmla="*/ 2021 w 3482"/>
                  <a:gd name="T5" fmla="*/ 1570 h 2635"/>
                  <a:gd name="T6" fmla="*/ 2021 w 3482"/>
                  <a:gd name="T7" fmla="*/ 1842 h 2635"/>
                  <a:gd name="T8" fmla="*/ 2144 w 3482"/>
                  <a:gd name="T9" fmla="*/ 2076 h 2635"/>
                  <a:gd name="T10" fmla="*/ 2358 w 3482"/>
                  <a:gd name="T11" fmla="*/ 2225 h 2635"/>
                  <a:gd name="T12" fmla="*/ 2628 w 3482"/>
                  <a:gd name="T13" fmla="*/ 2259 h 2635"/>
                  <a:gd name="T14" fmla="*/ 2875 w 3482"/>
                  <a:gd name="T15" fmla="*/ 2163 h 2635"/>
                  <a:gd name="T16" fmla="*/ 3047 w 3482"/>
                  <a:gd name="T17" fmla="*/ 1967 h 2635"/>
                  <a:gd name="T18" fmla="*/ 3112 w 3482"/>
                  <a:gd name="T19" fmla="*/ 1706 h 2635"/>
                  <a:gd name="T20" fmla="*/ 3047 w 3482"/>
                  <a:gd name="T21" fmla="*/ 1445 h 2635"/>
                  <a:gd name="T22" fmla="*/ 2875 w 3482"/>
                  <a:gd name="T23" fmla="*/ 1249 h 2635"/>
                  <a:gd name="T24" fmla="*/ 2628 w 3482"/>
                  <a:gd name="T25" fmla="*/ 1153 h 2635"/>
                  <a:gd name="T26" fmla="*/ 788 w 3482"/>
                  <a:gd name="T27" fmla="*/ 1166 h 2635"/>
                  <a:gd name="T28" fmla="*/ 557 w 3482"/>
                  <a:gd name="T29" fmla="*/ 1290 h 2635"/>
                  <a:gd name="T30" fmla="*/ 408 w 3482"/>
                  <a:gd name="T31" fmla="*/ 1504 h 2635"/>
                  <a:gd name="T32" fmla="*/ 374 w 3482"/>
                  <a:gd name="T33" fmla="*/ 1776 h 2635"/>
                  <a:gd name="T34" fmla="*/ 470 w 3482"/>
                  <a:gd name="T35" fmla="*/ 2024 h 2635"/>
                  <a:gd name="T36" fmla="*/ 663 w 3482"/>
                  <a:gd name="T37" fmla="*/ 2198 h 2635"/>
                  <a:gd name="T38" fmla="*/ 925 w 3482"/>
                  <a:gd name="T39" fmla="*/ 2263 h 2635"/>
                  <a:gd name="T40" fmla="*/ 1185 w 3482"/>
                  <a:gd name="T41" fmla="*/ 2198 h 2635"/>
                  <a:gd name="T42" fmla="*/ 1380 w 3482"/>
                  <a:gd name="T43" fmla="*/ 2024 h 2635"/>
                  <a:gd name="T44" fmla="*/ 1474 w 3482"/>
                  <a:gd name="T45" fmla="*/ 1776 h 2635"/>
                  <a:gd name="T46" fmla="*/ 1441 w 3482"/>
                  <a:gd name="T47" fmla="*/ 1504 h 2635"/>
                  <a:gd name="T48" fmla="*/ 1292 w 3482"/>
                  <a:gd name="T49" fmla="*/ 1290 h 2635"/>
                  <a:gd name="T50" fmla="*/ 1061 w 3482"/>
                  <a:gd name="T51" fmla="*/ 1166 h 2635"/>
                  <a:gd name="T52" fmla="*/ 185 w 3482"/>
                  <a:gd name="T53" fmla="*/ 0 h 2635"/>
                  <a:gd name="T54" fmla="*/ 315 w 3482"/>
                  <a:gd name="T55" fmla="*/ 54 h 2635"/>
                  <a:gd name="T56" fmla="*/ 370 w 3482"/>
                  <a:gd name="T57" fmla="*/ 181 h 2635"/>
                  <a:gd name="T58" fmla="*/ 512 w 3482"/>
                  <a:gd name="T59" fmla="*/ 876 h 2635"/>
                  <a:gd name="T60" fmla="*/ 837 w 3482"/>
                  <a:gd name="T61" fmla="*/ 782 h 2635"/>
                  <a:gd name="T62" fmla="*/ 1179 w 3482"/>
                  <a:gd name="T63" fmla="*/ 814 h 2635"/>
                  <a:gd name="T64" fmla="*/ 1476 w 3482"/>
                  <a:gd name="T65" fmla="*/ 960 h 2635"/>
                  <a:gd name="T66" fmla="*/ 1700 w 3482"/>
                  <a:gd name="T67" fmla="*/ 1200 h 2635"/>
                  <a:gd name="T68" fmla="*/ 1885 w 3482"/>
                  <a:gd name="T69" fmla="*/ 1071 h 2635"/>
                  <a:gd name="T70" fmla="*/ 2148 w 3482"/>
                  <a:gd name="T71" fmla="*/ 875 h 2635"/>
                  <a:gd name="T72" fmla="*/ 2470 w 3482"/>
                  <a:gd name="T73" fmla="*/ 782 h 2635"/>
                  <a:gd name="T74" fmla="*/ 2817 w 3482"/>
                  <a:gd name="T75" fmla="*/ 815 h 2635"/>
                  <a:gd name="T76" fmla="*/ 3118 w 3482"/>
                  <a:gd name="T77" fmla="*/ 968 h 2635"/>
                  <a:gd name="T78" fmla="*/ 3342 w 3482"/>
                  <a:gd name="T79" fmla="*/ 1214 h 2635"/>
                  <a:gd name="T80" fmla="*/ 3466 w 3482"/>
                  <a:gd name="T81" fmla="*/ 1529 h 2635"/>
                  <a:gd name="T82" fmla="*/ 3466 w 3482"/>
                  <a:gd name="T83" fmla="*/ 1883 h 2635"/>
                  <a:gd name="T84" fmla="*/ 3342 w 3482"/>
                  <a:gd name="T85" fmla="*/ 2198 h 2635"/>
                  <a:gd name="T86" fmla="*/ 3118 w 3482"/>
                  <a:gd name="T87" fmla="*/ 2445 h 2635"/>
                  <a:gd name="T88" fmla="*/ 2817 w 3482"/>
                  <a:gd name="T89" fmla="*/ 2597 h 2635"/>
                  <a:gd name="T90" fmla="*/ 2470 w 3482"/>
                  <a:gd name="T91" fmla="*/ 2630 h 2635"/>
                  <a:gd name="T92" fmla="*/ 2148 w 3482"/>
                  <a:gd name="T93" fmla="*/ 2537 h 2635"/>
                  <a:gd name="T94" fmla="*/ 1885 w 3482"/>
                  <a:gd name="T95" fmla="*/ 2342 h 2635"/>
                  <a:gd name="T96" fmla="*/ 1700 w 3482"/>
                  <a:gd name="T97" fmla="*/ 2212 h 2635"/>
                  <a:gd name="T98" fmla="*/ 1476 w 3482"/>
                  <a:gd name="T99" fmla="*/ 2452 h 2635"/>
                  <a:gd name="T100" fmla="*/ 1179 w 3482"/>
                  <a:gd name="T101" fmla="*/ 2598 h 2635"/>
                  <a:gd name="T102" fmla="*/ 837 w 3482"/>
                  <a:gd name="T103" fmla="*/ 2630 h 2635"/>
                  <a:gd name="T104" fmla="*/ 512 w 3482"/>
                  <a:gd name="T105" fmla="*/ 2536 h 2635"/>
                  <a:gd name="T106" fmla="*/ 247 w 3482"/>
                  <a:gd name="T107" fmla="*/ 2337 h 2635"/>
                  <a:gd name="T108" fmla="*/ 69 w 3482"/>
                  <a:gd name="T109" fmla="*/ 2057 h 2635"/>
                  <a:gd name="T110" fmla="*/ 0 w 3482"/>
                  <a:gd name="T111" fmla="*/ 1722 h 2635"/>
                  <a:gd name="T112" fmla="*/ 4 w 3482"/>
                  <a:gd name="T113" fmla="*/ 145 h 2635"/>
                  <a:gd name="T114" fmla="*/ 82 w 3482"/>
                  <a:gd name="T115" fmla="*/ 31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2" h="2635">
                    <a:moveTo>
                      <a:pt x="2558" y="1149"/>
                    </a:moveTo>
                    <a:lnTo>
                      <a:pt x="2489" y="1153"/>
                    </a:lnTo>
                    <a:lnTo>
                      <a:pt x="2421" y="1166"/>
                    </a:lnTo>
                    <a:lnTo>
                      <a:pt x="2358" y="1187"/>
                    </a:lnTo>
                    <a:lnTo>
                      <a:pt x="2297" y="1214"/>
                    </a:lnTo>
                    <a:lnTo>
                      <a:pt x="2242" y="1249"/>
                    </a:lnTo>
                    <a:lnTo>
                      <a:pt x="2190" y="1290"/>
                    </a:lnTo>
                    <a:lnTo>
                      <a:pt x="2144" y="1336"/>
                    </a:lnTo>
                    <a:lnTo>
                      <a:pt x="2103" y="1388"/>
                    </a:lnTo>
                    <a:lnTo>
                      <a:pt x="2068" y="1445"/>
                    </a:lnTo>
                    <a:lnTo>
                      <a:pt x="2041" y="1504"/>
                    </a:lnTo>
                    <a:lnTo>
                      <a:pt x="2021" y="1570"/>
                    </a:lnTo>
                    <a:lnTo>
                      <a:pt x="2008" y="1636"/>
                    </a:lnTo>
                    <a:lnTo>
                      <a:pt x="2003" y="1706"/>
                    </a:lnTo>
                    <a:lnTo>
                      <a:pt x="2008" y="1776"/>
                    </a:lnTo>
                    <a:lnTo>
                      <a:pt x="2021" y="1842"/>
                    </a:lnTo>
                    <a:lnTo>
                      <a:pt x="2041" y="1908"/>
                    </a:lnTo>
                    <a:lnTo>
                      <a:pt x="2068" y="1967"/>
                    </a:lnTo>
                    <a:lnTo>
                      <a:pt x="2103" y="2024"/>
                    </a:lnTo>
                    <a:lnTo>
                      <a:pt x="2144" y="2076"/>
                    </a:lnTo>
                    <a:lnTo>
                      <a:pt x="2190" y="2122"/>
                    </a:lnTo>
                    <a:lnTo>
                      <a:pt x="2242" y="2163"/>
                    </a:lnTo>
                    <a:lnTo>
                      <a:pt x="2297" y="2198"/>
                    </a:lnTo>
                    <a:lnTo>
                      <a:pt x="2358" y="2225"/>
                    </a:lnTo>
                    <a:lnTo>
                      <a:pt x="2421" y="2246"/>
                    </a:lnTo>
                    <a:lnTo>
                      <a:pt x="2489" y="2259"/>
                    </a:lnTo>
                    <a:lnTo>
                      <a:pt x="2558" y="2263"/>
                    </a:lnTo>
                    <a:lnTo>
                      <a:pt x="2628" y="2259"/>
                    </a:lnTo>
                    <a:lnTo>
                      <a:pt x="2694" y="2246"/>
                    </a:lnTo>
                    <a:lnTo>
                      <a:pt x="2758" y="2225"/>
                    </a:lnTo>
                    <a:lnTo>
                      <a:pt x="2819" y="2198"/>
                    </a:lnTo>
                    <a:lnTo>
                      <a:pt x="2875" y="2163"/>
                    </a:lnTo>
                    <a:lnTo>
                      <a:pt x="2927" y="2122"/>
                    </a:lnTo>
                    <a:lnTo>
                      <a:pt x="2973" y="2076"/>
                    </a:lnTo>
                    <a:lnTo>
                      <a:pt x="3014" y="2024"/>
                    </a:lnTo>
                    <a:lnTo>
                      <a:pt x="3047" y="1967"/>
                    </a:lnTo>
                    <a:lnTo>
                      <a:pt x="3076" y="1908"/>
                    </a:lnTo>
                    <a:lnTo>
                      <a:pt x="3096" y="1842"/>
                    </a:lnTo>
                    <a:lnTo>
                      <a:pt x="3108" y="1776"/>
                    </a:lnTo>
                    <a:lnTo>
                      <a:pt x="3112" y="1706"/>
                    </a:lnTo>
                    <a:lnTo>
                      <a:pt x="3108" y="1636"/>
                    </a:lnTo>
                    <a:lnTo>
                      <a:pt x="3096" y="1570"/>
                    </a:lnTo>
                    <a:lnTo>
                      <a:pt x="3076" y="1504"/>
                    </a:lnTo>
                    <a:lnTo>
                      <a:pt x="3047" y="1445"/>
                    </a:lnTo>
                    <a:lnTo>
                      <a:pt x="3014" y="1388"/>
                    </a:lnTo>
                    <a:lnTo>
                      <a:pt x="2973" y="1336"/>
                    </a:lnTo>
                    <a:lnTo>
                      <a:pt x="2927" y="1290"/>
                    </a:lnTo>
                    <a:lnTo>
                      <a:pt x="2875" y="1249"/>
                    </a:lnTo>
                    <a:lnTo>
                      <a:pt x="2819" y="1214"/>
                    </a:lnTo>
                    <a:lnTo>
                      <a:pt x="2758" y="1187"/>
                    </a:lnTo>
                    <a:lnTo>
                      <a:pt x="2694" y="1166"/>
                    </a:lnTo>
                    <a:lnTo>
                      <a:pt x="2628" y="1153"/>
                    </a:lnTo>
                    <a:lnTo>
                      <a:pt x="2558" y="1149"/>
                    </a:lnTo>
                    <a:close/>
                    <a:moveTo>
                      <a:pt x="925" y="1149"/>
                    </a:moveTo>
                    <a:lnTo>
                      <a:pt x="856" y="1153"/>
                    </a:lnTo>
                    <a:lnTo>
                      <a:pt x="788" y="1166"/>
                    </a:lnTo>
                    <a:lnTo>
                      <a:pt x="724" y="1187"/>
                    </a:lnTo>
                    <a:lnTo>
                      <a:pt x="663" y="1214"/>
                    </a:lnTo>
                    <a:lnTo>
                      <a:pt x="607" y="1249"/>
                    </a:lnTo>
                    <a:lnTo>
                      <a:pt x="557" y="1290"/>
                    </a:lnTo>
                    <a:lnTo>
                      <a:pt x="510" y="1336"/>
                    </a:lnTo>
                    <a:lnTo>
                      <a:pt x="470" y="1388"/>
                    </a:lnTo>
                    <a:lnTo>
                      <a:pt x="435" y="1445"/>
                    </a:lnTo>
                    <a:lnTo>
                      <a:pt x="408" y="1504"/>
                    </a:lnTo>
                    <a:lnTo>
                      <a:pt x="387" y="1570"/>
                    </a:lnTo>
                    <a:lnTo>
                      <a:pt x="374" y="1636"/>
                    </a:lnTo>
                    <a:lnTo>
                      <a:pt x="370" y="1706"/>
                    </a:lnTo>
                    <a:lnTo>
                      <a:pt x="374" y="1776"/>
                    </a:lnTo>
                    <a:lnTo>
                      <a:pt x="387" y="1842"/>
                    </a:lnTo>
                    <a:lnTo>
                      <a:pt x="408" y="1908"/>
                    </a:lnTo>
                    <a:lnTo>
                      <a:pt x="435" y="1967"/>
                    </a:lnTo>
                    <a:lnTo>
                      <a:pt x="470" y="2024"/>
                    </a:lnTo>
                    <a:lnTo>
                      <a:pt x="510" y="2076"/>
                    </a:lnTo>
                    <a:lnTo>
                      <a:pt x="557" y="2122"/>
                    </a:lnTo>
                    <a:lnTo>
                      <a:pt x="607" y="2163"/>
                    </a:lnTo>
                    <a:lnTo>
                      <a:pt x="663" y="2198"/>
                    </a:lnTo>
                    <a:lnTo>
                      <a:pt x="724" y="2225"/>
                    </a:lnTo>
                    <a:lnTo>
                      <a:pt x="788" y="2246"/>
                    </a:lnTo>
                    <a:lnTo>
                      <a:pt x="856" y="2259"/>
                    </a:lnTo>
                    <a:lnTo>
                      <a:pt x="925" y="2263"/>
                    </a:lnTo>
                    <a:lnTo>
                      <a:pt x="994" y="2259"/>
                    </a:lnTo>
                    <a:lnTo>
                      <a:pt x="1061" y="2246"/>
                    </a:lnTo>
                    <a:lnTo>
                      <a:pt x="1125" y="2225"/>
                    </a:lnTo>
                    <a:lnTo>
                      <a:pt x="1185" y="2198"/>
                    </a:lnTo>
                    <a:lnTo>
                      <a:pt x="1242" y="2163"/>
                    </a:lnTo>
                    <a:lnTo>
                      <a:pt x="1292" y="2122"/>
                    </a:lnTo>
                    <a:lnTo>
                      <a:pt x="1338" y="2076"/>
                    </a:lnTo>
                    <a:lnTo>
                      <a:pt x="1380" y="2024"/>
                    </a:lnTo>
                    <a:lnTo>
                      <a:pt x="1414" y="1967"/>
                    </a:lnTo>
                    <a:lnTo>
                      <a:pt x="1441" y="1908"/>
                    </a:lnTo>
                    <a:lnTo>
                      <a:pt x="1463" y="1842"/>
                    </a:lnTo>
                    <a:lnTo>
                      <a:pt x="1474" y="1776"/>
                    </a:lnTo>
                    <a:lnTo>
                      <a:pt x="1479" y="1706"/>
                    </a:lnTo>
                    <a:lnTo>
                      <a:pt x="1474" y="1636"/>
                    </a:lnTo>
                    <a:lnTo>
                      <a:pt x="1463" y="1570"/>
                    </a:lnTo>
                    <a:lnTo>
                      <a:pt x="1441" y="1504"/>
                    </a:lnTo>
                    <a:lnTo>
                      <a:pt x="1414" y="1445"/>
                    </a:lnTo>
                    <a:lnTo>
                      <a:pt x="1380" y="1388"/>
                    </a:lnTo>
                    <a:lnTo>
                      <a:pt x="1338" y="1336"/>
                    </a:lnTo>
                    <a:lnTo>
                      <a:pt x="1292" y="1290"/>
                    </a:lnTo>
                    <a:lnTo>
                      <a:pt x="1242" y="1249"/>
                    </a:lnTo>
                    <a:lnTo>
                      <a:pt x="1185" y="1214"/>
                    </a:lnTo>
                    <a:lnTo>
                      <a:pt x="1125" y="1187"/>
                    </a:lnTo>
                    <a:lnTo>
                      <a:pt x="1061" y="1166"/>
                    </a:lnTo>
                    <a:lnTo>
                      <a:pt x="994" y="1153"/>
                    </a:lnTo>
                    <a:lnTo>
                      <a:pt x="925" y="1149"/>
                    </a:lnTo>
                    <a:close/>
                    <a:moveTo>
                      <a:pt x="185" y="0"/>
                    </a:moveTo>
                    <a:lnTo>
                      <a:pt x="185" y="0"/>
                    </a:lnTo>
                    <a:lnTo>
                      <a:pt x="221" y="5"/>
                    </a:lnTo>
                    <a:lnTo>
                      <a:pt x="256" y="15"/>
                    </a:lnTo>
                    <a:lnTo>
                      <a:pt x="288" y="31"/>
                    </a:lnTo>
                    <a:lnTo>
                      <a:pt x="315" y="54"/>
                    </a:lnTo>
                    <a:lnTo>
                      <a:pt x="337" y="80"/>
                    </a:lnTo>
                    <a:lnTo>
                      <a:pt x="354" y="112"/>
                    </a:lnTo>
                    <a:lnTo>
                      <a:pt x="366" y="145"/>
                    </a:lnTo>
                    <a:lnTo>
                      <a:pt x="370" y="181"/>
                    </a:lnTo>
                    <a:lnTo>
                      <a:pt x="370" y="181"/>
                    </a:lnTo>
                    <a:lnTo>
                      <a:pt x="370" y="963"/>
                    </a:lnTo>
                    <a:lnTo>
                      <a:pt x="438" y="917"/>
                    </a:lnTo>
                    <a:lnTo>
                      <a:pt x="512" y="876"/>
                    </a:lnTo>
                    <a:lnTo>
                      <a:pt x="588" y="842"/>
                    </a:lnTo>
                    <a:lnTo>
                      <a:pt x="668" y="814"/>
                    </a:lnTo>
                    <a:lnTo>
                      <a:pt x="750" y="795"/>
                    </a:lnTo>
                    <a:lnTo>
                      <a:pt x="837" y="782"/>
                    </a:lnTo>
                    <a:lnTo>
                      <a:pt x="925" y="778"/>
                    </a:lnTo>
                    <a:lnTo>
                      <a:pt x="1012" y="782"/>
                    </a:lnTo>
                    <a:lnTo>
                      <a:pt x="1097" y="794"/>
                    </a:lnTo>
                    <a:lnTo>
                      <a:pt x="1179" y="814"/>
                    </a:lnTo>
                    <a:lnTo>
                      <a:pt x="1259" y="842"/>
                    </a:lnTo>
                    <a:lnTo>
                      <a:pt x="1336" y="875"/>
                    </a:lnTo>
                    <a:lnTo>
                      <a:pt x="1408" y="914"/>
                    </a:lnTo>
                    <a:lnTo>
                      <a:pt x="1476" y="960"/>
                    </a:lnTo>
                    <a:lnTo>
                      <a:pt x="1539" y="1013"/>
                    </a:lnTo>
                    <a:lnTo>
                      <a:pt x="1599" y="1071"/>
                    </a:lnTo>
                    <a:lnTo>
                      <a:pt x="1652" y="1133"/>
                    </a:lnTo>
                    <a:lnTo>
                      <a:pt x="1700" y="1200"/>
                    </a:lnTo>
                    <a:lnTo>
                      <a:pt x="1742" y="1271"/>
                    </a:lnTo>
                    <a:lnTo>
                      <a:pt x="1784" y="1200"/>
                    </a:lnTo>
                    <a:lnTo>
                      <a:pt x="1831" y="1133"/>
                    </a:lnTo>
                    <a:lnTo>
                      <a:pt x="1885" y="1071"/>
                    </a:lnTo>
                    <a:lnTo>
                      <a:pt x="1944" y="1013"/>
                    </a:lnTo>
                    <a:lnTo>
                      <a:pt x="2008" y="960"/>
                    </a:lnTo>
                    <a:lnTo>
                      <a:pt x="2076" y="914"/>
                    </a:lnTo>
                    <a:lnTo>
                      <a:pt x="2148" y="875"/>
                    </a:lnTo>
                    <a:lnTo>
                      <a:pt x="2223" y="842"/>
                    </a:lnTo>
                    <a:lnTo>
                      <a:pt x="2303" y="814"/>
                    </a:lnTo>
                    <a:lnTo>
                      <a:pt x="2385" y="794"/>
                    </a:lnTo>
                    <a:lnTo>
                      <a:pt x="2470" y="782"/>
                    </a:lnTo>
                    <a:lnTo>
                      <a:pt x="2558" y="778"/>
                    </a:lnTo>
                    <a:lnTo>
                      <a:pt x="2647" y="782"/>
                    </a:lnTo>
                    <a:lnTo>
                      <a:pt x="2733" y="795"/>
                    </a:lnTo>
                    <a:lnTo>
                      <a:pt x="2817" y="815"/>
                    </a:lnTo>
                    <a:lnTo>
                      <a:pt x="2898" y="843"/>
                    </a:lnTo>
                    <a:lnTo>
                      <a:pt x="2976" y="878"/>
                    </a:lnTo>
                    <a:lnTo>
                      <a:pt x="3048" y="920"/>
                    </a:lnTo>
                    <a:lnTo>
                      <a:pt x="3118" y="968"/>
                    </a:lnTo>
                    <a:lnTo>
                      <a:pt x="3181" y="1021"/>
                    </a:lnTo>
                    <a:lnTo>
                      <a:pt x="3241" y="1081"/>
                    </a:lnTo>
                    <a:lnTo>
                      <a:pt x="3294" y="1145"/>
                    </a:lnTo>
                    <a:lnTo>
                      <a:pt x="3342" y="1214"/>
                    </a:lnTo>
                    <a:lnTo>
                      <a:pt x="3384" y="1287"/>
                    </a:lnTo>
                    <a:lnTo>
                      <a:pt x="3419" y="1365"/>
                    </a:lnTo>
                    <a:lnTo>
                      <a:pt x="3446" y="1445"/>
                    </a:lnTo>
                    <a:lnTo>
                      <a:pt x="3466" y="1529"/>
                    </a:lnTo>
                    <a:lnTo>
                      <a:pt x="3479" y="1616"/>
                    </a:lnTo>
                    <a:lnTo>
                      <a:pt x="3482" y="1706"/>
                    </a:lnTo>
                    <a:lnTo>
                      <a:pt x="3479" y="1796"/>
                    </a:lnTo>
                    <a:lnTo>
                      <a:pt x="3466" y="1883"/>
                    </a:lnTo>
                    <a:lnTo>
                      <a:pt x="3446" y="1967"/>
                    </a:lnTo>
                    <a:lnTo>
                      <a:pt x="3419" y="2047"/>
                    </a:lnTo>
                    <a:lnTo>
                      <a:pt x="3384" y="2125"/>
                    </a:lnTo>
                    <a:lnTo>
                      <a:pt x="3342" y="2198"/>
                    </a:lnTo>
                    <a:lnTo>
                      <a:pt x="3294" y="2268"/>
                    </a:lnTo>
                    <a:lnTo>
                      <a:pt x="3241" y="2331"/>
                    </a:lnTo>
                    <a:lnTo>
                      <a:pt x="3181" y="2391"/>
                    </a:lnTo>
                    <a:lnTo>
                      <a:pt x="3118" y="2445"/>
                    </a:lnTo>
                    <a:lnTo>
                      <a:pt x="3048" y="2492"/>
                    </a:lnTo>
                    <a:lnTo>
                      <a:pt x="2976" y="2534"/>
                    </a:lnTo>
                    <a:lnTo>
                      <a:pt x="2898" y="2569"/>
                    </a:lnTo>
                    <a:lnTo>
                      <a:pt x="2817" y="2597"/>
                    </a:lnTo>
                    <a:lnTo>
                      <a:pt x="2733" y="2617"/>
                    </a:lnTo>
                    <a:lnTo>
                      <a:pt x="2647" y="2630"/>
                    </a:lnTo>
                    <a:lnTo>
                      <a:pt x="2558" y="2635"/>
                    </a:lnTo>
                    <a:lnTo>
                      <a:pt x="2470" y="2630"/>
                    </a:lnTo>
                    <a:lnTo>
                      <a:pt x="2385" y="2617"/>
                    </a:lnTo>
                    <a:lnTo>
                      <a:pt x="2303" y="2598"/>
                    </a:lnTo>
                    <a:lnTo>
                      <a:pt x="2223" y="2571"/>
                    </a:lnTo>
                    <a:lnTo>
                      <a:pt x="2148" y="2537"/>
                    </a:lnTo>
                    <a:lnTo>
                      <a:pt x="2076" y="2498"/>
                    </a:lnTo>
                    <a:lnTo>
                      <a:pt x="2008" y="2452"/>
                    </a:lnTo>
                    <a:lnTo>
                      <a:pt x="1944" y="2400"/>
                    </a:lnTo>
                    <a:lnTo>
                      <a:pt x="1885" y="2342"/>
                    </a:lnTo>
                    <a:lnTo>
                      <a:pt x="1831" y="2279"/>
                    </a:lnTo>
                    <a:lnTo>
                      <a:pt x="1784" y="2212"/>
                    </a:lnTo>
                    <a:lnTo>
                      <a:pt x="1742" y="2141"/>
                    </a:lnTo>
                    <a:lnTo>
                      <a:pt x="1700" y="2212"/>
                    </a:lnTo>
                    <a:lnTo>
                      <a:pt x="1652" y="2279"/>
                    </a:lnTo>
                    <a:lnTo>
                      <a:pt x="1599" y="2342"/>
                    </a:lnTo>
                    <a:lnTo>
                      <a:pt x="1539" y="2400"/>
                    </a:lnTo>
                    <a:lnTo>
                      <a:pt x="1476" y="2452"/>
                    </a:lnTo>
                    <a:lnTo>
                      <a:pt x="1408" y="2498"/>
                    </a:lnTo>
                    <a:lnTo>
                      <a:pt x="1336" y="2537"/>
                    </a:lnTo>
                    <a:lnTo>
                      <a:pt x="1259" y="2571"/>
                    </a:lnTo>
                    <a:lnTo>
                      <a:pt x="1179" y="2598"/>
                    </a:lnTo>
                    <a:lnTo>
                      <a:pt x="1097" y="2617"/>
                    </a:lnTo>
                    <a:lnTo>
                      <a:pt x="1012" y="2630"/>
                    </a:lnTo>
                    <a:lnTo>
                      <a:pt x="925" y="2635"/>
                    </a:lnTo>
                    <a:lnTo>
                      <a:pt x="837" y="2630"/>
                    </a:lnTo>
                    <a:lnTo>
                      <a:pt x="750" y="2617"/>
                    </a:lnTo>
                    <a:lnTo>
                      <a:pt x="668" y="2598"/>
                    </a:lnTo>
                    <a:lnTo>
                      <a:pt x="587" y="2571"/>
                    </a:lnTo>
                    <a:lnTo>
                      <a:pt x="512" y="2536"/>
                    </a:lnTo>
                    <a:lnTo>
                      <a:pt x="438" y="2495"/>
                    </a:lnTo>
                    <a:lnTo>
                      <a:pt x="370" y="2449"/>
                    </a:lnTo>
                    <a:lnTo>
                      <a:pt x="306" y="2395"/>
                    </a:lnTo>
                    <a:lnTo>
                      <a:pt x="247" y="2337"/>
                    </a:lnTo>
                    <a:lnTo>
                      <a:pt x="194" y="2275"/>
                    </a:lnTo>
                    <a:lnTo>
                      <a:pt x="146" y="2207"/>
                    </a:lnTo>
                    <a:lnTo>
                      <a:pt x="104" y="2134"/>
                    </a:lnTo>
                    <a:lnTo>
                      <a:pt x="69" y="2057"/>
                    </a:lnTo>
                    <a:lnTo>
                      <a:pt x="40" y="1979"/>
                    </a:lnTo>
                    <a:lnTo>
                      <a:pt x="19" y="1895"/>
                    </a:lnTo>
                    <a:lnTo>
                      <a:pt x="6" y="1809"/>
                    </a:lnTo>
                    <a:lnTo>
                      <a:pt x="0" y="1722"/>
                    </a:lnTo>
                    <a:lnTo>
                      <a:pt x="0" y="1722"/>
                    </a:lnTo>
                    <a:lnTo>
                      <a:pt x="0" y="181"/>
                    </a:lnTo>
                    <a:lnTo>
                      <a:pt x="0" y="181"/>
                    </a:lnTo>
                    <a:lnTo>
                      <a:pt x="4" y="145"/>
                    </a:lnTo>
                    <a:lnTo>
                      <a:pt x="16" y="112"/>
                    </a:lnTo>
                    <a:lnTo>
                      <a:pt x="33" y="80"/>
                    </a:lnTo>
                    <a:lnTo>
                      <a:pt x="55" y="54"/>
                    </a:lnTo>
                    <a:lnTo>
                      <a:pt x="82" y="31"/>
                    </a:lnTo>
                    <a:lnTo>
                      <a:pt x="114" y="15"/>
                    </a:lnTo>
                    <a:lnTo>
                      <a:pt x="149" y="5"/>
                    </a:lnTo>
                    <a:lnTo>
                      <a:pt x="1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204" name="Freeform 52"/>
              <p:cNvSpPr>
                <a:spLocks/>
              </p:cNvSpPr>
              <p:nvPr/>
            </p:nvSpPr>
            <p:spPr bwMode="auto">
              <a:xfrm>
                <a:off x="1925638" y="4057651"/>
                <a:ext cx="782638" cy="982663"/>
              </a:xfrm>
              <a:custGeom>
                <a:avLst/>
                <a:gdLst>
                  <a:gd name="T0" fmla="*/ 1340 w 1478"/>
                  <a:gd name="T1" fmla="*/ 6 h 1858"/>
                  <a:gd name="T2" fmla="*/ 1405 w 1478"/>
                  <a:gd name="T3" fmla="*/ 36 h 1858"/>
                  <a:gd name="T4" fmla="*/ 1452 w 1478"/>
                  <a:gd name="T5" fmla="*/ 91 h 1858"/>
                  <a:gd name="T6" fmla="*/ 1475 w 1478"/>
                  <a:gd name="T7" fmla="*/ 158 h 1858"/>
                  <a:gd name="T8" fmla="*/ 1474 w 1478"/>
                  <a:gd name="T9" fmla="*/ 227 h 1858"/>
                  <a:gd name="T10" fmla="*/ 1444 w 1478"/>
                  <a:gd name="T11" fmla="*/ 294 h 1858"/>
                  <a:gd name="T12" fmla="*/ 970 w 1478"/>
                  <a:gd name="T13" fmla="*/ 928 h 1858"/>
                  <a:gd name="T14" fmla="*/ 1444 w 1478"/>
                  <a:gd name="T15" fmla="*/ 1564 h 1858"/>
                  <a:gd name="T16" fmla="*/ 1474 w 1478"/>
                  <a:gd name="T17" fmla="*/ 1630 h 1858"/>
                  <a:gd name="T18" fmla="*/ 1475 w 1478"/>
                  <a:gd name="T19" fmla="*/ 1700 h 1858"/>
                  <a:gd name="T20" fmla="*/ 1452 w 1478"/>
                  <a:gd name="T21" fmla="*/ 1767 h 1858"/>
                  <a:gd name="T22" fmla="*/ 1405 w 1478"/>
                  <a:gd name="T23" fmla="*/ 1820 h 1858"/>
                  <a:gd name="T24" fmla="*/ 1340 w 1478"/>
                  <a:gd name="T25" fmla="*/ 1852 h 1858"/>
                  <a:gd name="T26" fmla="*/ 1269 w 1478"/>
                  <a:gd name="T27" fmla="*/ 1857 h 1858"/>
                  <a:gd name="T28" fmla="*/ 1202 w 1478"/>
                  <a:gd name="T29" fmla="*/ 1835 h 1858"/>
                  <a:gd name="T30" fmla="*/ 1147 w 1478"/>
                  <a:gd name="T31" fmla="*/ 1787 h 1858"/>
                  <a:gd name="T32" fmla="*/ 738 w 1478"/>
                  <a:gd name="T33" fmla="*/ 1239 h 1858"/>
                  <a:gd name="T34" fmla="*/ 331 w 1478"/>
                  <a:gd name="T35" fmla="*/ 1787 h 1858"/>
                  <a:gd name="T36" fmla="*/ 276 w 1478"/>
                  <a:gd name="T37" fmla="*/ 1835 h 1858"/>
                  <a:gd name="T38" fmla="*/ 209 w 1478"/>
                  <a:gd name="T39" fmla="*/ 1857 h 1858"/>
                  <a:gd name="T40" fmla="*/ 138 w 1478"/>
                  <a:gd name="T41" fmla="*/ 1852 h 1858"/>
                  <a:gd name="T42" fmla="*/ 73 w 1478"/>
                  <a:gd name="T43" fmla="*/ 1820 h 1858"/>
                  <a:gd name="T44" fmla="*/ 26 w 1478"/>
                  <a:gd name="T45" fmla="*/ 1767 h 1858"/>
                  <a:gd name="T46" fmla="*/ 1 w 1478"/>
                  <a:gd name="T47" fmla="*/ 1700 h 1858"/>
                  <a:gd name="T48" fmla="*/ 4 w 1478"/>
                  <a:gd name="T49" fmla="*/ 1630 h 1858"/>
                  <a:gd name="T50" fmla="*/ 34 w 1478"/>
                  <a:gd name="T51" fmla="*/ 1564 h 1858"/>
                  <a:gd name="T52" fmla="*/ 508 w 1478"/>
                  <a:gd name="T53" fmla="*/ 928 h 1858"/>
                  <a:gd name="T54" fmla="*/ 34 w 1478"/>
                  <a:gd name="T55" fmla="*/ 294 h 1858"/>
                  <a:gd name="T56" fmla="*/ 4 w 1478"/>
                  <a:gd name="T57" fmla="*/ 227 h 1858"/>
                  <a:gd name="T58" fmla="*/ 1 w 1478"/>
                  <a:gd name="T59" fmla="*/ 158 h 1858"/>
                  <a:gd name="T60" fmla="*/ 26 w 1478"/>
                  <a:gd name="T61" fmla="*/ 91 h 1858"/>
                  <a:gd name="T62" fmla="*/ 73 w 1478"/>
                  <a:gd name="T63" fmla="*/ 37 h 1858"/>
                  <a:gd name="T64" fmla="*/ 138 w 1478"/>
                  <a:gd name="T65" fmla="*/ 6 h 1858"/>
                  <a:gd name="T66" fmla="*/ 209 w 1478"/>
                  <a:gd name="T67" fmla="*/ 1 h 1858"/>
                  <a:gd name="T68" fmla="*/ 276 w 1478"/>
                  <a:gd name="T69" fmla="*/ 23 h 1858"/>
                  <a:gd name="T70" fmla="*/ 331 w 1478"/>
                  <a:gd name="T71" fmla="*/ 71 h 1858"/>
                  <a:gd name="T72" fmla="*/ 738 w 1478"/>
                  <a:gd name="T73" fmla="*/ 619 h 1858"/>
                  <a:gd name="T74" fmla="*/ 1147 w 1478"/>
                  <a:gd name="T75" fmla="*/ 71 h 1858"/>
                  <a:gd name="T76" fmla="*/ 1202 w 1478"/>
                  <a:gd name="T77" fmla="*/ 23 h 1858"/>
                  <a:gd name="T78" fmla="*/ 1269 w 1478"/>
                  <a:gd name="T79" fmla="*/ 1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8" h="1858">
                    <a:moveTo>
                      <a:pt x="1303" y="0"/>
                    </a:moveTo>
                    <a:lnTo>
                      <a:pt x="1340" y="6"/>
                    </a:lnTo>
                    <a:lnTo>
                      <a:pt x="1373" y="17"/>
                    </a:lnTo>
                    <a:lnTo>
                      <a:pt x="1405" y="36"/>
                    </a:lnTo>
                    <a:lnTo>
                      <a:pt x="1432" y="62"/>
                    </a:lnTo>
                    <a:lnTo>
                      <a:pt x="1452" y="91"/>
                    </a:lnTo>
                    <a:lnTo>
                      <a:pt x="1468" y="123"/>
                    </a:lnTo>
                    <a:lnTo>
                      <a:pt x="1475" y="158"/>
                    </a:lnTo>
                    <a:lnTo>
                      <a:pt x="1478" y="193"/>
                    </a:lnTo>
                    <a:lnTo>
                      <a:pt x="1474" y="227"/>
                    </a:lnTo>
                    <a:lnTo>
                      <a:pt x="1462" y="261"/>
                    </a:lnTo>
                    <a:lnTo>
                      <a:pt x="1444" y="294"/>
                    </a:lnTo>
                    <a:lnTo>
                      <a:pt x="1444" y="294"/>
                    </a:lnTo>
                    <a:lnTo>
                      <a:pt x="970" y="928"/>
                    </a:lnTo>
                    <a:lnTo>
                      <a:pt x="1444" y="1564"/>
                    </a:lnTo>
                    <a:lnTo>
                      <a:pt x="1444" y="1564"/>
                    </a:lnTo>
                    <a:lnTo>
                      <a:pt x="1462" y="1595"/>
                    </a:lnTo>
                    <a:lnTo>
                      <a:pt x="1474" y="1630"/>
                    </a:lnTo>
                    <a:lnTo>
                      <a:pt x="1478" y="1665"/>
                    </a:lnTo>
                    <a:lnTo>
                      <a:pt x="1475" y="1700"/>
                    </a:lnTo>
                    <a:lnTo>
                      <a:pt x="1468" y="1735"/>
                    </a:lnTo>
                    <a:lnTo>
                      <a:pt x="1452" y="1767"/>
                    </a:lnTo>
                    <a:lnTo>
                      <a:pt x="1432" y="1796"/>
                    </a:lnTo>
                    <a:lnTo>
                      <a:pt x="1405" y="1820"/>
                    </a:lnTo>
                    <a:lnTo>
                      <a:pt x="1373" y="1841"/>
                    </a:lnTo>
                    <a:lnTo>
                      <a:pt x="1340" y="1852"/>
                    </a:lnTo>
                    <a:lnTo>
                      <a:pt x="1303" y="1858"/>
                    </a:lnTo>
                    <a:lnTo>
                      <a:pt x="1269" y="1857"/>
                    </a:lnTo>
                    <a:lnTo>
                      <a:pt x="1235" y="1849"/>
                    </a:lnTo>
                    <a:lnTo>
                      <a:pt x="1202" y="1835"/>
                    </a:lnTo>
                    <a:lnTo>
                      <a:pt x="1173" y="1813"/>
                    </a:lnTo>
                    <a:lnTo>
                      <a:pt x="1147" y="1787"/>
                    </a:lnTo>
                    <a:lnTo>
                      <a:pt x="1147" y="1787"/>
                    </a:lnTo>
                    <a:lnTo>
                      <a:pt x="738" y="1239"/>
                    </a:lnTo>
                    <a:lnTo>
                      <a:pt x="331" y="1787"/>
                    </a:lnTo>
                    <a:lnTo>
                      <a:pt x="331" y="1787"/>
                    </a:lnTo>
                    <a:lnTo>
                      <a:pt x="305" y="1813"/>
                    </a:lnTo>
                    <a:lnTo>
                      <a:pt x="276" y="1835"/>
                    </a:lnTo>
                    <a:lnTo>
                      <a:pt x="242" y="1848"/>
                    </a:lnTo>
                    <a:lnTo>
                      <a:pt x="209" y="1857"/>
                    </a:lnTo>
                    <a:lnTo>
                      <a:pt x="175" y="1858"/>
                    </a:lnTo>
                    <a:lnTo>
                      <a:pt x="138" y="1852"/>
                    </a:lnTo>
                    <a:lnTo>
                      <a:pt x="105" y="1841"/>
                    </a:lnTo>
                    <a:lnTo>
                      <a:pt x="73" y="1820"/>
                    </a:lnTo>
                    <a:lnTo>
                      <a:pt x="46" y="1796"/>
                    </a:lnTo>
                    <a:lnTo>
                      <a:pt x="26" y="1767"/>
                    </a:lnTo>
                    <a:lnTo>
                      <a:pt x="10" y="1735"/>
                    </a:lnTo>
                    <a:lnTo>
                      <a:pt x="1" y="1700"/>
                    </a:lnTo>
                    <a:lnTo>
                      <a:pt x="0" y="1665"/>
                    </a:lnTo>
                    <a:lnTo>
                      <a:pt x="4" y="1630"/>
                    </a:lnTo>
                    <a:lnTo>
                      <a:pt x="16" y="1595"/>
                    </a:lnTo>
                    <a:lnTo>
                      <a:pt x="34" y="1564"/>
                    </a:lnTo>
                    <a:lnTo>
                      <a:pt x="34" y="1564"/>
                    </a:lnTo>
                    <a:lnTo>
                      <a:pt x="508" y="928"/>
                    </a:lnTo>
                    <a:lnTo>
                      <a:pt x="34" y="294"/>
                    </a:lnTo>
                    <a:lnTo>
                      <a:pt x="34" y="294"/>
                    </a:lnTo>
                    <a:lnTo>
                      <a:pt x="16" y="261"/>
                    </a:lnTo>
                    <a:lnTo>
                      <a:pt x="4" y="227"/>
                    </a:lnTo>
                    <a:lnTo>
                      <a:pt x="0" y="193"/>
                    </a:lnTo>
                    <a:lnTo>
                      <a:pt x="1" y="158"/>
                    </a:lnTo>
                    <a:lnTo>
                      <a:pt x="10" y="123"/>
                    </a:lnTo>
                    <a:lnTo>
                      <a:pt x="26" y="91"/>
                    </a:lnTo>
                    <a:lnTo>
                      <a:pt x="46" y="62"/>
                    </a:lnTo>
                    <a:lnTo>
                      <a:pt x="73" y="37"/>
                    </a:lnTo>
                    <a:lnTo>
                      <a:pt x="105" y="17"/>
                    </a:lnTo>
                    <a:lnTo>
                      <a:pt x="138" y="6"/>
                    </a:lnTo>
                    <a:lnTo>
                      <a:pt x="175" y="0"/>
                    </a:lnTo>
                    <a:lnTo>
                      <a:pt x="209" y="1"/>
                    </a:lnTo>
                    <a:lnTo>
                      <a:pt x="242" y="8"/>
                    </a:lnTo>
                    <a:lnTo>
                      <a:pt x="276" y="23"/>
                    </a:lnTo>
                    <a:lnTo>
                      <a:pt x="305" y="43"/>
                    </a:lnTo>
                    <a:lnTo>
                      <a:pt x="331" y="71"/>
                    </a:lnTo>
                    <a:lnTo>
                      <a:pt x="331" y="71"/>
                    </a:lnTo>
                    <a:lnTo>
                      <a:pt x="738" y="619"/>
                    </a:lnTo>
                    <a:lnTo>
                      <a:pt x="1147" y="71"/>
                    </a:lnTo>
                    <a:lnTo>
                      <a:pt x="1147" y="71"/>
                    </a:lnTo>
                    <a:lnTo>
                      <a:pt x="1173" y="43"/>
                    </a:lnTo>
                    <a:lnTo>
                      <a:pt x="1202" y="23"/>
                    </a:lnTo>
                    <a:lnTo>
                      <a:pt x="1235" y="8"/>
                    </a:lnTo>
                    <a:lnTo>
                      <a:pt x="1269" y="1"/>
                    </a:lnTo>
                    <a:lnTo>
                      <a:pt x="130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594" name="Group 2593"/>
          <p:cNvGrpSpPr/>
          <p:nvPr/>
        </p:nvGrpSpPr>
        <p:grpSpPr>
          <a:xfrm>
            <a:off x="4563765" y="3543429"/>
            <a:ext cx="548640" cy="423861"/>
            <a:chOff x="4563765" y="3543429"/>
            <a:chExt cx="548640" cy="423861"/>
          </a:xfrm>
        </p:grpSpPr>
        <p:grpSp>
          <p:nvGrpSpPr>
            <p:cNvPr id="857" name="Group 856"/>
            <p:cNvGrpSpPr/>
            <p:nvPr/>
          </p:nvGrpSpPr>
          <p:grpSpPr>
            <a:xfrm flipH="1">
              <a:off x="4783413" y="3790133"/>
              <a:ext cx="115499" cy="177157"/>
              <a:chOff x="8805681" y="1609849"/>
              <a:chExt cx="609598" cy="935036"/>
            </a:xfrm>
            <a:solidFill>
              <a:srgbClr val="FFC000"/>
            </a:solidFill>
          </p:grpSpPr>
          <p:sp>
            <p:nvSpPr>
              <p:cNvPr id="113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14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408" name="Group 1407"/>
            <p:cNvGrpSpPr>
              <a:grpSpLocks noChangeAspect="1"/>
            </p:cNvGrpSpPr>
            <p:nvPr/>
          </p:nvGrpSpPr>
          <p:grpSpPr>
            <a:xfrm>
              <a:off x="4563765" y="3543429"/>
              <a:ext cx="548640" cy="212047"/>
              <a:chOff x="139700" y="4008438"/>
              <a:chExt cx="2468563" cy="954088"/>
            </a:xfrm>
          </p:grpSpPr>
          <p:sp>
            <p:nvSpPr>
              <p:cNvPr id="1409" name="Freeform 570"/>
              <p:cNvSpPr>
                <a:spLocks/>
              </p:cNvSpPr>
              <p:nvPr/>
            </p:nvSpPr>
            <p:spPr bwMode="auto">
              <a:xfrm>
                <a:off x="312738" y="4657725"/>
                <a:ext cx="144463" cy="263525"/>
              </a:xfrm>
              <a:custGeom>
                <a:avLst/>
                <a:gdLst>
                  <a:gd name="T0" fmla="*/ 0 w 274"/>
                  <a:gd name="T1" fmla="*/ 0 h 498"/>
                  <a:gd name="T2" fmla="*/ 274 w 274"/>
                  <a:gd name="T3" fmla="*/ 94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4"/>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0" name="Freeform 571"/>
              <p:cNvSpPr>
                <a:spLocks/>
              </p:cNvSpPr>
              <p:nvPr/>
            </p:nvSpPr>
            <p:spPr bwMode="auto">
              <a:xfrm>
                <a:off x="484188" y="4657725"/>
                <a:ext cx="144463" cy="263525"/>
              </a:xfrm>
              <a:custGeom>
                <a:avLst/>
                <a:gdLst>
                  <a:gd name="T0" fmla="*/ 274 w 274"/>
                  <a:gd name="T1" fmla="*/ 0 h 498"/>
                  <a:gd name="T2" fmla="*/ 274 w 274"/>
                  <a:gd name="T3" fmla="*/ 400 h 498"/>
                  <a:gd name="T4" fmla="*/ 0 w 274"/>
                  <a:gd name="T5" fmla="*/ 498 h 498"/>
                  <a:gd name="T6" fmla="*/ 0 w 274"/>
                  <a:gd name="T7" fmla="*/ 94 h 498"/>
                  <a:gd name="T8" fmla="*/ 274 w 274"/>
                  <a:gd name="T9" fmla="*/ 0 h 498"/>
                </a:gdLst>
                <a:ahLst/>
                <a:cxnLst>
                  <a:cxn ang="0">
                    <a:pos x="T0" y="T1"/>
                  </a:cxn>
                  <a:cxn ang="0">
                    <a:pos x="T2" y="T3"/>
                  </a:cxn>
                  <a:cxn ang="0">
                    <a:pos x="T4" y="T5"/>
                  </a:cxn>
                  <a:cxn ang="0">
                    <a:pos x="T6" y="T7"/>
                  </a:cxn>
                  <a:cxn ang="0">
                    <a:pos x="T8" y="T9"/>
                  </a:cxn>
                </a:cxnLst>
                <a:rect l="0" t="0" r="r" b="b"/>
                <a:pathLst>
                  <a:path w="274" h="498">
                    <a:moveTo>
                      <a:pt x="274" y="0"/>
                    </a:moveTo>
                    <a:lnTo>
                      <a:pt x="274" y="400"/>
                    </a:lnTo>
                    <a:lnTo>
                      <a:pt x="0" y="498"/>
                    </a:lnTo>
                    <a:lnTo>
                      <a:pt x="0" y="94"/>
                    </a:lnTo>
                    <a:lnTo>
                      <a:pt x="27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1" name="Freeform 572"/>
              <p:cNvSpPr>
                <a:spLocks/>
              </p:cNvSpPr>
              <p:nvPr/>
            </p:nvSpPr>
            <p:spPr bwMode="auto">
              <a:xfrm>
                <a:off x="327025" y="4600575"/>
                <a:ext cx="282575" cy="88900"/>
              </a:xfrm>
              <a:custGeom>
                <a:avLst/>
                <a:gdLst>
                  <a:gd name="T0" fmla="*/ 276 w 534"/>
                  <a:gd name="T1" fmla="*/ 0 h 169"/>
                  <a:gd name="T2" fmla="*/ 534 w 534"/>
                  <a:gd name="T3" fmla="*/ 82 h 169"/>
                  <a:gd name="T4" fmla="*/ 276 w 534"/>
                  <a:gd name="T5" fmla="*/ 169 h 169"/>
                  <a:gd name="T6" fmla="*/ 0 w 534"/>
                  <a:gd name="T7" fmla="*/ 78 h 169"/>
                  <a:gd name="T8" fmla="*/ 276 w 534"/>
                  <a:gd name="T9" fmla="*/ 0 h 169"/>
                </a:gdLst>
                <a:ahLst/>
                <a:cxnLst>
                  <a:cxn ang="0">
                    <a:pos x="T0" y="T1"/>
                  </a:cxn>
                  <a:cxn ang="0">
                    <a:pos x="T2" y="T3"/>
                  </a:cxn>
                  <a:cxn ang="0">
                    <a:pos x="T4" y="T5"/>
                  </a:cxn>
                  <a:cxn ang="0">
                    <a:pos x="T6" y="T7"/>
                  </a:cxn>
                  <a:cxn ang="0">
                    <a:pos x="T8" y="T9"/>
                  </a:cxn>
                </a:cxnLst>
                <a:rect l="0" t="0" r="r" b="b"/>
                <a:pathLst>
                  <a:path w="534" h="169">
                    <a:moveTo>
                      <a:pt x="276" y="0"/>
                    </a:moveTo>
                    <a:lnTo>
                      <a:pt x="534" y="82"/>
                    </a:lnTo>
                    <a:lnTo>
                      <a:pt x="276" y="169"/>
                    </a:lnTo>
                    <a:lnTo>
                      <a:pt x="0" y="78"/>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2" name="Freeform 573"/>
              <p:cNvSpPr>
                <a:spLocks/>
              </p:cNvSpPr>
              <p:nvPr/>
            </p:nvSpPr>
            <p:spPr bwMode="auto">
              <a:xfrm>
                <a:off x="139700" y="4360863"/>
                <a:ext cx="144463" cy="263525"/>
              </a:xfrm>
              <a:custGeom>
                <a:avLst/>
                <a:gdLst>
                  <a:gd name="T0" fmla="*/ 0 w 274"/>
                  <a:gd name="T1" fmla="*/ 0 h 499"/>
                  <a:gd name="T2" fmla="*/ 274 w 274"/>
                  <a:gd name="T3" fmla="*/ 94 h 499"/>
                  <a:gd name="T4" fmla="*/ 274 w 274"/>
                  <a:gd name="T5" fmla="*/ 499 h 499"/>
                  <a:gd name="T6" fmla="*/ 0 w 274"/>
                  <a:gd name="T7" fmla="*/ 400 h 499"/>
                  <a:gd name="T8" fmla="*/ 0 w 274"/>
                  <a:gd name="T9" fmla="*/ 0 h 499"/>
                </a:gdLst>
                <a:ahLst/>
                <a:cxnLst>
                  <a:cxn ang="0">
                    <a:pos x="T0" y="T1"/>
                  </a:cxn>
                  <a:cxn ang="0">
                    <a:pos x="T2" y="T3"/>
                  </a:cxn>
                  <a:cxn ang="0">
                    <a:pos x="T4" y="T5"/>
                  </a:cxn>
                  <a:cxn ang="0">
                    <a:pos x="T6" y="T7"/>
                  </a:cxn>
                  <a:cxn ang="0">
                    <a:pos x="T8" y="T9"/>
                  </a:cxn>
                </a:cxnLst>
                <a:rect l="0" t="0" r="r" b="b"/>
                <a:pathLst>
                  <a:path w="274" h="499">
                    <a:moveTo>
                      <a:pt x="0" y="0"/>
                    </a:moveTo>
                    <a:lnTo>
                      <a:pt x="274" y="94"/>
                    </a:lnTo>
                    <a:lnTo>
                      <a:pt x="274"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3" name="Freeform 574"/>
              <p:cNvSpPr>
                <a:spLocks/>
              </p:cNvSpPr>
              <p:nvPr/>
            </p:nvSpPr>
            <p:spPr bwMode="auto">
              <a:xfrm>
                <a:off x="311150" y="4360863"/>
                <a:ext cx="144463" cy="263525"/>
              </a:xfrm>
              <a:custGeom>
                <a:avLst/>
                <a:gdLst>
                  <a:gd name="T0" fmla="*/ 273 w 273"/>
                  <a:gd name="T1" fmla="*/ 0 h 499"/>
                  <a:gd name="T2" fmla="*/ 273 w 273"/>
                  <a:gd name="T3" fmla="*/ 400 h 499"/>
                  <a:gd name="T4" fmla="*/ 0 w 273"/>
                  <a:gd name="T5" fmla="*/ 499 h 499"/>
                  <a:gd name="T6" fmla="*/ 0 w 273"/>
                  <a:gd name="T7" fmla="*/ 94 h 499"/>
                  <a:gd name="T8" fmla="*/ 273 w 273"/>
                  <a:gd name="T9" fmla="*/ 0 h 499"/>
                </a:gdLst>
                <a:ahLst/>
                <a:cxnLst>
                  <a:cxn ang="0">
                    <a:pos x="T0" y="T1"/>
                  </a:cxn>
                  <a:cxn ang="0">
                    <a:pos x="T2" y="T3"/>
                  </a:cxn>
                  <a:cxn ang="0">
                    <a:pos x="T4" y="T5"/>
                  </a:cxn>
                  <a:cxn ang="0">
                    <a:pos x="T6" y="T7"/>
                  </a:cxn>
                  <a:cxn ang="0">
                    <a:pos x="T8" y="T9"/>
                  </a:cxn>
                </a:cxnLst>
                <a:rect l="0" t="0" r="r" b="b"/>
                <a:pathLst>
                  <a:path w="273" h="499">
                    <a:moveTo>
                      <a:pt x="273" y="0"/>
                    </a:moveTo>
                    <a:lnTo>
                      <a:pt x="273" y="400"/>
                    </a:lnTo>
                    <a:lnTo>
                      <a:pt x="0" y="499"/>
                    </a:lnTo>
                    <a:lnTo>
                      <a:pt x="0" y="94"/>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4" name="Freeform 575"/>
              <p:cNvSpPr>
                <a:spLocks/>
              </p:cNvSpPr>
              <p:nvPr/>
            </p:nvSpPr>
            <p:spPr bwMode="auto">
              <a:xfrm>
                <a:off x="153988" y="4303713"/>
                <a:ext cx="284163" cy="90488"/>
              </a:xfrm>
              <a:custGeom>
                <a:avLst/>
                <a:gdLst>
                  <a:gd name="T0" fmla="*/ 277 w 535"/>
                  <a:gd name="T1" fmla="*/ 0 h 170"/>
                  <a:gd name="T2" fmla="*/ 535 w 535"/>
                  <a:gd name="T3" fmla="*/ 83 h 170"/>
                  <a:gd name="T4" fmla="*/ 277 w 535"/>
                  <a:gd name="T5" fmla="*/ 170 h 170"/>
                  <a:gd name="T6" fmla="*/ 0 w 535"/>
                  <a:gd name="T7" fmla="*/ 78 h 170"/>
                  <a:gd name="T8" fmla="*/ 277 w 535"/>
                  <a:gd name="T9" fmla="*/ 0 h 170"/>
                </a:gdLst>
                <a:ahLst/>
                <a:cxnLst>
                  <a:cxn ang="0">
                    <a:pos x="T0" y="T1"/>
                  </a:cxn>
                  <a:cxn ang="0">
                    <a:pos x="T2" y="T3"/>
                  </a:cxn>
                  <a:cxn ang="0">
                    <a:pos x="T4" y="T5"/>
                  </a:cxn>
                  <a:cxn ang="0">
                    <a:pos x="T6" y="T7"/>
                  </a:cxn>
                  <a:cxn ang="0">
                    <a:pos x="T8" y="T9"/>
                  </a:cxn>
                </a:cxnLst>
                <a:rect l="0" t="0" r="r" b="b"/>
                <a:pathLst>
                  <a:path w="535" h="170">
                    <a:moveTo>
                      <a:pt x="277" y="0"/>
                    </a:moveTo>
                    <a:lnTo>
                      <a:pt x="535"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5" name="Freeform 576"/>
              <p:cNvSpPr>
                <a:spLocks/>
              </p:cNvSpPr>
              <p:nvPr/>
            </p:nvSpPr>
            <p:spPr bwMode="auto">
              <a:xfrm>
                <a:off x="477838" y="4360863"/>
                <a:ext cx="144463" cy="263525"/>
              </a:xfrm>
              <a:custGeom>
                <a:avLst/>
                <a:gdLst>
                  <a:gd name="T0" fmla="*/ 0 w 273"/>
                  <a:gd name="T1" fmla="*/ 0 h 499"/>
                  <a:gd name="T2" fmla="*/ 273 w 273"/>
                  <a:gd name="T3" fmla="*/ 94 h 499"/>
                  <a:gd name="T4" fmla="*/ 273 w 273"/>
                  <a:gd name="T5" fmla="*/ 499 h 499"/>
                  <a:gd name="T6" fmla="*/ 0 w 273"/>
                  <a:gd name="T7" fmla="*/ 400 h 499"/>
                  <a:gd name="T8" fmla="*/ 0 w 273"/>
                  <a:gd name="T9" fmla="*/ 0 h 499"/>
                </a:gdLst>
                <a:ahLst/>
                <a:cxnLst>
                  <a:cxn ang="0">
                    <a:pos x="T0" y="T1"/>
                  </a:cxn>
                  <a:cxn ang="0">
                    <a:pos x="T2" y="T3"/>
                  </a:cxn>
                  <a:cxn ang="0">
                    <a:pos x="T4" y="T5"/>
                  </a:cxn>
                  <a:cxn ang="0">
                    <a:pos x="T6" y="T7"/>
                  </a:cxn>
                  <a:cxn ang="0">
                    <a:pos x="T8" y="T9"/>
                  </a:cxn>
                </a:cxnLst>
                <a:rect l="0" t="0" r="r" b="b"/>
                <a:pathLst>
                  <a:path w="273" h="499">
                    <a:moveTo>
                      <a:pt x="0" y="0"/>
                    </a:moveTo>
                    <a:lnTo>
                      <a:pt x="273" y="94"/>
                    </a:lnTo>
                    <a:lnTo>
                      <a:pt x="273"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6" name="Freeform 577"/>
              <p:cNvSpPr>
                <a:spLocks/>
              </p:cNvSpPr>
              <p:nvPr/>
            </p:nvSpPr>
            <p:spPr bwMode="auto">
              <a:xfrm>
                <a:off x="649288" y="4360863"/>
                <a:ext cx="146050" cy="263525"/>
              </a:xfrm>
              <a:custGeom>
                <a:avLst/>
                <a:gdLst>
                  <a:gd name="T0" fmla="*/ 275 w 275"/>
                  <a:gd name="T1" fmla="*/ 0 h 499"/>
                  <a:gd name="T2" fmla="*/ 275 w 275"/>
                  <a:gd name="T3" fmla="*/ 400 h 499"/>
                  <a:gd name="T4" fmla="*/ 0 w 275"/>
                  <a:gd name="T5" fmla="*/ 499 h 499"/>
                  <a:gd name="T6" fmla="*/ 0 w 275"/>
                  <a:gd name="T7" fmla="*/ 94 h 499"/>
                  <a:gd name="T8" fmla="*/ 275 w 275"/>
                  <a:gd name="T9" fmla="*/ 0 h 499"/>
                </a:gdLst>
                <a:ahLst/>
                <a:cxnLst>
                  <a:cxn ang="0">
                    <a:pos x="T0" y="T1"/>
                  </a:cxn>
                  <a:cxn ang="0">
                    <a:pos x="T2" y="T3"/>
                  </a:cxn>
                  <a:cxn ang="0">
                    <a:pos x="T4" y="T5"/>
                  </a:cxn>
                  <a:cxn ang="0">
                    <a:pos x="T6" y="T7"/>
                  </a:cxn>
                  <a:cxn ang="0">
                    <a:pos x="T8" y="T9"/>
                  </a:cxn>
                </a:cxnLst>
                <a:rect l="0" t="0" r="r" b="b"/>
                <a:pathLst>
                  <a:path w="275" h="499">
                    <a:moveTo>
                      <a:pt x="275" y="0"/>
                    </a:moveTo>
                    <a:lnTo>
                      <a:pt x="275" y="400"/>
                    </a:lnTo>
                    <a:lnTo>
                      <a:pt x="0" y="499"/>
                    </a:lnTo>
                    <a:lnTo>
                      <a:pt x="0" y="94"/>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7" name="Freeform 578"/>
              <p:cNvSpPr>
                <a:spLocks/>
              </p:cNvSpPr>
              <p:nvPr/>
            </p:nvSpPr>
            <p:spPr bwMode="auto">
              <a:xfrm>
                <a:off x="493713" y="4303713"/>
                <a:ext cx="280988" cy="90488"/>
              </a:xfrm>
              <a:custGeom>
                <a:avLst/>
                <a:gdLst>
                  <a:gd name="T0" fmla="*/ 277 w 533"/>
                  <a:gd name="T1" fmla="*/ 0 h 170"/>
                  <a:gd name="T2" fmla="*/ 533 w 533"/>
                  <a:gd name="T3" fmla="*/ 83 h 170"/>
                  <a:gd name="T4" fmla="*/ 277 w 533"/>
                  <a:gd name="T5" fmla="*/ 170 h 170"/>
                  <a:gd name="T6" fmla="*/ 0 w 533"/>
                  <a:gd name="T7" fmla="*/ 78 h 170"/>
                  <a:gd name="T8" fmla="*/ 277 w 533"/>
                  <a:gd name="T9" fmla="*/ 0 h 170"/>
                </a:gdLst>
                <a:ahLst/>
                <a:cxnLst>
                  <a:cxn ang="0">
                    <a:pos x="T0" y="T1"/>
                  </a:cxn>
                  <a:cxn ang="0">
                    <a:pos x="T2" y="T3"/>
                  </a:cxn>
                  <a:cxn ang="0">
                    <a:pos x="T4" y="T5"/>
                  </a:cxn>
                  <a:cxn ang="0">
                    <a:pos x="T6" y="T7"/>
                  </a:cxn>
                  <a:cxn ang="0">
                    <a:pos x="T8" y="T9"/>
                  </a:cxn>
                </a:cxnLst>
                <a:rect l="0" t="0" r="r" b="b"/>
                <a:pathLst>
                  <a:path w="533" h="170">
                    <a:moveTo>
                      <a:pt x="277" y="0"/>
                    </a:moveTo>
                    <a:lnTo>
                      <a:pt x="533"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8" name="Freeform 579"/>
              <p:cNvSpPr>
                <a:spLocks/>
              </p:cNvSpPr>
              <p:nvPr/>
            </p:nvSpPr>
            <p:spPr bwMode="auto">
              <a:xfrm>
                <a:off x="650875" y="4065588"/>
                <a:ext cx="144463" cy="263525"/>
              </a:xfrm>
              <a:custGeom>
                <a:avLst/>
                <a:gdLst>
                  <a:gd name="T0" fmla="*/ 0 w 273"/>
                  <a:gd name="T1" fmla="*/ 0 h 498"/>
                  <a:gd name="T2" fmla="*/ 273 w 273"/>
                  <a:gd name="T3" fmla="*/ 93 h 498"/>
                  <a:gd name="T4" fmla="*/ 273 w 273"/>
                  <a:gd name="T5" fmla="*/ 498 h 498"/>
                  <a:gd name="T6" fmla="*/ 0 w 273"/>
                  <a:gd name="T7" fmla="*/ 400 h 498"/>
                  <a:gd name="T8" fmla="*/ 0 w 273"/>
                  <a:gd name="T9" fmla="*/ 0 h 498"/>
                </a:gdLst>
                <a:ahLst/>
                <a:cxnLst>
                  <a:cxn ang="0">
                    <a:pos x="T0" y="T1"/>
                  </a:cxn>
                  <a:cxn ang="0">
                    <a:pos x="T2" y="T3"/>
                  </a:cxn>
                  <a:cxn ang="0">
                    <a:pos x="T4" y="T5"/>
                  </a:cxn>
                  <a:cxn ang="0">
                    <a:pos x="T6" y="T7"/>
                  </a:cxn>
                  <a:cxn ang="0">
                    <a:pos x="T8" y="T9"/>
                  </a:cxn>
                </a:cxnLst>
                <a:rect l="0" t="0" r="r" b="b"/>
                <a:pathLst>
                  <a:path w="273" h="498">
                    <a:moveTo>
                      <a:pt x="0" y="0"/>
                    </a:moveTo>
                    <a:lnTo>
                      <a:pt x="273" y="93"/>
                    </a:lnTo>
                    <a:lnTo>
                      <a:pt x="273"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19" name="Freeform 580"/>
              <p:cNvSpPr>
                <a:spLocks/>
              </p:cNvSpPr>
              <p:nvPr/>
            </p:nvSpPr>
            <p:spPr bwMode="auto">
              <a:xfrm>
                <a:off x="822325" y="4065588"/>
                <a:ext cx="144463" cy="263525"/>
              </a:xfrm>
              <a:custGeom>
                <a:avLst/>
                <a:gdLst>
                  <a:gd name="T0" fmla="*/ 275 w 275"/>
                  <a:gd name="T1" fmla="*/ 0 h 498"/>
                  <a:gd name="T2" fmla="*/ 275 w 275"/>
                  <a:gd name="T3" fmla="*/ 400 h 498"/>
                  <a:gd name="T4" fmla="*/ 0 w 275"/>
                  <a:gd name="T5" fmla="*/ 498 h 498"/>
                  <a:gd name="T6" fmla="*/ 0 w 275"/>
                  <a:gd name="T7" fmla="*/ 93 h 498"/>
                  <a:gd name="T8" fmla="*/ 275 w 275"/>
                  <a:gd name="T9" fmla="*/ 0 h 498"/>
                </a:gdLst>
                <a:ahLst/>
                <a:cxnLst>
                  <a:cxn ang="0">
                    <a:pos x="T0" y="T1"/>
                  </a:cxn>
                  <a:cxn ang="0">
                    <a:pos x="T2" y="T3"/>
                  </a:cxn>
                  <a:cxn ang="0">
                    <a:pos x="T4" y="T5"/>
                  </a:cxn>
                  <a:cxn ang="0">
                    <a:pos x="T6" y="T7"/>
                  </a:cxn>
                  <a:cxn ang="0">
                    <a:pos x="T8" y="T9"/>
                  </a:cxn>
                </a:cxnLst>
                <a:rect l="0" t="0" r="r" b="b"/>
                <a:pathLst>
                  <a:path w="275" h="498">
                    <a:moveTo>
                      <a:pt x="275" y="0"/>
                    </a:moveTo>
                    <a:lnTo>
                      <a:pt x="275" y="400"/>
                    </a:lnTo>
                    <a:lnTo>
                      <a:pt x="0" y="498"/>
                    </a:lnTo>
                    <a:lnTo>
                      <a:pt x="0" y="93"/>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0" name="Freeform 581"/>
              <p:cNvSpPr>
                <a:spLocks/>
              </p:cNvSpPr>
              <p:nvPr/>
            </p:nvSpPr>
            <p:spPr bwMode="auto">
              <a:xfrm>
                <a:off x="665163" y="4008438"/>
                <a:ext cx="282575" cy="90488"/>
              </a:xfrm>
              <a:custGeom>
                <a:avLst/>
                <a:gdLst>
                  <a:gd name="T0" fmla="*/ 277 w 533"/>
                  <a:gd name="T1" fmla="*/ 0 h 169"/>
                  <a:gd name="T2" fmla="*/ 533 w 533"/>
                  <a:gd name="T3" fmla="*/ 82 h 169"/>
                  <a:gd name="T4" fmla="*/ 277 w 533"/>
                  <a:gd name="T5" fmla="*/ 169 h 169"/>
                  <a:gd name="T6" fmla="*/ 0 w 533"/>
                  <a:gd name="T7" fmla="*/ 77 h 169"/>
                  <a:gd name="T8" fmla="*/ 277 w 533"/>
                  <a:gd name="T9" fmla="*/ 0 h 169"/>
                </a:gdLst>
                <a:ahLst/>
                <a:cxnLst>
                  <a:cxn ang="0">
                    <a:pos x="T0" y="T1"/>
                  </a:cxn>
                  <a:cxn ang="0">
                    <a:pos x="T2" y="T3"/>
                  </a:cxn>
                  <a:cxn ang="0">
                    <a:pos x="T4" y="T5"/>
                  </a:cxn>
                  <a:cxn ang="0">
                    <a:pos x="T6" y="T7"/>
                  </a:cxn>
                  <a:cxn ang="0">
                    <a:pos x="T8" y="T9"/>
                  </a:cxn>
                </a:cxnLst>
                <a:rect l="0" t="0" r="r" b="b"/>
                <a:pathLst>
                  <a:path w="533" h="169">
                    <a:moveTo>
                      <a:pt x="277" y="0"/>
                    </a:moveTo>
                    <a:lnTo>
                      <a:pt x="533" y="82"/>
                    </a:lnTo>
                    <a:lnTo>
                      <a:pt x="277" y="169"/>
                    </a:lnTo>
                    <a:lnTo>
                      <a:pt x="0" y="77"/>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1" name="Freeform 582"/>
              <p:cNvSpPr>
                <a:spLocks/>
              </p:cNvSpPr>
              <p:nvPr/>
            </p:nvSpPr>
            <p:spPr bwMode="auto">
              <a:xfrm>
                <a:off x="989013" y="4065588"/>
                <a:ext cx="144463" cy="263525"/>
              </a:xfrm>
              <a:custGeom>
                <a:avLst/>
                <a:gdLst>
                  <a:gd name="T0" fmla="*/ 0 w 274"/>
                  <a:gd name="T1" fmla="*/ 0 h 498"/>
                  <a:gd name="T2" fmla="*/ 274 w 274"/>
                  <a:gd name="T3" fmla="*/ 93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3"/>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2" name="Freeform 583"/>
              <p:cNvSpPr>
                <a:spLocks/>
              </p:cNvSpPr>
              <p:nvPr/>
            </p:nvSpPr>
            <p:spPr bwMode="auto">
              <a:xfrm>
                <a:off x="1160463" y="4065588"/>
                <a:ext cx="144463" cy="263525"/>
              </a:xfrm>
              <a:custGeom>
                <a:avLst/>
                <a:gdLst>
                  <a:gd name="T0" fmla="*/ 273 w 273"/>
                  <a:gd name="T1" fmla="*/ 0 h 498"/>
                  <a:gd name="T2" fmla="*/ 273 w 273"/>
                  <a:gd name="T3" fmla="*/ 400 h 498"/>
                  <a:gd name="T4" fmla="*/ 0 w 273"/>
                  <a:gd name="T5" fmla="*/ 498 h 498"/>
                  <a:gd name="T6" fmla="*/ 0 w 273"/>
                  <a:gd name="T7" fmla="*/ 93 h 498"/>
                  <a:gd name="T8" fmla="*/ 273 w 273"/>
                  <a:gd name="T9" fmla="*/ 0 h 498"/>
                </a:gdLst>
                <a:ahLst/>
                <a:cxnLst>
                  <a:cxn ang="0">
                    <a:pos x="T0" y="T1"/>
                  </a:cxn>
                  <a:cxn ang="0">
                    <a:pos x="T2" y="T3"/>
                  </a:cxn>
                  <a:cxn ang="0">
                    <a:pos x="T4" y="T5"/>
                  </a:cxn>
                  <a:cxn ang="0">
                    <a:pos x="T6" y="T7"/>
                  </a:cxn>
                  <a:cxn ang="0">
                    <a:pos x="T8" y="T9"/>
                  </a:cxn>
                </a:cxnLst>
                <a:rect l="0" t="0" r="r" b="b"/>
                <a:pathLst>
                  <a:path w="273" h="498">
                    <a:moveTo>
                      <a:pt x="273" y="0"/>
                    </a:moveTo>
                    <a:lnTo>
                      <a:pt x="273" y="400"/>
                    </a:lnTo>
                    <a:lnTo>
                      <a:pt x="0" y="498"/>
                    </a:lnTo>
                    <a:lnTo>
                      <a:pt x="0" y="93"/>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3" name="Freeform 584"/>
              <p:cNvSpPr>
                <a:spLocks/>
              </p:cNvSpPr>
              <p:nvPr/>
            </p:nvSpPr>
            <p:spPr bwMode="auto">
              <a:xfrm>
                <a:off x="1003300" y="4008438"/>
                <a:ext cx="282575" cy="90488"/>
              </a:xfrm>
              <a:custGeom>
                <a:avLst/>
                <a:gdLst>
                  <a:gd name="T0" fmla="*/ 278 w 535"/>
                  <a:gd name="T1" fmla="*/ 0 h 169"/>
                  <a:gd name="T2" fmla="*/ 535 w 535"/>
                  <a:gd name="T3" fmla="*/ 82 h 169"/>
                  <a:gd name="T4" fmla="*/ 278 w 535"/>
                  <a:gd name="T5" fmla="*/ 169 h 169"/>
                  <a:gd name="T6" fmla="*/ 0 w 535"/>
                  <a:gd name="T7" fmla="*/ 77 h 169"/>
                  <a:gd name="T8" fmla="*/ 278 w 535"/>
                  <a:gd name="T9" fmla="*/ 0 h 169"/>
                </a:gdLst>
                <a:ahLst/>
                <a:cxnLst>
                  <a:cxn ang="0">
                    <a:pos x="T0" y="T1"/>
                  </a:cxn>
                  <a:cxn ang="0">
                    <a:pos x="T2" y="T3"/>
                  </a:cxn>
                  <a:cxn ang="0">
                    <a:pos x="T4" y="T5"/>
                  </a:cxn>
                  <a:cxn ang="0">
                    <a:pos x="T6" y="T7"/>
                  </a:cxn>
                  <a:cxn ang="0">
                    <a:pos x="T8" y="T9"/>
                  </a:cxn>
                </a:cxnLst>
                <a:rect l="0" t="0" r="r" b="b"/>
                <a:pathLst>
                  <a:path w="535" h="169">
                    <a:moveTo>
                      <a:pt x="278" y="0"/>
                    </a:moveTo>
                    <a:lnTo>
                      <a:pt x="535" y="82"/>
                    </a:lnTo>
                    <a:lnTo>
                      <a:pt x="278" y="169"/>
                    </a:lnTo>
                    <a:lnTo>
                      <a:pt x="0" y="77"/>
                    </a:lnTo>
                    <a:lnTo>
                      <a:pt x="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4" name="Freeform 585"/>
              <p:cNvSpPr>
                <a:spLocks/>
              </p:cNvSpPr>
              <p:nvPr/>
            </p:nvSpPr>
            <p:spPr bwMode="auto">
              <a:xfrm>
                <a:off x="836613" y="4776788"/>
                <a:ext cx="231775" cy="180975"/>
              </a:xfrm>
              <a:custGeom>
                <a:avLst/>
                <a:gdLst>
                  <a:gd name="T0" fmla="*/ 0 w 439"/>
                  <a:gd name="T1" fmla="*/ 0 h 344"/>
                  <a:gd name="T2" fmla="*/ 76 w 439"/>
                  <a:gd name="T3" fmla="*/ 0 h 344"/>
                  <a:gd name="T4" fmla="*/ 135 w 439"/>
                  <a:gd name="T5" fmla="*/ 206 h 344"/>
                  <a:gd name="T6" fmla="*/ 193 w 439"/>
                  <a:gd name="T7" fmla="*/ 0 h 344"/>
                  <a:gd name="T8" fmla="*/ 247 w 439"/>
                  <a:gd name="T9" fmla="*/ 0 h 344"/>
                  <a:gd name="T10" fmla="*/ 311 w 439"/>
                  <a:gd name="T11" fmla="*/ 209 h 344"/>
                  <a:gd name="T12" fmla="*/ 373 w 439"/>
                  <a:gd name="T13" fmla="*/ 0 h 344"/>
                  <a:gd name="T14" fmla="*/ 439 w 439"/>
                  <a:gd name="T15" fmla="*/ 0 h 344"/>
                  <a:gd name="T16" fmla="*/ 339 w 439"/>
                  <a:gd name="T17" fmla="*/ 344 h 344"/>
                  <a:gd name="T18" fmla="*/ 281 w 439"/>
                  <a:gd name="T19" fmla="*/ 344 h 344"/>
                  <a:gd name="T20" fmla="*/ 219 w 439"/>
                  <a:gd name="T21" fmla="*/ 137 h 344"/>
                  <a:gd name="T22" fmla="*/ 162 w 439"/>
                  <a:gd name="T23" fmla="*/ 344 h 344"/>
                  <a:gd name="T24" fmla="*/ 103 w 439"/>
                  <a:gd name="T25" fmla="*/ 344 h 344"/>
                  <a:gd name="T26" fmla="*/ 0 w 439"/>
                  <a:gd name="T2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44">
                    <a:moveTo>
                      <a:pt x="0" y="0"/>
                    </a:moveTo>
                    <a:lnTo>
                      <a:pt x="76" y="0"/>
                    </a:lnTo>
                    <a:lnTo>
                      <a:pt x="135" y="206"/>
                    </a:lnTo>
                    <a:lnTo>
                      <a:pt x="193" y="0"/>
                    </a:lnTo>
                    <a:lnTo>
                      <a:pt x="247" y="0"/>
                    </a:lnTo>
                    <a:lnTo>
                      <a:pt x="311" y="209"/>
                    </a:lnTo>
                    <a:lnTo>
                      <a:pt x="373" y="0"/>
                    </a:lnTo>
                    <a:lnTo>
                      <a:pt x="439" y="0"/>
                    </a:lnTo>
                    <a:lnTo>
                      <a:pt x="339" y="344"/>
                    </a:lnTo>
                    <a:lnTo>
                      <a:pt x="281" y="344"/>
                    </a:lnTo>
                    <a:lnTo>
                      <a:pt x="219" y="137"/>
                    </a:lnTo>
                    <a:lnTo>
                      <a:pt x="162" y="344"/>
                    </a:lnTo>
                    <a:lnTo>
                      <a:pt x="103"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5" name="Freeform 586"/>
              <p:cNvSpPr>
                <a:spLocks noEditPoints="1"/>
              </p:cNvSpPr>
              <p:nvPr/>
            </p:nvSpPr>
            <p:spPr bwMode="auto">
              <a:xfrm>
                <a:off x="1063625" y="4772025"/>
                <a:ext cx="165100" cy="190500"/>
              </a:xfrm>
              <a:custGeom>
                <a:avLst/>
                <a:gdLst>
                  <a:gd name="T0" fmla="*/ 161 w 312"/>
                  <a:gd name="T1" fmla="*/ 62 h 360"/>
                  <a:gd name="T2" fmla="*/ 142 w 312"/>
                  <a:gd name="T3" fmla="*/ 65 h 360"/>
                  <a:gd name="T4" fmla="*/ 123 w 312"/>
                  <a:gd name="T5" fmla="*/ 72 h 360"/>
                  <a:gd name="T6" fmla="*/ 108 w 312"/>
                  <a:gd name="T7" fmla="*/ 84 h 360"/>
                  <a:gd name="T8" fmla="*/ 96 w 312"/>
                  <a:gd name="T9" fmla="*/ 98 h 360"/>
                  <a:gd name="T10" fmla="*/ 88 w 312"/>
                  <a:gd name="T11" fmla="*/ 115 h 360"/>
                  <a:gd name="T12" fmla="*/ 83 w 312"/>
                  <a:gd name="T13" fmla="*/ 135 h 360"/>
                  <a:gd name="T14" fmla="*/ 232 w 312"/>
                  <a:gd name="T15" fmla="*/ 135 h 360"/>
                  <a:gd name="T16" fmla="*/ 230 w 312"/>
                  <a:gd name="T17" fmla="*/ 118 h 360"/>
                  <a:gd name="T18" fmla="*/ 225 w 312"/>
                  <a:gd name="T19" fmla="*/ 104 h 360"/>
                  <a:gd name="T20" fmla="*/ 215 w 312"/>
                  <a:gd name="T21" fmla="*/ 87 h 360"/>
                  <a:gd name="T22" fmla="*/ 201 w 312"/>
                  <a:gd name="T23" fmla="*/ 73 h 360"/>
                  <a:gd name="T24" fmla="*/ 183 w 312"/>
                  <a:gd name="T25" fmla="*/ 65 h 360"/>
                  <a:gd name="T26" fmla="*/ 161 w 312"/>
                  <a:gd name="T27" fmla="*/ 62 h 360"/>
                  <a:gd name="T28" fmla="*/ 160 w 312"/>
                  <a:gd name="T29" fmla="*/ 0 h 360"/>
                  <a:gd name="T30" fmla="*/ 193 w 312"/>
                  <a:gd name="T31" fmla="*/ 2 h 360"/>
                  <a:gd name="T32" fmla="*/ 221 w 312"/>
                  <a:gd name="T33" fmla="*/ 12 h 360"/>
                  <a:gd name="T34" fmla="*/ 247 w 312"/>
                  <a:gd name="T35" fmla="*/ 26 h 360"/>
                  <a:gd name="T36" fmla="*/ 269 w 312"/>
                  <a:gd name="T37" fmla="*/ 48 h 360"/>
                  <a:gd name="T38" fmla="*/ 288 w 312"/>
                  <a:gd name="T39" fmla="*/ 73 h 360"/>
                  <a:gd name="T40" fmla="*/ 300 w 312"/>
                  <a:gd name="T41" fmla="*/ 104 h 360"/>
                  <a:gd name="T42" fmla="*/ 309 w 312"/>
                  <a:gd name="T43" fmla="*/ 142 h 360"/>
                  <a:gd name="T44" fmla="*/ 312 w 312"/>
                  <a:gd name="T45" fmla="*/ 185 h 360"/>
                  <a:gd name="T46" fmla="*/ 312 w 312"/>
                  <a:gd name="T47" fmla="*/ 196 h 360"/>
                  <a:gd name="T48" fmla="*/ 79 w 312"/>
                  <a:gd name="T49" fmla="*/ 196 h 360"/>
                  <a:gd name="T50" fmla="*/ 82 w 312"/>
                  <a:gd name="T51" fmla="*/ 221 h 360"/>
                  <a:gd name="T52" fmla="*/ 88 w 312"/>
                  <a:gd name="T53" fmla="*/ 244 h 360"/>
                  <a:gd name="T54" fmla="*/ 95 w 312"/>
                  <a:gd name="T55" fmla="*/ 261 h 360"/>
                  <a:gd name="T56" fmla="*/ 106 w 312"/>
                  <a:gd name="T57" fmla="*/ 272 h 360"/>
                  <a:gd name="T58" fmla="*/ 123 w 312"/>
                  <a:gd name="T59" fmla="*/ 285 h 360"/>
                  <a:gd name="T60" fmla="*/ 143 w 312"/>
                  <a:gd name="T61" fmla="*/ 292 h 360"/>
                  <a:gd name="T62" fmla="*/ 161 w 312"/>
                  <a:gd name="T63" fmla="*/ 295 h 360"/>
                  <a:gd name="T64" fmla="*/ 187 w 312"/>
                  <a:gd name="T65" fmla="*/ 292 h 360"/>
                  <a:gd name="T66" fmla="*/ 207 w 312"/>
                  <a:gd name="T67" fmla="*/ 281 h 360"/>
                  <a:gd name="T68" fmla="*/ 224 w 312"/>
                  <a:gd name="T69" fmla="*/ 264 h 360"/>
                  <a:gd name="T70" fmla="*/ 237 w 312"/>
                  <a:gd name="T71" fmla="*/ 240 h 360"/>
                  <a:gd name="T72" fmla="*/ 241 w 312"/>
                  <a:gd name="T73" fmla="*/ 230 h 360"/>
                  <a:gd name="T74" fmla="*/ 309 w 312"/>
                  <a:gd name="T75" fmla="*/ 244 h 360"/>
                  <a:gd name="T76" fmla="*/ 306 w 312"/>
                  <a:gd name="T77" fmla="*/ 257 h 360"/>
                  <a:gd name="T78" fmla="*/ 293 w 312"/>
                  <a:gd name="T79" fmla="*/ 285 h 360"/>
                  <a:gd name="T80" fmla="*/ 276 w 312"/>
                  <a:gd name="T81" fmla="*/ 311 h 360"/>
                  <a:gd name="T82" fmla="*/ 252 w 312"/>
                  <a:gd name="T83" fmla="*/ 330 h 360"/>
                  <a:gd name="T84" fmla="*/ 224 w 312"/>
                  <a:gd name="T85" fmla="*/ 347 h 360"/>
                  <a:gd name="T86" fmla="*/ 193 w 312"/>
                  <a:gd name="T87" fmla="*/ 357 h 360"/>
                  <a:gd name="T88" fmla="*/ 159 w 312"/>
                  <a:gd name="T89" fmla="*/ 360 h 360"/>
                  <a:gd name="T90" fmla="*/ 125 w 312"/>
                  <a:gd name="T91" fmla="*/ 357 h 360"/>
                  <a:gd name="T92" fmla="*/ 95 w 312"/>
                  <a:gd name="T93" fmla="*/ 347 h 360"/>
                  <a:gd name="T94" fmla="*/ 68 w 312"/>
                  <a:gd name="T95" fmla="*/ 332 h 360"/>
                  <a:gd name="T96" fmla="*/ 44 w 312"/>
                  <a:gd name="T97" fmla="*/ 311 h 360"/>
                  <a:gd name="T98" fmla="*/ 25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7 w 312"/>
                  <a:gd name="T119" fmla="*/ 2 h 360"/>
                  <a:gd name="T120" fmla="*/ 160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2" y="65"/>
                    </a:lnTo>
                    <a:lnTo>
                      <a:pt x="123" y="72"/>
                    </a:lnTo>
                    <a:lnTo>
                      <a:pt x="108" y="84"/>
                    </a:lnTo>
                    <a:lnTo>
                      <a:pt x="96" y="98"/>
                    </a:lnTo>
                    <a:lnTo>
                      <a:pt x="88" y="115"/>
                    </a:lnTo>
                    <a:lnTo>
                      <a:pt x="83" y="135"/>
                    </a:lnTo>
                    <a:lnTo>
                      <a:pt x="232" y="135"/>
                    </a:lnTo>
                    <a:lnTo>
                      <a:pt x="230" y="118"/>
                    </a:lnTo>
                    <a:lnTo>
                      <a:pt x="225" y="104"/>
                    </a:lnTo>
                    <a:lnTo>
                      <a:pt x="215" y="87"/>
                    </a:lnTo>
                    <a:lnTo>
                      <a:pt x="201" y="73"/>
                    </a:lnTo>
                    <a:lnTo>
                      <a:pt x="183" y="65"/>
                    </a:lnTo>
                    <a:lnTo>
                      <a:pt x="161" y="62"/>
                    </a:lnTo>
                    <a:close/>
                    <a:moveTo>
                      <a:pt x="160" y="0"/>
                    </a:moveTo>
                    <a:lnTo>
                      <a:pt x="193" y="2"/>
                    </a:lnTo>
                    <a:lnTo>
                      <a:pt x="221" y="12"/>
                    </a:lnTo>
                    <a:lnTo>
                      <a:pt x="247" y="26"/>
                    </a:lnTo>
                    <a:lnTo>
                      <a:pt x="269" y="48"/>
                    </a:lnTo>
                    <a:lnTo>
                      <a:pt x="288" y="73"/>
                    </a:lnTo>
                    <a:lnTo>
                      <a:pt x="300" y="104"/>
                    </a:lnTo>
                    <a:lnTo>
                      <a:pt x="309" y="142"/>
                    </a:lnTo>
                    <a:lnTo>
                      <a:pt x="312" y="185"/>
                    </a:lnTo>
                    <a:lnTo>
                      <a:pt x="312" y="196"/>
                    </a:lnTo>
                    <a:lnTo>
                      <a:pt x="79" y="196"/>
                    </a:lnTo>
                    <a:lnTo>
                      <a:pt x="82" y="221"/>
                    </a:lnTo>
                    <a:lnTo>
                      <a:pt x="88" y="244"/>
                    </a:lnTo>
                    <a:lnTo>
                      <a:pt x="95" y="261"/>
                    </a:lnTo>
                    <a:lnTo>
                      <a:pt x="106" y="272"/>
                    </a:lnTo>
                    <a:lnTo>
                      <a:pt x="123" y="285"/>
                    </a:lnTo>
                    <a:lnTo>
                      <a:pt x="143" y="292"/>
                    </a:lnTo>
                    <a:lnTo>
                      <a:pt x="161" y="295"/>
                    </a:lnTo>
                    <a:lnTo>
                      <a:pt x="187" y="292"/>
                    </a:lnTo>
                    <a:lnTo>
                      <a:pt x="207" y="281"/>
                    </a:lnTo>
                    <a:lnTo>
                      <a:pt x="224" y="264"/>
                    </a:lnTo>
                    <a:lnTo>
                      <a:pt x="237" y="240"/>
                    </a:lnTo>
                    <a:lnTo>
                      <a:pt x="241" y="230"/>
                    </a:lnTo>
                    <a:lnTo>
                      <a:pt x="309" y="244"/>
                    </a:lnTo>
                    <a:lnTo>
                      <a:pt x="306" y="257"/>
                    </a:lnTo>
                    <a:lnTo>
                      <a:pt x="293" y="285"/>
                    </a:lnTo>
                    <a:lnTo>
                      <a:pt x="276" y="311"/>
                    </a:lnTo>
                    <a:lnTo>
                      <a:pt x="252" y="330"/>
                    </a:lnTo>
                    <a:lnTo>
                      <a:pt x="224" y="347"/>
                    </a:lnTo>
                    <a:lnTo>
                      <a:pt x="193" y="357"/>
                    </a:lnTo>
                    <a:lnTo>
                      <a:pt x="159" y="360"/>
                    </a:lnTo>
                    <a:lnTo>
                      <a:pt x="125" y="357"/>
                    </a:lnTo>
                    <a:lnTo>
                      <a:pt x="95" y="347"/>
                    </a:lnTo>
                    <a:lnTo>
                      <a:pt x="68" y="332"/>
                    </a:lnTo>
                    <a:lnTo>
                      <a:pt x="44" y="311"/>
                    </a:lnTo>
                    <a:lnTo>
                      <a:pt x="25" y="284"/>
                    </a:lnTo>
                    <a:lnTo>
                      <a:pt x="11" y="254"/>
                    </a:lnTo>
                    <a:lnTo>
                      <a:pt x="3" y="219"/>
                    </a:lnTo>
                    <a:lnTo>
                      <a:pt x="0" y="182"/>
                    </a:lnTo>
                    <a:lnTo>
                      <a:pt x="3" y="144"/>
                    </a:lnTo>
                    <a:lnTo>
                      <a:pt x="11" y="108"/>
                    </a:lnTo>
                    <a:lnTo>
                      <a:pt x="25" y="77"/>
                    </a:lnTo>
                    <a:lnTo>
                      <a:pt x="45" y="50"/>
                    </a:lnTo>
                    <a:lnTo>
                      <a:pt x="69" y="28"/>
                    </a:lnTo>
                    <a:lnTo>
                      <a:pt x="96" y="12"/>
                    </a:lnTo>
                    <a:lnTo>
                      <a:pt x="127" y="2"/>
                    </a:lnTo>
                    <a:lnTo>
                      <a:pt x="1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6" name="Freeform 587"/>
              <p:cNvSpPr>
                <a:spLocks noEditPoints="1"/>
              </p:cNvSpPr>
              <p:nvPr/>
            </p:nvSpPr>
            <p:spPr bwMode="auto">
              <a:xfrm>
                <a:off x="1250950" y="4716463"/>
                <a:ext cx="157163" cy="246063"/>
              </a:xfrm>
              <a:custGeom>
                <a:avLst/>
                <a:gdLst>
                  <a:gd name="T0" fmla="*/ 149 w 298"/>
                  <a:gd name="T1" fmla="*/ 169 h 464"/>
                  <a:gd name="T2" fmla="*/ 132 w 298"/>
                  <a:gd name="T3" fmla="*/ 171 h 464"/>
                  <a:gd name="T4" fmla="*/ 115 w 298"/>
                  <a:gd name="T5" fmla="*/ 178 h 464"/>
                  <a:gd name="T6" fmla="*/ 101 w 298"/>
                  <a:gd name="T7" fmla="*/ 190 h 464"/>
                  <a:gd name="T8" fmla="*/ 88 w 298"/>
                  <a:gd name="T9" fmla="*/ 207 h 464"/>
                  <a:gd name="T10" fmla="*/ 78 w 298"/>
                  <a:gd name="T11" fmla="*/ 227 h 464"/>
                  <a:gd name="T12" fmla="*/ 74 w 298"/>
                  <a:gd name="T13" fmla="*/ 248 h 464"/>
                  <a:gd name="T14" fmla="*/ 74 w 298"/>
                  <a:gd name="T15" fmla="*/ 318 h 464"/>
                  <a:gd name="T16" fmla="*/ 78 w 298"/>
                  <a:gd name="T17" fmla="*/ 344 h 464"/>
                  <a:gd name="T18" fmla="*/ 86 w 298"/>
                  <a:gd name="T19" fmla="*/ 365 h 464"/>
                  <a:gd name="T20" fmla="*/ 99 w 298"/>
                  <a:gd name="T21" fmla="*/ 381 h 464"/>
                  <a:gd name="T22" fmla="*/ 123 w 298"/>
                  <a:gd name="T23" fmla="*/ 395 h 464"/>
                  <a:gd name="T24" fmla="*/ 149 w 298"/>
                  <a:gd name="T25" fmla="*/ 400 h 464"/>
                  <a:gd name="T26" fmla="*/ 169 w 298"/>
                  <a:gd name="T27" fmla="*/ 396 h 464"/>
                  <a:gd name="T28" fmla="*/ 186 w 298"/>
                  <a:gd name="T29" fmla="*/ 388 h 464"/>
                  <a:gd name="T30" fmla="*/ 200 w 298"/>
                  <a:gd name="T31" fmla="*/ 372 h 464"/>
                  <a:gd name="T32" fmla="*/ 211 w 298"/>
                  <a:gd name="T33" fmla="*/ 349 h 464"/>
                  <a:gd name="T34" fmla="*/ 218 w 298"/>
                  <a:gd name="T35" fmla="*/ 321 h 464"/>
                  <a:gd name="T36" fmla="*/ 221 w 298"/>
                  <a:gd name="T37" fmla="*/ 289 h 464"/>
                  <a:gd name="T38" fmla="*/ 218 w 298"/>
                  <a:gd name="T39" fmla="*/ 253 h 464"/>
                  <a:gd name="T40" fmla="*/ 211 w 298"/>
                  <a:gd name="T41" fmla="*/ 222 h 464"/>
                  <a:gd name="T42" fmla="*/ 200 w 298"/>
                  <a:gd name="T43" fmla="*/ 198 h 464"/>
                  <a:gd name="T44" fmla="*/ 186 w 298"/>
                  <a:gd name="T45" fmla="*/ 183 h 464"/>
                  <a:gd name="T46" fmla="*/ 169 w 298"/>
                  <a:gd name="T47" fmla="*/ 173 h 464"/>
                  <a:gd name="T48" fmla="*/ 149 w 298"/>
                  <a:gd name="T49" fmla="*/ 169 h 464"/>
                  <a:gd name="T50" fmla="*/ 0 w 298"/>
                  <a:gd name="T51" fmla="*/ 0 h 464"/>
                  <a:gd name="T52" fmla="*/ 74 w 298"/>
                  <a:gd name="T53" fmla="*/ 0 h 464"/>
                  <a:gd name="T54" fmla="*/ 74 w 298"/>
                  <a:gd name="T55" fmla="*/ 140 h 464"/>
                  <a:gd name="T56" fmla="*/ 92 w 298"/>
                  <a:gd name="T57" fmla="*/ 125 h 464"/>
                  <a:gd name="T58" fmla="*/ 111 w 298"/>
                  <a:gd name="T59" fmla="*/ 113 h 464"/>
                  <a:gd name="T60" fmla="*/ 133 w 298"/>
                  <a:gd name="T61" fmla="*/ 106 h 464"/>
                  <a:gd name="T62" fmla="*/ 156 w 298"/>
                  <a:gd name="T63" fmla="*/ 104 h 464"/>
                  <a:gd name="T64" fmla="*/ 184 w 298"/>
                  <a:gd name="T65" fmla="*/ 106 h 464"/>
                  <a:gd name="T66" fmla="*/ 211 w 298"/>
                  <a:gd name="T67" fmla="*/ 116 h 464"/>
                  <a:gd name="T68" fmla="*/ 235 w 298"/>
                  <a:gd name="T69" fmla="*/ 130 h 464"/>
                  <a:gd name="T70" fmla="*/ 257 w 298"/>
                  <a:gd name="T71" fmla="*/ 152 h 464"/>
                  <a:gd name="T72" fmla="*/ 275 w 298"/>
                  <a:gd name="T73" fmla="*/ 177 h 464"/>
                  <a:gd name="T74" fmla="*/ 286 w 298"/>
                  <a:gd name="T75" fmla="*/ 208 h 464"/>
                  <a:gd name="T76" fmla="*/ 295 w 298"/>
                  <a:gd name="T77" fmla="*/ 243 h 464"/>
                  <a:gd name="T78" fmla="*/ 298 w 298"/>
                  <a:gd name="T79" fmla="*/ 284 h 464"/>
                  <a:gd name="T80" fmla="*/ 295 w 298"/>
                  <a:gd name="T81" fmla="*/ 321 h 464"/>
                  <a:gd name="T82" fmla="*/ 288 w 298"/>
                  <a:gd name="T83" fmla="*/ 354 h 464"/>
                  <a:gd name="T84" fmla="*/ 275 w 298"/>
                  <a:gd name="T85" fmla="*/ 383 h 464"/>
                  <a:gd name="T86" fmla="*/ 258 w 298"/>
                  <a:gd name="T87" fmla="*/ 412 h 464"/>
                  <a:gd name="T88" fmla="*/ 237 w 298"/>
                  <a:gd name="T89" fmla="*/ 434 h 464"/>
                  <a:gd name="T90" fmla="*/ 211 w 298"/>
                  <a:gd name="T91" fmla="*/ 451 h 464"/>
                  <a:gd name="T92" fmla="*/ 184 w 298"/>
                  <a:gd name="T93" fmla="*/ 461 h 464"/>
                  <a:gd name="T94" fmla="*/ 153 w 298"/>
                  <a:gd name="T95" fmla="*/ 464 h 464"/>
                  <a:gd name="T96" fmla="*/ 125 w 298"/>
                  <a:gd name="T97" fmla="*/ 461 h 464"/>
                  <a:gd name="T98" fmla="*/ 99 w 298"/>
                  <a:gd name="T99" fmla="*/ 453 h 464"/>
                  <a:gd name="T100" fmla="*/ 76 w 298"/>
                  <a:gd name="T101" fmla="*/ 439 h 464"/>
                  <a:gd name="T102" fmla="*/ 57 w 298"/>
                  <a:gd name="T103" fmla="*/ 417 h 464"/>
                  <a:gd name="T104" fmla="*/ 45 w 298"/>
                  <a:gd name="T105" fmla="*/ 456 h 464"/>
                  <a:gd name="T106" fmla="*/ 0 w 298"/>
                  <a:gd name="T107" fmla="*/ 456 h 464"/>
                  <a:gd name="T108" fmla="*/ 0 w 298"/>
                  <a:gd name="T10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464">
                    <a:moveTo>
                      <a:pt x="149" y="169"/>
                    </a:moveTo>
                    <a:lnTo>
                      <a:pt x="132" y="171"/>
                    </a:lnTo>
                    <a:lnTo>
                      <a:pt x="115" y="178"/>
                    </a:lnTo>
                    <a:lnTo>
                      <a:pt x="101" y="190"/>
                    </a:lnTo>
                    <a:lnTo>
                      <a:pt x="88" y="207"/>
                    </a:lnTo>
                    <a:lnTo>
                      <a:pt x="78" y="227"/>
                    </a:lnTo>
                    <a:lnTo>
                      <a:pt x="74" y="248"/>
                    </a:lnTo>
                    <a:lnTo>
                      <a:pt x="74" y="318"/>
                    </a:lnTo>
                    <a:lnTo>
                      <a:pt x="78" y="344"/>
                    </a:lnTo>
                    <a:lnTo>
                      <a:pt x="86" y="365"/>
                    </a:lnTo>
                    <a:lnTo>
                      <a:pt x="99" y="381"/>
                    </a:lnTo>
                    <a:lnTo>
                      <a:pt x="123" y="395"/>
                    </a:lnTo>
                    <a:lnTo>
                      <a:pt x="149" y="400"/>
                    </a:lnTo>
                    <a:lnTo>
                      <a:pt x="169" y="396"/>
                    </a:lnTo>
                    <a:lnTo>
                      <a:pt x="186" y="388"/>
                    </a:lnTo>
                    <a:lnTo>
                      <a:pt x="200" y="372"/>
                    </a:lnTo>
                    <a:lnTo>
                      <a:pt x="211" y="349"/>
                    </a:lnTo>
                    <a:lnTo>
                      <a:pt x="218" y="321"/>
                    </a:lnTo>
                    <a:lnTo>
                      <a:pt x="221" y="289"/>
                    </a:lnTo>
                    <a:lnTo>
                      <a:pt x="218" y="253"/>
                    </a:lnTo>
                    <a:lnTo>
                      <a:pt x="211" y="222"/>
                    </a:lnTo>
                    <a:lnTo>
                      <a:pt x="200" y="198"/>
                    </a:lnTo>
                    <a:lnTo>
                      <a:pt x="186" y="183"/>
                    </a:lnTo>
                    <a:lnTo>
                      <a:pt x="169" y="173"/>
                    </a:lnTo>
                    <a:lnTo>
                      <a:pt x="149" y="169"/>
                    </a:lnTo>
                    <a:close/>
                    <a:moveTo>
                      <a:pt x="0" y="0"/>
                    </a:moveTo>
                    <a:lnTo>
                      <a:pt x="74" y="0"/>
                    </a:lnTo>
                    <a:lnTo>
                      <a:pt x="74" y="140"/>
                    </a:lnTo>
                    <a:lnTo>
                      <a:pt x="92" y="125"/>
                    </a:lnTo>
                    <a:lnTo>
                      <a:pt x="111" y="113"/>
                    </a:lnTo>
                    <a:lnTo>
                      <a:pt x="133" y="106"/>
                    </a:lnTo>
                    <a:lnTo>
                      <a:pt x="156" y="104"/>
                    </a:lnTo>
                    <a:lnTo>
                      <a:pt x="184" y="106"/>
                    </a:lnTo>
                    <a:lnTo>
                      <a:pt x="211" y="116"/>
                    </a:lnTo>
                    <a:lnTo>
                      <a:pt x="235" y="130"/>
                    </a:lnTo>
                    <a:lnTo>
                      <a:pt x="257" y="152"/>
                    </a:lnTo>
                    <a:lnTo>
                      <a:pt x="275" y="177"/>
                    </a:lnTo>
                    <a:lnTo>
                      <a:pt x="286" y="208"/>
                    </a:lnTo>
                    <a:lnTo>
                      <a:pt x="295" y="243"/>
                    </a:lnTo>
                    <a:lnTo>
                      <a:pt x="298" y="284"/>
                    </a:lnTo>
                    <a:lnTo>
                      <a:pt x="295" y="321"/>
                    </a:lnTo>
                    <a:lnTo>
                      <a:pt x="288" y="354"/>
                    </a:lnTo>
                    <a:lnTo>
                      <a:pt x="275" y="383"/>
                    </a:lnTo>
                    <a:lnTo>
                      <a:pt x="258" y="412"/>
                    </a:lnTo>
                    <a:lnTo>
                      <a:pt x="237" y="434"/>
                    </a:lnTo>
                    <a:lnTo>
                      <a:pt x="211" y="451"/>
                    </a:lnTo>
                    <a:lnTo>
                      <a:pt x="184" y="461"/>
                    </a:lnTo>
                    <a:lnTo>
                      <a:pt x="153" y="464"/>
                    </a:lnTo>
                    <a:lnTo>
                      <a:pt x="125" y="461"/>
                    </a:lnTo>
                    <a:lnTo>
                      <a:pt x="99" y="453"/>
                    </a:lnTo>
                    <a:lnTo>
                      <a:pt x="76" y="439"/>
                    </a:lnTo>
                    <a:lnTo>
                      <a:pt x="57" y="417"/>
                    </a:lnTo>
                    <a:lnTo>
                      <a:pt x="45" y="456"/>
                    </a:lnTo>
                    <a:lnTo>
                      <a:pt x="0" y="456"/>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7" name="Freeform 588"/>
              <p:cNvSpPr>
                <a:spLocks/>
              </p:cNvSpPr>
              <p:nvPr/>
            </p:nvSpPr>
            <p:spPr bwMode="auto">
              <a:xfrm>
                <a:off x="1460500" y="4772025"/>
                <a:ext cx="158750" cy="190500"/>
              </a:xfrm>
              <a:custGeom>
                <a:avLst/>
                <a:gdLst>
                  <a:gd name="T0" fmla="*/ 182 w 301"/>
                  <a:gd name="T1" fmla="*/ 2 h 360"/>
                  <a:gd name="T2" fmla="*/ 237 w 301"/>
                  <a:gd name="T3" fmla="*/ 22 h 360"/>
                  <a:gd name="T4" fmla="*/ 275 w 301"/>
                  <a:gd name="T5" fmla="*/ 62 h 360"/>
                  <a:gd name="T6" fmla="*/ 289 w 301"/>
                  <a:gd name="T7" fmla="*/ 101 h 360"/>
                  <a:gd name="T8" fmla="*/ 217 w 301"/>
                  <a:gd name="T9" fmla="*/ 107 h 360"/>
                  <a:gd name="T10" fmla="*/ 191 w 301"/>
                  <a:gd name="T11" fmla="*/ 76 h 360"/>
                  <a:gd name="T12" fmla="*/ 149 w 301"/>
                  <a:gd name="T13" fmla="*/ 65 h 360"/>
                  <a:gd name="T14" fmla="*/ 105 w 301"/>
                  <a:gd name="T15" fmla="*/ 76 h 360"/>
                  <a:gd name="T16" fmla="*/ 91 w 301"/>
                  <a:gd name="T17" fmla="*/ 100 h 360"/>
                  <a:gd name="T18" fmla="*/ 92 w 301"/>
                  <a:gd name="T19" fmla="*/ 110 h 360"/>
                  <a:gd name="T20" fmla="*/ 104 w 301"/>
                  <a:gd name="T21" fmla="*/ 123 h 360"/>
                  <a:gd name="T22" fmla="*/ 130 w 301"/>
                  <a:gd name="T23" fmla="*/ 132 h 360"/>
                  <a:gd name="T24" fmla="*/ 223 w 301"/>
                  <a:gd name="T25" fmla="*/ 151 h 360"/>
                  <a:gd name="T26" fmla="*/ 267 w 301"/>
                  <a:gd name="T27" fmla="*/ 175 h 360"/>
                  <a:gd name="T28" fmla="*/ 291 w 301"/>
                  <a:gd name="T29" fmla="*/ 203 h 360"/>
                  <a:gd name="T30" fmla="*/ 299 w 301"/>
                  <a:gd name="T31" fmla="*/ 234 h 360"/>
                  <a:gd name="T32" fmla="*/ 298 w 301"/>
                  <a:gd name="T33" fmla="*/ 274 h 360"/>
                  <a:gd name="T34" fmla="*/ 278 w 301"/>
                  <a:gd name="T35" fmla="*/ 315 h 360"/>
                  <a:gd name="T36" fmla="*/ 238 w 301"/>
                  <a:gd name="T37" fmla="*/ 343 h 360"/>
                  <a:gd name="T38" fmla="*/ 186 w 301"/>
                  <a:gd name="T39" fmla="*/ 359 h 360"/>
                  <a:gd name="T40" fmla="*/ 118 w 301"/>
                  <a:gd name="T41" fmla="*/ 357 h 360"/>
                  <a:gd name="T42" fmla="*/ 57 w 301"/>
                  <a:gd name="T43" fmla="*/ 335 h 360"/>
                  <a:gd name="T44" fmla="*/ 16 w 301"/>
                  <a:gd name="T45" fmla="*/ 291 h 360"/>
                  <a:gd name="T46" fmla="*/ 0 w 301"/>
                  <a:gd name="T47" fmla="*/ 247 h 360"/>
                  <a:gd name="T48" fmla="*/ 74 w 301"/>
                  <a:gd name="T49" fmla="*/ 244 h 360"/>
                  <a:gd name="T50" fmla="*/ 95 w 301"/>
                  <a:gd name="T51" fmla="*/ 277 h 360"/>
                  <a:gd name="T52" fmla="*/ 135 w 301"/>
                  <a:gd name="T53" fmla="*/ 294 h 360"/>
                  <a:gd name="T54" fmla="*/ 187 w 301"/>
                  <a:gd name="T55" fmla="*/ 292 h 360"/>
                  <a:gd name="T56" fmla="*/ 217 w 301"/>
                  <a:gd name="T57" fmla="*/ 275 h 360"/>
                  <a:gd name="T58" fmla="*/ 224 w 301"/>
                  <a:gd name="T59" fmla="*/ 254 h 360"/>
                  <a:gd name="T60" fmla="*/ 220 w 301"/>
                  <a:gd name="T61" fmla="*/ 238 h 360"/>
                  <a:gd name="T62" fmla="*/ 200 w 301"/>
                  <a:gd name="T63" fmla="*/ 224 h 360"/>
                  <a:gd name="T64" fmla="*/ 112 w 301"/>
                  <a:gd name="T65" fmla="*/ 206 h 360"/>
                  <a:gd name="T66" fmla="*/ 62 w 301"/>
                  <a:gd name="T67" fmla="*/ 188 h 360"/>
                  <a:gd name="T68" fmla="*/ 28 w 301"/>
                  <a:gd name="T69" fmla="*/ 154 h 360"/>
                  <a:gd name="T70" fmla="*/ 16 w 301"/>
                  <a:gd name="T71" fmla="*/ 106 h 360"/>
                  <a:gd name="T72" fmla="*/ 26 w 301"/>
                  <a:gd name="T73" fmla="*/ 65 h 360"/>
                  <a:gd name="T74" fmla="*/ 52 w 301"/>
                  <a:gd name="T75" fmla="*/ 29 h 360"/>
                  <a:gd name="T76" fmla="*/ 94 w 301"/>
                  <a:gd name="T77" fmla="*/ 7 h 360"/>
                  <a:gd name="T78" fmla="*/ 146 w 301"/>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360">
                    <a:moveTo>
                      <a:pt x="146" y="0"/>
                    </a:moveTo>
                    <a:lnTo>
                      <a:pt x="182" y="2"/>
                    </a:lnTo>
                    <a:lnTo>
                      <a:pt x="211" y="9"/>
                    </a:lnTo>
                    <a:lnTo>
                      <a:pt x="237" y="22"/>
                    </a:lnTo>
                    <a:lnTo>
                      <a:pt x="258" y="39"/>
                    </a:lnTo>
                    <a:lnTo>
                      <a:pt x="275" y="62"/>
                    </a:lnTo>
                    <a:lnTo>
                      <a:pt x="286" y="90"/>
                    </a:lnTo>
                    <a:lnTo>
                      <a:pt x="289" y="101"/>
                    </a:lnTo>
                    <a:lnTo>
                      <a:pt x="221" y="117"/>
                    </a:lnTo>
                    <a:lnTo>
                      <a:pt x="217" y="107"/>
                    </a:lnTo>
                    <a:lnTo>
                      <a:pt x="207" y="89"/>
                    </a:lnTo>
                    <a:lnTo>
                      <a:pt x="191" y="76"/>
                    </a:lnTo>
                    <a:lnTo>
                      <a:pt x="173" y="67"/>
                    </a:lnTo>
                    <a:lnTo>
                      <a:pt x="149" y="65"/>
                    </a:lnTo>
                    <a:lnTo>
                      <a:pt x="123" y="67"/>
                    </a:lnTo>
                    <a:lnTo>
                      <a:pt x="105" y="76"/>
                    </a:lnTo>
                    <a:lnTo>
                      <a:pt x="95" y="86"/>
                    </a:lnTo>
                    <a:lnTo>
                      <a:pt x="91" y="100"/>
                    </a:lnTo>
                    <a:lnTo>
                      <a:pt x="91" y="104"/>
                    </a:lnTo>
                    <a:lnTo>
                      <a:pt x="92" y="110"/>
                    </a:lnTo>
                    <a:lnTo>
                      <a:pt x="96" y="115"/>
                    </a:lnTo>
                    <a:lnTo>
                      <a:pt x="104" y="123"/>
                    </a:lnTo>
                    <a:lnTo>
                      <a:pt x="113" y="128"/>
                    </a:lnTo>
                    <a:lnTo>
                      <a:pt x="130" y="132"/>
                    </a:lnTo>
                    <a:lnTo>
                      <a:pt x="193" y="144"/>
                    </a:lnTo>
                    <a:lnTo>
                      <a:pt x="223" y="151"/>
                    </a:lnTo>
                    <a:lnTo>
                      <a:pt x="247" y="162"/>
                    </a:lnTo>
                    <a:lnTo>
                      <a:pt x="267" y="175"/>
                    </a:lnTo>
                    <a:lnTo>
                      <a:pt x="281" y="188"/>
                    </a:lnTo>
                    <a:lnTo>
                      <a:pt x="291" y="203"/>
                    </a:lnTo>
                    <a:lnTo>
                      <a:pt x="296" y="219"/>
                    </a:lnTo>
                    <a:lnTo>
                      <a:pt x="299" y="234"/>
                    </a:lnTo>
                    <a:lnTo>
                      <a:pt x="301" y="250"/>
                    </a:lnTo>
                    <a:lnTo>
                      <a:pt x="298" y="274"/>
                    </a:lnTo>
                    <a:lnTo>
                      <a:pt x="291" y="295"/>
                    </a:lnTo>
                    <a:lnTo>
                      <a:pt x="278" y="315"/>
                    </a:lnTo>
                    <a:lnTo>
                      <a:pt x="260" y="330"/>
                    </a:lnTo>
                    <a:lnTo>
                      <a:pt x="238" y="343"/>
                    </a:lnTo>
                    <a:lnTo>
                      <a:pt x="214" y="353"/>
                    </a:lnTo>
                    <a:lnTo>
                      <a:pt x="186" y="359"/>
                    </a:lnTo>
                    <a:lnTo>
                      <a:pt x="156" y="360"/>
                    </a:lnTo>
                    <a:lnTo>
                      <a:pt x="118" y="357"/>
                    </a:lnTo>
                    <a:lnTo>
                      <a:pt x="84" y="349"/>
                    </a:lnTo>
                    <a:lnTo>
                      <a:pt x="57" y="335"/>
                    </a:lnTo>
                    <a:lnTo>
                      <a:pt x="34" y="316"/>
                    </a:lnTo>
                    <a:lnTo>
                      <a:pt x="16" y="291"/>
                    </a:lnTo>
                    <a:lnTo>
                      <a:pt x="3" y="260"/>
                    </a:lnTo>
                    <a:lnTo>
                      <a:pt x="0" y="247"/>
                    </a:lnTo>
                    <a:lnTo>
                      <a:pt x="71" y="233"/>
                    </a:lnTo>
                    <a:lnTo>
                      <a:pt x="74" y="244"/>
                    </a:lnTo>
                    <a:lnTo>
                      <a:pt x="82" y="262"/>
                    </a:lnTo>
                    <a:lnTo>
                      <a:pt x="95" y="277"/>
                    </a:lnTo>
                    <a:lnTo>
                      <a:pt x="112" y="286"/>
                    </a:lnTo>
                    <a:lnTo>
                      <a:pt x="135" y="294"/>
                    </a:lnTo>
                    <a:lnTo>
                      <a:pt x="163" y="295"/>
                    </a:lnTo>
                    <a:lnTo>
                      <a:pt x="187" y="292"/>
                    </a:lnTo>
                    <a:lnTo>
                      <a:pt x="208" y="284"/>
                    </a:lnTo>
                    <a:lnTo>
                      <a:pt x="217" y="275"/>
                    </a:lnTo>
                    <a:lnTo>
                      <a:pt x="223" y="265"/>
                    </a:lnTo>
                    <a:lnTo>
                      <a:pt x="224" y="254"/>
                    </a:lnTo>
                    <a:lnTo>
                      <a:pt x="224" y="247"/>
                    </a:lnTo>
                    <a:lnTo>
                      <a:pt x="220" y="238"/>
                    </a:lnTo>
                    <a:lnTo>
                      <a:pt x="213" y="231"/>
                    </a:lnTo>
                    <a:lnTo>
                      <a:pt x="200" y="224"/>
                    </a:lnTo>
                    <a:lnTo>
                      <a:pt x="180" y="219"/>
                    </a:lnTo>
                    <a:lnTo>
                      <a:pt x="112" y="206"/>
                    </a:lnTo>
                    <a:lnTo>
                      <a:pt x="85" y="199"/>
                    </a:lnTo>
                    <a:lnTo>
                      <a:pt x="62" y="188"/>
                    </a:lnTo>
                    <a:lnTo>
                      <a:pt x="43" y="173"/>
                    </a:lnTo>
                    <a:lnTo>
                      <a:pt x="28" y="154"/>
                    </a:lnTo>
                    <a:lnTo>
                      <a:pt x="18" y="131"/>
                    </a:lnTo>
                    <a:lnTo>
                      <a:pt x="16" y="106"/>
                    </a:lnTo>
                    <a:lnTo>
                      <a:pt x="18" y="84"/>
                    </a:lnTo>
                    <a:lnTo>
                      <a:pt x="26" y="65"/>
                    </a:lnTo>
                    <a:lnTo>
                      <a:pt x="37" y="46"/>
                    </a:lnTo>
                    <a:lnTo>
                      <a:pt x="52" y="29"/>
                    </a:lnTo>
                    <a:lnTo>
                      <a:pt x="71" y="16"/>
                    </a:lnTo>
                    <a:lnTo>
                      <a:pt x="94" y="7"/>
                    </a:lnTo>
                    <a:lnTo>
                      <a:pt x="118"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8" name="Freeform 589"/>
              <p:cNvSpPr>
                <a:spLocks noEditPoints="1"/>
              </p:cNvSpPr>
              <p:nvPr/>
            </p:nvSpPr>
            <p:spPr bwMode="auto">
              <a:xfrm>
                <a:off x="1622425" y="4772025"/>
                <a:ext cx="165100" cy="190500"/>
              </a:xfrm>
              <a:custGeom>
                <a:avLst/>
                <a:gdLst>
                  <a:gd name="T0" fmla="*/ 161 w 311"/>
                  <a:gd name="T1" fmla="*/ 62 h 360"/>
                  <a:gd name="T2" fmla="*/ 141 w 311"/>
                  <a:gd name="T3" fmla="*/ 65 h 360"/>
                  <a:gd name="T4" fmla="*/ 124 w 311"/>
                  <a:gd name="T5" fmla="*/ 72 h 360"/>
                  <a:gd name="T6" fmla="*/ 107 w 311"/>
                  <a:gd name="T7" fmla="*/ 84 h 360"/>
                  <a:gd name="T8" fmla="*/ 95 w 311"/>
                  <a:gd name="T9" fmla="*/ 98 h 360"/>
                  <a:gd name="T10" fmla="*/ 88 w 311"/>
                  <a:gd name="T11" fmla="*/ 115 h 360"/>
                  <a:gd name="T12" fmla="*/ 83 w 311"/>
                  <a:gd name="T13" fmla="*/ 135 h 360"/>
                  <a:gd name="T14" fmla="*/ 231 w 311"/>
                  <a:gd name="T15" fmla="*/ 135 h 360"/>
                  <a:gd name="T16" fmla="*/ 230 w 311"/>
                  <a:gd name="T17" fmla="*/ 118 h 360"/>
                  <a:gd name="T18" fmla="*/ 224 w 311"/>
                  <a:gd name="T19" fmla="*/ 104 h 360"/>
                  <a:gd name="T20" fmla="*/ 216 w 311"/>
                  <a:gd name="T21" fmla="*/ 87 h 360"/>
                  <a:gd name="T22" fmla="*/ 202 w 311"/>
                  <a:gd name="T23" fmla="*/ 73 h 360"/>
                  <a:gd name="T24" fmla="*/ 183 w 311"/>
                  <a:gd name="T25" fmla="*/ 65 h 360"/>
                  <a:gd name="T26" fmla="*/ 161 w 311"/>
                  <a:gd name="T27" fmla="*/ 62 h 360"/>
                  <a:gd name="T28" fmla="*/ 159 w 311"/>
                  <a:gd name="T29" fmla="*/ 0 h 360"/>
                  <a:gd name="T30" fmla="*/ 192 w 311"/>
                  <a:gd name="T31" fmla="*/ 2 h 360"/>
                  <a:gd name="T32" fmla="*/ 222 w 311"/>
                  <a:gd name="T33" fmla="*/ 12 h 360"/>
                  <a:gd name="T34" fmla="*/ 247 w 311"/>
                  <a:gd name="T35" fmla="*/ 26 h 360"/>
                  <a:gd name="T36" fmla="*/ 270 w 311"/>
                  <a:gd name="T37" fmla="*/ 48 h 360"/>
                  <a:gd name="T38" fmla="*/ 287 w 311"/>
                  <a:gd name="T39" fmla="*/ 73 h 360"/>
                  <a:gd name="T40" fmla="*/ 301 w 311"/>
                  <a:gd name="T41" fmla="*/ 104 h 360"/>
                  <a:gd name="T42" fmla="*/ 308 w 311"/>
                  <a:gd name="T43" fmla="*/ 142 h 360"/>
                  <a:gd name="T44" fmla="*/ 311 w 311"/>
                  <a:gd name="T45" fmla="*/ 185 h 360"/>
                  <a:gd name="T46" fmla="*/ 311 w 311"/>
                  <a:gd name="T47" fmla="*/ 196 h 360"/>
                  <a:gd name="T48" fmla="*/ 80 w 311"/>
                  <a:gd name="T49" fmla="*/ 196 h 360"/>
                  <a:gd name="T50" fmla="*/ 83 w 311"/>
                  <a:gd name="T51" fmla="*/ 221 h 360"/>
                  <a:gd name="T52" fmla="*/ 87 w 311"/>
                  <a:gd name="T53" fmla="*/ 244 h 360"/>
                  <a:gd name="T54" fmla="*/ 95 w 311"/>
                  <a:gd name="T55" fmla="*/ 261 h 360"/>
                  <a:gd name="T56" fmla="*/ 105 w 311"/>
                  <a:gd name="T57" fmla="*/ 272 h 360"/>
                  <a:gd name="T58" fmla="*/ 124 w 311"/>
                  <a:gd name="T59" fmla="*/ 285 h 360"/>
                  <a:gd name="T60" fmla="*/ 142 w 311"/>
                  <a:gd name="T61" fmla="*/ 292 h 360"/>
                  <a:gd name="T62" fmla="*/ 162 w 311"/>
                  <a:gd name="T63" fmla="*/ 295 h 360"/>
                  <a:gd name="T64" fmla="*/ 186 w 311"/>
                  <a:gd name="T65" fmla="*/ 292 h 360"/>
                  <a:gd name="T66" fmla="*/ 207 w 311"/>
                  <a:gd name="T67" fmla="*/ 281 h 360"/>
                  <a:gd name="T68" fmla="*/ 223 w 311"/>
                  <a:gd name="T69" fmla="*/ 264 h 360"/>
                  <a:gd name="T70" fmla="*/ 236 w 311"/>
                  <a:gd name="T71" fmla="*/ 240 h 360"/>
                  <a:gd name="T72" fmla="*/ 240 w 311"/>
                  <a:gd name="T73" fmla="*/ 230 h 360"/>
                  <a:gd name="T74" fmla="*/ 309 w 311"/>
                  <a:gd name="T75" fmla="*/ 244 h 360"/>
                  <a:gd name="T76" fmla="*/ 305 w 311"/>
                  <a:gd name="T77" fmla="*/ 257 h 360"/>
                  <a:gd name="T78" fmla="*/ 294 w 311"/>
                  <a:gd name="T79" fmla="*/ 285 h 360"/>
                  <a:gd name="T80" fmla="*/ 275 w 311"/>
                  <a:gd name="T81" fmla="*/ 311 h 360"/>
                  <a:gd name="T82" fmla="*/ 251 w 311"/>
                  <a:gd name="T83" fmla="*/ 330 h 360"/>
                  <a:gd name="T84" fmla="*/ 224 w 311"/>
                  <a:gd name="T85" fmla="*/ 347 h 360"/>
                  <a:gd name="T86" fmla="*/ 193 w 311"/>
                  <a:gd name="T87" fmla="*/ 357 h 360"/>
                  <a:gd name="T88" fmla="*/ 158 w 311"/>
                  <a:gd name="T89" fmla="*/ 360 h 360"/>
                  <a:gd name="T90" fmla="*/ 125 w 311"/>
                  <a:gd name="T91" fmla="*/ 357 h 360"/>
                  <a:gd name="T92" fmla="*/ 94 w 311"/>
                  <a:gd name="T93" fmla="*/ 347 h 360"/>
                  <a:gd name="T94" fmla="*/ 67 w 311"/>
                  <a:gd name="T95" fmla="*/ 332 h 360"/>
                  <a:gd name="T96" fmla="*/ 43 w 311"/>
                  <a:gd name="T97" fmla="*/ 311 h 360"/>
                  <a:gd name="T98" fmla="*/ 24 w 311"/>
                  <a:gd name="T99" fmla="*/ 284 h 360"/>
                  <a:gd name="T100" fmla="*/ 12 w 311"/>
                  <a:gd name="T101" fmla="*/ 253 h 360"/>
                  <a:gd name="T102" fmla="*/ 3 w 311"/>
                  <a:gd name="T103" fmla="*/ 219 h 360"/>
                  <a:gd name="T104" fmla="*/ 0 w 311"/>
                  <a:gd name="T105" fmla="*/ 182 h 360"/>
                  <a:gd name="T106" fmla="*/ 3 w 311"/>
                  <a:gd name="T107" fmla="*/ 144 h 360"/>
                  <a:gd name="T108" fmla="*/ 12 w 311"/>
                  <a:gd name="T109" fmla="*/ 108 h 360"/>
                  <a:gd name="T110" fmla="*/ 26 w 311"/>
                  <a:gd name="T111" fmla="*/ 77 h 360"/>
                  <a:gd name="T112" fmla="*/ 46 w 311"/>
                  <a:gd name="T113" fmla="*/ 50 h 360"/>
                  <a:gd name="T114" fmla="*/ 70 w 311"/>
                  <a:gd name="T115" fmla="*/ 28 h 360"/>
                  <a:gd name="T116" fmla="*/ 97 w 311"/>
                  <a:gd name="T117" fmla="*/ 12 h 360"/>
                  <a:gd name="T118" fmla="*/ 127 w 311"/>
                  <a:gd name="T119" fmla="*/ 2 h 360"/>
                  <a:gd name="T120" fmla="*/ 159 w 311"/>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1" h="360">
                    <a:moveTo>
                      <a:pt x="161" y="62"/>
                    </a:moveTo>
                    <a:lnTo>
                      <a:pt x="141" y="65"/>
                    </a:lnTo>
                    <a:lnTo>
                      <a:pt x="124" y="72"/>
                    </a:lnTo>
                    <a:lnTo>
                      <a:pt x="107" y="84"/>
                    </a:lnTo>
                    <a:lnTo>
                      <a:pt x="95" y="98"/>
                    </a:lnTo>
                    <a:lnTo>
                      <a:pt x="88" y="115"/>
                    </a:lnTo>
                    <a:lnTo>
                      <a:pt x="83" y="135"/>
                    </a:lnTo>
                    <a:lnTo>
                      <a:pt x="231" y="135"/>
                    </a:lnTo>
                    <a:lnTo>
                      <a:pt x="230" y="118"/>
                    </a:lnTo>
                    <a:lnTo>
                      <a:pt x="224" y="104"/>
                    </a:lnTo>
                    <a:lnTo>
                      <a:pt x="216" y="87"/>
                    </a:lnTo>
                    <a:lnTo>
                      <a:pt x="202" y="73"/>
                    </a:lnTo>
                    <a:lnTo>
                      <a:pt x="183" y="65"/>
                    </a:lnTo>
                    <a:lnTo>
                      <a:pt x="161" y="62"/>
                    </a:lnTo>
                    <a:close/>
                    <a:moveTo>
                      <a:pt x="159" y="0"/>
                    </a:moveTo>
                    <a:lnTo>
                      <a:pt x="192" y="2"/>
                    </a:lnTo>
                    <a:lnTo>
                      <a:pt x="222" y="12"/>
                    </a:lnTo>
                    <a:lnTo>
                      <a:pt x="247" y="26"/>
                    </a:lnTo>
                    <a:lnTo>
                      <a:pt x="270" y="48"/>
                    </a:lnTo>
                    <a:lnTo>
                      <a:pt x="287" y="73"/>
                    </a:lnTo>
                    <a:lnTo>
                      <a:pt x="301" y="104"/>
                    </a:lnTo>
                    <a:lnTo>
                      <a:pt x="308" y="142"/>
                    </a:lnTo>
                    <a:lnTo>
                      <a:pt x="311" y="185"/>
                    </a:lnTo>
                    <a:lnTo>
                      <a:pt x="311" y="196"/>
                    </a:lnTo>
                    <a:lnTo>
                      <a:pt x="80" y="196"/>
                    </a:lnTo>
                    <a:lnTo>
                      <a:pt x="83" y="221"/>
                    </a:lnTo>
                    <a:lnTo>
                      <a:pt x="87" y="244"/>
                    </a:lnTo>
                    <a:lnTo>
                      <a:pt x="95" y="261"/>
                    </a:lnTo>
                    <a:lnTo>
                      <a:pt x="105" y="272"/>
                    </a:lnTo>
                    <a:lnTo>
                      <a:pt x="124" y="285"/>
                    </a:lnTo>
                    <a:lnTo>
                      <a:pt x="142" y="292"/>
                    </a:lnTo>
                    <a:lnTo>
                      <a:pt x="162" y="295"/>
                    </a:lnTo>
                    <a:lnTo>
                      <a:pt x="186" y="292"/>
                    </a:lnTo>
                    <a:lnTo>
                      <a:pt x="207" y="281"/>
                    </a:lnTo>
                    <a:lnTo>
                      <a:pt x="223" y="264"/>
                    </a:lnTo>
                    <a:lnTo>
                      <a:pt x="236" y="240"/>
                    </a:lnTo>
                    <a:lnTo>
                      <a:pt x="240" y="230"/>
                    </a:lnTo>
                    <a:lnTo>
                      <a:pt x="309" y="244"/>
                    </a:lnTo>
                    <a:lnTo>
                      <a:pt x="305" y="257"/>
                    </a:lnTo>
                    <a:lnTo>
                      <a:pt x="294" y="285"/>
                    </a:lnTo>
                    <a:lnTo>
                      <a:pt x="275" y="311"/>
                    </a:lnTo>
                    <a:lnTo>
                      <a:pt x="251" y="330"/>
                    </a:lnTo>
                    <a:lnTo>
                      <a:pt x="224" y="347"/>
                    </a:lnTo>
                    <a:lnTo>
                      <a:pt x="193" y="357"/>
                    </a:lnTo>
                    <a:lnTo>
                      <a:pt x="158" y="360"/>
                    </a:lnTo>
                    <a:lnTo>
                      <a:pt x="125" y="357"/>
                    </a:lnTo>
                    <a:lnTo>
                      <a:pt x="94" y="347"/>
                    </a:lnTo>
                    <a:lnTo>
                      <a:pt x="67" y="332"/>
                    </a:lnTo>
                    <a:lnTo>
                      <a:pt x="43" y="311"/>
                    </a:lnTo>
                    <a:lnTo>
                      <a:pt x="24" y="284"/>
                    </a:lnTo>
                    <a:lnTo>
                      <a:pt x="12" y="253"/>
                    </a:lnTo>
                    <a:lnTo>
                      <a:pt x="3" y="219"/>
                    </a:lnTo>
                    <a:lnTo>
                      <a:pt x="0" y="182"/>
                    </a:lnTo>
                    <a:lnTo>
                      <a:pt x="3" y="144"/>
                    </a:lnTo>
                    <a:lnTo>
                      <a:pt x="12" y="108"/>
                    </a:lnTo>
                    <a:lnTo>
                      <a:pt x="26" y="77"/>
                    </a:lnTo>
                    <a:lnTo>
                      <a:pt x="46" y="50"/>
                    </a:lnTo>
                    <a:lnTo>
                      <a:pt x="70" y="28"/>
                    </a:lnTo>
                    <a:lnTo>
                      <a:pt x="97" y="12"/>
                    </a:lnTo>
                    <a:lnTo>
                      <a:pt x="127"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29" name="Freeform 590"/>
              <p:cNvSpPr>
                <a:spLocks/>
              </p:cNvSpPr>
              <p:nvPr/>
            </p:nvSpPr>
            <p:spPr bwMode="auto">
              <a:xfrm>
                <a:off x="1803400" y="4772025"/>
                <a:ext cx="95250" cy="185738"/>
              </a:xfrm>
              <a:custGeom>
                <a:avLst/>
                <a:gdLst>
                  <a:gd name="T0" fmla="*/ 150 w 181"/>
                  <a:gd name="T1" fmla="*/ 0 h 352"/>
                  <a:gd name="T2" fmla="*/ 156 w 181"/>
                  <a:gd name="T3" fmla="*/ 0 h 352"/>
                  <a:gd name="T4" fmla="*/ 163 w 181"/>
                  <a:gd name="T5" fmla="*/ 1 h 352"/>
                  <a:gd name="T6" fmla="*/ 170 w 181"/>
                  <a:gd name="T7" fmla="*/ 1 h 352"/>
                  <a:gd name="T8" fmla="*/ 181 w 181"/>
                  <a:gd name="T9" fmla="*/ 2 h 352"/>
                  <a:gd name="T10" fmla="*/ 181 w 181"/>
                  <a:gd name="T11" fmla="*/ 72 h 352"/>
                  <a:gd name="T12" fmla="*/ 159 w 181"/>
                  <a:gd name="T13" fmla="*/ 72 h 352"/>
                  <a:gd name="T14" fmla="*/ 136 w 181"/>
                  <a:gd name="T15" fmla="*/ 74 h 352"/>
                  <a:gd name="T16" fmla="*/ 117 w 181"/>
                  <a:gd name="T17" fmla="*/ 84 h 352"/>
                  <a:gd name="T18" fmla="*/ 100 w 181"/>
                  <a:gd name="T19" fmla="*/ 98 h 352"/>
                  <a:gd name="T20" fmla="*/ 86 w 181"/>
                  <a:gd name="T21" fmla="*/ 118 h 352"/>
                  <a:gd name="T22" fmla="*/ 78 w 181"/>
                  <a:gd name="T23" fmla="*/ 142 h 352"/>
                  <a:gd name="T24" fmla="*/ 73 w 181"/>
                  <a:gd name="T25" fmla="*/ 171 h 352"/>
                  <a:gd name="T26" fmla="*/ 73 w 181"/>
                  <a:gd name="T27" fmla="*/ 352 h 352"/>
                  <a:gd name="T28" fmla="*/ 0 w 181"/>
                  <a:gd name="T29" fmla="*/ 352 h 352"/>
                  <a:gd name="T30" fmla="*/ 0 w 181"/>
                  <a:gd name="T31" fmla="*/ 8 h 352"/>
                  <a:gd name="T32" fmla="*/ 68 w 181"/>
                  <a:gd name="T33" fmla="*/ 8 h 352"/>
                  <a:gd name="T34" fmla="*/ 68 w 181"/>
                  <a:gd name="T35" fmla="*/ 48 h 352"/>
                  <a:gd name="T36" fmla="*/ 81 w 181"/>
                  <a:gd name="T37" fmla="*/ 29 h 352"/>
                  <a:gd name="T38" fmla="*/ 95 w 181"/>
                  <a:gd name="T39" fmla="*/ 18 h 352"/>
                  <a:gd name="T40" fmla="*/ 122 w 181"/>
                  <a:gd name="T41" fmla="*/ 4 h 352"/>
                  <a:gd name="T42" fmla="*/ 150 w 181"/>
                  <a:gd name="T4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52">
                    <a:moveTo>
                      <a:pt x="150" y="0"/>
                    </a:moveTo>
                    <a:lnTo>
                      <a:pt x="156" y="0"/>
                    </a:lnTo>
                    <a:lnTo>
                      <a:pt x="163" y="1"/>
                    </a:lnTo>
                    <a:lnTo>
                      <a:pt x="170" y="1"/>
                    </a:lnTo>
                    <a:lnTo>
                      <a:pt x="181" y="2"/>
                    </a:lnTo>
                    <a:lnTo>
                      <a:pt x="181" y="72"/>
                    </a:lnTo>
                    <a:lnTo>
                      <a:pt x="159" y="72"/>
                    </a:lnTo>
                    <a:lnTo>
                      <a:pt x="136" y="74"/>
                    </a:lnTo>
                    <a:lnTo>
                      <a:pt x="117" y="84"/>
                    </a:lnTo>
                    <a:lnTo>
                      <a:pt x="100" y="98"/>
                    </a:lnTo>
                    <a:lnTo>
                      <a:pt x="86" y="118"/>
                    </a:lnTo>
                    <a:lnTo>
                      <a:pt x="78" y="142"/>
                    </a:lnTo>
                    <a:lnTo>
                      <a:pt x="73" y="171"/>
                    </a:lnTo>
                    <a:lnTo>
                      <a:pt x="73" y="352"/>
                    </a:lnTo>
                    <a:lnTo>
                      <a:pt x="0" y="352"/>
                    </a:lnTo>
                    <a:lnTo>
                      <a:pt x="0" y="8"/>
                    </a:lnTo>
                    <a:lnTo>
                      <a:pt x="68" y="8"/>
                    </a:lnTo>
                    <a:lnTo>
                      <a:pt x="68" y="48"/>
                    </a:lnTo>
                    <a:lnTo>
                      <a:pt x="81" y="29"/>
                    </a:lnTo>
                    <a:lnTo>
                      <a:pt x="95" y="18"/>
                    </a:lnTo>
                    <a:lnTo>
                      <a:pt x="122" y="4"/>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0" name="Freeform 591"/>
              <p:cNvSpPr>
                <a:spLocks/>
              </p:cNvSpPr>
              <p:nvPr/>
            </p:nvSpPr>
            <p:spPr bwMode="auto">
              <a:xfrm>
                <a:off x="1900238" y="4776788"/>
                <a:ext cx="165100" cy="180975"/>
              </a:xfrm>
              <a:custGeom>
                <a:avLst/>
                <a:gdLst>
                  <a:gd name="T0" fmla="*/ 0 w 310"/>
                  <a:gd name="T1" fmla="*/ 0 h 344"/>
                  <a:gd name="T2" fmla="*/ 81 w 310"/>
                  <a:gd name="T3" fmla="*/ 0 h 344"/>
                  <a:gd name="T4" fmla="*/ 161 w 310"/>
                  <a:gd name="T5" fmla="*/ 235 h 344"/>
                  <a:gd name="T6" fmla="*/ 240 w 310"/>
                  <a:gd name="T7" fmla="*/ 0 h 344"/>
                  <a:gd name="T8" fmla="*/ 310 w 310"/>
                  <a:gd name="T9" fmla="*/ 0 h 344"/>
                  <a:gd name="T10" fmla="*/ 192 w 310"/>
                  <a:gd name="T11" fmla="*/ 344 h 344"/>
                  <a:gd name="T12" fmla="*/ 122 w 310"/>
                  <a:gd name="T13" fmla="*/ 344 h 344"/>
                  <a:gd name="T14" fmla="*/ 0 w 310"/>
                  <a:gd name="T15" fmla="*/ 0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344">
                    <a:moveTo>
                      <a:pt x="0" y="0"/>
                    </a:moveTo>
                    <a:lnTo>
                      <a:pt x="81" y="0"/>
                    </a:lnTo>
                    <a:lnTo>
                      <a:pt x="161" y="235"/>
                    </a:lnTo>
                    <a:lnTo>
                      <a:pt x="240" y="0"/>
                    </a:lnTo>
                    <a:lnTo>
                      <a:pt x="310" y="0"/>
                    </a:lnTo>
                    <a:lnTo>
                      <a:pt x="192" y="344"/>
                    </a:lnTo>
                    <a:lnTo>
                      <a:pt x="122"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1" name="Rectangle 592"/>
              <p:cNvSpPr>
                <a:spLocks noChangeArrowheads="1"/>
              </p:cNvSpPr>
              <p:nvPr/>
            </p:nvSpPr>
            <p:spPr bwMode="auto">
              <a:xfrm>
                <a:off x="2071688" y="4776788"/>
                <a:ext cx="39688" cy="18097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2" name="Rectangle 593"/>
              <p:cNvSpPr>
                <a:spLocks noChangeArrowheads="1"/>
              </p:cNvSpPr>
              <p:nvPr/>
            </p:nvSpPr>
            <p:spPr bwMode="auto">
              <a:xfrm>
                <a:off x="2070100" y="4716463"/>
                <a:ext cx="41275" cy="4286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3" name="Freeform 594"/>
              <p:cNvSpPr>
                <a:spLocks/>
              </p:cNvSpPr>
              <p:nvPr/>
            </p:nvSpPr>
            <p:spPr bwMode="auto">
              <a:xfrm>
                <a:off x="2122488" y="4772025"/>
                <a:ext cx="150813" cy="190500"/>
              </a:xfrm>
              <a:custGeom>
                <a:avLst/>
                <a:gdLst>
                  <a:gd name="T0" fmla="*/ 148 w 284"/>
                  <a:gd name="T1" fmla="*/ 0 h 360"/>
                  <a:gd name="T2" fmla="*/ 175 w 284"/>
                  <a:gd name="T3" fmla="*/ 2 h 360"/>
                  <a:gd name="T4" fmla="*/ 199 w 284"/>
                  <a:gd name="T5" fmla="*/ 8 h 360"/>
                  <a:gd name="T6" fmla="*/ 221 w 284"/>
                  <a:gd name="T7" fmla="*/ 19 h 360"/>
                  <a:gd name="T8" fmla="*/ 240 w 284"/>
                  <a:gd name="T9" fmla="*/ 35 h 360"/>
                  <a:gd name="T10" fmla="*/ 260 w 284"/>
                  <a:gd name="T11" fmla="*/ 59 h 360"/>
                  <a:gd name="T12" fmla="*/ 274 w 284"/>
                  <a:gd name="T13" fmla="*/ 89 h 360"/>
                  <a:gd name="T14" fmla="*/ 282 w 284"/>
                  <a:gd name="T15" fmla="*/ 121 h 360"/>
                  <a:gd name="T16" fmla="*/ 284 w 284"/>
                  <a:gd name="T17" fmla="*/ 132 h 360"/>
                  <a:gd name="T18" fmla="*/ 216 w 284"/>
                  <a:gd name="T19" fmla="*/ 147 h 360"/>
                  <a:gd name="T20" fmla="*/ 213 w 284"/>
                  <a:gd name="T21" fmla="*/ 134 h 360"/>
                  <a:gd name="T22" fmla="*/ 209 w 284"/>
                  <a:gd name="T23" fmla="*/ 110 h 360"/>
                  <a:gd name="T24" fmla="*/ 200 w 284"/>
                  <a:gd name="T25" fmla="*/ 93 h 360"/>
                  <a:gd name="T26" fmla="*/ 192 w 284"/>
                  <a:gd name="T27" fmla="*/ 80 h 360"/>
                  <a:gd name="T28" fmla="*/ 180 w 284"/>
                  <a:gd name="T29" fmla="*/ 73 h 360"/>
                  <a:gd name="T30" fmla="*/ 170 w 284"/>
                  <a:gd name="T31" fmla="*/ 67 h 360"/>
                  <a:gd name="T32" fmla="*/ 159 w 284"/>
                  <a:gd name="T33" fmla="*/ 66 h 360"/>
                  <a:gd name="T34" fmla="*/ 149 w 284"/>
                  <a:gd name="T35" fmla="*/ 65 h 360"/>
                  <a:gd name="T36" fmla="*/ 128 w 284"/>
                  <a:gd name="T37" fmla="*/ 69 h 360"/>
                  <a:gd name="T38" fmla="*/ 111 w 284"/>
                  <a:gd name="T39" fmla="*/ 77 h 360"/>
                  <a:gd name="T40" fmla="*/ 97 w 284"/>
                  <a:gd name="T41" fmla="*/ 94 h 360"/>
                  <a:gd name="T42" fmla="*/ 85 w 284"/>
                  <a:gd name="T43" fmla="*/ 118 h 360"/>
                  <a:gd name="T44" fmla="*/ 78 w 284"/>
                  <a:gd name="T45" fmla="*/ 145 h 360"/>
                  <a:gd name="T46" fmla="*/ 75 w 284"/>
                  <a:gd name="T47" fmla="*/ 178 h 360"/>
                  <a:gd name="T48" fmla="*/ 78 w 284"/>
                  <a:gd name="T49" fmla="*/ 213 h 360"/>
                  <a:gd name="T50" fmla="*/ 85 w 284"/>
                  <a:gd name="T51" fmla="*/ 243 h 360"/>
                  <a:gd name="T52" fmla="*/ 95 w 284"/>
                  <a:gd name="T53" fmla="*/ 267 h 360"/>
                  <a:gd name="T54" fmla="*/ 109 w 284"/>
                  <a:gd name="T55" fmla="*/ 282 h 360"/>
                  <a:gd name="T56" fmla="*/ 126 w 284"/>
                  <a:gd name="T57" fmla="*/ 292 h 360"/>
                  <a:gd name="T58" fmla="*/ 148 w 284"/>
                  <a:gd name="T59" fmla="*/ 295 h 360"/>
                  <a:gd name="T60" fmla="*/ 166 w 284"/>
                  <a:gd name="T61" fmla="*/ 292 h 360"/>
                  <a:gd name="T62" fmla="*/ 183 w 284"/>
                  <a:gd name="T63" fmla="*/ 284 h 360"/>
                  <a:gd name="T64" fmla="*/ 196 w 284"/>
                  <a:gd name="T65" fmla="*/ 270 h 360"/>
                  <a:gd name="T66" fmla="*/ 206 w 284"/>
                  <a:gd name="T67" fmla="*/ 251 h 360"/>
                  <a:gd name="T68" fmla="*/ 214 w 284"/>
                  <a:gd name="T69" fmla="*/ 226 h 360"/>
                  <a:gd name="T70" fmla="*/ 216 w 284"/>
                  <a:gd name="T71" fmla="*/ 214 h 360"/>
                  <a:gd name="T72" fmla="*/ 284 w 284"/>
                  <a:gd name="T73" fmla="*/ 226 h 360"/>
                  <a:gd name="T74" fmla="*/ 282 w 284"/>
                  <a:gd name="T75" fmla="*/ 237 h 360"/>
                  <a:gd name="T76" fmla="*/ 273 w 284"/>
                  <a:gd name="T77" fmla="*/ 272 h 360"/>
                  <a:gd name="T78" fmla="*/ 257 w 284"/>
                  <a:gd name="T79" fmla="*/ 302 h 360"/>
                  <a:gd name="T80" fmla="*/ 237 w 284"/>
                  <a:gd name="T81" fmla="*/ 327 h 360"/>
                  <a:gd name="T82" fmla="*/ 217 w 284"/>
                  <a:gd name="T83" fmla="*/ 342 h 360"/>
                  <a:gd name="T84" fmla="*/ 196 w 284"/>
                  <a:gd name="T85" fmla="*/ 352 h 360"/>
                  <a:gd name="T86" fmla="*/ 172 w 284"/>
                  <a:gd name="T87" fmla="*/ 359 h 360"/>
                  <a:gd name="T88" fmla="*/ 146 w 284"/>
                  <a:gd name="T89" fmla="*/ 360 h 360"/>
                  <a:gd name="T90" fmla="*/ 114 w 284"/>
                  <a:gd name="T91" fmla="*/ 357 h 360"/>
                  <a:gd name="T92" fmla="*/ 84 w 284"/>
                  <a:gd name="T93" fmla="*/ 347 h 360"/>
                  <a:gd name="T94" fmla="*/ 58 w 284"/>
                  <a:gd name="T95" fmla="*/ 330 h 360"/>
                  <a:gd name="T96" fmla="*/ 37 w 284"/>
                  <a:gd name="T97" fmla="*/ 306 h 360"/>
                  <a:gd name="T98" fmla="*/ 20 w 284"/>
                  <a:gd name="T99" fmla="*/ 279 h 360"/>
                  <a:gd name="T100" fmla="*/ 9 w 284"/>
                  <a:gd name="T101" fmla="*/ 250 h 360"/>
                  <a:gd name="T102" fmla="*/ 2 w 284"/>
                  <a:gd name="T103" fmla="*/ 216 h 360"/>
                  <a:gd name="T104" fmla="*/ 0 w 284"/>
                  <a:gd name="T105" fmla="*/ 180 h 360"/>
                  <a:gd name="T106" fmla="*/ 2 w 284"/>
                  <a:gd name="T107" fmla="*/ 144 h 360"/>
                  <a:gd name="T108" fmla="*/ 9 w 284"/>
                  <a:gd name="T109" fmla="*/ 110 h 360"/>
                  <a:gd name="T110" fmla="*/ 22 w 284"/>
                  <a:gd name="T111" fmla="*/ 80 h 360"/>
                  <a:gd name="T112" fmla="*/ 39 w 284"/>
                  <a:gd name="T113" fmla="*/ 53 h 360"/>
                  <a:gd name="T114" fmla="*/ 60 w 284"/>
                  <a:gd name="T115" fmla="*/ 29 h 360"/>
                  <a:gd name="T116" fmla="*/ 85 w 284"/>
                  <a:gd name="T117" fmla="*/ 14 h 360"/>
                  <a:gd name="T118" fmla="*/ 115 w 284"/>
                  <a:gd name="T119" fmla="*/ 4 h 360"/>
                  <a:gd name="T120" fmla="*/ 148 w 284"/>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360">
                    <a:moveTo>
                      <a:pt x="148" y="0"/>
                    </a:moveTo>
                    <a:lnTo>
                      <a:pt x="175" y="2"/>
                    </a:lnTo>
                    <a:lnTo>
                      <a:pt x="199" y="8"/>
                    </a:lnTo>
                    <a:lnTo>
                      <a:pt x="221" y="19"/>
                    </a:lnTo>
                    <a:lnTo>
                      <a:pt x="240" y="35"/>
                    </a:lnTo>
                    <a:lnTo>
                      <a:pt x="260" y="59"/>
                    </a:lnTo>
                    <a:lnTo>
                      <a:pt x="274" y="89"/>
                    </a:lnTo>
                    <a:lnTo>
                      <a:pt x="282" y="121"/>
                    </a:lnTo>
                    <a:lnTo>
                      <a:pt x="284" y="132"/>
                    </a:lnTo>
                    <a:lnTo>
                      <a:pt x="216" y="147"/>
                    </a:lnTo>
                    <a:lnTo>
                      <a:pt x="213" y="134"/>
                    </a:lnTo>
                    <a:lnTo>
                      <a:pt x="209" y="110"/>
                    </a:lnTo>
                    <a:lnTo>
                      <a:pt x="200" y="93"/>
                    </a:lnTo>
                    <a:lnTo>
                      <a:pt x="192" y="80"/>
                    </a:lnTo>
                    <a:lnTo>
                      <a:pt x="180" y="73"/>
                    </a:lnTo>
                    <a:lnTo>
                      <a:pt x="170" y="67"/>
                    </a:lnTo>
                    <a:lnTo>
                      <a:pt x="159" y="66"/>
                    </a:lnTo>
                    <a:lnTo>
                      <a:pt x="149" y="65"/>
                    </a:lnTo>
                    <a:lnTo>
                      <a:pt x="128" y="69"/>
                    </a:lnTo>
                    <a:lnTo>
                      <a:pt x="111" y="77"/>
                    </a:lnTo>
                    <a:lnTo>
                      <a:pt x="97" y="94"/>
                    </a:lnTo>
                    <a:lnTo>
                      <a:pt x="85" y="118"/>
                    </a:lnTo>
                    <a:lnTo>
                      <a:pt x="78" y="145"/>
                    </a:lnTo>
                    <a:lnTo>
                      <a:pt x="75" y="178"/>
                    </a:lnTo>
                    <a:lnTo>
                      <a:pt x="78" y="213"/>
                    </a:lnTo>
                    <a:lnTo>
                      <a:pt x="85" y="243"/>
                    </a:lnTo>
                    <a:lnTo>
                      <a:pt x="95" y="267"/>
                    </a:lnTo>
                    <a:lnTo>
                      <a:pt x="109" y="282"/>
                    </a:lnTo>
                    <a:lnTo>
                      <a:pt x="126" y="292"/>
                    </a:lnTo>
                    <a:lnTo>
                      <a:pt x="148" y="295"/>
                    </a:lnTo>
                    <a:lnTo>
                      <a:pt x="166" y="292"/>
                    </a:lnTo>
                    <a:lnTo>
                      <a:pt x="183" y="284"/>
                    </a:lnTo>
                    <a:lnTo>
                      <a:pt x="196" y="270"/>
                    </a:lnTo>
                    <a:lnTo>
                      <a:pt x="206" y="251"/>
                    </a:lnTo>
                    <a:lnTo>
                      <a:pt x="214" y="226"/>
                    </a:lnTo>
                    <a:lnTo>
                      <a:pt x="216" y="214"/>
                    </a:lnTo>
                    <a:lnTo>
                      <a:pt x="284" y="226"/>
                    </a:lnTo>
                    <a:lnTo>
                      <a:pt x="282" y="237"/>
                    </a:lnTo>
                    <a:lnTo>
                      <a:pt x="273" y="272"/>
                    </a:lnTo>
                    <a:lnTo>
                      <a:pt x="257" y="302"/>
                    </a:lnTo>
                    <a:lnTo>
                      <a:pt x="237" y="327"/>
                    </a:lnTo>
                    <a:lnTo>
                      <a:pt x="217" y="342"/>
                    </a:lnTo>
                    <a:lnTo>
                      <a:pt x="196" y="352"/>
                    </a:lnTo>
                    <a:lnTo>
                      <a:pt x="172" y="359"/>
                    </a:lnTo>
                    <a:lnTo>
                      <a:pt x="146" y="360"/>
                    </a:lnTo>
                    <a:lnTo>
                      <a:pt x="114" y="357"/>
                    </a:lnTo>
                    <a:lnTo>
                      <a:pt x="84" y="347"/>
                    </a:lnTo>
                    <a:lnTo>
                      <a:pt x="58" y="330"/>
                    </a:lnTo>
                    <a:lnTo>
                      <a:pt x="37" y="306"/>
                    </a:lnTo>
                    <a:lnTo>
                      <a:pt x="20" y="279"/>
                    </a:lnTo>
                    <a:lnTo>
                      <a:pt x="9" y="250"/>
                    </a:lnTo>
                    <a:lnTo>
                      <a:pt x="2" y="216"/>
                    </a:lnTo>
                    <a:lnTo>
                      <a:pt x="0" y="180"/>
                    </a:lnTo>
                    <a:lnTo>
                      <a:pt x="2" y="144"/>
                    </a:lnTo>
                    <a:lnTo>
                      <a:pt x="9" y="110"/>
                    </a:lnTo>
                    <a:lnTo>
                      <a:pt x="22" y="80"/>
                    </a:lnTo>
                    <a:lnTo>
                      <a:pt x="39" y="53"/>
                    </a:lnTo>
                    <a:lnTo>
                      <a:pt x="60" y="29"/>
                    </a:lnTo>
                    <a:lnTo>
                      <a:pt x="85" y="14"/>
                    </a:lnTo>
                    <a:lnTo>
                      <a:pt x="115" y="4"/>
                    </a:lnTo>
                    <a:lnTo>
                      <a:pt x="1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4" name="Freeform 595"/>
              <p:cNvSpPr>
                <a:spLocks noEditPoints="1"/>
              </p:cNvSpPr>
              <p:nvPr/>
            </p:nvSpPr>
            <p:spPr bwMode="auto">
              <a:xfrm>
                <a:off x="2284413" y="4772025"/>
                <a:ext cx="165100" cy="190500"/>
              </a:xfrm>
              <a:custGeom>
                <a:avLst/>
                <a:gdLst>
                  <a:gd name="T0" fmla="*/ 161 w 312"/>
                  <a:gd name="T1" fmla="*/ 62 h 360"/>
                  <a:gd name="T2" fmla="*/ 140 w 312"/>
                  <a:gd name="T3" fmla="*/ 65 h 360"/>
                  <a:gd name="T4" fmla="*/ 123 w 312"/>
                  <a:gd name="T5" fmla="*/ 72 h 360"/>
                  <a:gd name="T6" fmla="*/ 106 w 312"/>
                  <a:gd name="T7" fmla="*/ 84 h 360"/>
                  <a:gd name="T8" fmla="*/ 96 w 312"/>
                  <a:gd name="T9" fmla="*/ 98 h 360"/>
                  <a:gd name="T10" fmla="*/ 88 w 312"/>
                  <a:gd name="T11" fmla="*/ 115 h 360"/>
                  <a:gd name="T12" fmla="*/ 82 w 312"/>
                  <a:gd name="T13" fmla="*/ 135 h 360"/>
                  <a:gd name="T14" fmla="*/ 232 w 312"/>
                  <a:gd name="T15" fmla="*/ 135 h 360"/>
                  <a:gd name="T16" fmla="*/ 229 w 312"/>
                  <a:gd name="T17" fmla="*/ 118 h 360"/>
                  <a:gd name="T18" fmla="*/ 224 w 312"/>
                  <a:gd name="T19" fmla="*/ 104 h 360"/>
                  <a:gd name="T20" fmla="*/ 215 w 312"/>
                  <a:gd name="T21" fmla="*/ 87 h 360"/>
                  <a:gd name="T22" fmla="*/ 201 w 312"/>
                  <a:gd name="T23" fmla="*/ 73 h 360"/>
                  <a:gd name="T24" fmla="*/ 183 w 312"/>
                  <a:gd name="T25" fmla="*/ 65 h 360"/>
                  <a:gd name="T26" fmla="*/ 161 w 312"/>
                  <a:gd name="T27" fmla="*/ 62 h 360"/>
                  <a:gd name="T28" fmla="*/ 159 w 312"/>
                  <a:gd name="T29" fmla="*/ 0 h 360"/>
                  <a:gd name="T30" fmla="*/ 191 w 312"/>
                  <a:gd name="T31" fmla="*/ 2 h 360"/>
                  <a:gd name="T32" fmla="*/ 221 w 312"/>
                  <a:gd name="T33" fmla="*/ 12 h 360"/>
                  <a:gd name="T34" fmla="*/ 247 w 312"/>
                  <a:gd name="T35" fmla="*/ 26 h 360"/>
                  <a:gd name="T36" fmla="*/ 269 w 312"/>
                  <a:gd name="T37" fmla="*/ 48 h 360"/>
                  <a:gd name="T38" fmla="*/ 286 w 312"/>
                  <a:gd name="T39" fmla="*/ 73 h 360"/>
                  <a:gd name="T40" fmla="*/ 300 w 312"/>
                  <a:gd name="T41" fmla="*/ 104 h 360"/>
                  <a:gd name="T42" fmla="*/ 307 w 312"/>
                  <a:gd name="T43" fmla="*/ 142 h 360"/>
                  <a:gd name="T44" fmla="*/ 310 w 312"/>
                  <a:gd name="T45" fmla="*/ 185 h 360"/>
                  <a:gd name="T46" fmla="*/ 312 w 312"/>
                  <a:gd name="T47" fmla="*/ 196 h 360"/>
                  <a:gd name="T48" fmla="*/ 79 w 312"/>
                  <a:gd name="T49" fmla="*/ 196 h 360"/>
                  <a:gd name="T50" fmla="*/ 82 w 312"/>
                  <a:gd name="T51" fmla="*/ 221 h 360"/>
                  <a:gd name="T52" fmla="*/ 86 w 312"/>
                  <a:gd name="T53" fmla="*/ 244 h 360"/>
                  <a:gd name="T54" fmla="*/ 95 w 312"/>
                  <a:gd name="T55" fmla="*/ 261 h 360"/>
                  <a:gd name="T56" fmla="*/ 105 w 312"/>
                  <a:gd name="T57" fmla="*/ 272 h 360"/>
                  <a:gd name="T58" fmla="*/ 123 w 312"/>
                  <a:gd name="T59" fmla="*/ 285 h 360"/>
                  <a:gd name="T60" fmla="*/ 142 w 312"/>
                  <a:gd name="T61" fmla="*/ 292 h 360"/>
                  <a:gd name="T62" fmla="*/ 161 w 312"/>
                  <a:gd name="T63" fmla="*/ 295 h 360"/>
                  <a:gd name="T64" fmla="*/ 186 w 312"/>
                  <a:gd name="T65" fmla="*/ 292 h 360"/>
                  <a:gd name="T66" fmla="*/ 207 w 312"/>
                  <a:gd name="T67" fmla="*/ 281 h 360"/>
                  <a:gd name="T68" fmla="*/ 224 w 312"/>
                  <a:gd name="T69" fmla="*/ 264 h 360"/>
                  <a:gd name="T70" fmla="*/ 237 w 312"/>
                  <a:gd name="T71" fmla="*/ 240 h 360"/>
                  <a:gd name="T72" fmla="*/ 239 w 312"/>
                  <a:gd name="T73" fmla="*/ 230 h 360"/>
                  <a:gd name="T74" fmla="*/ 309 w 312"/>
                  <a:gd name="T75" fmla="*/ 244 h 360"/>
                  <a:gd name="T76" fmla="*/ 305 w 312"/>
                  <a:gd name="T77" fmla="*/ 257 h 360"/>
                  <a:gd name="T78" fmla="*/ 293 w 312"/>
                  <a:gd name="T79" fmla="*/ 285 h 360"/>
                  <a:gd name="T80" fmla="*/ 275 w 312"/>
                  <a:gd name="T81" fmla="*/ 311 h 360"/>
                  <a:gd name="T82" fmla="*/ 251 w 312"/>
                  <a:gd name="T83" fmla="*/ 330 h 360"/>
                  <a:gd name="T84" fmla="*/ 224 w 312"/>
                  <a:gd name="T85" fmla="*/ 347 h 360"/>
                  <a:gd name="T86" fmla="*/ 193 w 312"/>
                  <a:gd name="T87" fmla="*/ 357 h 360"/>
                  <a:gd name="T88" fmla="*/ 159 w 312"/>
                  <a:gd name="T89" fmla="*/ 360 h 360"/>
                  <a:gd name="T90" fmla="*/ 125 w 312"/>
                  <a:gd name="T91" fmla="*/ 357 h 360"/>
                  <a:gd name="T92" fmla="*/ 93 w 312"/>
                  <a:gd name="T93" fmla="*/ 347 h 360"/>
                  <a:gd name="T94" fmla="*/ 66 w 312"/>
                  <a:gd name="T95" fmla="*/ 332 h 360"/>
                  <a:gd name="T96" fmla="*/ 44 w 312"/>
                  <a:gd name="T97" fmla="*/ 311 h 360"/>
                  <a:gd name="T98" fmla="*/ 24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6 w 312"/>
                  <a:gd name="T119" fmla="*/ 2 h 360"/>
                  <a:gd name="T120" fmla="*/ 159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0" y="65"/>
                    </a:lnTo>
                    <a:lnTo>
                      <a:pt x="123" y="72"/>
                    </a:lnTo>
                    <a:lnTo>
                      <a:pt x="106" y="84"/>
                    </a:lnTo>
                    <a:lnTo>
                      <a:pt x="96" y="98"/>
                    </a:lnTo>
                    <a:lnTo>
                      <a:pt x="88" y="115"/>
                    </a:lnTo>
                    <a:lnTo>
                      <a:pt x="82" y="135"/>
                    </a:lnTo>
                    <a:lnTo>
                      <a:pt x="232" y="135"/>
                    </a:lnTo>
                    <a:lnTo>
                      <a:pt x="229" y="118"/>
                    </a:lnTo>
                    <a:lnTo>
                      <a:pt x="224" y="104"/>
                    </a:lnTo>
                    <a:lnTo>
                      <a:pt x="215" y="87"/>
                    </a:lnTo>
                    <a:lnTo>
                      <a:pt x="201" y="73"/>
                    </a:lnTo>
                    <a:lnTo>
                      <a:pt x="183" y="65"/>
                    </a:lnTo>
                    <a:lnTo>
                      <a:pt x="161" y="62"/>
                    </a:lnTo>
                    <a:close/>
                    <a:moveTo>
                      <a:pt x="159" y="0"/>
                    </a:moveTo>
                    <a:lnTo>
                      <a:pt x="191" y="2"/>
                    </a:lnTo>
                    <a:lnTo>
                      <a:pt x="221" y="12"/>
                    </a:lnTo>
                    <a:lnTo>
                      <a:pt x="247" y="26"/>
                    </a:lnTo>
                    <a:lnTo>
                      <a:pt x="269" y="48"/>
                    </a:lnTo>
                    <a:lnTo>
                      <a:pt x="286" y="73"/>
                    </a:lnTo>
                    <a:lnTo>
                      <a:pt x="300" y="104"/>
                    </a:lnTo>
                    <a:lnTo>
                      <a:pt x="307" y="142"/>
                    </a:lnTo>
                    <a:lnTo>
                      <a:pt x="310" y="185"/>
                    </a:lnTo>
                    <a:lnTo>
                      <a:pt x="312" y="196"/>
                    </a:lnTo>
                    <a:lnTo>
                      <a:pt x="79" y="196"/>
                    </a:lnTo>
                    <a:lnTo>
                      <a:pt x="82" y="221"/>
                    </a:lnTo>
                    <a:lnTo>
                      <a:pt x="86" y="244"/>
                    </a:lnTo>
                    <a:lnTo>
                      <a:pt x="95" y="261"/>
                    </a:lnTo>
                    <a:lnTo>
                      <a:pt x="105" y="272"/>
                    </a:lnTo>
                    <a:lnTo>
                      <a:pt x="123" y="285"/>
                    </a:lnTo>
                    <a:lnTo>
                      <a:pt x="142" y="292"/>
                    </a:lnTo>
                    <a:lnTo>
                      <a:pt x="161" y="295"/>
                    </a:lnTo>
                    <a:lnTo>
                      <a:pt x="186" y="292"/>
                    </a:lnTo>
                    <a:lnTo>
                      <a:pt x="207" y="281"/>
                    </a:lnTo>
                    <a:lnTo>
                      <a:pt x="224" y="264"/>
                    </a:lnTo>
                    <a:lnTo>
                      <a:pt x="237" y="240"/>
                    </a:lnTo>
                    <a:lnTo>
                      <a:pt x="239" y="230"/>
                    </a:lnTo>
                    <a:lnTo>
                      <a:pt x="309" y="244"/>
                    </a:lnTo>
                    <a:lnTo>
                      <a:pt x="305" y="257"/>
                    </a:lnTo>
                    <a:lnTo>
                      <a:pt x="293" y="285"/>
                    </a:lnTo>
                    <a:lnTo>
                      <a:pt x="275" y="311"/>
                    </a:lnTo>
                    <a:lnTo>
                      <a:pt x="251" y="330"/>
                    </a:lnTo>
                    <a:lnTo>
                      <a:pt x="224" y="347"/>
                    </a:lnTo>
                    <a:lnTo>
                      <a:pt x="193" y="357"/>
                    </a:lnTo>
                    <a:lnTo>
                      <a:pt x="159" y="360"/>
                    </a:lnTo>
                    <a:lnTo>
                      <a:pt x="125" y="357"/>
                    </a:lnTo>
                    <a:lnTo>
                      <a:pt x="93" y="347"/>
                    </a:lnTo>
                    <a:lnTo>
                      <a:pt x="66" y="332"/>
                    </a:lnTo>
                    <a:lnTo>
                      <a:pt x="44" y="311"/>
                    </a:lnTo>
                    <a:lnTo>
                      <a:pt x="24" y="284"/>
                    </a:lnTo>
                    <a:lnTo>
                      <a:pt x="11" y="254"/>
                    </a:lnTo>
                    <a:lnTo>
                      <a:pt x="3" y="219"/>
                    </a:lnTo>
                    <a:lnTo>
                      <a:pt x="0" y="182"/>
                    </a:lnTo>
                    <a:lnTo>
                      <a:pt x="3" y="144"/>
                    </a:lnTo>
                    <a:lnTo>
                      <a:pt x="11" y="108"/>
                    </a:lnTo>
                    <a:lnTo>
                      <a:pt x="25" y="77"/>
                    </a:lnTo>
                    <a:lnTo>
                      <a:pt x="45" y="50"/>
                    </a:lnTo>
                    <a:lnTo>
                      <a:pt x="69" y="28"/>
                    </a:lnTo>
                    <a:lnTo>
                      <a:pt x="96" y="12"/>
                    </a:lnTo>
                    <a:lnTo>
                      <a:pt x="126"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5" name="Freeform 596"/>
              <p:cNvSpPr>
                <a:spLocks/>
              </p:cNvSpPr>
              <p:nvPr/>
            </p:nvSpPr>
            <p:spPr bwMode="auto">
              <a:xfrm>
                <a:off x="2449513" y="4772025"/>
                <a:ext cx="158750" cy="190500"/>
              </a:xfrm>
              <a:custGeom>
                <a:avLst/>
                <a:gdLst>
                  <a:gd name="T0" fmla="*/ 181 w 300"/>
                  <a:gd name="T1" fmla="*/ 2 h 360"/>
                  <a:gd name="T2" fmla="*/ 238 w 300"/>
                  <a:gd name="T3" fmla="*/ 22 h 360"/>
                  <a:gd name="T4" fmla="*/ 275 w 300"/>
                  <a:gd name="T5" fmla="*/ 62 h 360"/>
                  <a:gd name="T6" fmla="*/ 290 w 300"/>
                  <a:gd name="T7" fmla="*/ 101 h 360"/>
                  <a:gd name="T8" fmla="*/ 218 w 300"/>
                  <a:gd name="T9" fmla="*/ 107 h 360"/>
                  <a:gd name="T10" fmla="*/ 193 w 300"/>
                  <a:gd name="T11" fmla="*/ 76 h 360"/>
                  <a:gd name="T12" fmla="*/ 149 w 300"/>
                  <a:gd name="T13" fmla="*/ 65 h 360"/>
                  <a:gd name="T14" fmla="*/ 105 w 300"/>
                  <a:gd name="T15" fmla="*/ 76 h 360"/>
                  <a:gd name="T16" fmla="*/ 91 w 300"/>
                  <a:gd name="T17" fmla="*/ 100 h 360"/>
                  <a:gd name="T18" fmla="*/ 93 w 300"/>
                  <a:gd name="T19" fmla="*/ 110 h 360"/>
                  <a:gd name="T20" fmla="*/ 103 w 300"/>
                  <a:gd name="T21" fmla="*/ 123 h 360"/>
                  <a:gd name="T22" fmla="*/ 132 w 300"/>
                  <a:gd name="T23" fmla="*/ 132 h 360"/>
                  <a:gd name="T24" fmla="*/ 224 w 300"/>
                  <a:gd name="T25" fmla="*/ 151 h 360"/>
                  <a:gd name="T26" fmla="*/ 266 w 300"/>
                  <a:gd name="T27" fmla="*/ 175 h 360"/>
                  <a:gd name="T28" fmla="*/ 290 w 300"/>
                  <a:gd name="T29" fmla="*/ 203 h 360"/>
                  <a:gd name="T30" fmla="*/ 300 w 300"/>
                  <a:gd name="T31" fmla="*/ 234 h 360"/>
                  <a:gd name="T32" fmla="*/ 298 w 300"/>
                  <a:gd name="T33" fmla="*/ 274 h 360"/>
                  <a:gd name="T34" fmla="*/ 278 w 300"/>
                  <a:gd name="T35" fmla="*/ 315 h 360"/>
                  <a:gd name="T36" fmla="*/ 238 w 300"/>
                  <a:gd name="T37" fmla="*/ 343 h 360"/>
                  <a:gd name="T38" fmla="*/ 186 w 300"/>
                  <a:gd name="T39" fmla="*/ 359 h 360"/>
                  <a:gd name="T40" fmla="*/ 117 w 300"/>
                  <a:gd name="T41" fmla="*/ 357 h 360"/>
                  <a:gd name="T42" fmla="*/ 56 w 300"/>
                  <a:gd name="T43" fmla="*/ 335 h 360"/>
                  <a:gd name="T44" fmla="*/ 15 w 300"/>
                  <a:gd name="T45" fmla="*/ 291 h 360"/>
                  <a:gd name="T46" fmla="*/ 0 w 300"/>
                  <a:gd name="T47" fmla="*/ 247 h 360"/>
                  <a:gd name="T48" fmla="*/ 75 w 300"/>
                  <a:gd name="T49" fmla="*/ 244 h 360"/>
                  <a:gd name="T50" fmla="*/ 95 w 300"/>
                  <a:gd name="T51" fmla="*/ 277 h 360"/>
                  <a:gd name="T52" fmla="*/ 134 w 300"/>
                  <a:gd name="T53" fmla="*/ 294 h 360"/>
                  <a:gd name="T54" fmla="*/ 188 w 300"/>
                  <a:gd name="T55" fmla="*/ 292 h 360"/>
                  <a:gd name="T56" fmla="*/ 218 w 300"/>
                  <a:gd name="T57" fmla="*/ 275 h 360"/>
                  <a:gd name="T58" fmla="*/ 225 w 300"/>
                  <a:gd name="T59" fmla="*/ 254 h 360"/>
                  <a:gd name="T60" fmla="*/ 221 w 300"/>
                  <a:gd name="T61" fmla="*/ 238 h 360"/>
                  <a:gd name="T62" fmla="*/ 200 w 300"/>
                  <a:gd name="T63" fmla="*/ 224 h 360"/>
                  <a:gd name="T64" fmla="*/ 112 w 300"/>
                  <a:gd name="T65" fmla="*/ 206 h 360"/>
                  <a:gd name="T66" fmla="*/ 62 w 300"/>
                  <a:gd name="T67" fmla="*/ 188 h 360"/>
                  <a:gd name="T68" fmla="*/ 28 w 300"/>
                  <a:gd name="T69" fmla="*/ 154 h 360"/>
                  <a:gd name="T70" fmla="*/ 17 w 300"/>
                  <a:gd name="T71" fmla="*/ 106 h 360"/>
                  <a:gd name="T72" fmla="*/ 25 w 300"/>
                  <a:gd name="T73" fmla="*/ 65 h 360"/>
                  <a:gd name="T74" fmla="*/ 52 w 300"/>
                  <a:gd name="T75" fmla="*/ 29 h 360"/>
                  <a:gd name="T76" fmla="*/ 93 w 300"/>
                  <a:gd name="T77" fmla="*/ 7 h 360"/>
                  <a:gd name="T78" fmla="*/ 146 w 300"/>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0" h="360">
                    <a:moveTo>
                      <a:pt x="146" y="0"/>
                    </a:moveTo>
                    <a:lnTo>
                      <a:pt x="181" y="2"/>
                    </a:lnTo>
                    <a:lnTo>
                      <a:pt x="212" y="9"/>
                    </a:lnTo>
                    <a:lnTo>
                      <a:pt x="238" y="22"/>
                    </a:lnTo>
                    <a:lnTo>
                      <a:pt x="258" y="39"/>
                    </a:lnTo>
                    <a:lnTo>
                      <a:pt x="275" y="62"/>
                    </a:lnTo>
                    <a:lnTo>
                      <a:pt x="286" y="90"/>
                    </a:lnTo>
                    <a:lnTo>
                      <a:pt x="290" y="101"/>
                    </a:lnTo>
                    <a:lnTo>
                      <a:pt x="221" y="117"/>
                    </a:lnTo>
                    <a:lnTo>
                      <a:pt x="218" y="107"/>
                    </a:lnTo>
                    <a:lnTo>
                      <a:pt x="207" y="89"/>
                    </a:lnTo>
                    <a:lnTo>
                      <a:pt x="193" y="76"/>
                    </a:lnTo>
                    <a:lnTo>
                      <a:pt x="173" y="67"/>
                    </a:lnTo>
                    <a:lnTo>
                      <a:pt x="149" y="65"/>
                    </a:lnTo>
                    <a:lnTo>
                      <a:pt x="125" y="67"/>
                    </a:lnTo>
                    <a:lnTo>
                      <a:pt x="105" y="76"/>
                    </a:lnTo>
                    <a:lnTo>
                      <a:pt x="95" y="86"/>
                    </a:lnTo>
                    <a:lnTo>
                      <a:pt x="91" y="100"/>
                    </a:lnTo>
                    <a:lnTo>
                      <a:pt x="92" y="104"/>
                    </a:lnTo>
                    <a:lnTo>
                      <a:pt x="93" y="110"/>
                    </a:lnTo>
                    <a:lnTo>
                      <a:pt x="96" y="115"/>
                    </a:lnTo>
                    <a:lnTo>
                      <a:pt x="103" y="123"/>
                    </a:lnTo>
                    <a:lnTo>
                      <a:pt x="115" y="128"/>
                    </a:lnTo>
                    <a:lnTo>
                      <a:pt x="132" y="132"/>
                    </a:lnTo>
                    <a:lnTo>
                      <a:pt x="193" y="144"/>
                    </a:lnTo>
                    <a:lnTo>
                      <a:pt x="224" y="151"/>
                    </a:lnTo>
                    <a:lnTo>
                      <a:pt x="248" y="162"/>
                    </a:lnTo>
                    <a:lnTo>
                      <a:pt x="266" y="175"/>
                    </a:lnTo>
                    <a:lnTo>
                      <a:pt x="281" y="188"/>
                    </a:lnTo>
                    <a:lnTo>
                      <a:pt x="290" y="203"/>
                    </a:lnTo>
                    <a:lnTo>
                      <a:pt x="296" y="219"/>
                    </a:lnTo>
                    <a:lnTo>
                      <a:pt x="300" y="234"/>
                    </a:lnTo>
                    <a:lnTo>
                      <a:pt x="300" y="250"/>
                    </a:lnTo>
                    <a:lnTo>
                      <a:pt x="298" y="274"/>
                    </a:lnTo>
                    <a:lnTo>
                      <a:pt x="290" y="295"/>
                    </a:lnTo>
                    <a:lnTo>
                      <a:pt x="278" y="315"/>
                    </a:lnTo>
                    <a:lnTo>
                      <a:pt x="259" y="330"/>
                    </a:lnTo>
                    <a:lnTo>
                      <a:pt x="238" y="343"/>
                    </a:lnTo>
                    <a:lnTo>
                      <a:pt x="214" y="353"/>
                    </a:lnTo>
                    <a:lnTo>
                      <a:pt x="186" y="359"/>
                    </a:lnTo>
                    <a:lnTo>
                      <a:pt x="156" y="360"/>
                    </a:lnTo>
                    <a:lnTo>
                      <a:pt x="117" y="357"/>
                    </a:lnTo>
                    <a:lnTo>
                      <a:pt x="85" y="349"/>
                    </a:lnTo>
                    <a:lnTo>
                      <a:pt x="56" y="335"/>
                    </a:lnTo>
                    <a:lnTo>
                      <a:pt x="34" y="316"/>
                    </a:lnTo>
                    <a:lnTo>
                      <a:pt x="15" y="291"/>
                    </a:lnTo>
                    <a:lnTo>
                      <a:pt x="4" y="260"/>
                    </a:lnTo>
                    <a:lnTo>
                      <a:pt x="0" y="247"/>
                    </a:lnTo>
                    <a:lnTo>
                      <a:pt x="71" y="233"/>
                    </a:lnTo>
                    <a:lnTo>
                      <a:pt x="75" y="244"/>
                    </a:lnTo>
                    <a:lnTo>
                      <a:pt x="82" y="262"/>
                    </a:lnTo>
                    <a:lnTo>
                      <a:pt x="95" y="277"/>
                    </a:lnTo>
                    <a:lnTo>
                      <a:pt x="112" y="286"/>
                    </a:lnTo>
                    <a:lnTo>
                      <a:pt x="134" y="294"/>
                    </a:lnTo>
                    <a:lnTo>
                      <a:pt x="163" y="295"/>
                    </a:lnTo>
                    <a:lnTo>
                      <a:pt x="188" y="292"/>
                    </a:lnTo>
                    <a:lnTo>
                      <a:pt x="208" y="284"/>
                    </a:lnTo>
                    <a:lnTo>
                      <a:pt x="218" y="275"/>
                    </a:lnTo>
                    <a:lnTo>
                      <a:pt x="222" y="265"/>
                    </a:lnTo>
                    <a:lnTo>
                      <a:pt x="225" y="254"/>
                    </a:lnTo>
                    <a:lnTo>
                      <a:pt x="224" y="247"/>
                    </a:lnTo>
                    <a:lnTo>
                      <a:pt x="221" y="238"/>
                    </a:lnTo>
                    <a:lnTo>
                      <a:pt x="212" y="231"/>
                    </a:lnTo>
                    <a:lnTo>
                      <a:pt x="200" y="224"/>
                    </a:lnTo>
                    <a:lnTo>
                      <a:pt x="180" y="219"/>
                    </a:lnTo>
                    <a:lnTo>
                      <a:pt x="112" y="206"/>
                    </a:lnTo>
                    <a:lnTo>
                      <a:pt x="86" y="199"/>
                    </a:lnTo>
                    <a:lnTo>
                      <a:pt x="62" y="188"/>
                    </a:lnTo>
                    <a:lnTo>
                      <a:pt x="44" y="173"/>
                    </a:lnTo>
                    <a:lnTo>
                      <a:pt x="28" y="154"/>
                    </a:lnTo>
                    <a:lnTo>
                      <a:pt x="20" y="131"/>
                    </a:lnTo>
                    <a:lnTo>
                      <a:pt x="17" y="106"/>
                    </a:lnTo>
                    <a:lnTo>
                      <a:pt x="18" y="84"/>
                    </a:lnTo>
                    <a:lnTo>
                      <a:pt x="25" y="65"/>
                    </a:lnTo>
                    <a:lnTo>
                      <a:pt x="37" y="46"/>
                    </a:lnTo>
                    <a:lnTo>
                      <a:pt x="52" y="29"/>
                    </a:lnTo>
                    <a:lnTo>
                      <a:pt x="72" y="16"/>
                    </a:lnTo>
                    <a:lnTo>
                      <a:pt x="93" y="7"/>
                    </a:lnTo>
                    <a:lnTo>
                      <a:pt x="119"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6" name="Freeform 597"/>
              <p:cNvSpPr>
                <a:spLocks/>
              </p:cNvSpPr>
              <p:nvPr/>
            </p:nvSpPr>
            <p:spPr bwMode="auto">
              <a:xfrm>
                <a:off x="1852613" y="4371975"/>
                <a:ext cx="219075" cy="295275"/>
              </a:xfrm>
              <a:custGeom>
                <a:avLst/>
                <a:gdLst>
                  <a:gd name="T0" fmla="*/ 385 w 414"/>
                  <a:gd name="T1" fmla="*/ 0 h 560"/>
                  <a:gd name="T2" fmla="*/ 389 w 414"/>
                  <a:gd name="T3" fmla="*/ 2 h 560"/>
                  <a:gd name="T4" fmla="*/ 395 w 414"/>
                  <a:gd name="T5" fmla="*/ 3 h 560"/>
                  <a:gd name="T6" fmla="*/ 399 w 414"/>
                  <a:gd name="T7" fmla="*/ 6 h 560"/>
                  <a:gd name="T8" fmla="*/ 402 w 414"/>
                  <a:gd name="T9" fmla="*/ 10 h 560"/>
                  <a:gd name="T10" fmla="*/ 403 w 414"/>
                  <a:gd name="T11" fmla="*/ 14 h 560"/>
                  <a:gd name="T12" fmla="*/ 404 w 414"/>
                  <a:gd name="T13" fmla="*/ 20 h 560"/>
                  <a:gd name="T14" fmla="*/ 404 w 414"/>
                  <a:gd name="T15" fmla="*/ 85 h 560"/>
                  <a:gd name="T16" fmla="*/ 400 w 414"/>
                  <a:gd name="T17" fmla="*/ 98 h 560"/>
                  <a:gd name="T18" fmla="*/ 392 w 414"/>
                  <a:gd name="T19" fmla="*/ 113 h 560"/>
                  <a:gd name="T20" fmla="*/ 378 w 414"/>
                  <a:gd name="T21" fmla="*/ 133 h 560"/>
                  <a:gd name="T22" fmla="*/ 200 w 414"/>
                  <a:gd name="T23" fmla="*/ 388 h 560"/>
                  <a:gd name="T24" fmla="*/ 240 w 414"/>
                  <a:gd name="T25" fmla="*/ 388 h 560"/>
                  <a:gd name="T26" fmla="*/ 280 w 414"/>
                  <a:gd name="T27" fmla="*/ 392 h 560"/>
                  <a:gd name="T28" fmla="*/ 319 w 414"/>
                  <a:gd name="T29" fmla="*/ 400 h 560"/>
                  <a:gd name="T30" fmla="*/ 359 w 414"/>
                  <a:gd name="T31" fmla="*/ 412 h 560"/>
                  <a:gd name="T32" fmla="*/ 396 w 414"/>
                  <a:gd name="T33" fmla="*/ 430 h 560"/>
                  <a:gd name="T34" fmla="*/ 406 w 414"/>
                  <a:gd name="T35" fmla="*/ 438 h 560"/>
                  <a:gd name="T36" fmla="*/ 412 w 414"/>
                  <a:gd name="T37" fmla="*/ 448 h 560"/>
                  <a:gd name="T38" fmla="*/ 414 w 414"/>
                  <a:gd name="T39" fmla="*/ 460 h 560"/>
                  <a:gd name="T40" fmla="*/ 414 w 414"/>
                  <a:gd name="T41" fmla="*/ 542 h 560"/>
                  <a:gd name="T42" fmla="*/ 412 w 414"/>
                  <a:gd name="T43" fmla="*/ 550 h 560"/>
                  <a:gd name="T44" fmla="*/ 406 w 414"/>
                  <a:gd name="T45" fmla="*/ 557 h 560"/>
                  <a:gd name="T46" fmla="*/ 399 w 414"/>
                  <a:gd name="T47" fmla="*/ 560 h 560"/>
                  <a:gd name="T48" fmla="*/ 389 w 414"/>
                  <a:gd name="T49" fmla="*/ 559 h 560"/>
                  <a:gd name="T50" fmla="*/ 342 w 414"/>
                  <a:gd name="T51" fmla="*/ 537 h 560"/>
                  <a:gd name="T52" fmla="*/ 291 w 414"/>
                  <a:gd name="T53" fmla="*/ 523 h 560"/>
                  <a:gd name="T54" fmla="*/ 239 w 414"/>
                  <a:gd name="T55" fmla="*/ 516 h 560"/>
                  <a:gd name="T56" fmla="*/ 185 w 414"/>
                  <a:gd name="T57" fmla="*/ 515 h 560"/>
                  <a:gd name="T58" fmla="*/ 131 w 414"/>
                  <a:gd name="T59" fmla="*/ 522 h 560"/>
                  <a:gd name="T60" fmla="*/ 77 w 414"/>
                  <a:gd name="T61" fmla="*/ 537 h 560"/>
                  <a:gd name="T62" fmla="*/ 26 w 414"/>
                  <a:gd name="T63" fmla="*/ 559 h 560"/>
                  <a:gd name="T64" fmla="*/ 16 w 414"/>
                  <a:gd name="T65" fmla="*/ 560 h 560"/>
                  <a:gd name="T66" fmla="*/ 9 w 414"/>
                  <a:gd name="T67" fmla="*/ 557 h 560"/>
                  <a:gd name="T68" fmla="*/ 3 w 414"/>
                  <a:gd name="T69" fmla="*/ 550 h 560"/>
                  <a:gd name="T70" fmla="*/ 0 w 414"/>
                  <a:gd name="T71" fmla="*/ 542 h 560"/>
                  <a:gd name="T72" fmla="*/ 0 w 414"/>
                  <a:gd name="T73" fmla="*/ 464 h 560"/>
                  <a:gd name="T74" fmla="*/ 2 w 414"/>
                  <a:gd name="T75" fmla="*/ 448 h 560"/>
                  <a:gd name="T76" fmla="*/ 5 w 414"/>
                  <a:gd name="T77" fmla="*/ 430 h 560"/>
                  <a:gd name="T78" fmla="*/ 13 w 414"/>
                  <a:gd name="T79" fmla="*/ 412 h 560"/>
                  <a:gd name="T80" fmla="*/ 220 w 414"/>
                  <a:gd name="T81" fmla="*/ 116 h 560"/>
                  <a:gd name="T82" fmla="*/ 40 w 414"/>
                  <a:gd name="T83" fmla="*/ 116 h 560"/>
                  <a:gd name="T84" fmla="*/ 34 w 414"/>
                  <a:gd name="T85" fmla="*/ 115 h 560"/>
                  <a:gd name="T86" fmla="*/ 30 w 414"/>
                  <a:gd name="T87" fmla="*/ 113 h 560"/>
                  <a:gd name="T88" fmla="*/ 26 w 414"/>
                  <a:gd name="T89" fmla="*/ 110 h 560"/>
                  <a:gd name="T90" fmla="*/ 23 w 414"/>
                  <a:gd name="T91" fmla="*/ 106 h 560"/>
                  <a:gd name="T92" fmla="*/ 22 w 414"/>
                  <a:gd name="T93" fmla="*/ 102 h 560"/>
                  <a:gd name="T94" fmla="*/ 20 w 414"/>
                  <a:gd name="T95" fmla="*/ 96 h 560"/>
                  <a:gd name="T96" fmla="*/ 20 w 414"/>
                  <a:gd name="T97" fmla="*/ 20 h 560"/>
                  <a:gd name="T98" fmla="*/ 22 w 414"/>
                  <a:gd name="T99" fmla="*/ 14 h 560"/>
                  <a:gd name="T100" fmla="*/ 23 w 414"/>
                  <a:gd name="T101" fmla="*/ 10 h 560"/>
                  <a:gd name="T102" fmla="*/ 26 w 414"/>
                  <a:gd name="T103" fmla="*/ 6 h 560"/>
                  <a:gd name="T104" fmla="*/ 30 w 414"/>
                  <a:gd name="T105" fmla="*/ 3 h 560"/>
                  <a:gd name="T106" fmla="*/ 34 w 414"/>
                  <a:gd name="T107" fmla="*/ 2 h 560"/>
                  <a:gd name="T108" fmla="*/ 40 w 414"/>
                  <a:gd name="T109" fmla="*/ 0 h 560"/>
                  <a:gd name="T110" fmla="*/ 385 w 414"/>
                  <a:gd name="T111"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60">
                    <a:moveTo>
                      <a:pt x="385" y="0"/>
                    </a:moveTo>
                    <a:lnTo>
                      <a:pt x="389" y="2"/>
                    </a:lnTo>
                    <a:lnTo>
                      <a:pt x="395" y="3"/>
                    </a:lnTo>
                    <a:lnTo>
                      <a:pt x="399" y="6"/>
                    </a:lnTo>
                    <a:lnTo>
                      <a:pt x="402" y="10"/>
                    </a:lnTo>
                    <a:lnTo>
                      <a:pt x="403" y="14"/>
                    </a:lnTo>
                    <a:lnTo>
                      <a:pt x="404" y="20"/>
                    </a:lnTo>
                    <a:lnTo>
                      <a:pt x="404" y="85"/>
                    </a:lnTo>
                    <a:lnTo>
                      <a:pt x="400" y="98"/>
                    </a:lnTo>
                    <a:lnTo>
                      <a:pt x="392" y="113"/>
                    </a:lnTo>
                    <a:lnTo>
                      <a:pt x="378" y="133"/>
                    </a:lnTo>
                    <a:lnTo>
                      <a:pt x="200" y="388"/>
                    </a:lnTo>
                    <a:lnTo>
                      <a:pt x="240" y="388"/>
                    </a:lnTo>
                    <a:lnTo>
                      <a:pt x="280" y="392"/>
                    </a:lnTo>
                    <a:lnTo>
                      <a:pt x="319" y="400"/>
                    </a:lnTo>
                    <a:lnTo>
                      <a:pt x="359" y="412"/>
                    </a:lnTo>
                    <a:lnTo>
                      <a:pt x="396" y="430"/>
                    </a:lnTo>
                    <a:lnTo>
                      <a:pt x="406" y="438"/>
                    </a:lnTo>
                    <a:lnTo>
                      <a:pt x="412" y="448"/>
                    </a:lnTo>
                    <a:lnTo>
                      <a:pt x="414" y="460"/>
                    </a:lnTo>
                    <a:lnTo>
                      <a:pt x="414" y="542"/>
                    </a:lnTo>
                    <a:lnTo>
                      <a:pt x="412" y="550"/>
                    </a:lnTo>
                    <a:lnTo>
                      <a:pt x="406" y="557"/>
                    </a:lnTo>
                    <a:lnTo>
                      <a:pt x="399" y="560"/>
                    </a:lnTo>
                    <a:lnTo>
                      <a:pt x="389" y="559"/>
                    </a:lnTo>
                    <a:lnTo>
                      <a:pt x="342" y="537"/>
                    </a:lnTo>
                    <a:lnTo>
                      <a:pt x="291" y="523"/>
                    </a:lnTo>
                    <a:lnTo>
                      <a:pt x="239" y="516"/>
                    </a:lnTo>
                    <a:lnTo>
                      <a:pt x="185" y="515"/>
                    </a:lnTo>
                    <a:lnTo>
                      <a:pt x="131" y="522"/>
                    </a:lnTo>
                    <a:lnTo>
                      <a:pt x="77" y="537"/>
                    </a:lnTo>
                    <a:lnTo>
                      <a:pt x="26" y="559"/>
                    </a:lnTo>
                    <a:lnTo>
                      <a:pt x="16" y="560"/>
                    </a:lnTo>
                    <a:lnTo>
                      <a:pt x="9" y="557"/>
                    </a:lnTo>
                    <a:lnTo>
                      <a:pt x="3" y="550"/>
                    </a:lnTo>
                    <a:lnTo>
                      <a:pt x="0" y="542"/>
                    </a:lnTo>
                    <a:lnTo>
                      <a:pt x="0" y="464"/>
                    </a:lnTo>
                    <a:lnTo>
                      <a:pt x="2" y="448"/>
                    </a:lnTo>
                    <a:lnTo>
                      <a:pt x="5" y="430"/>
                    </a:lnTo>
                    <a:lnTo>
                      <a:pt x="13" y="412"/>
                    </a:lnTo>
                    <a:lnTo>
                      <a:pt x="220" y="116"/>
                    </a:lnTo>
                    <a:lnTo>
                      <a:pt x="40" y="116"/>
                    </a:lnTo>
                    <a:lnTo>
                      <a:pt x="34" y="115"/>
                    </a:lnTo>
                    <a:lnTo>
                      <a:pt x="30" y="113"/>
                    </a:lnTo>
                    <a:lnTo>
                      <a:pt x="26" y="110"/>
                    </a:lnTo>
                    <a:lnTo>
                      <a:pt x="23" y="106"/>
                    </a:lnTo>
                    <a:lnTo>
                      <a:pt x="22" y="102"/>
                    </a:lnTo>
                    <a:lnTo>
                      <a:pt x="20" y="96"/>
                    </a:lnTo>
                    <a:lnTo>
                      <a:pt x="20" y="20"/>
                    </a:lnTo>
                    <a:lnTo>
                      <a:pt x="22" y="14"/>
                    </a:lnTo>
                    <a:lnTo>
                      <a:pt x="23" y="10"/>
                    </a:lnTo>
                    <a:lnTo>
                      <a:pt x="26" y="6"/>
                    </a:lnTo>
                    <a:lnTo>
                      <a:pt x="30" y="3"/>
                    </a:lnTo>
                    <a:lnTo>
                      <a:pt x="34" y="2"/>
                    </a:lnTo>
                    <a:lnTo>
                      <a:pt x="40" y="0"/>
                    </a:lnTo>
                    <a:lnTo>
                      <a:pt x="3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7" name="Freeform 598"/>
              <p:cNvSpPr>
                <a:spLocks/>
              </p:cNvSpPr>
              <p:nvPr/>
            </p:nvSpPr>
            <p:spPr bwMode="auto">
              <a:xfrm>
                <a:off x="1146176" y="4365624"/>
                <a:ext cx="373065" cy="309564"/>
              </a:xfrm>
              <a:custGeom>
                <a:avLst/>
                <a:gdLst>
                  <a:gd name="T0" fmla="*/ 306 w 705"/>
                  <a:gd name="T1" fmla="*/ 3 h 584"/>
                  <a:gd name="T2" fmla="*/ 357 w 705"/>
                  <a:gd name="T3" fmla="*/ 24 h 584"/>
                  <a:gd name="T4" fmla="*/ 395 w 705"/>
                  <a:gd name="T5" fmla="*/ 70 h 584"/>
                  <a:gd name="T6" fmla="*/ 424 w 705"/>
                  <a:gd name="T7" fmla="*/ 72 h 584"/>
                  <a:gd name="T8" fmla="*/ 459 w 705"/>
                  <a:gd name="T9" fmla="*/ 33 h 584"/>
                  <a:gd name="T10" fmla="*/ 505 w 705"/>
                  <a:gd name="T11" fmla="*/ 9 h 584"/>
                  <a:gd name="T12" fmla="*/ 556 w 705"/>
                  <a:gd name="T13" fmla="*/ 0 h 584"/>
                  <a:gd name="T14" fmla="*/ 610 w 705"/>
                  <a:gd name="T15" fmla="*/ 10 h 584"/>
                  <a:gd name="T16" fmla="*/ 658 w 705"/>
                  <a:gd name="T17" fmla="*/ 37 h 584"/>
                  <a:gd name="T18" fmla="*/ 690 w 705"/>
                  <a:gd name="T19" fmla="*/ 84 h 584"/>
                  <a:gd name="T20" fmla="*/ 703 w 705"/>
                  <a:gd name="T21" fmla="*/ 139 h 584"/>
                  <a:gd name="T22" fmla="*/ 705 w 705"/>
                  <a:gd name="T23" fmla="*/ 198 h 584"/>
                  <a:gd name="T24" fmla="*/ 703 w 705"/>
                  <a:gd name="T25" fmla="*/ 566 h 584"/>
                  <a:gd name="T26" fmla="*/ 700 w 705"/>
                  <a:gd name="T27" fmla="*/ 577 h 584"/>
                  <a:gd name="T28" fmla="*/ 690 w 705"/>
                  <a:gd name="T29" fmla="*/ 584 h 584"/>
                  <a:gd name="T30" fmla="*/ 578 w 705"/>
                  <a:gd name="T31" fmla="*/ 584 h 584"/>
                  <a:gd name="T32" fmla="*/ 568 w 705"/>
                  <a:gd name="T33" fmla="*/ 580 h 584"/>
                  <a:gd name="T34" fmla="*/ 561 w 705"/>
                  <a:gd name="T35" fmla="*/ 571 h 584"/>
                  <a:gd name="T36" fmla="*/ 560 w 705"/>
                  <a:gd name="T37" fmla="*/ 282 h 584"/>
                  <a:gd name="T38" fmla="*/ 560 w 705"/>
                  <a:gd name="T39" fmla="*/ 242 h 584"/>
                  <a:gd name="T40" fmla="*/ 560 w 705"/>
                  <a:gd name="T41" fmla="*/ 197 h 584"/>
                  <a:gd name="T42" fmla="*/ 551 w 705"/>
                  <a:gd name="T43" fmla="*/ 163 h 584"/>
                  <a:gd name="T44" fmla="*/ 529 w 705"/>
                  <a:gd name="T45" fmla="*/ 140 h 584"/>
                  <a:gd name="T46" fmla="*/ 496 w 705"/>
                  <a:gd name="T47" fmla="*/ 135 h 584"/>
                  <a:gd name="T48" fmla="*/ 459 w 705"/>
                  <a:gd name="T49" fmla="*/ 147 h 584"/>
                  <a:gd name="T50" fmla="*/ 434 w 705"/>
                  <a:gd name="T51" fmla="*/ 178 h 584"/>
                  <a:gd name="T52" fmla="*/ 424 w 705"/>
                  <a:gd name="T53" fmla="*/ 229 h 584"/>
                  <a:gd name="T54" fmla="*/ 424 w 705"/>
                  <a:gd name="T55" fmla="*/ 282 h 584"/>
                  <a:gd name="T56" fmla="*/ 422 w 705"/>
                  <a:gd name="T57" fmla="*/ 571 h 584"/>
                  <a:gd name="T58" fmla="*/ 415 w 705"/>
                  <a:gd name="T59" fmla="*/ 581 h 584"/>
                  <a:gd name="T60" fmla="*/ 403 w 705"/>
                  <a:gd name="T61" fmla="*/ 584 h 584"/>
                  <a:gd name="T62" fmla="*/ 293 w 705"/>
                  <a:gd name="T63" fmla="*/ 583 h 584"/>
                  <a:gd name="T64" fmla="*/ 283 w 705"/>
                  <a:gd name="T65" fmla="*/ 576 h 584"/>
                  <a:gd name="T66" fmla="*/ 279 w 705"/>
                  <a:gd name="T67" fmla="*/ 566 h 584"/>
                  <a:gd name="T68" fmla="*/ 281 w 705"/>
                  <a:gd name="T69" fmla="*/ 263 h 584"/>
                  <a:gd name="T70" fmla="*/ 279 w 705"/>
                  <a:gd name="T71" fmla="*/ 224 h 584"/>
                  <a:gd name="T72" fmla="*/ 275 w 705"/>
                  <a:gd name="T73" fmla="*/ 185 h 584"/>
                  <a:gd name="T74" fmla="*/ 262 w 705"/>
                  <a:gd name="T75" fmla="*/ 154 h 584"/>
                  <a:gd name="T76" fmla="*/ 235 w 705"/>
                  <a:gd name="T77" fmla="*/ 136 h 584"/>
                  <a:gd name="T78" fmla="*/ 195 w 705"/>
                  <a:gd name="T79" fmla="*/ 136 h 584"/>
                  <a:gd name="T80" fmla="*/ 166 w 705"/>
                  <a:gd name="T81" fmla="*/ 154 h 584"/>
                  <a:gd name="T82" fmla="*/ 152 w 705"/>
                  <a:gd name="T83" fmla="*/ 184 h 584"/>
                  <a:gd name="T84" fmla="*/ 144 w 705"/>
                  <a:gd name="T85" fmla="*/ 222 h 584"/>
                  <a:gd name="T86" fmla="*/ 143 w 705"/>
                  <a:gd name="T87" fmla="*/ 262 h 584"/>
                  <a:gd name="T88" fmla="*/ 143 w 705"/>
                  <a:gd name="T89" fmla="*/ 566 h 584"/>
                  <a:gd name="T90" fmla="*/ 139 w 705"/>
                  <a:gd name="T91" fmla="*/ 577 h 584"/>
                  <a:gd name="T92" fmla="*/ 129 w 705"/>
                  <a:gd name="T93" fmla="*/ 584 h 584"/>
                  <a:gd name="T94" fmla="*/ 18 w 705"/>
                  <a:gd name="T95" fmla="*/ 584 h 584"/>
                  <a:gd name="T96" fmla="*/ 7 w 705"/>
                  <a:gd name="T97" fmla="*/ 581 h 584"/>
                  <a:gd name="T98" fmla="*/ 1 w 705"/>
                  <a:gd name="T99" fmla="*/ 573 h 584"/>
                  <a:gd name="T100" fmla="*/ 0 w 705"/>
                  <a:gd name="T101" fmla="*/ 31 h 584"/>
                  <a:gd name="T102" fmla="*/ 3 w 705"/>
                  <a:gd name="T103" fmla="*/ 20 h 584"/>
                  <a:gd name="T104" fmla="*/ 13 w 705"/>
                  <a:gd name="T105" fmla="*/ 13 h 584"/>
                  <a:gd name="T106" fmla="*/ 117 w 705"/>
                  <a:gd name="T107" fmla="*/ 12 h 584"/>
                  <a:gd name="T108" fmla="*/ 127 w 705"/>
                  <a:gd name="T109" fmla="*/ 16 h 584"/>
                  <a:gd name="T110" fmla="*/ 135 w 705"/>
                  <a:gd name="T111" fmla="*/ 24 h 584"/>
                  <a:gd name="T112" fmla="*/ 136 w 705"/>
                  <a:gd name="T113" fmla="*/ 99 h 584"/>
                  <a:gd name="T114" fmla="*/ 153 w 705"/>
                  <a:gd name="T115" fmla="*/ 70 h 584"/>
                  <a:gd name="T116" fmla="*/ 193 w 705"/>
                  <a:gd name="T117" fmla="*/ 24 h 584"/>
                  <a:gd name="T118" fmla="*/ 245 w 705"/>
                  <a:gd name="T119" fmla="*/ 3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584">
                    <a:moveTo>
                      <a:pt x="276" y="0"/>
                    </a:moveTo>
                    <a:lnTo>
                      <a:pt x="306" y="3"/>
                    </a:lnTo>
                    <a:lnTo>
                      <a:pt x="333" y="12"/>
                    </a:lnTo>
                    <a:lnTo>
                      <a:pt x="357" y="24"/>
                    </a:lnTo>
                    <a:lnTo>
                      <a:pt x="378" y="44"/>
                    </a:lnTo>
                    <a:lnTo>
                      <a:pt x="395" y="70"/>
                    </a:lnTo>
                    <a:lnTo>
                      <a:pt x="411" y="99"/>
                    </a:lnTo>
                    <a:lnTo>
                      <a:pt x="424" y="72"/>
                    </a:lnTo>
                    <a:lnTo>
                      <a:pt x="441" y="51"/>
                    </a:lnTo>
                    <a:lnTo>
                      <a:pt x="459" y="33"/>
                    </a:lnTo>
                    <a:lnTo>
                      <a:pt x="482" y="19"/>
                    </a:lnTo>
                    <a:lnTo>
                      <a:pt x="505" y="9"/>
                    </a:lnTo>
                    <a:lnTo>
                      <a:pt x="530" y="3"/>
                    </a:lnTo>
                    <a:lnTo>
                      <a:pt x="556" y="0"/>
                    </a:lnTo>
                    <a:lnTo>
                      <a:pt x="583" y="3"/>
                    </a:lnTo>
                    <a:lnTo>
                      <a:pt x="610" y="10"/>
                    </a:lnTo>
                    <a:lnTo>
                      <a:pt x="635" y="21"/>
                    </a:lnTo>
                    <a:lnTo>
                      <a:pt x="658" y="37"/>
                    </a:lnTo>
                    <a:lnTo>
                      <a:pt x="678" y="60"/>
                    </a:lnTo>
                    <a:lnTo>
                      <a:pt x="690" y="84"/>
                    </a:lnTo>
                    <a:lnTo>
                      <a:pt x="699" y="111"/>
                    </a:lnTo>
                    <a:lnTo>
                      <a:pt x="703" y="139"/>
                    </a:lnTo>
                    <a:lnTo>
                      <a:pt x="705" y="169"/>
                    </a:lnTo>
                    <a:lnTo>
                      <a:pt x="705" y="198"/>
                    </a:lnTo>
                    <a:lnTo>
                      <a:pt x="705" y="228"/>
                    </a:lnTo>
                    <a:lnTo>
                      <a:pt x="703" y="566"/>
                    </a:lnTo>
                    <a:lnTo>
                      <a:pt x="703" y="571"/>
                    </a:lnTo>
                    <a:lnTo>
                      <a:pt x="700" y="577"/>
                    </a:lnTo>
                    <a:lnTo>
                      <a:pt x="696" y="581"/>
                    </a:lnTo>
                    <a:lnTo>
                      <a:pt x="690" y="584"/>
                    </a:lnTo>
                    <a:lnTo>
                      <a:pt x="683" y="584"/>
                    </a:lnTo>
                    <a:lnTo>
                      <a:pt x="578" y="584"/>
                    </a:lnTo>
                    <a:lnTo>
                      <a:pt x="573" y="583"/>
                    </a:lnTo>
                    <a:lnTo>
                      <a:pt x="568" y="580"/>
                    </a:lnTo>
                    <a:lnTo>
                      <a:pt x="564" y="576"/>
                    </a:lnTo>
                    <a:lnTo>
                      <a:pt x="561" y="571"/>
                    </a:lnTo>
                    <a:lnTo>
                      <a:pt x="560" y="566"/>
                    </a:lnTo>
                    <a:lnTo>
                      <a:pt x="560" y="282"/>
                    </a:lnTo>
                    <a:lnTo>
                      <a:pt x="560" y="265"/>
                    </a:lnTo>
                    <a:lnTo>
                      <a:pt x="560" y="242"/>
                    </a:lnTo>
                    <a:lnTo>
                      <a:pt x="560" y="219"/>
                    </a:lnTo>
                    <a:lnTo>
                      <a:pt x="560" y="197"/>
                    </a:lnTo>
                    <a:lnTo>
                      <a:pt x="557" y="181"/>
                    </a:lnTo>
                    <a:lnTo>
                      <a:pt x="551" y="163"/>
                    </a:lnTo>
                    <a:lnTo>
                      <a:pt x="542" y="149"/>
                    </a:lnTo>
                    <a:lnTo>
                      <a:pt x="529" y="140"/>
                    </a:lnTo>
                    <a:lnTo>
                      <a:pt x="513" y="136"/>
                    </a:lnTo>
                    <a:lnTo>
                      <a:pt x="496" y="135"/>
                    </a:lnTo>
                    <a:lnTo>
                      <a:pt x="476" y="137"/>
                    </a:lnTo>
                    <a:lnTo>
                      <a:pt x="459" y="147"/>
                    </a:lnTo>
                    <a:lnTo>
                      <a:pt x="444" y="160"/>
                    </a:lnTo>
                    <a:lnTo>
                      <a:pt x="434" y="178"/>
                    </a:lnTo>
                    <a:lnTo>
                      <a:pt x="427" y="202"/>
                    </a:lnTo>
                    <a:lnTo>
                      <a:pt x="424" y="229"/>
                    </a:lnTo>
                    <a:lnTo>
                      <a:pt x="424" y="256"/>
                    </a:lnTo>
                    <a:lnTo>
                      <a:pt x="424" y="282"/>
                    </a:lnTo>
                    <a:lnTo>
                      <a:pt x="424" y="566"/>
                    </a:lnTo>
                    <a:lnTo>
                      <a:pt x="422" y="571"/>
                    </a:lnTo>
                    <a:lnTo>
                      <a:pt x="420" y="577"/>
                    </a:lnTo>
                    <a:lnTo>
                      <a:pt x="415" y="581"/>
                    </a:lnTo>
                    <a:lnTo>
                      <a:pt x="410" y="584"/>
                    </a:lnTo>
                    <a:lnTo>
                      <a:pt x="403" y="584"/>
                    </a:lnTo>
                    <a:lnTo>
                      <a:pt x="299" y="584"/>
                    </a:lnTo>
                    <a:lnTo>
                      <a:pt x="293" y="583"/>
                    </a:lnTo>
                    <a:lnTo>
                      <a:pt x="288" y="580"/>
                    </a:lnTo>
                    <a:lnTo>
                      <a:pt x="283" y="576"/>
                    </a:lnTo>
                    <a:lnTo>
                      <a:pt x="281" y="571"/>
                    </a:lnTo>
                    <a:lnTo>
                      <a:pt x="279" y="566"/>
                    </a:lnTo>
                    <a:lnTo>
                      <a:pt x="279" y="282"/>
                    </a:lnTo>
                    <a:lnTo>
                      <a:pt x="281" y="263"/>
                    </a:lnTo>
                    <a:lnTo>
                      <a:pt x="281" y="243"/>
                    </a:lnTo>
                    <a:lnTo>
                      <a:pt x="279" y="224"/>
                    </a:lnTo>
                    <a:lnTo>
                      <a:pt x="278" y="204"/>
                    </a:lnTo>
                    <a:lnTo>
                      <a:pt x="275" y="185"/>
                    </a:lnTo>
                    <a:lnTo>
                      <a:pt x="271" y="169"/>
                    </a:lnTo>
                    <a:lnTo>
                      <a:pt x="262" y="154"/>
                    </a:lnTo>
                    <a:lnTo>
                      <a:pt x="251" y="143"/>
                    </a:lnTo>
                    <a:lnTo>
                      <a:pt x="235" y="136"/>
                    </a:lnTo>
                    <a:lnTo>
                      <a:pt x="215" y="133"/>
                    </a:lnTo>
                    <a:lnTo>
                      <a:pt x="195" y="136"/>
                    </a:lnTo>
                    <a:lnTo>
                      <a:pt x="178" y="143"/>
                    </a:lnTo>
                    <a:lnTo>
                      <a:pt x="166" y="154"/>
                    </a:lnTo>
                    <a:lnTo>
                      <a:pt x="157" y="167"/>
                    </a:lnTo>
                    <a:lnTo>
                      <a:pt x="152" y="184"/>
                    </a:lnTo>
                    <a:lnTo>
                      <a:pt x="147" y="202"/>
                    </a:lnTo>
                    <a:lnTo>
                      <a:pt x="144" y="222"/>
                    </a:lnTo>
                    <a:lnTo>
                      <a:pt x="143" y="242"/>
                    </a:lnTo>
                    <a:lnTo>
                      <a:pt x="143" y="262"/>
                    </a:lnTo>
                    <a:lnTo>
                      <a:pt x="143" y="282"/>
                    </a:lnTo>
                    <a:lnTo>
                      <a:pt x="143" y="566"/>
                    </a:lnTo>
                    <a:lnTo>
                      <a:pt x="142" y="571"/>
                    </a:lnTo>
                    <a:lnTo>
                      <a:pt x="139" y="577"/>
                    </a:lnTo>
                    <a:lnTo>
                      <a:pt x="135" y="581"/>
                    </a:lnTo>
                    <a:lnTo>
                      <a:pt x="129" y="584"/>
                    </a:lnTo>
                    <a:lnTo>
                      <a:pt x="123" y="584"/>
                    </a:lnTo>
                    <a:lnTo>
                      <a:pt x="18" y="584"/>
                    </a:lnTo>
                    <a:lnTo>
                      <a:pt x="13" y="583"/>
                    </a:lnTo>
                    <a:lnTo>
                      <a:pt x="7" y="581"/>
                    </a:lnTo>
                    <a:lnTo>
                      <a:pt x="3" y="577"/>
                    </a:lnTo>
                    <a:lnTo>
                      <a:pt x="1" y="573"/>
                    </a:lnTo>
                    <a:lnTo>
                      <a:pt x="0" y="567"/>
                    </a:lnTo>
                    <a:lnTo>
                      <a:pt x="0" y="31"/>
                    </a:lnTo>
                    <a:lnTo>
                      <a:pt x="0" y="26"/>
                    </a:lnTo>
                    <a:lnTo>
                      <a:pt x="3" y="20"/>
                    </a:lnTo>
                    <a:lnTo>
                      <a:pt x="7" y="16"/>
                    </a:lnTo>
                    <a:lnTo>
                      <a:pt x="13" y="13"/>
                    </a:lnTo>
                    <a:lnTo>
                      <a:pt x="20" y="12"/>
                    </a:lnTo>
                    <a:lnTo>
                      <a:pt x="117" y="12"/>
                    </a:lnTo>
                    <a:lnTo>
                      <a:pt x="123" y="13"/>
                    </a:lnTo>
                    <a:lnTo>
                      <a:pt x="127" y="16"/>
                    </a:lnTo>
                    <a:lnTo>
                      <a:pt x="132" y="20"/>
                    </a:lnTo>
                    <a:lnTo>
                      <a:pt x="135" y="24"/>
                    </a:lnTo>
                    <a:lnTo>
                      <a:pt x="136" y="30"/>
                    </a:lnTo>
                    <a:lnTo>
                      <a:pt x="136" y="99"/>
                    </a:lnTo>
                    <a:lnTo>
                      <a:pt x="137" y="99"/>
                    </a:lnTo>
                    <a:lnTo>
                      <a:pt x="153" y="70"/>
                    </a:lnTo>
                    <a:lnTo>
                      <a:pt x="171" y="44"/>
                    </a:lnTo>
                    <a:lnTo>
                      <a:pt x="193" y="24"/>
                    </a:lnTo>
                    <a:lnTo>
                      <a:pt x="217" y="12"/>
                    </a:lnTo>
                    <a:lnTo>
                      <a:pt x="245" y="3"/>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8" name="Freeform 599"/>
              <p:cNvSpPr>
                <a:spLocks noEditPoints="1"/>
              </p:cNvSpPr>
              <p:nvPr/>
            </p:nvSpPr>
            <p:spPr bwMode="auto">
              <a:xfrm>
                <a:off x="2076450" y="4365625"/>
                <a:ext cx="249238" cy="315913"/>
              </a:xfrm>
              <a:custGeom>
                <a:avLst/>
                <a:gdLst>
                  <a:gd name="T0" fmla="*/ 214 w 471"/>
                  <a:gd name="T1" fmla="*/ 126 h 595"/>
                  <a:gd name="T2" fmla="*/ 183 w 471"/>
                  <a:gd name="T3" fmla="*/ 149 h 595"/>
                  <a:gd name="T4" fmla="*/ 166 w 471"/>
                  <a:gd name="T5" fmla="*/ 184 h 595"/>
                  <a:gd name="T6" fmla="*/ 156 w 471"/>
                  <a:gd name="T7" fmla="*/ 228 h 595"/>
                  <a:gd name="T8" fmla="*/ 153 w 471"/>
                  <a:gd name="T9" fmla="*/ 273 h 595"/>
                  <a:gd name="T10" fmla="*/ 153 w 471"/>
                  <a:gd name="T11" fmla="*/ 313 h 595"/>
                  <a:gd name="T12" fmla="*/ 154 w 471"/>
                  <a:gd name="T13" fmla="*/ 357 h 595"/>
                  <a:gd name="T14" fmla="*/ 160 w 471"/>
                  <a:gd name="T15" fmla="*/ 403 h 595"/>
                  <a:gd name="T16" fmla="*/ 173 w 471"/>
                  <a:gd name="T17" fmla="*/ 444 h 595"/>
                  <a:gd name="T18" fmla="*/ 197 w 471"/>
                  <a:gd name="T19" fmla="*/ 474 h 595"/>
                  <a:gd name="T20" fmla="*/ 234 w 471"/>
                  <a:gd name="T21" fmla="*/ 485 h 595"/>
                  <a:gd name="T22" fmla="*/ 274 w 471"/>
                  <a:gd name="T23" fmla="*/ 474 h 595"/>
                  <a:gd name="T24" fmla="*/ 298 w 471"/>
                  <a:gd name="T25" fmla="*/ 446 h 595"/>
                  <a:gd name="T26" fmla="*/ 312 w 471"/>
                  <a:gd name="T27" fmla="*/ 406 h 595"/>
                  <a:gd name="T28" fmla="*/ 318 w 471"/>
                  <a:gd name="T29" fmla="*/ 362 h 595"/>
                  <a:gd name="T30" fmla="*/ 318 w 471"/>
                  <a:gd name="T31" fmla="*/ 318 h 595"/>
                  <a:gd name="T32" fmla="*/ 316 w 471"/>
                  <a:gd name="T33" fmla="*/ 246 h 595"/>
                  <a:gd name="T34" fmla="*/ 302 w 471"/>
                  <a:gd name="T35" fmla="*/ 176 h 595"/>
                  <a:gd name="T36" fmla="*/ 284 w 471"/>
                  <a:gd name="T37" fmla="*/ 142 h 595"/>
                  <a:gd name="T38" fmla="*/ 254 w 471"/>
                  <a:gd name="T39" fmla="*/ 126 h 595"/>
                  <a:gd name="T40" fmla="*/ 234 w 471"/>
                  <a:gd name="T41" fmla="*/ 0 h 595"/>
                  <a:gd name="T42" fmla="*/ 310 w 471"/>
                  <a:gd name="T43" fmla="*/ 13 h 595"/>
                  <a:gd name="T44" fmla="*/ 373 w 471"/>
                  <a:gd name="T45" fmla="*/ 48 h 595"/>
                  <a:gd name="T46" fmla="*/ 421 w 471"/>
                  <a:gd name="T47" fmla="*/ 103 h 595"/>
                  <a:gd name="T48" fmla="*/ 452 w 471"/>
                  <a:gd name="T49" fmla="*/ 174 h 595"/>
                  <a:gd name="T50" fmla="*/ 469 w 471"/>
                  <a:gd name="T51" fmla="*/ 258 h 595"/>
                  <a:gd name="T52" fmla="*/ 469 w 471"/>
                  <a:gd name="T53" fmla="*/ 351 h 595"/>
                  <a:gd name="T54" fmla="*/ 448 w 471"/>
                  <a:gd name="T55" fmla="*/ 439 h 595"/>
                  <a:gd name="T56" fmla="*/ 407 w 471"/>
                  <a:gd name="T57" fmla="*/ 511 h 595"/>
                  <a:gd name="T58" fmla="*/ 349 w 471"/>
                  <a:gd name="T59" fmla="*/ 563 h 595"/>
                  <a:gd name="T60" fmla="*/ 276 w 471"/>
                  <a:gd name="T61" fmla="*/ 593 h 595"/>
                  <a:gd name="T62" fmla="*/ 194 w 471"/>
                  <a:gd name="T63" fmla="*/ 593 h 595"/>
                  <a:gd name="T64" fmla="*/ 126 w 471"/>
                  <a:gd name="T65" fmla="*/ 569 h 595"/>
                  <a:gd name="T66" fmla="*/ 71 w 471"/>
                  <a:gd name="T67" fmla="*/ 523 h 595"/>
                  <a:gd name="T68" fmla="*/ 33 w 471"/>
                  <a:gd name="T69" fmla="*/ 460 h 595"/>
                  <a:gd name="T70" fmla="*/ 8 w 471"/>
                  <a:gd name="T71" fmla="*/ 383 h 595"/>
                  <a:gd name="T72" fmla="*/ 0 w 471"/>
                  <a:gd name="T73" fmla="*/ 297 h 595"/>
                  <a:gd name="T74" fmla="*/ 8 w 471"/>
                  <a:gd name="T75" fmla="*/ 211 h 595"/>
                  <a:gd name="T76" fmla="*/ 33 w 471"/>
                  <a:gd name="T77" fmla="*/ 135 h 595"/>
                  <a:gd name="T78" fmla="*/ 72 w 471"/>
                  <a:gd name="T79" fmla="*/ 72 h 595"/>
                  <a:gd name="T80" fmla="*/ 126 w 471"/>
                  <a:gd name="T81" fmla="*/ 27 h 595"/>
                  <a:gd name="T82" fmla="*/ 194 w 471"/>
                  <a:gd name="T83" fmla="*/ 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595">
                    <a:moveTo>
                      <a:pt x="235" y="123"/>
                    </a:moveTo>
                    <a:lnTo>
                      <a:pt x="214" y="126"/>
                    </a:lnTo>
                    <a:lnTo>
                      <a:pt x="197" y="135"/>
                    </a:lnTo>
                    <a:lnTo>
                      <a:pt x="183" y="149"/>
                    </a:lnTo>
                    <a:lnTo>
                      <a:pt x="173" y="164"/>
                    </a:lnTo>
                    <a:lnTo>
                      <a:pt x="166" y="184"/>
                    </a:lnTo>
                    <a:lnTo>
                      <a:pt x="160" y="205"/>
                    </a:lnTo>
                    <a:lnTo>
                      <a:pt x="156" y="228"/>
                    </a:lnTo>
                    <a:lnTo>
                      <a:pt x="154" y="251"/>
                    </a:lnTo>
                    <a:lnTo>
                      <a:pt x="153" y="273"/>
                    </a:lnTo>
                    <a:lnTo>
                      <a:pt x="153" y="294"/>
                    </a:lnTo>
                    <a:lnTo>
                      <a:pt x="153" y="313"/>
                    </a:lnTo>
                    <a:lnTo>
                      <a:pt x="153" y="334"/>
                    </a:lnTo>
                    <a:lnTo>
                      <a:pt x="154" y="357"/>
                    </a:lnTo>
                    <a:lnTo>
                      <a:pt x="157" y="381"/>
                    </a:lnTo>
                    <a:lnTo>
                      <a:pt x="160" y="403"/>
                    </a:lnTo>
                    <a:lnTo>
                      <a:pt x="166" y="424"/>
                    </a:lnTo>
                    <a:lnTo>
                      <a:pt x="173" y="444"/>
                    </a:lnTo>
                    <a:lnTo>
                      <a:pt x="184" y="461"/>
                    </a:lnTo>
                    <a:lnTo>
                      <a:pt x="197" y="474"/>
                    </a:lnTo>
                    <a:lnTo>
                      <a:pt x="214" y="482"/>
                    </a:lnTo>
                    <a:lnTo>
                      <a:pt x="234" y="485"/>
                    </a:lnTo>
                    <a:lnTo>
                      <a:pt x="255" y="482"/>
                    </a:lnTo>
                    <a:lnTo>
                      <a:pt x="274" y="474"/>
                    </a:lnTo>
                    <a:lnTo>
                      <a:pt x="288" y="463"/>
                    </a:lnTo>
                    <a:lnTo>
                      <a:pt x="298" y="446"/>
                    </a:lnTo>
                    <a:lnTo>
                      <a:pt x="306" y="427"/>
                    </a:lnTo>
                    <a:lnTo>
                      <a:pt x="312" y="406"/>
                    </a:lnTo>
                    <a:lnTo>
                      <a:pt x="315" y="385"/>
                    </a:lnTo>
                    <a:lnTo>
                      <a:pt x="318" y="362"/>
                    </a:lnTo>
                    <a:lnTo>
                      <a:pt x="318" y="340"/>
                    </a:lnTo>
                    <a:lnTo>
                      <a:pt x="318" y="318"/>
                    </a:lnTo>
                    <a:lnTo>
                      <a:pt x="318" y="283"/>
                    </a:lnTo>
                    <a:lnTo>
                      <a:pt x="316" y="246"/>
                    </a:lnTo>
                    <a:lnTo>
                      <a:pt x="310" y="210"/>
                    </a:lnTo>
                    <a:lnTo>
                      <a:pt x="302" y="176"/>
                    </a:lnTo>
                    <a:lnTo>
                      <a:pt x="295" y="156"/>
                    </a:lnTo>
                    <a:lnTo>
                      <a:pt x="284" y="142"/>
                    </a:lnTo>
                    <a:lnTo>
                      <a:pt x="269" y="132"/>
                    </a:lnTo>
                    <a:lnTo>
                      <a:pt x="254" y="126"/>
                    </a:lnTo>
                    <a:lnTo>
                      <a:pt x="235" y="123"/>
                    </a:lnTo>
                    <a:close/>
                    <a:moveTo>
                      <a:pt x="234" y="0"/>
                    </a:moveTo>
                    <a:lnTo>
                      <a:pt x="274" y="5"/>
                    </a:lnTo>
                    <a:lnTo>
                      <a:pt x="310" y="13"/>
                    </a:lnTo>
                    <a:lnTo>
                      <a:pt x="345" y="29"/>
                    </a:lnTo>
                    <a:lnTo>
                      <a:pt x="373" y="48"/>
                    </a:lnTo>
                    <a:lnTo>
                      <a:pt x="398" y="74"/>
                    </a:lnTo>
                    <a:lnTo>
                      <a:pt x="421" y="103"/>
                    </a:lnTo>
                    <a:lnTo>
                      <a:pt x="440" y="137"/>
                    </a:lnTo>
                    <a:lnTo>
                      <a:pt x="452" y="174"/>
                    </a:lnTo>
                    <a:lnTo>
                      <a:pt x="464" y="215"/>
                    </a:lnTo>
                    <a:lnTo>
                      <a:pt x="469" y="258"/>
                    </a:lnTo>
                    <a:lnTo>
                      <a:pt x="471" y="303"/>
                    </a:lnTo>
                    <a:lnTo>
                      <a:pt x="469" y="351"/>
                    </a:lnTo>
                    <a:lnTo>
                      <a:pt x="461" y="396"/>
                    </a:lnTo>
                    <a:lnTo>
                      <a:pt x="448" y="439"/>
                    </a:lnTo>
                    <a:lnTo>
                      <a:pt x="430" y="477"/>
                    </a:lnTo>
                    <a:lnTo>
                      <a:pt x="407" y="511"/>
                    </a:lnTo>
                    <a:lnTo>
                      <a:pt x="380" y="540"/>
                    </a:lnTo>
                    <a:lnTo>
                      <a:pt x="349" y="563"/>
                    </a:lnTo>
                    <a:lnTo>
                      <a:pt x="315" y="581"/>
                    </a:lnTo>
                    <a:lnTo>
                      <a:pt x="276" y="593"/>
                    </a:lnTo>
                    <a:lnTo>
                      <a:pt x="234" y="595"/>
                    </a:lnTo>
                    <a:lnTo>
                      <a:pt x="194" y="593"/>
                    </a:lnTo>
                    <a:lnTo>
                      <a:pt x="159" y="583"/>
                    </a:lnTo>
                    <a:lnTo>
                      <a:pt x="126" y="569"/>
                    </a:lnTo>
                    <a:lnTo>
                      <a:pt x="96" y="547"/>
                    </a:lnTo>
                    <a:lnTo>
                      <a:pt x="71" y="523"/>
                    </a:lnTo>
                    <a:lnTo>
                      <a:pt x="50" y="494"/>
                    </a:lnTo>
                    <a:lnTo>
                      <a:pt x="33" y="460"/>
                    </a:lnTo>
                    <a:lnTo>
                      <a:pt x="18" y="423"/>
                    </a:lnTo>
                    <a:lnTo>
                      <a:pt x="8" y="383"/>
                    </a:lnTo>
                    <a:lnTo>
                      <a:pt x="3" y="341"/>
                    </a:lnTo>
                    <a:lnTo>
                      <a:pt x="0" y="297"/>
                    </a:lnTo>
                    <a:lnTo>
                      <a:pt x="3" y="252"/>
                    </a:lnTo>
                    <a:lnTo>
                      <a:pt x="8" y="211"/>
                    </a:lnTo>
                    <a:lnTo>
                      <a:pt x="18" y="171"/>
                    </a:lnTo>
                    <a:lnTo>
                      <a:pt x="33" y="135"/>
                    </a:lnTo>
                    <a:lnTo>
                      <a:pt x="50" y="101"/>
                    </a:lnTo>
                    <a:lnTo>
                      <a:pt x="72" y="72"/>
                    </a:lnTo>
                    <a:lnTo>
                      <a:pt x="98" y="47"/>
                    </a:lnTo>
                    <a:lnTo>
                      <a:pt x="126" y="27"/>
                    </a:lnTo>
                    <a:lnTo>
                      <a:pt x="159" y="13"/>
                    </a:lnTo>
                    <a:lnTo>
                      <a:pt x="194" y="3"/>
                    </a:lnTo>
                    <a:lnTo>
                      <a:pt x="23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39" name="Freeform 600"/>
              <p:cNvSpPr>
                <a:spLocks/>
              </p:cNvSpPr>
              <p:nvPr/>
            </p:nvSpPr>
            <p:spPr bwMode="auto">
              <a:xfrm>
                <a:off x="2378075" y="4365625"/>
                <a:ext cx="227013" cy="309563"/>
              </a:xfrm>
              <a:custGeom>
                <a:avLst/>
                <a:gdLst>
                  <a:gd name="T0" fmla="*/ 308 w 430"/>
                  <a:gd name="T1" fmla="*/ 3 h 584"/>
                  <a:gd name="T2" fmla="*/ 361 w 430"/>
                  <a:gd name="T3" fmla="*/ 21 h 584"/>
                  <a:gd name="T4" fmla="*/ 403 w 430"/>
                  <a:gd name="T5" fmla="*/ 64 h 584"/>
                  <a:gd name="T6" fmla="*/ 422 w 430"/>
                  <a:gd name="T7" fmla="*/ 115 h 584"/>
                  <a:gd name="T8" fmla="*/ 429 w 430"/>
                  <a:gd name="T9" fmla="*/ 174 h 584"/>
                  <a:gd name="T10" fmla="*/ 430 w 430"/>
                  <a:gd name="T11" fmla="*/ 231 h 584"/>
                  <a:gd name="T12" fmla="*/ 429 w 430"/>
                  <a:gd name="T13" fmla="*/ 573 h 584"/>
                  <a:gd name="T14" fmla="*/ 422 w 430"/>
                  <a:gd name="T15" fmla="*/ 581 h 584"/>
                  <a:gd name="T16" fmla="*/ 410 w 430"/>
                  <a:gd name="T17" fmla="*/ 584 h 584"/>
                  <a:gd name="T18" fmla="*/ 300 w 430"/>
                  <a:gd name="T19" fmla="*/ 584 h 584"/>
                  <a:gd name="T20" fmla="*/ 291 w 430"/>
                  <a:gd name="T21" fmla="*/ 577 h 584"/>
                  <a:gd name="T22" fmla="*/ 287 w 430"/>
                  <a:gd name="T23" fmla="*/ 567 h 584"/>
                  <a:gd name="T24" fmla="*/ 287 w 430"/>
                  <a:gd name="T25" fmla="*/ 259 h 584"/>
                  <a:gd name="T26" fmla="*/ 285 w 430"/>
                  <a:gd name="T27" fmla="*/ 219 h 584"/>
                  <a:gd name="T28" fmla="*/ 281 w 430"/>
                  <a:gd name="T29" fmla="*/ 183 h 584"/>
                  <a:gd name="T30" fmla="*/ 267 w 430"/>
                  <a:gd name="T31" fmla="*/ 153 h 584"/>
                  <a:gd name="T32" fmla="*/ 240 w 430"/>
                  <a:gd name="T33" fmla="*/ 135 h 584"/>
                  <a:gd name="T34" fmla="*/ 203 w 430"/>
                  <a:gd name="T35" fmla="*/ 136 h 584"/>
                  <a:gd name="T36" fmla="*/ 172 w 430"/>
                  <a:gd name="T37" fmla="*/ 157 h 584"/>
                  <a:gd name="T38" fmla="*/ 149 w 430"/>
                  <a:gd name="T39" fmla="*/ 208 h 584"/>
                  <a:gd name="T40" fmla="*/ 144 w 430"/>
                  <a:gd name="T41" fmla="*/ 277 h 584"/>
                  <a:gd name="T42" fmla="*/ 142 w 430"/>
                  <a:gd name="T43" fmla="*/ 571 h 584"/>
                  <a:gd name="T44" fmla="*/ 135 w 430"/>
                  <a:gd name="T45" fmla="*/ 581 h 584"/>
                  <a:gd name="T46" fmla="*/ 124 w 430"/>
                  <a:gd name="T47" fmla="*/ 584 h 584"/>
                  <a:gd name="T48" fmla="*/ 13 w 430"/>
                  <a:gd name="T49" fmla="*/ 583 h 584"/>
                  <a:gd name="T50" fmla="*/ 5 w 430"/>
                  <a:gd name="T51" fmla="*/ 576 h 584"/>
                  <a:gd name="T52" fmla="*/ 0 w 430"/>
                  <a:gd name="T53" fmla="*/ 566 h 584"/>
                  <a:gd name="T54" fmla="*/ 2 w 430"/>
                  <a:gd name="T55" fmla="*/ 24 h 584"/>
                  <a:gd name="T56" fmla="*/ 9 w 430"/>
                  <a:gd name="T57" fmla="*/ 16 h 584"/>
                  <a:gd name="T58" fmla="*/ 20 w 430"/>
                  <a:gd name="T59" fmla="*/ 12 h 584"/>
                  <a:gd name="T60" fmla="*/ 122 w 430"/>
                  <a:gd name="T61" fmla="*/ 13 h 584"/>
                  <a:gd name="T62" fmla="*/ 131 w 430"/>
                  <a:gd name="T63" fmla="*/ 19 h 584"/>
                  <a:gd name="T64" fmla="*/ 137 w 430"/>
                  <a:gd name="T65" fmla="*/ 27 h 584"/>
                  <a:gd name="T66" fmla="*/ 138 w 430"/>
                  <a:gd name="T67" fmla="*/ 109 h 584"/>
                  <a:gd name="T68" fmla="*/ 172 w 430"/>
                  <a:gd name="T69" fmla="*/ 48 h 584"/>
                  <a:gd name="T70" fmla="*/ 217 w 430"/>
                  <a:gd name="T71" fmla="*/ 13 h 584"/>
                  <a:gd name="T72" fmla="*/ 281 w 430"/>
                  <a:gd name="T7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4">
                    <a:moveTo>
                      <a:pt x="281" y="0"/>
                    </a:moveTo>
                    <a:lnTo>
                      <a:pt x="308" y="3"/>
                    </a:lnTo>
                    <a:lnTo>
                      <a:pt x="335" y="10"/>
                    </a:lnTo>
                    <a:lnTo>
                      <a:pt x="361" y="21"/>
                    </a:lnTo>
                    <a:lnTo>
                      <a:pt x="383" y="40"/>
                    </a:lnTo>
                    <a:lnTo>
                      <a:pt x="403" y="64"/>
                    </a:lnTo>
                    <a:lnTo>
                      <a:pt x="415" y="88"/>
                    </a:lnTo>
                    <a:lnTo>
                      <a:pt x="422" y="115"/>
                    </a:lnTo>
                    <a:lnTo>
                      <a:pt x="427" y="144"/>
                    </a:lnTo>
                    <a:lnTo>
                      <a:pt x="429" y="174"/>
                    </a:lnTo>
                    <a:lnTo>
                      <a:pt x="430" y="204"/>
                    </a:lnTo>
                    <a:lnTo>
                      <a:pt x="430" y="231"/>
                    </a:lnTo>
                    <a:lnTo>
                      <a:pt x="430" y="567"/>
                    </a:lnTo>
                    <a:lnTo>
                      <a:pt x="429" y="573"/>
                    </a:lnTo>
                    <a:lnTo>
                      <a:pt x="426" y="577"/>
                    </a:lnTo>
                    <a:lnTo>
                      <a:pt x="422" y="581"/>
                    </a:lnTo>
                    <a:lnTo>
                      <a:pt x="416" y="584"/>
                    </a:lnTo>
                    <a:lnTo>
                      <a:pt x="410" y="584"/>
                    </a:lnTo>
                    <a:lnTo>
                      <a:pt x="305" y="584"/>
                    </a:lnTo>
                    <a:lnTo>
                      <a:pt x="300" y="584"/>
                    </a:lnTo>
                    <a:lnTo>
                      <a:pt x="295" y="581"/>
                    </a:lnTo>
                    <a:lnTo>
                      <a:pt x="291" y="577"/>
                    </a:lnTo>
                    <a:lnTo>
                      <a:pt x="288" y="573"/>
                    </a:lnTo>
                    <a:lnTo>
                      <a:pt x="287" y="567"/>
                    </a:lnTo>
                    <a:lnTo>
                      <a:pt x="287" y="277"/>
                    </a:lnTo>
                    <a:lnTo>
                      <a:pt x="287" y="259"/>
                    </a:lnTo>
                    <a:lnTo>
                      <a:pt x="287" y="239"/>
                    </a:lnTo>
                    <a:lnTo>
                      <a:pt x="285" y="219"/>
                    </a:lnTo>
                    <a:lnTo>
                      <a:pt x="284" y="201"/>
                    </a:lnTo>
                    <a:lnTo>
                      <a:pt x="281" y="183"/>
                    </a:lnTo>
                    <a:lnTo>
                      <a:pt x="276" y="167"/>
                    </a:lnTo>
                    <a:lnTo>
                      <a:pt x="267" y="153"/>
                    </a:lnTo>
                    <a:lnTo>
                      <a:pt x="256" y="142"/>
                    </a:lnTo>
                    <a:lnTo>
                      <a:pt x="240" y="135"/>
                    </a:lnTo>
                    <a:lnTo>
                      <a:pt x="222" y="133"/>
                    </a:lnTo>
                    <a:lnTo>
                      <a:pt x="203" y="136"/>
                    </a:lnTo>
                    <a:lnTo>
                      <a:pt x="186" y="144"/>
                    </a:lnTo>
                    <a:lnTo>
                      <a:pt x="172" y="157"/>
                    </a:lnTo>
                    <a:lnTo>
                      <a:pt x="161" y="176"/>
                    </a:lnTo>
                    <a:lnTo>
                      <a:pt x="149" y="208"/>
                    </a:lnTo>
                    <a:lnTo>
                      <a:pt x="145" y="242"/>
                    </a:lnTo>
                    <a:lnTo>
                      <a:pt x="144" y="277"/>
                    </a:lnTo>
                    <a:lnTo>
                      <a:pt x="144" y="566"/>
                    </a:lnTo>
                    <a:lnTo>
                      <a:pt x="142" y="571"/>
                    </a:lnTo>
                    <a:lnTo>
                      <a:pt x="139" y="577"/>
                    </a:lnTo>
                    <a:lnTo>
                      <a:pt x="135" y="581"/>
                    </a:lnTo>
                    <a:lnTo>
                      <a:pt x="129" y="584"/>
                    </a:lnTo>
                    <a:lnTo>
                      <a:pt x="124" y="584"/>
                    </a:lnTo>
                    <a:lnTo>
                      <a:pt x="19" y="584"/>
                    </a:lnTo>
                    <a:lnTo>
                      <a:pt x="13" y="583"/>
                    </a:lnTo>
                    <a:lnTo>
                      <a:pt x="8" y="580"/>
                    </a:lnTo>
                    <a:lnTo>
                      <a:pt x="5" y="576"/>
                    </a:lnTo>
                    <a:lnTo>
                      <a:pt x="2" y="571"/>
                    </a:lnTo>
                    <a:lnTo>
                      <a:pt x="0" y="566"/>
                    </a:lnTo>
                    <a:lnTo>
                      <a:pt x="0" y="30"/>
                    </a:lnTo>
                    <a:lnTo>
                      <a:pt x="2" y="24"/>
                    </a:lnTo>
                    <a:lnTo>
                      <a:pt x="5" y="19"/>
                    </a:lnTo>
                    <a:lnTo>
                      <a:pt x="9" y="16"/>
                    </a:lnTo>
                    <a:lnTo>
                      <a:pt x="15" y="13"/>
                    </a:lnTo>
                    <a:lnTo>
                      <a:pt x="20" y="12"/>
                    </a:lnTo>
                    <a:lnTo>
                      <a:pt x="118" y="12"/>
                    </a:lnTo>
                    <a:lnTo>
                      <a:pt x="122" y="13"/>
                    </a:lnTo>
                    <a:lnTo>
                      <a:pt x="128" y="14"/>
                    </a:lnTo>
                    <a:lnTo>
                      <a:pt x="131" y="19"/>
                    </a:lnTo>
                    <a:lnTo>
                      <a:pt x="134" y="21"/>
                    </a:lnTo>
                    <a:lnTo>
                      <a:pt x="137" y="27"/>
                    </a:lnTo>
                    <a:lnTo>
                      <a:pt x="137" y="109"/>
                    </a:lnTo>
                    <a:lnTo>
                      <a:pt x="138" y="109"/>
                    </a:lnTo>
                    <a:lnTo>
                      <a:pt x="154" y="75"/>
                    </a:lnTo>
                    <a:lnTo>
                      <a:pt x="172" y="48"/>
                    </a:lnTo>
                    <a:lnTo>
                      <a:pt x="193" y="27"/>
                    </a:lnTo>
                    <a:lnTo>
                      <a:pt x="217" y="13"/>
                    </a:lnTo>
                    <a:lnTo>
                      <a:pt x="247" y="3"/>
                    </a:lnTo>
                    <a:lnTo>
                      <a:pt x="28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40" name="Freeform 601"/>
              <p:cNvSpPr>
                <a:spLocks noEditPoints="1"/>
              </p:cNvSpPr>
              <p:nvPr/>
            </p:nvSpPr>
            <p:spPr bwMode="auto">
              <a:xfrm>
                <a:off x="1560513" y="4364038"/>
                <a:ext cx="265113" cy="315913"/>
              </a:xfrm>
              <a:custGeom>
                <a:avLst/>
                <a:gdLst>
                  <a:gd name="T0" fmla="*/ 282 w 499"/>
                  <a:gd name="T1" fmla="*/ 311 h 597"/>
                  <a:gd name="T2" fmla="*/ 234 w 499"/>
                  <a:gd name="T3" fmla="*/ 318 h 597"/>
                  <a:gd name="T4" fmla="*/ 191 w 499"/>
                  <a:gd name="T5" fmla="*/ 335 h 597"/>
                  <a:gd name="T6" fmla="*/ 163 w 499"/>
                  <a:gd name="T7" fmla="*/ 366 h 597"/>
                  <a:gd name="T8" fmla="*/ 152 w 499"/>
                  <a:gd name="T9" fmla="*/ 416 h 597"/>
                  <a:gd name="T10" fmla="*/ 163 w 499"/>
                  <a:gd name="T11" fmla="*/ 461 h 597"/>
                  <a:gd name="T12" fmla="*/ 194 w 499"/>
                  <a:gd name="T13" fmla="*/ 488 h 597"/>
                  <a:gd name="T14" fmla="*/ 237 w 499"/>
                  <a:gd name="T15" fmla="*/ 488 h 597"/>
                  <a:gd name="T16" fmla="*/ 274 w 499"/>
                  <a:gd name="T17" fmla="*/ 464 h 597"/>
                  <a:gd name="T18" fmla="*/ 301 w 499"/>
                  <a:gd name="T19" fmla="*/ 417 h 597"/>
                  <a:gd name="T20" fmla="*/ 308 w 499"/>
                  <a:gd name="T21" fmla="*/ 362 h 597"/>
                  <a:gd name="T22" fmla="*/ 308 w 499"/>
                  <a:gd name="T23" fmla="*/ 310 h 597"/>
                  <a:gd name="T24" fmla="*/ 278 w 499"/>
                  <a:gd name="T25" fmla="*/ 0 h 597"/>
                  <a:gd name="T26" fmla="*/ 333 w 499"/>
                  <a:gd name="T27" fmla="*/ 11 h 597"/>
                  <a:gd name="T28" fmla="*/ 387 w 499"/>
                  <a:gd name="T29" fmla="*/ 34 h 597"/>
                  <a:gd name="T30" fmla="*/ 427 w 499"/>
                  <a:gd name="T31" fmla="*/ 72 h 597"/>
                  <a:gd name="T32" fmla="*/ 448 w 499"/>
                  <a:gd name="T33" fmla="*/ 120 h 597"/>
                  <a:gd name="T34" fmla="*/ 455 w 499"/>
                  <a:gd name="T35" fmla="*/ 174 h 597"/>
                  <a:gd name="T36" fmla="*/ 455 w 499"/>
                  <a:gd name="T37" fmla="*/ 230 h 597"/>
                  <a:gd name="T38" fmla="*/ 457 w 499"/>
                  <a:gd name="T39" fmla="*/ 416 h 597"/>
                  <a:gd name="T40" fmla="*/ 468 w 499"/>
                  <a:gd name="T41" fmla="*/ 451 h 597"/>
                  <a:gd name="T42" fmla="*/ 485 w 499"/>
                  <a:gd name="T43" fmla="*/ 478 h 597"/>
                  <a:gd name="T44" fmla="*/ 499 w 499"/>
                  <a:gd name="T45" fmla="*/ 500 h 597"/>
                  <a:gd name="T46" fmla="*/ 494 w 499"/>
                  <a:gd name="T47" fmla="*/ 517 h 597"/>
                  <a:gd name="T48" fmla="*/ 462 w 499"/>
                  <a:gd name="T49" fmla="*/ 544 h 597"/>
                  <a:gd name="T50" fmla="*/ 428 w 499"/>
                  <a:gd name="T51" fmla="*/ 575 h 597"/>
                  <a:gd name="T52" fmla="*/ 414 w 499"/>
                  <a:gd name="T53" fmla="*/ 587 h 597"/>
                  <a:gd name="T54" fmla="*/ 397 w 499"/>
                  <a:gd name="T55" fmla="*/ 592 h 597"/>
                  <a:gd name="T56" fmla="*/ 372 w 499"/>
                  <a:gd name="T57" fmla="*/ 574 h 597"/>
                  <a:gd name="T58" fmla="*/ 347 w 499"/>
                  <a:gd name="T59" fmla="*/ 549 h 597"/>
                  <a:gd name="T60" fmla="*/ 329 w 499"/>
                  <a:gd name="T61" fmla="*/ 520 h 597"/>
                  <a:gd name="T62" fmla="*/ 275 w 499"/>
                  <a:gd name="T63" fmla="*/ 566 h 597"/>
                  <a:gd name="T64" fmla="*/ 221 w 499"/>
                  <a:gd name="T65" fmla="*/ 590 h 597"/>
                  <a:gd name="T66" fmla="*/ 156 w 499"/>
                  <a:gd name="T67" fmla="*/ 597 h 597"/>
                  <a:gd name="T68" fmla="*/ 101 w 499"/>
                  <a:gd name="T69" fmla="*/ 588 h 597"/>
                  <a:gd name="T70" fmla="*/ 54 w 499"/>
                  <a:gd name="T71" fmla="*/ 564 h 597"/>
                  <a:gd name="T72" fmla="*/ 20 w 499"/>
                  <a:gd name="T73" fmla="*/ 523 h 597"/>
                  <a:gd name="T74" fmla="*/ 1 w 499"/>
                  <a:gd name="T75" fmla="*/ 468 h 597"/>
                  <a:gd name="T76" fmla="*/ 1 w 499"/>
                  <a:gd name="T77" fmla="*/ 399 h 597"/>
                  <a:gd name="T78" fmla="*/ 23 w 499"/>
                  <a:gd name="T79" fmla="*/ 339 h 597"/>
                  <a:gd name="T80" fmla="*/ 60 w 499"/>
                  <a:gd name="T81" fmla="*/ 294 h 597"/>
                  <a:gd name="T82" fmla="*/ 111 w 499"/>
                  <a:gd name="T83" fmla="*/ 263 h 597"/>
                  <a:gd name="T84" fmla="*/ 187 w 499"/>
                  <a:gd name="T85" fmla="*/ 242 h 597"/>
                  <a:gd name="T86" fmla="*/ 269 w 499"/>
                  <a:gd name="T87" fmla="*/ 230 h 597"/>
                  <a:gd name="T88" fmla="*/ 308 w 499"/>
                  <a:gd name="T89" fmla="*/ 214 h 597"/>
                  <a:gd name="T90" fmla="*/ 306 w 499"/>
                  <a:gd name="T91" fmla="*/ 174 h 597"/>
                  <a:gd name="T92" fmla="*/ 295 w 499"/>
                  <a:gd name="T93" fmla="*/ 137 h 597"/>
                  <a:gd name="T94" fmla="*/ 269 w 499"/>
                  <a:gd name="T95" fmla="*/ 116 h 597"/>
                  <a:gd name="T96" fmla="*/ 237 w 499"/>
                  <a:gd name="T97" fmla="*/ 110 h 597"/>
                  <a:gd name="T98" fmla="*/ 199 w 499"/>
                  <a:gd name="T99" fmla="*/ 117 h 597"/>
                  <a:gd name="T100" fmla="*/ 169 w 499"/>
                  <a:gd name="T101" fmla="*/ 137 h 597"/>
                  <a:gd name="T102" fmla="*/ 152 w 499"/>
                  <a:gd name="T103" fmla="*/ 173 h 597"/>
                  <a:gd name="T104" fmla="*/ 148 w 499"/>
                  <a:gd name="T105" fmla="*/ 184 h 597"/>
                  <a:gd name="T106" fmla="*/ 139 w 499"/>
                  <a:gd name="T107" fmla="*/ 191 h 597"/>
                  <a:gd name="T108" fmla="*/ 33 w 499"/>
                  <a:gd name="T109" fmla="*/ 181 h 597"/>
                  <a:gd name="T110" fmla="*/ 26 w 499"/>
                  <a:gd name="T111" fmla="*/ 178 h 597"/>
                  <a:gd name="T112" fmla="*/ 20 w 499"/>
                  <a:gd name="T113" fmla="*/ 173 h 597"/>
                  <a:gd name="T114" fmla="*/ 17 w 499"/>
                  <a:gd name="T115" fmla="*/ 164 h 597"/>
                  <a:gd name="T116" fmla="*/ 27 w 499"/>
                  <a:gd name="T117" fmla="*/ 124 h 597"/>
                  <a:gd name="T118" fmla="*/ 60 w 499"/>
                  <a:gd name="T119" fmla="*/ 71 h 597"/>
                  <a:gd name="T120" fmla="*/ 105 w 499"/>
                  <a:gd name="T121" fmla="*/ 34 h 597"/>
                  <a:gd name="T122" fmla="*/ 160 w 499"/>
                  <a:gd name="T123" fmla="*/ 11 h 597"/>
                  <a:gd name="T124" fmla="*/ 221 w 499"/>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97">
                    <a:moveTo>
                      <a:pt x="308" y="310"/>
                    </a:moveTo>
                    <a:lnTo>
                      <a:pt x="282" y="311"/>
                    </a:lnTo>
                    <a:lnTo>
                      <a:pt x="258" y="312"/>
                    </a:lnTo>
                    <a:lnTo>
                      <a:pt x="234" y="318"/>
                    </a:lnTo>
                    <a:lnTo>
                      <a:pt x="211" y="325"/>
                    </a:lnTo>
                    <a:lnTo>
                      <a:pt x="191" y="335"/>
                    </a:lnTo>
                    <a:lnTo>
                      <a:pt x="176" y="348"/>
                    </a:lnTo>
                    <a:lnTo>
                      <a:pt x="163" y="366"/>
                    </a:lnTo>
                    <a:lnTo>
                      <a:pt x="155" y="389"/>
                    </a:lnTo>
                    <a:lnTo>
                      <a:pt x="152" y="416"/>
                    </a:lnTo>
                    <a:lnTo>
                      <a:pt x="155" y="441"/>
                    </a:lnTo>
                    <a:lnTo>
                      <a:pt x="163" y="461"/>
                    </a:lnTo>
                    <a:lnTo>
                      <a:pt x="176" y="478"/>
                    </a:lnTo>
                    <a:lnTo>
                      <a:pt x="194" y="488"/>
                    </a:lnTo>
                    <a:lnTo>
                      <a:pt x="216" y="491"/>
                    </a:lnTo>
                    <a:lnTo>
                      <a:pt x="237" y="488"/>
                    </a:lnTo>
                    <a:lnTo>
                      <a:pt x="257" y="478"/>
                    </a:lnTo>
                    <a:lnTo>
                      <a:pt x="274" y="464"/>
                    </a:lnTo>
                    <a:lnTo>
                      <a:pt x="288" y="444"/>
                    </a:lnTo>
                    <a:lnTo>
                      <a:pt x="301" y="417"/>
                    </a:lnTo>
                    <a:lnTo>
                      <a:pt x="306" y="390"/>
                    </a:lnTo>
                    <a:lnTo>
                      <a:pt x="308" y="362"/>
                    </a:lnTo>
                    <a:lnTo>
                      <a:pt x="308" y="332"/>
                    </a:lnTo>
                    <a:lnTo>
                      <a:pt x="308" y="310"/>
                    </a:lnTo>
                    <a:close/>
                    <a:moveTo>
                      <a:pt x="251" y="0"/>
                    </a:moveTo>
                    <a:lnTo>
                      <a:pt x="278" y="0"/>
                    </a:lnTo>
                    <a:lnTo>
                      <a:pt x="306" y="4"/>
                    </a:lnTo>
                    <a:lnTo>
                      <a:pt x="333" y="11"/>
                    </a:lnTo>
                    <a:lnTo>
                      <a:pt x="362" y="21"/>
                    </a:lnTo>
                    <a:lnTo>
                      <a:pt x="387" y="34"/>
                    </a:lnTo>
                    <a:lnTo>
                      <a:pt x="408" y="51"/>
                    </a:lnTo>
                    <a:lnTo>
                      <a:pt x="427" y="72"/>
                    </a:lnTo>
                    <a:lnTo>
                      <a:pt x="440" y="96"/>
                    </a:lnTo>
                    <a:lnTo>
                      <a:pt x="448" y="120"/>
                    </a:lnTo>
                    <a:lnTo>
                      <a:pt x="452" y="147"/>
                    </a:lnTo>
                    <a:lnTo>
                      <a:pt x="455" y="174"/>
                    </a:lnTo>
                    <a:lnTo>
                      <a:pt x="455" y="202"/>
                    </a:lnTo>
                    <a:lnTo>
                      <a:pt x="455" y="230"/>
                    </a:lnTo>
                    <a:lnTo>
                      <a:pt x="455" y="393"/>
                    </a:lnTo>
                    <a:lnTo>
                      <a:pt x="457" y="416"/>
                    </a:lnTo>
                    <a:lnTo>
                      <a:pt x="461" y="434"/>
                    </a:lnTo>
                    <a:lnTo>
                      <a:pt x="468" y="451"/>
                    </a:lnTo>
                    <a:lnTo>
                      <a:pt x="475" y="465"/>
                    </a:lnTo>
                    <a:lnTo>
                      <a:pt x="485" y="478"/>
                    </a:lnTo>
                    <a:lnTo>
                      <a:pt x="495" y="491"/>
                    </a:lnTo>
                    <a:lnTo>
                      <a:pt x="499" y="500"/>
                    </a:lnTo>
                    <a:lnTo>
                      <a:pt x="499" y="510"/>
                    </a:lnTo>
                    <a:lnTo>
                      <a:pt x="494" y="517"/>
                    </a:lnTo>
                    <a:lnTo>
                      <a:pt x="479" y="530"/>
                    </a:lnTo>
                    <a:lnTo>
                      <a:pt x="462" y="544"/>
                    </a:lnTo>
                    <a:lnTo>
                      <a:pt x="445" y="560"/>
                    </a:lnTo>
                    <a:lnTo>
                      <a:pt x="428" y="575"/>
                    </a:lnTo>
                    <a:lnTo>
                      <a:pt x="414" y="588"/>
                    </a:lnTo>
                    <a:lnTo>
                      <a:pt x="414" y="587"/>
                    </a:lnTo>
                    <a:lnTo>
                      <a:pt x="406" y="591"/>
                    </a:lnTo>
                    <a:lnTo>
                      <a:pt x="397" y="592"/>
                    </a:lnTo>
                    <a:lnTo>
                      <a:pt x="389" y="590"/>
                    </a:lnTo>
                    <a:lnTo>
                      <a:pt x="372" y="574"/>
                    </a:lnTo>
                    <a:lnTo>
                      <a:pt x="357" y="561"/>
                    </a:lnTo>
                    <a:lnTo>
                      <a:pt x="347" y="549"/>
                    </a:lnTo>
                    <a:lnTo>
                      <a:pt x="339" y="534"/>
                    </a:lnTo>
                    <a:lnTo>
                      <a:pt x="329" y="520"/>
                    </a:lnTo>
                    <a:lnTo>
                      <a:pt x="301" y="546"/>
                    </a:lnTo>
                    <a:lnTo>
                      <a:pt x="275" y="566"/>
                    </a:lnTo>
                    <a:lnTo>
                      <a:pt x="248" y="580"/>
                    </a:lnTo>
                    <a:lnTo>
                      <a:pt x="221" y="590"/>
                    </a:lnTo>
                    <a:lnTo>
                      <a:pt x="190" y="594"/>
                    </a:lnTo>
                    <a:lnTo>
                      <a:pt x="156" y="597"/>
                    </a:lnTo>
                    <a:lnTo>
                      <a:pt x="128" y="594"/>
                    </a:lnTo>
                    <a:lnTo>
                      <a:pt x="101" y="588"/>
                    </a:lnTo>
                    <a:lnTo>
                      <a:pt x="77" y="578"/>
                    </a:lnTo>
                    <a:lnTo>
                      <a:pt x="54" y="564"/>
                    </a:lnTo>
                    <a:lnTo>
                      <a:pt x="35" y="546"/>
                    </a:lnTo>
                    <a:lnTo>
                      <a:pt x="20" y="523"/>
                    </a:lnTo>
                    <a:lnTo>
                      <a:pt x="9" y="498"/>
                    </a:lnTo>
                    <a:lnTo>
                      <a:pt x="1" y="468"/>
                    </a:lnTo>
                    <a:lnTo>
                      <a:pt x="0" y="433"/>
                    </a:lnTo>
                    <a:lnTo>
                      <a:pt x="1" y="399"/>
                    </a:lnTo>
                    <a:lnTo>
                      <a:pt x="10" y="368"/>
                    </a:lnTo>
                    <a:lnTo>
                      <a:pt x="23" y="339"/>
                    </a:lnTo>
                    <a:lnTo>
                      <a:pt x="40" y="315"/>
                    </a:lnTo>
                    <a:lnTo>
                      <a:pt x="60" y="294"/>
                    </a:lnTo>
                    <a:lnTo>
                      <a:pt x="84" y="277"/>
                    </a:lnTo>
                    <a:lnTo>
                      <a:pt x="111" y="263"/>
                    </a:lnTo>
                    <a:lnTo>
                      <a:pt x="148" y="250"/>
                    </a:lnTo>
                    <a:lnTo>
                      <a:pt x="187" y="242"/>
                    </a:lnTo>
                    <a:lnTo>
                      <a:pt x="228" y="235"/>
                    </a:lnTo>
                    <a:lnTo>
                      <a:pt x="269" y="230"/>
                    </a:lnTo>
                    <a:lnTo>
                      <a:pt x="308" y="226"/>
                    </a:lnTo>
                    <a:lnTo>
                      <a:pt x="308" y="214"/>
                    </a:lnTo>
                    <a:lnTo>
                      <a:pt x="308" y="194"/>
                    </a:lnTo>
                    <a:lnTo>
                      <a:pt x="306" y="174"/>
                    </a:lnTo>
                    <a:lnTo>
                      <a:pt x="304" y="154"/>
                    </a:lnTo>
                    <a:lnTo>
                      <a:pt x="295" y="137"/>
                    </a:lnTo>
                    <a:lnTo>
                      <a:pt x="284" y="124"/>
                    </a:lnTo>
                    <a:lnTo>
                      <a:pt x="269" y="116"/>
                    </a:lnTo>
                    <a:lnTo>
                      <a:pt x="252" y="112"/>
                    </a:lnTo>
                    <a:lnTo>
                      <a:pt x="237" y="110"/>
                    </a:lnTo>
                    <a:lnTo>
                      <a:pt x="217" y="112"/>
                    </a:lnTo>
                    <a:lnTo>
                      <a:pt x="199" y="117"/>
                    </a:lnTo>
                    <a:lnTo>
                      <a:pt x="183" y="126"/>
                    </a:lnTo>
                    <a:lnTo>
                      <a:pt x="169" y="137"/>
                    </a:lnTo>
                    <a:lnTo>
                      <a:pt x="159" y="154"/>
                    </a:lnTo>
                    <a:lnTo>
                      <a:pt x="152" y="173"/>
                    </a:lnTo>
                    <a:lnTo>
                      <a:pt x="150" y="178"/>
                    </a:lnTo>
                    <a:lnTo>
                      <a:pt x="148" y="184"/>
                    </a:lnTo>
                    <a:lnTo>
                      <a:pt x="145" y="188"/>
                    </a:lnTo>
                    <a:lnTo>
                      <a:pt x="139" y="191"/>
                    </a:lnTo>
                    <a:lnTo>
                      <a:pt x="133" y="192"/>
                    </a:lnTo>
                    <a:lnTo>
                      <a:pt x="33" y="181"/>
                    </a:lnTo>
                    <a:lnTo>
                      <a:pt x="28" y="180"/>
                    </a:lnTo>
                    <a:lnTo>
                      <a:pt x="26" y="178"/>
                    </a:lnTo>
                    <a:lnTo>
                      <a:pt x="23" y="175"/>
                    </a:lnTo>
                    <a:lnTo>
                      <a:pt x="20" y="173"/>
                    </a:lnTo>
                    <a:lnTo>
                      <a:pt x="17" y="168"/>
                    </a:lnTo>
                    <a:lnTo>
                      <a:pt x="17" y="164"/>
                    </a:lnTo>
                    <a:lnTo>
                      <a:pt x="17" y="160"/>
                    </a:lnTo>
                    <a:lnTo>
                      <a:pt x="27" y="124"/>
                    </a:lnTo>
                    <a:lnTo>
                      <a:pt x="41" y="96"/>
                    </a:lnTo>
                    <a:lnTo>
                      <a:pt x="60" y="71"/>
                    </a:lnTo>
                    <a:lnTo>
                      <a:pt x="81" y="50"/>
                    </a:lnTo>
                    <a:lnTo>
                      <a:pt x="105" y="34"/>
                    </a:lnTo>
                    <a:lnTo>
                      <a:pt x="132" y="20"/>
                    </a:lnTo>
                    <a:lnTo>
                      <a:pt x="160" y="11"/>
                    </a:lnTo>
                    <a:lnTo>
                      <a:pt x="190"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441" name="Freeform 602"/>
              <p:cNvSpPr>
                <a:spLocks noEditPoints="1"/>
              </p:cNvSpPr>
              <p:nvPr/>
            </p:nvSpPr>
            <p:spPr bwMode="auto">
              <a:xfrm>
                <a:off x="841375" y="4364038"/>
                <a:ext cx="263525" cy="315913"/>
              </a:xfrm>
              <a:custGeom>
                <a:avLst/>
                <a:gdLst>
                  <a:gd name="T0" fmla="*/ 283 w 500"/>
                  <a:gd name="T1" fmla="*/ 311 h 597"/>
                  <a:gd name="T2" fmla="*/ 234 w 500"/>
                  <a:gd name="T3" fmla="*/ 318 h 597"/>
                  <a:gd name="T4" fmla="*/ 192 w 500"/>
                  <a:gd name="T5" fmla="*/ 335 h 597"/>
                  <a:gd name="T6" fmla="*/ 163 w 500"/>
                  <a:gd name="T7" fmla="*/ 366 h 597"/>
                  <a:gd name="T8" fmla="*/ 153 w 500"/>
                  <a:gd name="T9" fmla="*/ 416 h 597"/>
                  <a:gd name="T10" fmla="*/ 163 w 500"/>
                  <a:gd name="T11" fmla="*/ 461 h 597"/>
                  <a:gd name="T12" fmla="*/ 194 w 500"/>
                  <a:gd name="T13" fmla="*/ 488 h 597"/>
                  <a:gd name="T14" fmla="*/ 238 w 500"/>
                  <a:gd name="T15" fmla="*/ 488 h 597"/>
                  <a:gd name="T16" fmla="*/ 275 w 500"/>
                  <a:gd name="T17" fmla="*/ 464 h 597"/>
                  <a:gd name="T18" fmla="*/ 300 w 500"/>
                  <a:gd name="T19" fmla="*/ 417 h 597"/>
                  <a:gd name="T20" fmla="*/ 307 w 500"/>
                  <a:gd name="T21" fmla="*/ 362 h 597"/>
                  <a:gd name="T22" fmla="*/ 309 w 500"/>
                  <a:gd name="T23" fmla="*/ 310 h 597"/>
                  <a:gd name="T24" fmla="*/ 278 w 500"/>
                  <a:gd name="T25" fmla="*/ 0 h 597"/>
                  <a:gd name="T26" fmla="*/ 334 w 500"/>
                  <a:gd name="T27" fmla="*/ 11 h 597"/>
                  <a:gd name="T28" fmla="*/ 387 w 500"/>
                  <a:gd name="T29" fmla="*/ 34 h 597"/>
                  <a:gd name="T30" fmla="*/ 428 w 500"/>
                  <a:gd name="T31" fmla="*/ 72 h 597"/>
                  <a:gd name="T32" fmla="*/ 449 w 500"/>
                  <a:gd name="T33" fmla="*/ 120 h 597"/>
                  <a:gd name="T34" fmla="*/ 455 w 500"/>
                  <a:gd name="T35" fmla="*/ 174 h 597"/>
                  <a:gd name="T36" fmla="*/ 455 w 500"/>
                  <a:gd name="T37" fmla="*/ 230 h 597"/>
                  <a:gd name="T38" fmla="*/ 456 w 500"/>
                  <a:gd name="T39" fmla="*/ 416 h 597"/>
                  <a:gd name="T40" fmla="*/ 468 w 500"/>
                  <a:gd name="T41" fmla="*/ 451 h 597"/>
                  <a:gd name="T42" fmla="*/ 485 w 500"/>
                  <a:gd name="T43" fmla="*/ 478 h 597"/>
                  <a:gd name="T44" fmla="*/ 499 w 500"/>
                  <a:gd name="T45" fmla="*/ 500 h 597"/>
                  <a:gd name="T46" fmla="*/ 495 w 500"/>
                  <a:gd name="T47" fmla="*/ 517 h 597"/>
                  <a:gd name="T48" fmla="*/ 463 w 500"/>
                  <a:gd name="T49" fmla="*/ 544 h 597"/>
                  <a:gd name="T50" fmla="*/ 428 w 500"/>
                  <a:gd name="T51" fmla="*/ 575 h 597"/>
                  <a:gd name="T52" fmla="*/ 414 w 500"/>
                  <a:gd name="T53" fmla="*/ 587 h 597"/>
                  <a:gd name="T54" fmla="*/ 397 w 500"/>
                  <a:gd name="T55" fmla="*/ 592 h 597"/>
                  <a:gd name="T56" fmla="*/ 371 w 500"/>
                  <a:gd name="T57" fmla="*/ 574 h 597"/>
                  <a:gd name="T58" fmla="*/ 348 w 500"/>
                  <a:gd name="T59" fmla="*/ 549 h 597"/>
                  <a:gd name="T60" fmla="*/ 329 w 500"/>
                  <a:gd name="T61" fmla="*/ 520 h 597"/>
                  <a:gd name="T62" fmla="*/ 275 w 500"/>
                  <a:gd name="T63" fmla="*/ 566 h 597"/>
                  <a:gd name="T64" fmla="*/ 221 w 500"/>
                  <a:gd name="T65" fmla="*/ 590 h 597"/>
                  <a:gd name="T66" fmla="*/ 156 w 500"/>
                  <a:gd name="T67" fmla="*/ 597 h 597"/>
                  <a:gd name="T68" fmla="*/ 100 w 500"/>
                  <a:gd name="T69" fmla="*/ 588 h 597"/>
                  <a:gd name="T70" fmla="*/ 55 w 500"/>
                  <a:gd name="T71" fmla="*/ 564 h 597"/>
                  <a:gd name="T72" fmla="*/ 21 w 500"/>
                  <a:gd name="T73" fmla="*/ 523 h 597"/>
                  <a:gd name="T74" fmla="*/ 2 w 500"/>
                  <a:gd name="T75" fmla="*/ 468 h 597"/>
                  <a:gd name="T76" fmla="*/ 2 w 500"/>
                  <a:gd name="T77" fmla="*/ 399 h 597"/>
                  <a:gd name="T78" fmla="*/ 22 w 500"/>
                  <a:gd name="T79" fmla="*/ 339 h 597"/>
                  <a:gd name="T80" fmla="*/ 61 w 500"/>
                  <a:gd name="T81" fmla="*/ 294 h 597"/>
                  <a:gd name="T82" fmla="*/ 112 w 500"/>
                  <a:gd name="T83" fmla="*/ 263 h 597"/>
                  <a:gd name="T84" fmla="*/ 188 w 500"/>
                  <a:gd name="T85" fmla="*/ 242 h 597"/>
                  <a:gd name="T86" fmla="*/ 269 w 500"/>
                  <a:gd name="T87" fmla="*/ 230 h 597"/>
                  <a:gd name="T88" fmla="*/ 309 w 500"/>
                  <a:gd name="T89" fmla="*/ 214 h 597"/>
                  <a:gd name="T90" fmla="*/ 307 w 500"/>
                  <a:gd name="T91" fmla="*/ 174 h 597"/>
                  <a:gd name="T92" fmla="*/ 296 w 500"/>
                  <a:gd name="T93" fmla="*/ 137 h 597"/>
                  <a:gd name="T94" fmla="*/ 269 w 500"/>
                  <a:gd name="T95" fmla="*/ 116 h 597"/>
                  <a:gd name="T96" fmla="*/ 236 w 500"/>
                  <a:gd name="T97" fmla="*/ 110 h 597"/>
                  <a:gd name="T98" fmla="*/ 200 w 500"/>
                  <a:gd name="T99" fmla="*/ 117 h 597"/>
                  <a:gd name="T100" fmla="*/ 170 w 500"/>
                  <a:gd name="T101" fmla="*/ 137 h 597"/>
                  <a:gd name="T102" fmla="*/ 153 w 500"/>
                  <a:gd name="T103" fmla="*/ 173 h 597"/>
                  <a:gd name="T104" fmla="*/ 148 w 500"/>
                  <a:gd name="T105" fmla="*/ 184 h 597"/>
                  <a:gd name="T106" fmla="*/ 140 w 500"/>
                  <a:gd name="T107" fmla="*/ 191 h 597"/>
                  <a:gd name="T108" fmla="*/ 32 w 500"/>
                  <a:gd name="T109" fmla="*/ 181 h 597"/>
                  <a:gd name="T110" fmla="*/ 25 w 500"/>
                  <a:gd name="T111" fmla="*/ 178 h 597"/>
                  <a:gd name="T112" fmla="*/ 19 w 500"/>
                  <a:gd name="T113" fmla="*/ 173 h 597"/>
                  <a:gd name="T114" fmla="*/ 17 w 500"/>
                  <a:gd name="T115" fmla="*/ 164 h 597"/>
                  <a:gd name="T116" fmla="*/ 27 w 500"/>
                  <a:gd name="T117" fmla="*/ 124 h 597"/>
                  <a:gd name="T118" fmla="*/ 59 w 500"/>
                  <a:gd name="T119" fmla="*/ 71 h 597"/>
                  <a:gd name="T120" fmla="*/ 106 w 500"/>
                  <a:gd name="T121" fmla="*/ 34 h 597"/>
                  <a:gd name="T122" fmla="*/ 161 w 500"/>
                  <a:gd name="T123" fmla="*/ 11 h 597"/>
                  <a:gd name="T124" fmla="*/ 221 w 500"/>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597">
                    <a:moveTo>
                      <a:pt x="309" y="310"/>
                    </a:moveTo>
                    <a:lnTo>
                      <a:pt x="283" y="311"/>
                    </a:lnTo>
                    <a:lnTo>
                      <a:pt x="258" y="312"/>
                    </a:lnTo>
                    <a:lnTo>
                      <a:pt x="234" y="318"/>
                    </a:lnTo>
                    <a:lnTo>
                      <a:pt x="212" y="325"/>
                    </a:lnTo>
                    <a:lnTo>
                      <a:pt x="192" y="335"/>
                    </a:lnTo>
                    <a:lnTo>
                      <a:pt x="175" y="348"/>
                    </a:lnTo>
                    <a:lnTo>
                      <a:pt x="163" y="366"/>
                    </a:lnTo>
                    <a:lnTo>
                      <a:pt x="156" y="389"/>
                    </a:lnTo>
                    <a:lnTo>
                      <a:pt x="153" y="416"/>
                    </a:lnTo>
                    <a:lnTo>
                      <a:pt x="156" y="441"/>
                    </a:lnTo>
                    <a:lnTo>
                      <a:pt x="163" y="461"/>
                    </a:lnTo>
                    <a:lnTo>
                      <a:pt x="177" y="478"/>
                    </a:lnTo>
                    <a:lnTo>
                      <a:pt x="194" y="488"/>
                    </a:lnTo>
                    <a:lnTo>
                      <a:pt x="217" y="491"/>
                    </a:lnTo>
                    <a:lnTo>
                      <a:pt x="238" y="488"/>
                    </a:lnTo>
                    <a:lnTo>
                      <a:pt x="258" y="478"/>
                    </a:lnTo>
                    <a:lnTo>
                      <a:pt x="275" y="464"/>
                    </a:lnTo>
                    <a:lnTo>
                      <a:pt x="289" y="444"/>
                    </a:lnTo>
                    <a:lnTo>
                      <a:pt x="300" y="417"/>
                    </a:lnTo>
                    <a:lnTo>
                      <a:pt x="306" y="390"/>
                    </a:lnTo>
                    <a:lnTo>
                      <a:pt x="307" y="362"/>
                    </a:lnTo>
                    <a:lnTo>
                      <a:pt x="309" y="332"/>
                    </a:lnTo>
                    <a:lnTo>
                      <a:pt x="309" y="310"/>
                    </a:lnTo>
                    <a:close/>
                    <a:moveTo>
                      <a:pt x="251" y="0"/>
                    </a:moveTo>
                    <a:lnTo>
                      <a:pt x="278" y="0"/>
                    </a:lnTo>
                    <a:lnTo>
                      <a:pt x="306" y="4"/>
                    </a:lnTo>
                    <a:lnTo>
                      <a:pt x="334" y="11"/>
                    </a:lnTo>
                    <a:lnTo>
                      <a:pt x="361" y="21"/>
                    </a:lnTo>
                    <a:lnTo>
                      <a:pt x="387" y="34"/>
                    </a:lnTo>
                    <a:lnTo>
                      <a:pt x="409" y="51"/>
                    </a:lnTo>
                    <a:lnTo>
                      <a:pt x="428" y="72"/>
                    </a:lnTo>
                    <a:lnTo>
                      <a:pt x="441" y="96"/>
                    </a:lnTo>
                    <a:lnTo>
                      <a:pt x="449" y="120"/>
                    </a:lnTo>
                    <a:lnTo>
                      <a:pt x="453" y="147"/>
                    </a:lnTo>
                    <a:lnTo>
                      <a:pt x="455" y="174"/>
                    </a:lnTo>
                    <a:lnTo>
                      <a:pt x="455" y="202"/>
                    </a:lnTo>
                    <a:lnTo>
                      <a:pt x="455" y="230"/>
                    </a:lnTo>
                    <a:lnTo>
                      <a:pt x="455" y="393"/>
                    </a:lnTo>
                    <a:lnTo>
                      <a:pt x="456" y="416"/>
                    </a:lnTo>
                    <a:lnTo>
                      <a:pt x="460" y="434"/>
                    </a:lnTo>
                    <a:lnTo>
                      <a:pt x="468" y="451"/>
                    </a:lnTo>
                    <a:lnTo>
                      <a:pt x="476" y="465"/>
                    </a:lnTo>
                    <a:lnTo>
                      <a:pt x="485" y="478"/>
                    </a:lnTo>
                    <a:lnTo>
                      <a:pt x="495" y="491"/>
                    </a:lnTo>
                    <a:lnTo>
                      <a:pt x="499" y="500"/>
                    </a:lnTo>
                    <a:lnTo>
                      <a:pt x="500" y="510"/>
                    </a:lnTo>
                    <a:lnTo>
                      <a:pt x="495" y="517"/>
                    </a:lnTo>
                    <a:lnTo>
                      <a:pt x="480" y="530"/>
                    </a:lnTo>
                    <a:lnTo>
                      <a:pt x="463" y="544"/>
                    </a:lnTo>
                    <a:lnTo>
                      <a:pt x="445" y="560"/>
                    </a:lnTo>
                    <a:lnTo>
                      <a:pt x="428" y="575"/>
                    </a:lnTo>
                    <a:lnTo>
                      <a:pt x="414" y="588"/>
                    </a:lnTo>
                    <a:lnTo>
                      <a:pt x="414" y="587"/>
                    </a:lnTo>
                    <a:lnTo>
                      <a:pt x="405" y="591"/>
                    </a:lnTo>
                    <a:lnTo>
                      <a:pt x="397" y="592"/>
                    </a:lnTo>
                    <a:lnTo>
                      <a:pt x="390" y="590"/>
                    </a:lnTo>
                    <a:lnTo>
                      <a:pt x="371" y="574"/>
                    </a:lnTo>
                    <a:lnTo>
                      <a:pt x="358" y="561"/>
                    </a:lnTo>
                    <a:lnTo>
                      <a:pt x="348" y="549"/>
                    </a:lnTo>
                    <a:lnTo>
                      <a:pt x="339" y="534"/>
                    </a:lnTo>
                    <a:lnTo>
                      <a:pt x="329" y="520"/>
                    </a:lnTo>
                    <a:lnTo>
                      <a:pt x="302" y="546"/>
                    </a:lnTo>
                    <a:lnTo>
                      <a:pt x="275" y="566"/>
                    </a:lnTo>
                    <a:lnTo>
                      <a:pt x="249" y="580"/>
                    </a:lnTo>
                    <a:lnTo>
                      <a:pt x="221" y="590"/>
                    </a:lnTo>
                    <a:lnTo>
                      <a:pt x="191" y="594"/>
                    </a:lnTo>
                    <a:lnTo>
                      <a:pt x="156" y="597"/>
                    </a:lnTo>
                    <a:lnTo>
                      <a:pt x="127" y="594"/>
                    </a:lnTo>
                    <a:lnTo>
                      <a:pt x="100" y="588"/>
                    </a:lnTo>
                    <a:lnTo>
                      <a:pt x="76" y="578"/>
                    </a:lnTo>
                    <a:lnTo>
                      <a:pt x="55" y="564"/>
                    </a:lnTo>
                    <a:lnTo>
                      <a:pt x="36" y="546"/>
                    </a:lnTo>
                    <a:lnTo>
                      <a:pt x="21" y="523"/>
                    </a:lnTo>
                    <a:lnTo>
                      <a:pt x="10" y="498"/>
                    </a:lnTo>
                    <a:lnTo>
                      <a:pt x="2" y="468"/>
                    </a:lnTo>
                    <a:lnTo>
                      <a:pt x="0" y="433"/>
                    </a:lnTo>
                    <a:lnTo>
                      <a:pt x="2" y="399"/>
                    </a:lnTo>
                    <a:lnTo>
                      <a:pt x="10" y="368"/>
                    </a:lnTo>
                    <a:lnTo>
                      <a:pt x="22" y="339"/>
                    </a:lnTo>
                    <a:lnTo>
                      <a:pt x="39" y="315"/>
                    </a:lnTo>
                    <a:lnTo>
                      <a:pt x="61" y="294"/>
                    </a:lnTo>
                    <a:lnTo>
                      <a:pt x="85" y="277"/>
                    </a:lnTo>
                    <a:lnTo>
                      <a:pt x="112" y="263"/>
                    </a:lnTo>
                    <a:lnTo>
                      <a:pt x="147" y="250"/>
                    </a:lnTo>
                    <a:lnTo>
                      <a:pt x="188" y="242"/>
                    </a:lnTo>
                    <a:lnTo>
                      <a:pt x="229" y="235"/>
                    </a:lnTo>
                    <a:lnTo>
                      <a:pt x="269" y="230"/>
                    </a:lnTo>
                    <a:lnTo>
                      <a:pt x="309" y="226"/>
                    </a:lnTo>
                    <a:lnTo>
                      <a:pt x="309" y="214"/>
                    </a:lnTo>
                    <a:lnTo>
                      <a:pt x="309" y="194"/>
                    </a:lnTo>
                    <a:lnTo>
                      <a:pt x="307" y="174"/>
                    </a:lnTo>
                    <a:lnTo>
                      <a:pt x="303" y="154"/>
                    </a:lnTo>
                    <a:lnTo>
                      <a:pt x="296" y="137"/>
                    </a:lnTo>
                    <a:lnTo>
                      <a:pt x="283" y="124"/>
                    </a:lnTo>
                    <a:lnTo>
                      <a:pt x="269" y="116"/>
                    </a:lnTo>
                    <a:lnTo>
                      <a:pt x="253" y="112"/>
                    </a:lnTo>
                    <a:lnTo>
                      <a:pt x="236" y="110"/>
                    </a:lnTo>
                    <a:lnTo>
                      <a:pt x="217" y="112"/>
                    </a:lnTo>
                    <a:lnTo>
                      <a:pt x="200" y="117"/>
                    </a:lnTo>
                    <a:lnTo>
                      <a:pt x="183" y="126"/>
                    </a:lnTo>
                    <a:lnTo>
                      <a:pt x="170" y="137"/>
                    </a:lnTo>
                    <a:lnTo>
                      <a:pt x="158" y="154"/>
                    </a:lnTo>
                    <a:lnTo>
                      <a:pt x="153" y="173"/>
                    </a:lnTo>
                    <a:lnTo>
                      <a:pt x="151" y="178"/>
                    </a:lnTo>
                    <a:lnTo>
                      <a:pt x="148" y="184"/>
                    </a:lnTo>
                    <a:lnTo>
                      <a:pt x="144" y="188"/>
                    </a:lnTo>
                    <a:lnTo>
                      <a:pt x="140" y="191"/>
                    </a:lnTo>
                    <a:lnTo>
                      <a:pt x="134" y="192"/>
                    </a:lnTo>
                    <a:lnTo>
                      <a:pt x="32" y="181"/>
                    </a:lnTo>
                    <a:lnTo>
                      <a:pt x="29" y="180"/>
                    </a:lnTo>
                    <a:lnTo>
                      <a:pt x="25" y="178"/>
                    </a:lnTo>
                    <a:lnTo>
                      <a:pt x="22" y="175"/>
                    </a:lnTo>
                    <a:lnTo>
                      <a:pt x="19" y="173"/>
                    </a:lnTo>
                    <a:lnTo>
                      <a:pt x="18" y="168"/>
                    </a:lnTo>
                    <a:lnTo>
                      <a:pt x="17" y="164"/>
                    </a:lnTo>
                    <a:lnTo>
                      <a:pt x="17" y="160"/>
                    </a:lnTo>
                    <a:lnTo>
                      <a:pt x="27" y="124"/>
                    </a:lnTo>
                    <a:lnTo>
                      <a:pt x="41" y="96"/>
                    </a:lnTo>
                    <a:lnTo>
                      <a:pt x="59" y="71"/>
                    </a:lnTo>
                    <a:lnTo>
                      <a:pt x="80" y="50"/>
                    </a:lnTo>
                    <a:lnTo>
                      <a:pt x="106" y="34"/>
                    </a:lnTo>
                    <a:lnTo>
                      <a:pt x="133" y="20"/>
                    </a:lnTo>
                    <a:lnTo>
                      <a:pt x="161" y="11"/>
                    </a:lnTo>
                    <a:lnTo>
                      <a:pt x="191"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458" name="Group 1457"/>
          <p:cNvGrpSpPr/>
          <p:nvPr/>
        </p:nvGrpSpPr>
        <p:grpSpPr>
          <a:xfrm>
            <a:off x="2850910" y="4008432"/>
            <a:ext cx="365760" cy="340570"/>
            <a:chOff x="2850910" y="4008432"/>
            <a:chExt cx="365760" cy="340570"/>
          </a:xfrm>
        </p:grpSpPr>
        <p:grpSp>
          <p:nvGrpSpPr>
            <p:cNvPr id="1579" name="Group 1578"/>
            <p:cNvGrpSpPr/>
            <p:nvPr/>
          </p:nvGrpSpPr>
          <p:grpSpPr>
            <a:xfrm flipH="1">
              <a:off x="2976623" y="4171845"/>
              <a:ext cx="115499" cy="177157"/>
              <a:chOff x="8805681" y="1609849"/>
              <a:chExt cx="609598" cy="935036"/>
            </a:xfrm>
            <a:solidFill>
              <a:srgbClr val="FFC000"/>
            </a:solidFill>
          </p:grpSpPr>
          <p:sp>
            <p:nvSpPr>
              <p:cNvPr id="1580"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81"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2585" name="Picture 258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50910" y="4008432"/>
              <a:ext cx="365760" cy="122895"/>
            </a:xfrm>
            <a:prstGeom prst="rect">
              <a:avLst/>
            </a:prstGeom>
          </p:spPr>
        </p:pic>
      </p:grpSp>
      <p:grpSp>
        <p:nvGrpSpPr>
          <p:cNvPr id="1459" name="Group 1458"/>
          <p:cNvGrpSpPr/>
          <p:nvPr/>
        </p:nvGrpSpPr>
        <p:grpSpPr>
          <a:xfrm>
            <a:off x="4485318" y="2087879"/>
            <a:ext cx="640080" cy="292777"/>
            <a:chOff x="4485318" y="2087879"/>
            <a:chExt cx="640080" cy="292777"/>
          </a:xfrm>
        </p:grpSpPr>
        <p:grpSp>
          <p:nvGrpSpPr>
            <p:cNvPr id="860" name="Group 859"/>
            <p:cNvGrpSpPr/>
            <p:nvPr/>
          </p:nvGrpSpPr>
          <p:grpSpPr>
            <a:xfrm flipH="1">
              <a:off x="4748962" y="2203499"/>
              <a:ext cx="115499" cy="177157"/>
              <a:chOff x="8805681" y="1609849"/>
              <a:chExt cx="609598" cy="935036"/>
            </a:xfrm>
            <a:solidFill>
              <a:srgbClr val="FFC000"/>
            </a:solidFill>
          </p:grpSpPr>
          <p:sp>
            <p:nvSpPr>
              <p:cNvPr id="866"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867"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2586" name="Picture 258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85318" y="2087879"/>
              <a:ext cx="640080" cy="72511"/>
            </a:xfrm>
            <a:prstGeom prst="rect">
              <a:avLst/>
            </a:prstGeom>
          </p:spPr>
        </p:pic>
      </p:grpSp>
      <p:grpSp>
        <p:nvGrpSpPr>
          <p:cNvPr id="1456" name="Group 1455"/>
          <p:cNvGrpSpPr/>
          <p:nvPr/>
        </p:nvGrpSpPr>
        <p:grpSpPr>
          <a:xfrm>
            <a:off x="2320585" y="2688157"/>
            <a:ext cx="592182" cy="306439"/>
            <a:chOff x="2361774" y="2679919"/>
            <a:chExt cx="592182" cy="306439"/>
          </a:xfrm>
        </p:grpSpPr>
        <p:pic>
          <p:nvPicPr>
            <p:cNvPr id="2587" name="Picture 258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61774" y="2679919"/>
              <a:ext cx="592182" cy="146304"/>
            </a:xfrm>
            <a:prstGeom prst="rect">
              <a:avLst/>
            </a:prstGeom>
          </p:spPr>
        </p:pic>
        <p:grpSp>
          <p:nvGrpSpPr>
            <p:cNvPr id="1445" name="Group 1444"/>
            <p:cNvGrpSpPr/>
            <p:nvPr/>
          </p:nvGrpSpPr>
          <p:grpSpPr>
            <a:xfrm flipH="1">
              <a:off x="2601924" y="2809201"/>
              <a:ext cx="115499" cy="177157"/>
              <a:chOff x="8805681" y="1609849"/>
              <a:chExt cx="609598" cy="935036"/>
            </a:xfrm>
            <a:solidFill>
              <a:srgbClr val="FFC000"/>
            </a:solidFill>
          </p:grpSpPr>
          <p:sp>
            <p:nvSpPr>
              <p:cNvPr id="1446"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447"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grpSp>
        <p:nvGrpSpPr>
          <p:cNvPr id="2597" name="Group 2596"/>
          <p:cNvGrpSpPr/>
          <p:nvPr/>
        </p:nvGrpSpPr>
        <p:grpSpPr>
          <a:xfrm>
            <a:off x="5168237" y="2196707"/>
            <a:ext cx="592182" cy="334370"/>
            <a:chOff x="5168237" y="2196707"/>
            <a:chExt cx="592182" cy="334370"/>
          </a:xfrm>
        </p:grpSpPr>
        <p:grpSp>
          <p:nvGrpSpPr>
            <p:cNvPr id="853" name="Group 852"/>
            <p:cNvGrpSpPr/>
            <p:nvPr/>
          </p:nvGrpSpPr>
          <p:grpSpPr>
            <a:xfrm flipH="1">
              <a:off x="5408667" y="2353920"/>
              <a:ext cx="115499" cy="177157"/>
              <a:chOff x="8805681" y="1609849"/>
              <a:chExt cx="609598" cy="935036"/>
            </a:xfrm>
            <a:solidFill>
              <a:srgbClr val="FFC000"/>
            </a:solidFill>
          </p:grpSpPr>
          <p:sp>
            <p:nvSpPr>
              <p:cNvPr id="114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14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448" name="Picture 144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68237" y="2196707"/>
              <a:ext cx="592182" cy="146304"/>
            </a:xfrm>
            <a:prstGeom prst="rect">
              <a:avLst/>
            </a:prstGeom>
          </p:spPr>
        </p:pic>
      </p:grpSp>
      <p:grpSp>
        <p:nvGrpSpPr>
          <p:cNvPr id="1455" name="Group 1454"/>
          <p:cNvGrpSpPr/>
          <p:nvPr/>
        </p:nvGrpSpPr>
        <p:grpSpPr>
          <a:xfrm>
            <a:off x="2212538" y="2341128"/>
            <a:ext cx="478121" cy="332470"/>
            <a:chOff x="2212538" y="2341128"/>
            <a:chExt cx="478121" cy="332470"/>
          </a:xfrm>
        </p:grpSpPr>
        <p:grpSp>
          <p:nvGrpSpPr>
            <p:cNvPr id="1594" name="Group 1593"/>
            <p:cNvGrpSpPr/>
            <p:nvPr/>
          </p:nvGrpSpPr>
          <p:grpSpPr>
            <a:xfrm flipH="1">
              <a:off x="2396985" y="2496441"/>
              <a:ext cx="115499" cy="177157"/>
              <a:chOff x="8805681" y="1609849"/>
              <a:chExt cx="609598" cy="935036"/>
            </a:xfrm>
            <a:solidFill>
              <a:srgbClr val="FFC000"/>
            </a:solidFill>
          </p:grpSpPr>
          <p:sp>
            <p:nvSpPr>
              <p:cNvPr id="1595"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96"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2588" name="Picture 258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12538" y="2341128"/>
              <a:ext cx="478121" cy="118574"/>
            </a:xfrm>
            <a:prstGeom prst="rect">
              <a:avLst/>
            </a:prstGeom>
          </p:spPr>
        </p:pic>
      </p:grpSp>
      <p:grpSp>
        <p:nvGrpSpPr>
          <p:cNvPr id="1457" name="Group 1456"/>
          <p:cNvGrpSpPr/>
          <p:nvPr/>
        </p:nvGrpSpPr>
        <p:grpSpPr>
          <a:xfrm>
            <a:off x="2694543" y="3198017"/>
            <a:ext cx="478121" cy="343925"/>
            <a:chOff x="2694543" y="3198017"/>
            <a:chExt cx="478121" cy="343925"/>
          </a:xfrm>
        </p:grpSpPr>
        <p:grpSp>
          <p:nvGrpSpPr>
            <p:cNvPr id="1573" name="Group 1572"/>
            <p:cNvGrpSpPr/>
            <p:nvPr/>
          </p:nvGrpSpPr>
          <p:grpSpPr>
            <a:xfrm flipH="1">
              <a:off x="2876425" y="3364785"/>
              <a:ext cx="115499" cy="177157"/>
              <a:chOff x="8805681" y="1609849"/>
              <a:chExt cx="609598" cy="935036"/>
            </a:xfrm>
            <a:solidFill>
              <a:srgbClr val="FFC000"/>
            </a:solidFill>
          </p:grpSpPr>
          <p:sp>
            <p:nvSpPr>
              <p:cNvPr id="1574"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575"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449" name="Picture 144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94543" y="3198017"/>
              <a:ext cx="478121" cy="118574"/>
            </a:xfrm>
            <a:prstGeom prst="rect">
              <a:avLst/>
            </a:prstGeom>
          </p:spPr>
        </p:pic>
      </p:grpSp>
      <p:grpSp>
        <p:nvGrpSpPr>
          <p:cNvPr id="2602" name="Group 2601"/>
          <p:cNvGrpSpPr/>
          <p:nvPr/>
        </p:nvGrpSpPr>
        <p:grpSpPr>
          <a:xfrm>
            <a:off x="4514672" y="2915469"/>
            <a:ext cx="640080" cy="296042"/>
            <a:chOff x="4514672" y="2915469"/>
            <a:chExt cx="640080" cy="296042"/>
          </a:xfrm>
        </p:grpSpPr>
        <p:grpSp>
          <p:nvGrpSpPr>
            <p:cNvPr id="854" name="Group 853"/>
            <p:cNvGrpSpPr/>
            <p:nvPr/>
          </p:nvGrpSpPr>
          <p:grpSpPr>
            <a:xfrm flipH="1">
              <a:off x="4779082" y="3034354"/>
              <a:ext cx="115499" cy="177157"/>
              <a:chOff x="8805681" y="1609849"/>
              <a:chExt cx="609598" cy="935036"/>
            </a:xfrm>
            <a:solidFill>
              <a:srgbClr val="FFC000"/>
            </a:solidFill>
          </p:grpSpPr>
          <p:sp>
            <p:nvSpPr>
              <p:cNvPr id="114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14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1444" name="Picture 144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4672" y="2915469"/>
              <a:ext cx="640080" cy="72511"/>
            </a:xfrm>
            <a:prstGeom prst="rect">
              <a:avLst/>
            </a:prstGeom>
          </p:spPr>
        </p:pic>
      </p:grpSp>
      <p:grpSp>
        <p:nvGrpSpPr>
          <p:cNvPr id="1963" name="Group 1962"/>
          <p:cNvGrpSpPr/>
          <p:nvPr/>
        </p:nvGrpSpPr>
        <p:grpSpPr>
          <a:xfrm>
            <a:off x="-3880619" y="1249427"/>
            <a:ext cx="326629" cy="439373"/>
            <a:chOff x="3401243" y="1249427"/>
            <a:chExt cx="326629" cy="439373"/>
          </a:xfrm>
        </p:grpSpPr>
        <p:grpSp>
          <p:nvGrpSpPr>
            <p:cNvPr id="1964" name="Group 1963"/>
            <p:cNvGrpSpPr/>
            <p:nvPr/>
          </p:nvGrpSpPr>
          <p:grpSpPr>
            <a:xfrm flipH="1">
              <a:off x="3500974" y="1511643"/>
              <a:ext cx="115499" cy="177157"/>
              <a:chOff x="8805681" y="1609849"/>
              <a:chExt cx="609598" cy="935036"/>
            </a:xfrm>
            <a:solidFill>
              <a:srgbClr val="FFC000"/>
            </a:solidFill>
          </p:grpSpPr>
          <p:sp>
            <p:nvSpPr>
              <p:cNvPr id="1977"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sp>
            <p:nvSpPr>
              <p:cNvPr id="1978"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grpSp>
          <p:nvGrpSpPr>
            <p:cNvPr id="1965" name="Group 1964"/>
            <p:cNvGrpSpPr>
              <a:grpSpLocks noChangeAspect="1"/>
            </p:cNvGrpSpPr>
            <p:nvPr/>
          </p:nvGrpSpPr>
          <p:grpSpPr>
            <a:xfrm>
              <a:off x="3401243" y="1249427"/>
              <a:ext cx="326629" cy="228600"/>
              <a:chOff x="111125" y="3067050"/>
              <a:chExt cx="2549525" cy="1784350"/>
            </a:xfrm>
          </p:grpSpPr>
          <p:sp>
            <p:nvSpPr>
              <p:cNvPr id="1966" name="Freeform 1965"/>
              <p:cNvSpPr>
                <a:spLocks/>
              </p:cNvSpPr>
              <p:nvPr/>
            </p:nvSpPr>
            <p:spPr bwMode="auto">
              <a:xfrm>
                <a:off x="111125" y="3067050"/>
                <a:ext cx="2549525" cy="1784350"/>
              </a:xfrm>
              <a:custGeom>
                <a:avLst/>
                <a:gdLst>
                  <a:gd name="T0" fmla="*/ 1351 w 4819"/>
                  <a:gd name="T1" fmla="*/ 3 h 3372"/>
                  <a:gd name="T2" fmla="*/ 1605 w 4819"/>
                  <a:gd name="T3" fmla="*/ 64 h 3372"/>
                  <a:gd name="T4" fmla="*/ 1826 w 4819"/>
                  <a:gd name="T5" fmla="*/ 188 h 3372"/>
                  <a:gd name="T6" fmla="*/ 2006 w 4819"/>
                  <a:gd name="T7" fmla="*/ 367 h 3372"/>
                  <a:gd name="T8" fmla="*/ 2203 w 4819"/>
                  <a:gd name="T9" fmla="*/ 213 h 3372"/>
                  <a:gd name="T10" fmla="*/ 2442 w 4819"/>
                  <a:gd name="T11" fmla="*/ 123 h 3372"/>
                  <a:gd name="T12" fmla="*/ 2702 w 4819"/>
                  <a:gd name="T13" fmla="*/ 109 h 3372"/>
                  <a:gd name="T14" fmla="*/ 2943 w 4819"/>
                  <a:gd name="T15" fmla="*/ 171 h 3372"/>
                  <a:gd name="T16" fmla="*/ 3151 w 4819"/>
                  <a:gd name="T17" fmla="*/ 297 h 3372"/>
                  <a:gd name="T18" fmla="*/ 3316 w 4819"/>
                  <a:gd name="T19" fmla="*/ 475 h 3372"/>
                  <a:gd name="T20" fmla="*/ 3521 w 4819"/>
                  <a:gd name="T21" fmla="*/ 490 h 3372"/>
                  <a:gd name="T22" fmla="*/ 3779 w 4819"/>
                  <a:gd name="T23" fmla="*/ 456 h 3372"/>
                  <a:gd name="T24" fmla="*/ 4056 w 4819"/>
                  <a:gd name="T25" fmla="*/ 494 h 3372"/>
                  <a:gd name="T26" fmla="*/ 4304 w 4819"/>
                  <a:gd name="T27" fmla="*/ 599 h 3372"/>
                  <a:gd name="T28" fmla="*/ 4515 w 4819"/>
                  <a:gd name="T29" fmla="*/ 763 h 3372"/>
                  <a:gd name="T30" fmla="*/ 4677 w 4819"/>
                  <a:gd name="T31" fmla="*/ 975 h 3372"/>
                  <a:gd name="T32" fmla="*/ 4781 w 4819"/>
                  <a:gd name="T33" fmla="*/ 1225 h 3372"/>
                  <a:gd name="T34" fmla="*/ 4819 w 4819"/>
                  <a:gd name="T35" fmla="*/ 1505 h 3372"/>
                  <a:gd name="T36" fmla="*/ 4781 w 4819"/>
                  <a:gd name="T37" fmla="*/ 1782 h 3372"/>
                  <a:gd name="T38" fmla="*/ 4677 w 4819"/>
                  <a:gd name="T39" fmla="*/ 2034 h 3372"/>
                  <a:gd name="T40" fmla="*/ 4515 w 4819"/>
                  <a:gd name="T41" fmla="*/ 2246 h 3372"/>
                  <a:gd name="T42" fmla="*/ 4304 w 4819"/>
                  <a:gd name="T43" fmla="*/ 2410 h 3372"/>
                  <a:gd name="T44" fmla="*/ 4056 w 4819"/>
                  <a:gd name="T45" fmla="*/ 2515 h 3372"/>
                  <a:gd name="T46" fmla="*/ 3779 w 4819"/>
                  <a:gd name="T47" fmla="*/ 2553 h 3372"/>
                  <a:gd name="T48" fmla="*/ 3575 w 4819"/>
                  <a:gd name="T49" fmla="*/ 2533 h 3372"/>
                  <a:gd name="T50" fmla="*/ 3429 w 4819"/>
                  <a:gd name="T51" fmla="*/ 2718 h 3372"/>
                  <a:gd name="T52" fmla="*/ 3231 w 4819"/>
                  <a:gd name="T53" fmla="*/ 2851 h 3372"/>
                  <a:gd name="T54" fmla="*/ 2997 w 4819"/>
                  <a:gd name="T55" fmla="*/ 2916 h 3372"/>
                  <a:gd name="T56" fmla="*/ 2773 w 4819"/>
                  <a:gd name="T57" fmla="*/ 2908 h 3372"/>
                  <a:gd name="T58" fmla="*/ 2580 w 4819"/>
                  <a:gd name="T59" fmla="*/ 2844 h 3372"/>
                  <a:gd name="T60" fmla="*/ 2450 w 4819"/>
                  <a:gd name="T61" fmla="*/ 3058 h 3372"/>
                  <a:gd name="T62" fmla="*/ 2266 w 4819"/>
                  <a:gd name="T63" fmla="*/ 3224 h 3372"/>
                  <a:gd name="T64" fmla="*/ 2039 w 4819"/>
                  <a:gd name="T65" fmla="*/ 3334 h 3372"/>
                  <a:gd name="T66" fmla="*/ 1782 w 4819"/>
                  <a:gd name="T67" fmla="*/ 3372 h 3372"/>
                  <a:gd name="T68" fmla="*/ 1535 w 4819"/>
                  <a:gd name="T69" fmla="*/ 3337 h 3372"/>
                  <a:gd name="T70" fmla="*/ 1316 w 4819"/>
                  <a:gd name="T71" fmla="*/ 3236 h 3372"/>
                  <a:gd name="T72" fmla="*/ 1133 w 4819"/>
                  <a:gd name="T73" fmla="*/ 3080 h 3372"/>
                  <a:gd name="T74" fmla="*/ 1001 w 4819"/>
                  <a:gd name="T75" fmla="*/ 2881 h 3372"/>
                  <a:gd name="T76" fmla="*/ 804 w 4819"/>
                  <a:gd name="T77" fmla="*/ 2822 h 3372"/>
                  <a:gd name="T78" fmla="*/ 564 w 4819"/>
                  <a:gd name="T79" fmla="*/ 2786 h 3372"/>
                  <a:gd name="T80" fmla="*/ 355 w 4819"/>
                  <a:gd name="T81" fmla="*/ 2683 h 3372"/>
                  <a:gd name="T82" fmla="*/ 184 w 4819"/>
                  <a:gd name="T83" fmla="*/ 2527 h 3372"/>
                  <a:gd name="T84" fmla="*/ 62 w 4819"/>
                  <a:gd name="T85" fmla="*/ 2326 h 3372"/>
                  <a:gd name="T86" fmla="*/ 4 w 4819"/>
                  <a:gd name="T87" fmla="*/ 2092 h 3372"/>
                  <a:gd name="T88" fmla="*/ 16 w 4819"/>
                  <a:gd name="T89" fmla="*/ 1850 h 3372"/>
                  <a:gd name="T90" fmla="*/ 92 w 4819"/>
                  <a:gd name="T91" fmla="*/ 1632 h 3372"/>
                  <a:gd name="T92" fmla="*/ 225 w 4819"/>
                  <a:gd name="T93" fmla="*/ 1446 h 3372"/>
                  <a:gd name="T94" fmla="*/ 402 w 4819"/>
                  <a:gd name="T95" fmla="*/ 1306 h 3372"/>
                  <a:gd name="T96" fmla="*/ 337 w 4819"/>
                  <a:gd name="T97" fmla="*/ 1089 h 3372"/>
                  <a:gd name="T98" fmla="*/ 329 w 4819"/>
                  <a:gd name="T99" fmla="*/ 844 h 3372"/>
                  <a:gd name="T100" fmla="*/ 390 w 4819"/>
                  <a:gd name="T101" fmla="*/ 591 h 3372"/>
                  <a:gd name="T102" fmla="*/ 516 w 4819"/>
                  <a:gd name="T103" fmla="*/ 368 h 3372"/>
                  <a:gd name="T104" fmla="*/ 694 w 4819"/>
                  <a:gd name="T105" fmla="*/ 190 h 3372"/>
                  <a:gd name="T106" fmla="*/ 916 w 4819"/>
                  <a:gd name="T107" fmla="*/ 64 h 3372"/>
                  <a:gd name="T108" fmla="*/ 1171 w 4819"/>
                  <a:gd name="T109" fmla="*/ 3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9" h="3372">
                    <a:moveTo>
                      <a:pt x="1260" y="0"/>
                    </a:moveTo>
                    <a:lnTo>
                      <a:pt x="1261" y="0"/>
                    </a:lnTo>
                    <a:lnTo>
                      <a:pt x="1351" y="3"/>
                    </a:lnTo>
                    <a:lnTo>
                      <a:pt x="1438" y="16"/>
                    </a:lnTo>
                    <a:lnTo>
                      <a:pt x="1523" y="36"/>
                    </a:lnTo>
                    <a:lnTo>
                      <a:pt x="1605" y="64"/>
                    </a:lnTo>
                    <a:lnTo>
                      <a:pt x="1683" y="99"/>
                    </a:lnTo>
                    <a:lnTo>
                      <a:pt x="1757" y="140"/>
                    </a:lnTo>
                    <a:lnTo>
                      <a:pt x="1826" y="188"/>
                    </a:lnTo>
                    <a:lnTo>
                      <a:pt x="1892" y="242"/>
                    </a:lnTo>
                    <a:lnTo>
                      <a:pt x="1950" y="302"/>
                    </a:lnTo>
                    <a:lnTo>
                      <a:pt x="2006" y="367"/>
                    </a:lnTo>
                    <a:lnTo>
                      <a:pt x="2066" y="310"/>
                    </a:lnTo>
                    <a:lnTo>
                      <a:pt x="2133" y="257"/>
                    </a:lnTo>
                    <a:lnTo>
                      <a:pt x="2203" y="213"/>
                    </a:lnTo>
                    <a:lnTo>
                      <a:pt x="2279" y="175"/>
                    </a:lnTo>
                    <a:lnTo>
                      <a:pt x="2358" y="144"/>
                    </a:lnTo>
                    <a:lnTo>
                      <a:pt x="2442" y="123"/>
                    </a:lnTo>
                    <a:lnTo>
                      <a:pt x="2528" y="109"/>
                    </a:lnTo>
                    <a:lnTo>
                      <a:pt x="2616" y="105"/>
                    </a:lnTo>
                    <a:lnTo>
                      <a:pt x="2702" y="109"/>
                    </a:lnTo>
                    <a:lnTo>
                      <a:pt x="2785" y="121"/>
                    </a:lnTo>
                    <a:lnTo>
                      <a:pt x="2866" y="142"/>
                    </a:lnTo>
                    <a:lnTo>
                      <a:pt x="2943" y="171"/>
                    </a:lnTo>
                    <a:lnTo>
                      <a:pt x="3016" y="206"/>
                    </a:lnTo>
                    <a:lnTo>
                      <a:pt x="3086" y="248"/>
                    </a:lnTo>
                    <a:lnTo>
                      <a:pt x="3151" y="297"/>
                    </a:lnTo>
                    <a:lnTo>
                      <a:pt x="3212" y="351"/>
                    </a:lnTo>
                    <a:lnTo>
                      <a:pt x="3266" y="411"/>
                    </a:lnTo>
                    <a:lnTo>
                      <a:pt x="3316" y="475"/>
                    </a:lnTo>
                    <a:lnTo>
                      <a:pt x="3360" y="545"/>
                    </a:lnTo>
                    <a:lnTo>
                      <a:pt x="3439" y="514"/>
                    </a:lnTo>
                    <a:lnTo>
                      <a:pt x="3521" y="490"/>
                    </a:lnTo>
                    <a:lnTo>
                      <a:pt x="3604" y="471"/>
                    </a:lnTo>
                    <a:lnTo>
                      <a:pt x="3692" y="460"/>
                    </a:lnTo>
                    <a:lnTo>
                      <a:pt x="3779" y="456"/>
                    </a:lnTo>
                    <a:lnTo>
                      <a:pt x="3875" y="460"/>
                    </a:lnTo>
                    <a:lnTo>
                      <a:pt x="3967" y="474"/>
                    </a:lnTo>
                    <a:lnTo>
                      <a:pt x="4056" y="494"/>
                    </a:lnTo>
                    <a:lnTo>
                      <a:pt x="4142" y="522"/>
                    </a:lnTo>
                    <a:lnTo>
                      <a:pt x="4225" y="557"/>
                    </a:lnTo>
                    <a:lnTo>
                      <a:pt x="4304" y="599"/>
                    </a:lnTo>
                    <a:lnTo>
                      <a:pt x="4379" y="648"/>
                    </a:lnTo>
                    <a:lnTo>
                      <a:pt x="4449" y="703"/>
                    </a:lnTo>
                    <a:lnTo>
                      <a:pt x="4515" y="763"/>
                    </a:lnTo>
                    <a:lnTo>
                      <a:pt x="4575" y="829"/>
                    </a:lnTo>
                    <a:lnTo>
                      <a:pt x="4629" y="899"/>
                    </a:lnTo>
                    <a:lnTo>
                      <a:pt x="4677" y="975"/>
                    </a:lnTo>
                    <a:lnTo>
                      <a:pt x="4718" y="1056"/>
                    </a:lnTo>
                    <a:lnTo>
                      <a:pt x="4753" y="1139"/>
                    </a:lnTo>
                    <a:lnTo>
                      <a:pt x="4781" y="1225"/>
                    </a:lnTo>
                    <a:lnTo>
                      <a:pt x="4802" y="1316"/>
                    </a:lnTo>
                    <a:lnTo>
                      <a:pt x="4815" y="1409"/>
                    </a:lnTo>
                    <a:lnTo>
                      <a:pt x="4819" y="1505"/>
                    </a:lnTo>
                    <a:lnTo>
                      <a:pt x="4815" y="1600"/>
                    </a:lnTo>
                    <a:lnTo>
                      <a:pt x="4802" y="1693"/>
                    </a:lnTo>
                    <a:lnTo>
                      <a:pt x="4781" y="1782"/>
                    </a:lnTo>
                    <a:lnTo>
                      <a:pt x="4753" y="1870"/>
                    </a:lnTo>
                    <a:lnTo>
                      <a:pt x="4718" y="1953"/>
                    </a:lnTo>
                    <a:lnTo>
                      <a:pt x="4677" y="2034"/>
                    </a:lnTo>
                    <a:lnTo>
                      <a:pt x="4629" y="2108"/>
                    </a:lnTo>
                    <a:lnTo>
                      <a:pt x="4575" y="2180"/>
                    </a:lnTo>
                    <a:lnTo>
                      <a:pt x="4515" y="2246"/>
                    </a:lnTo>
                    <a:lnTo>
                      <a:pt x="4449" y="2306"/>
                    </a:lnTo>
                    <a:lnTo>
                      <a:pt x="4379" y="2360"/>
                    </a:lnTo>
                    <a:lnTo>
                      <a:pt x="4304" y="2410"/>
                    </a:lnTo>
                    <a:lnTo>
                      <a:pt x="4225" y="2452"/>
                    </a:lnTo>
                    <a:lnTo>
                      <a:pt x="4142" y="2487"/>
                    </a:lnTo>
                    <a:lnTo>
                      <a:pt x="4056" y="2515"/>
                    </a:lnTo>
                    <a:lnTo>
                      <a:pt x="3967" y="2536"/>
                    </a:lnTo>
                    <a:lnTo>
                      <a:pt x="3875" y="2549"/>
                    </a:lnTo>
                    <a:lnTo>
                      <a:pt x="3779" y="2553"/>
                    </a:lnTo>
                    <a:lnTo>
                      <a:pt x="3711" y="2550"/>
                    </a:lnTo>
                    <a:lnTo>
                      <a:pt x="3642" y="2543"/>
                    </a:lnTo>
                    <a:lnTo>
                      <a:pt x="3575" y="2533"/>
                    </a:lnTo>
                    <a:lnTo>
                      <a:pt x="3532" y="2600"/>
                    </a:lnTo>
                    <a:lnTo>
                      <a:pt x="3484" y="2661"/>
                    </a:lnTo>
                    <a:lnTo>
                      <a:pt x="3429" y="2718"/>
                    </a:lnTo>
                    <a:lnTo>
                      <a:pt x="3367" y="2769"/>
                    </a:lnTo>
                    <a:lnTo>
                      <a:pt x="3301" y="2813"/>
                    </a:lnTo>
                    <a:lnTo>
                      <a:pt x="3231" y="2851"/>
                    </a:lnTo>
                    <a:lnTo>
                      <a:pt x="3157" y="2881"/>
                    </a:lnTo>
                    <a:lnTo>
                      <a:pt x="3078" y="2903"/>
                    </a:lnTo>
                    <a:lnTo>
                      <a:pt x="2997" y="2916"/>
                    </a:lnTo>
                    <a:lnTo>
                      <a:pt x="2912" y="2922"/>
                    </a:lnTo>
                    <a:lnTo>
                      <a:pt x="2842" y="2917"/>
                    </a:lnTo>
                    <a:lnTo>
                      <a:pt x="2773" y="2908"/>
                    </a:lnTo>
                    <a:lnTo>
                      <a:pt x="2706" y="2892"/>
                    </a:lnTo>
                    <a:lnTo>
                      <a:pt x="2642" y="2872"/>
                    </a:lnTo>
                    <a:lnTo>
                      <a:pt x="2580" y="2844"/>
                    </a:lnTo>
                    <a:lnTo>
                      <a:pt x="2544" y="2920"/>
                    </a:lnTo>
                    <a:lnTo>
                      <a:pt x="2500" y="2992"/>
                    </a:lnTo>
                    <a:lnTo>
                      <a:pt x="2450" y="3058"/>
                    </a:lnTo>
                    <a:lnTo>
                      <a:pt x="2395" y="3119"/>
                    </a:lnTo>
                    <a:lnTo>
                      <a:pt x="2333" y="3175"/>
                    </a:lnTo>
                    <a:lnTo>
                      <a:pt x="2266" y="3224"/>
                    </a:lnTo>
                    <a:lnTo>
                      <a:pt x="2194" y="3268"/>
                    </a:lnTo>
                    <a:lnTo>
                      <a:pt x="2120" y="3305"/>
                    </a:lnTo>
                    <a:lnTo>
                      <a:pt x="2039" y="3334"/>
                    </a:lnTo>
                    <a:lnTo>
                      <a:pt x="1956" y="3354"/>
                    </a:lnTo>
                    <a:lnTo>
                      <a:pt x="1871" y="3368"/>
                    </a:lnTo>
                    <a:lnTo>
                      <a:pt x="1782" y="3372"/>
                    </a:lnTo>
                    <a:lnTo>
                      <a:pt x="1697" y="3369"/>
                    </a:lnTo>
                    <a:lnTo>
                      <a:pt x="1615" y="3356"/>
                    </a:lnTo>
                    <a:lnTo>
                      <a:pt x="1535" y="3337"/>
                    </a:lnTo>
                    <a:lnTo>
                      <a:pt x="1457" y="3309"/>
                    </a:lnTo>
                    <a:lnTo>
                      <a:pt x="1384" y="3275"/>
                    </a:lnTo>
                    <a:lnTo>
                      <a:pt x="1316" y="3236"/>
                    </a:lnTo>
                    <a:lnTo>
                      <a:pt x="1250" y="3189"/>
                    </a:lnTo>
                    <a:lnTo>
                      <a:pt x="1188" y="3138"/>
                    </a:lnTo>
                    <a:lnTo>
                      <a:pt x="1133" y="3080"/>
                    </a:lnTo>
                    <a:lnTo>
                      <a:pt x="1083" y="3018"/>
                    </a:lnTo>
                    <a:lnTo>
                      <a:pt x="1039" y="2951"/>
                    </a:lnTo>
                    <a:lnTo>
                      <a:pt x="1001" y="2881"/>
                    </a:lnTo>
                    <a:lnTo>
                      <a:pt x="969" y="2806"/>
                    </a:lnTo>
                    <a:lnTo>
                      <a:pt x="887" y="2818"/>
                    </a:lnTo>
                    <a:lnTo>
                      <a:pt x="804" y="2822"/>
                    </a:lnTo>
                    <a:lnTo>
                      <a:pt x="722" y="2818"/>
                    </a:lnTo>
                    <a:lnTo>
                      <a:pt x="641" y="2806"/>
                    </a:lnTo>
                    <a:lnTo>
                      <a:pt x="564" y="2786"/>
                    </a:lnTo>
                    <a:lnTo>
                      <a:pt x="491" y="2759"/>
                    </a:lnTo>
                    <a:lnTo>
                      <a:pt x="421" y="2724"/>
                    </a:lnTo>
                    <a:lnTo>
                      <a:pt x="355" y="2683"/>
                    </a:lnTo>
                    <a:lnTo>
                      <a:pt x="292" y="2636"/>
                    </a:lnTo>
                    <a:lnTo>
                      <a:pt x="235" y="2585"/>
                    </a:lnTo>
                    <a:lnTo>
                      <a:pt x="184" y="2527"/>
                    </a:lnTo>
                    <a:lnTo>
                      <a:pt x="137" y="2464"/>
                    </a:lnTo>
                    <a:lnTo>
                      <a:pt x="96" y="2397"/>
                    </a:lnTo>
                    <a:lnTo>
                      <a:pt x="62" y="2326"/>
                    </a:lnTo>
                    <a:lnTo>
                      <a:pt x="36" y="2252"/>
                    </a:lnTo>
                    <a:lnTo>
                      <a:pt x="16" y="2174"/>
                    </a:lnTo>
                    <a:lnTo>
                      <a:pt x="4" y="2092"/>
                    </a:lnTo>
                    <a:lnTo>
                      <a:pt x="0" y="2011"/>
                    </a:lnTo>
                    <a:lnTo>
                      <a:pt x="4" y="1929"/>
                    </a:lnTo>
                    <a:lnTo>
                      <a:pt x="16" y="1850"/>
                    </a:lnTo>
                    <a:lnTo>
                      <a:pt x="35" y="1774"/>
                    </a:lnTo>
                    <a:lnTo>
                      <a:pt x="59" y="1700"/>
                    </a:lnTo>
                    <a:lnTo>
                      <a:pt x="92" y="1632"/>
                    </a:lnTo>
                    <a:lnTo>
                      <a:pt x="131" y="1564"/>
                    </a:lnTo>
                    <a:lnTo>
                      <a:pt x="175" y="1503"/>
                    </a:lnTo>
                    <a:lnTo>
                      <a:pt x="225" y="1446"/>
                    </a:lnTo>
                    <a:lnTo>
                      <a:pt x="279" y="1393"/>
                    </a:lnTo>
                    <a:lnTo>
                      <a:pt x="339" y="1347"/>
                    </a:lnTo>
                    <a:lnTo>
                      <a:pt x="402" y="1306"/>
                    </a:lnTo>
                    <a:lnTo>
                      <a:pt x="375" y="1235"/>
                    </a:lnTo>
                    <a:lnTo>
                      <a:pt x="353" y="1164"/>
                    </a:lnTo>
                    <a:lnTo>
                      <a:pt x="337" y="1089"/>
                    </a:lnTo>
                    <a:lnTo>
                      <a:pt x="329" y="1012"/>
                    </a:lnTo>
                    <a:lnTo>
                      <a:pt x="324" y="934"/>
                    </a:lnTo>
                    <a:lnTo>
                      <a:pt x="329" y="844"/>
                    </a:lnTo>
                    <a:lnTo>
                      <a:pt x="342" y="756"/>
                    </a:lnTo>
                    <a:lnTo>
                      <a:pt x="362" y="671"/>
                    </a:lnTo>
                    <a:lnTo>
                      <a:pt x="390" y="591"/>
                    </a:lnTo>
                    <a:lnTo>
                      <a:pt x="425" y="512"/>
                    </a:lnTo>
                    <a:lnTo>
                      <a:pt x="467" y="438"/>
                    </a:lnTo>
                    <a:lnTo>
                      <a:pt x="516" y="368"/>
                    </a:lnTo>
                    <a:lnTo>
                      <a:pt x="570" y="304"/>
                    </a:lnTo>
                    <a:lnTo>
                      <a:pt x="630" y="244"/>
                    </a:lnTo>
                    <a:lnTo>
                      <a:pt x="694" y="190"/>
                    </a:lnTo>
                    <a:lnTo>
                      <a:pt x="764" y="142"/>
                    </a:lnTo>
                    <a:lnTo>
                      <a:pt x="839" y="99"/>
                    </a:lnTo>
                    <a:lnTo>
                      <a:pt x="916" y="64"/>
                    </a:lnTo>
                    <a:lnTo>
                      <a:pt x="998" y="36"/>
                    </a:lnTo>
                    <a:lnTo>
                      <a:pt x="1083" y="16"/>
                    </a:lnTo>
                    <a:lnTo>
                      <a:pt x="1171" y="3"/>
                    </a:lnTo>
                    <a:lnTo>
                      <a:pt x="12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67" name="Freeform 1966"/>
              <p:cNvSpPr>
                <a:spLocks/>
              </p:cNvSpPr>
              <p:nvPr/>
            </p:nvSpPr>
            <p:spPr bwMode="auto">
              <a:xfrm>
                <a:off x="479425" y="3784600"/>
                <a:ext cx="177800" cy="239713"/>
              </a:xfrm>
              <a:custGeom>
                <a:avLst/>
                <a:gdLst>
                  <a:gd name="T0" fmla="*/ 215 w 335"/>
                  <a:gd name="T1" fmla="*/ 3 h 455"/>
                  <a:gd name="T2" fmla="*/ 287 w 335"/>
                  <a:gd name="T3" fmla="*/ 22 h 455"/>
                  <a:gd name="T4" fmla="*/ 320 w 335"/>
                  <a:gd name="T5" fmla="*/ 40 h 455"/>
                  <a:gd name="T6" fmla="*/ 323 w 335"/>
                  <a:gd name="T7" fmla="*/ 46 h 455"/>
                  <a:gd name="T8" fmla="*/ 320 w 335"/>
                  <a:gd name="T9" fmla="*/ 54 h 455"/>
                  <a:gd name="T10" fmla="*/ 313 w 335"/>
                  <a:gd name="T11" fmla="*/ 76 h 455"/>
                  <a:gd name="T12" fmla="*/ 304 w 335"/>
                  <a:gd name="T13" fmla="*/ 98 h 455"/>
                  <a:gd name="T14" fmla="*/ 300 w 335"/>
                  <a:gd name="T15" fmla="*/ 107 h 455"/>
                  <a:gd name="T16" fmla="*/ 295 w 335"/>
                  <a:gd name="T17" fmla="*/ 109 h 455"/>
                  <a:gd name="T18" fmla="*/ 291 w 335"/>
                  <a:gd name="T19" fmla="*/ 107 h 455"/>
                  <a:gd name="T20" fmla="*/ 290 w 335"/>
                  <a:gd name="T21" fmla="*/ 107 h 455"/>
                  <a:gd name="T22" fmla="*/ 230 w 335"/>
                  <a:gd name="T23" fmla="*/ 84 h 455"/>
                  <a:gd name="T24" fmla="*/ 164 w 335"/>
                  <a:gd name="T25" fmla="*/ 75 h 455"/>
                  <a:gd name="T26" fmla="*/ 124 w 335"/>
                  <a:gd name="T27" fmla="*/ 84 h 455"/>
                  <a:gd name="T28" fmla="*/ 104 w 335"/>
                  <a:gd name="T29" fmla="*/ 107 h 455"/>
                  <a:gd name="T30" fmla="*/ 101 w 335"/>
                  <a:gd name="T31" fmla="*/ 123 h 455"/>
                  <a:gd name="T32" fmla="*/ 113 w 335"/>
                  <a:gd name="T33" fmla="*/ 151 h 455"/>
                  <a:gd name="T34" fmla="*/ 146 w 335"/>
                  <a:gd name="T35" fmla="*/ 170 h 455"/>
                  <a:gd name="T36" fmla="*/ 192 w 335"/>
                  <a:gd name="T37" fmla="*/ 186 h 455"/>
                  <a:gd name="T38" fmla="*/ 225 w 335"/>
                  <a:gd name="T39" fmla="*/ 196 h 455"/>
                  <a:gd name="T40" fmla="*/ 271 w 335"/>
                  <a:gd name="T41" fmla="*/ 217 h 455"/>
                  <a:gd name="T42" fmla="*/ 309 w 335"/>
                  <a:gd name="T43" fmla="*/ 246 h 455"/>
                  <a:gd name="T44" fmla="*/ 332 w 335"/>
                  <a:gd name="T45" fmla="*/ 288 h 455"/>
                  <a:gd name="T46" fmla="*/ 335 w 335"/>
                  <a:gd name="T47" fmla="*/ 318 h 455"/>
                  <a:gd name="T48" fmla="*/ 320 w 335"/>
                  <a:gd name="T49" fmla="*/ 382 h 455"/>
                  <a:gd name="T50" fmla="*/ 279 w 335"/>
                  <a:gd name="T51" fmla="*/ 427 h 455"/>
                  <a:gd name="T52" fmla="*/ 214 w 335"/>
                  <a:gd name="T53" fmla="*/ 452 h 455"/>
                  <a:gd name="T54" fmla="*/ 137 w 335"/>
                  <a:gd name="T55" fmla="*/ 454 h 455"/>
                  <a:gd name="T56" fmla="*/ 66 w 335"/>
                  <a:gd name="T57" fmla="*/ 438 h 455"/>
                  <a:gd name="T58" fmla="*/ 3 w 335"/>
                  <a:gd name="T59" fmla="*/ 404 h 455"/>
                  <a:gd name="T60" fmla="*/ 1 w 335"/>
                  <a:gd name="T61" fmla="*/ 403 h 455"/>
                  <a:gd name="T62" fmla="*/ 0 w 335"/>
                  <a:gd name="T63" fmla="*/ 400 h 455"/>
                  <a:gd name="T64" fmla="*/ 0 w 335"/>
                  <a:gd name="T65" fmla="*/ 394 h 455"/>
                  <a:gd name="T66" fmla="*/ 22 w 335"/>
                  <a:gd name="T67" fmla="*/ 335 h 455"/>
                  <a:gd name="T68" fmla="*/ 26 w 335"/>
                  <a:gd name="T69" fmla="*/ 332 h 455"/>
                  <a:gd name="T70" fmla="*/ 31 w 335"/>
                  <a:gd name="T71" fmla="*/ 334 h 455"/>
                  <a:gd name="T72" fmla="*/ 38 w 335"/>
                  <a:gd name="T73" fmla="*/ 338 h 455"/>
                  <a:gd name="T74" fmla="*/ 50 w 335"/>
                  <a:gd name="T75" fmla="*/ 345 h 455"/>
                  <a:gd name="T76" fmla="*/ 114 w 335"/>
                  <a:gd name="T77" fmla="*/ 373 h 455"/>
                  <a:gd name="T78" fmla="*/ 162 w 335"/>
                  <a:gd name="T79" fmla="*/ 382 h 455"/>
                  <a:gd name="T80" fmla="*/ 200 w 335"/>
                  <a:gd name="T81" fmla="*/ 379 h 455"/>
                  <a:gd name="T82" fmla="*/ 234 w 335"/>
                  <a:gd name="T83" fmla="*/ 360 h 455"/>
                  <a:gd name="T84" fmla="*/ 246 w 335"/>
                  <a:gd name="T85" fmla="*/ 328 h 455"/>
                  <a:gd name="T86" fmla="*/ 243 w 335"/>
                  <a:gd name="T87" fmla="*/ 312 h 455"/>
                  <a:gd name="T88" fmla="*/ 219 w 335"/>
                  <a:gd name="T89" fmla="*/ 290 h 455"/>
                  <a:gd name="T90" fmla="*/ 181 w 335"/>
                  <a:gd name="T91" fmla="*/ 274 h 455"/>
                  <a:gd name="T92" fmla="*/ 148 w 335"/>
                  <a:gd name="T93" fmla="*/ 262 h 455"/>
                  <a:gd name="T94" fmla="*/ 104 w 335"/>
                  <a:gd name="T95" fmla="*/ 249 h 455"/>
                  <a:gd name="T96" fmla="*/ 64 w 335"/>
                  <a:gd name="T97" fmla="*/ 228 h 455"/>
                  <a:gd name="T98" fmla="*/ 32 w 335"/>
                  <a:gd name="T99" fmla="*/ 201 h 455"/>
                  <a:gd name="T100" fmla="*/ 15 w 335"/>
                  <a:gd name="T101" fmla="*/ 160 h 455"/>
                  <a:gd name="T102" fmla="*/ 12 w 335"/>
                  <a:gd name="T103" fmla="*/ 133 h 455"/>
                  <a:gd name="T104" fmla="*/ 26 w 335"/>
                  <a:gd name="T105" fmla="*/ 72 h 455"/>
                  <a:gd name="T106" fmla="*/ 67 w 335"/>
                  <a:gd name="T107" fmla="*/ 28 h 455"/>
                  <a:gd name="T108" fmla="*/ 129 w 335"/>
                  <a:gd name="T109" fmla="*/ 3 h 455"/>
                  <a:gd name="T110" fmla="*/ 176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6" y="0"/>
                    </a:moveTo>
                    <a:lnTo>
                      <a:pt x="215" y="3"/>
                    </a:lnTo>
                    <a:lnTo>
                      <a:pt x="253" y="11"/>
                    </a:lnTo>
                    <a:lnTo>
                      <a:pt x="287" y="22"/>
                    </a:lnTo>
                    <a:lnTo>
                      <a:pt x="317" y="38"/>
                    </a:lnTo>
                    <a:lnTo>
                      <a:pt x="320" y="40"/>
                    </a:lnTo>
                    <a:lnTo>
                      <a:pt x="322" y="43"/>
                    </a:lnTo>
                    <a:lnTo>
                      <a:pt x="323" y="46"/>
                    </a:lnTo>
                    <a:lnTo>
                      <a:pt x="322" y="49"/>
                    </a:lnTo>
                    <a:lnTo>
                      <a:pt x="320" y="54"/>
                    </a:lnTo>
                    <a:lnTo>
                      <a:pt x="317" y="65"/>
                    </a:lnTo>
                    <a:lnTo>
                      <a:pt x="313" y="76"/>
                    </a:lnTo>
                    <a:lnTo>
                      <a:pt x="307" y="88"/>
                    </a:lnTo>
                    <a:lnTo>
                      <a:pt x="304" y="98"/>
                    </a:lnTo>
                    <a:lnTo>
                      <a:pt x="303" y="103"/>
                    </a:lnTo>
                    <a:lnTo>
                      <a:pt x="300" y="107"/>
                    </a:lnTo>
                    <a:lnTo>
                      <a:pt x="298" y="109"/>
                    </a:lnTo>
                    <a:lnTo>
                      <a:pt x="295" y="109"/>
                    </a:lnTo>
                    <a:lnTo>
                      <a:pt x="292" y="109"/>
                    </a:lnTo>
                    <a:lnTo>
                      <a:pt x="291" y="107"/>
                    </a:lnTo>
                    <a:lnTo>
                      <a:pt x="290" y="107"/>
                    </a:lnTo>
                    <a:lnTo>
                      <a:pt x="290" y="107"/>
                    </a:lnTo>
                    <a:lnTo>
                      <a:pt x="262" y="94"/>
                    </a:lnTo>
                    <a:lnTo>
                      <a:pt x="230" y="84"/>
                    </a:lnTo>
                    <a:lnTo>
                      <a:pt x="196" y="76"/>
                    </a:lnTo>
                    <a:lnTo>
                      <a:pt x="164" y="75"/>
                    </a:lnTo>
                    <a:lnTo>
                      <a:pt x="142" y="76"/>
                    </a:lnTo>
                    <a:lnTo>
                      <a:pt x="124" y="84"/>
                    </a:lnTo>
                    <a:lnTo>
                      <a:pt x="111" y="94"/>
                    </a:lnTo>
                    <a:lnTo>
                      <a:pt x="104" y="107"/>
                    </a:lnTo>
                    <a:lnTo>
                      <a:pt x="101" y="122"/>
                    </a:lnTo>
                    <a:lnTo>
                      <a:pt x="101" y="123"/>
                    </a:lnTo>
                    <a:lnTo>
                      <a:pt x="104" y="139"/>
                    </a:lnTo>
                    <a:lnTo>
                      <a:pt x="113" y="151"/>
                    </a:lnTo>
                    <a:lnTo>
                      <a:pt x="127" y="161"/>
                    </a:lnTo>
                    <a:lnTo>
                      <a:pt x="146" y="170"/>
                    </a:lnTo>
                    <a:lnTo>
                      <a:pt x="168" y="177"/>
                    </a:lnTo>
                    <a:lnTo>
                      <a:pt x="192" y="186"/>
                    </a:lnTo>
                    <a:lnTo>
                      <a:pt x="200" y="189"/>
                    </a:lnTo>
                    <a:lnTo>
                      <a:pt x="225" y="196"/>
                    </a:lnTo>
                    <a:lnTo>
                      <a:pt x="249" y="207"/>
                    </a:lnTo>
                    <a:lnTo>
                      <a:pt x="271" y="217"/>
                    </a:lnTo>
                    <a:lnTo>
                      <a:pt x="291" y="230"/>
                    </a:lnTo>
                    <a:lnTo>
                      <a:pt x="309" y="246"/>
                    </a:lnTo>
                    <a:lnTo>
                      <a:pt x="323" y="267"/>
                    </a:lnTo>
                    <a:lnTo>
                      <a:pt x="332" y="288"/>
                    </a:lnTo>
                    <a:lnTo>
                      <a:pt x="335" y="316"/>
                    </a:lnTo>
                    <a:lnTo>
                      <a:pt x="335" y="318"/>
                    </a:lnTo>
                    <a:lnTo>
                      <a:pt x="331" y="351"/>
                    </a:lnTo>
                    <a:lnTo>
                      <a:pt x="320" y="382"/>
                    </a:lnTo>
                    <a:lnTo>
                      <a:pt x="303" y="407"/>
                    </a:lnTo>
                    <a:lnTo>
                      <a:pt x="279" y="427"/>
                    </a:lnTo>
                    <a:lnTo>
                      <a:pt x="249" y="442"/>
                    </a:lnTo>
                    <a:lnTo>
                      <a:pt x="214" y="452"/>
                    </a:lnTo>
                    <a:lnTo>
                      <a:pt x="174" y="455"/>
                    </a:lnTo>
                    <a:lnTo>
                      <a:pt x="137" y="454"/>
                    </a:lnTo>
                    <a:lnTo>
                      <a:pt x="102" y="448"/>
                    </a:lnTo>
                    <a:lnTo>
                      <a:pt x="66" y="438"/>
                    </a:lnTo>
                    <a:lnTo>
                      <a:pt x="31" y="422"/>
                    </a:lnTo>
                    <a:lnTo>
                      <a:pt x="3" y="404"/>
                    </a:lnTo>
                    <a:lnTo>
                      <a:pt x="1" y="404"/>
                    </a:lnTo>
                    <a:lnTo>
                      <a:pt x="1" y="403"/>
                    </a:lnTo>
                    <a:lnTo>
                      <a:pt x="0" y="401"/>
                    </a:lnTo>
                    <a:lnTo>
                      <a:pt x="0" y="400"/>
                    </a:lnTo>
                    <a:lnTo>
                      <a:pt x="0" y="397"/>
                    </a:lnTo>
                    <a:lnTo>
                      <a:pt x="0" y="394"/>
                    </a:lnTo>
                    <a:lnTo>
                      <a:pt x="21" y="340"/>
                    </a:lnTo>
                    <a:lnTo>
                      <a:pt x="22" y="335"/>
                    </a:lnTo>
                    <a:lnTo>
                      <a:pt x="25" y="334"/>
                    </a:lnTo>
                    <a:lnTo>
                      <a:pt x="26" y="332"/>
                    </a:lnTo>
                    <a:lnTo>
                      <a:pt x="29" y="334"/>
                    </a:lnTo>
                    <a:lnTo>
                      <a:pt x="31" y="334"/>
                    </a:lnTo>
                    <a:lnTo>
                      <a:pt x="34" y="335"/>
                    </a:lnTo>
                    <a:lnTo>
                      <a:pt x="38" y="338"/>
                    </a:lnTo>
                    <a:lnTo>
                      <a:pt x="44" y="341"/>
                    </a:lnTo>
                    <a:lnTo>
                      <a:pt x="50" y="345"/>
                    </a:lnTo>
                    <a:lnTo>
                      <a:pt x="83" y="363"/>
                    </a:lnTo>
                    <a:lnTo>
                      <a:pt x="114" y="373"/>
                    </a:lnTo>
                    <a:lnTo>
                      <a:pt x="142" y="379"/>
                    </a:lnTo>
                    <a:lnTo>
                      <a:pt x="162" y="382"/>
                    </a:lnTo>
                    <a:lnTo>
                      <a:pt x="177" y="382"/>
                    </a:lnTo>
                    <a:lnTo>
                      <a:pt x="200" y="379"/>
                    </a:lnTo>
                    <a:lnTo>
                      <a:pt x="219" y="372"/>
                    </a:lnTo>
                    <a:lnTo>
                      <a:pt x="234" y="360"/>
                    </a:lnTo>
                    <a:lnTo>
                      <a:pt x="243" y="345"/>
                    </a:lnTo>
                    <a:lnTo>
                      <a:pt x="246" y="328"/>
                    </a:lnTo>
                    <a:lnTo>
                      <a:pt x="246" y="326"/>
                    </a:lnTo>
                    <a:lnTo>
                      <a:pt x="243" y="312"/>
                    </a:lnTo>
                    <a:lnTo>
                      <a:pt x="234" y="299"/>
                    </a:lnTo>
                    <a:lnTo>
                      <a:pt x="219" y="290"/>
                    </a:lnTo>
                    <a:lnTo>
                      <a:pt x="202" y="281"/>
                    </a:lnTo>
                    <a:lnTo>
                      <a:pt x="181" y="274"/>
                    </a:lnTo>
                    <a:lnTo>
                      <a:pt x="158" y="267"/>
                    </a:lnTo>
                    <a:lnTo>
                      <a:pt x="148" y="262"/>
                    </a:lnTo>
                    <a:lnTo>
                      <a:pt x="126" y="256"/>
                    </a:lnTo>
                    <a:lnTo>
                      <a:pt x="104" y="249"/>
                    </a:lnTo>
                    <a:lnTo>
                      <a:pt x="83" y="240"/>
                    </a:lnTo>
                    <a:lnTo>
                      <a:pt x="64" y="228"/>
                    </a:lnTo>
                    <a:lnTo>
                      <a:pt x="47" y="215"/>
                    </a:lnTo>
                    <a:lnTo>
                      <a:pt x="32" y="201"/>
                    </a:lnTo>
                    <a:lnTo>
                      <a:pt x="22" y="182"/>
                    </a:lnTo>
                    <a:lnTo>
                      <a:pt x="15" y="160"/>
                    </a:lnTo>
                    <a:lnTo>
                      <a:pt x="12" y="135"/>
                    </a:lnTo>
                    <a:lnTo>
                      <a:pt x="12" y="133"/>
                    </a:lnTo>
                    <a:lnTo>
                      <a:pt x="16" y="101"/>
                    </a:lnTo>
                    <a:lnTo>
                      <a:pt x="26" y="72"/>
                    </a:lnTo>
                    <a:lnTo>
                      <a:pt x="44" y="49"/>
                    </a:lnTo>
                    <a:lnTo>
                      <a:pt x="67" y="28"/>
                    </a:lnTo>
                    <a:lnTo>
                      <a:pt x="97" y="14"/>
                    </a:lnTo>
                    <a:lnTo>
                      <a:pt x="129" y="3"/>
                    </a:lnTo>
                    <a:lnTo>
                      <a:pt x="165" y="0"/>
                    </a:lnTo>
                    <a:lnTo>
                      <a:pt x="1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68" name="Freeform 1967"/>
              <p:cNvSpPr>
                <a:spLocks/>
              </p:cNvSpPr>
              <p:nvPr/>
            </p:nvSpPr>
            <p:spPr bwMode="auto">
              <a:xfrm>
                <a:off x="1244600" y="3784600"/>
                <a:ext cx="177800" cy="239713"/>
              </a:xfrm>
              <a:custGeom>
                <a:avLst/>
                <a:gdLst>
                  <a:gd name="T0" fmla="*/ 217 w 335"/>
                  <a:gd name="T1" fmla="*/ 3 h 455"/>
                  <a:gd name="T2" fmla="*/ 288 w 335"/>
                  <a:gd name="T3" fmla="*/ 22 h 455"/>
                  <a:gd name="T4" fmla="*/ 320 w 335"/>
                  <a:gd name="T5" fmla="*/ 40 h 455"/>
                  <a:gd name="T6" fmla="*/ 323 w 335"/>
                  <a:gd name="T7" fmla="*/ 46 h 455"/>
                  <a:gd name="T8" fmla="*/ 322 w 335"/>
                  <a:gd name="T9" fmla="*/ 54 h 455"/>
                  <a:gd name="T10" fmla="*/ 313 w 335"/>
                  <a:gd name="T11" fmla="*/ 76 h 455"/>
                  <a:gd name="T12" fmla="*/ 306 w 335"/>
                  <a:gd name="T13" fmla="*/ 98 h 455"/>
                  <a:gd name="T14" fmla="*/ 301 w 335"/>
                  <a:gd name="T15" fmla="*/ 107 h 455"/>
                  <a:gd name="T16" fmla="*/ 297 w 335"/>
                  <a:gd name="T17" fmla="*/ 109 h 455"/>
                  <a:gd name="T18" fmla="*/ 293 w 335"/>
                  <a:gd name="T19" fmla="*/ 107 h 455"/>
                  <a:gd name="T20" fmla="*/ 290 w 335"/>
                  <a:gd name="T21" fmla="*/ 107 h 455"/>
                  <a:gd name="T22" fmla="*/ 231 w 335"/>
                  <a:gd name="T23" fmla="*/ 84 h 455"/>
                  <a:gd name="T24" fmla="*/ 165 w 335"/>
                  <a:gd name="T25" fmla="*/ 75 h 455"/>
                  <a:gd name="T26" fmla="*/ 126 w 335"/>
                  <a:gd name="T27" fmla="*/ 84 h 455"/>
                  <a:gd name="T28" fmla="*/ 104 w 335"/>
                  <a:gd name="T29" fmla="*/ 107 h 455"/>
                  <a:gd name="T30" fmla="*/ 101 w 335"/>
                  <a:gd name="T31" fmla="*/ 123 h 455"/>
                  <a:gd name="T32" fmla="*/ 114 w 335"/>
                  <a:gd name="T33" fmla="*/ 151 h 455"/>
                  <a:gd name="T34" fmla="*/ 148 w 335"/>
                  <a:gd name="T35" fmla="*/ 170 h 455"/>
                  <a:gd name="T36" fmla="*/ 193 w 335"/>
                  <a:gd name="T37" fmla="*/ 186 h 455"/>
                  <a:gd name="T38" fmla="*/ 225 w 335"/>
                  <a:gd name="T39" fmla="*/ 196 h 455"/>
                  <a:gd name="T40" fmla="*/ 272 w 335"/>
                  <a:gd name="T41" fmla="*/ 217 h 455"/>
                  <a:gd name="T42" fmla="*/ 310 w 335"/>
                  <a:gd name="T43" fmla="*/ 246 h 455"/>
                  <a:gd name="T44" fmla="*/ 332 w 335"/>
                  <a:gd name="T45" fmla="*/ 288 h 455"/>
                  <a:gd name="T46" fmla="*/ 335 w 335"/>
                  <a:gd name="T47" fmla="*/ 318 h 455"/>
                  <a:gd name="T48" fmla="*/ 322 w 335"/>
                  <a:gd name="T49" fmla="*/ 382 h 455"/>
                  <a:gd name="T50" fmla="*/ 280 w 335"/>
                  <a:gd name="T51" fmla="*/ 427 h 455"/>
                  <a:gd name="T52" fmla="*/ 215 w 335"/>
                  <a:gd name="T53" fmla="*/ 452 h 455"/>
                  <a:gd name="T54" fmla="*/ 139 w 335"/>
                  <a:gd name="T55" fmla="*/ 454 h 455"/>
                  <a:gd name="T56" fmla="*/ 67 w 335"/>
                  <a:gd name="T57" fmla="*/ 438 h 455"/>
                  <a:gd name="T58" fmla="*/ 5 w 335"/>
                  <a:gd name="T59" fmla="*/ 404 h 455"/>
                  <a:gd name="T60" fmla="*/ 2 w 335"/>
                  <a:gd name="T61" fmla="*/ 403 h 455"/>
                  <a:gd name="T62" fmla="*/ 0 w 335"/>
                  <a:gd name="T63" fmla="*/ 400 h 455"/>
                  <a:gd name="T64" fmla="*/ 2 w 335"/>
                  <a:gd name="T65" fmla="*/ 394 h 455"/>
                  <a:gd name="T66" fmla="*/ 24 w 335"/>
                  <a:gd name="T67" fmla="*/ 337 h 455"/>
                  <a:gd name="T68" fmla="*/ 27 w 335"/>
                  <a:gd name="T69" fmla="*/ 334 h 455"/>
                  <a:gd name="T70" fmla="*/ 31 w 335"/>
                  <a:gd name="T71" fmla="*/ 334 h 455"/>
                  <a:gd name="T72" fmla="*/ 34 w 335"/>
                  <a:gd name="T73" fmla="*/ 335 h 455"/>
                  <a:gd name="T74" fmla="*/ 44 w 335"/>
                  <a:gd name="T75" fmla="*/ 341 h 455"/>
                  <a:gd name="T76" fmla="*/ 85 w 335"/>
                  <a:gd name="T77" fmla="*/ 363 h 455"/>
                  <a:gd name="T78" fmla="*/ 142 w 335"/>
                  <a:gd name="T79" fmla="*/ 379 h 455"/>
                  <a:gd name="T80" fmla="*/ 179 w 335"/>
                  <a:gd name="T81" fmla="*/ 382 h 455"/>
                  <a:gd name="T82" fmla="*/ 221 w 335"/>
                  <a:gd name="T83" fmla="*/ 372 h 455"/>
                  <a:gd name="T84" fmla="*/ 244 w 335"/>
                  <a:gd name="T85" fmla="*/ 345 h 455"/>
                  <a:gd name="T86" fmla="*/ 247 w 335"/>
                  <a:gd name="T87" fmla="*/ 326 h 455"/>
                  <a:gd name="T88" fmla="*/ 236 w 335"/>
                  <a:gd name="T89" fmla="*/ 299 h 455"/>
                  <a:gd name="T90" fmla="*/ 203 w 335"/>
                  <a:gd name="T91" fmla="*/ 281 h 455"/>
                  <a:gd name="T92" fmla="*/ 160 w 335"/>
                  <a:gd name="T93" fmla="*/ 267 h 455"/>
                  <a:gd name="T94" fmla="*/ 127 w 335"/>
                  <a:gd name="T95" fmla="*/ 256 h 455"/>
                  <a:gd name="T96" fmla="*/ 85 w 335"/>
                  <a:gd name="T97" fmla="*/ 240 h 455"/>
                  <a:gd name="T98" fmla="*/ 48 w 335"/>
                  <a:gd name="T99" fmla="*/ 215 h 455"/>
                  <a:gd name="T100" fmla="*/ 24 w 335"/>
                  <a:gd name="T101" fmla="*/ 182 h 455"/>
                  <a:gd name="T102" fmla="*/ 13 w 335"/>
                  <a:gd name="T103" fmla="*/ 135 h 455"/>
                  <a:gd name="T104" fmla="*/ 18 w 335"/>
                  <a:gd name="T105" fmla="*/ 101 h 455"/>
                  <a:gd name="T106" fmla="*/ 46 w 335"/>
                  <a:gd name="T107" fmla="*/ 49 h 455"/>
                  <a:gd name="T108" fmla="*/ 97 w 335"/>
                  <a:gd name="T109" fmla="*/ 14 h 455"/>
                  <a:gd name="T110" fmla="*/ 167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7" y="0"/>
                    </a:moveTo>
                    <a:lnTo>
                      <a:pt x="217" y="3"/>
                    </a:lnTo>
                    <a:lnTo>
                      <a:pt x="253" y="11"/>
                    </a:lnTo>
                    <a:lnTo>
                      <a:pt x="288" y="22"/>
                    </a:lnTo>
                    <a:lnTo>
                      <a:pt x="319" y="38"/>
                    </a:lnTo>
                    <a:lnTo>
                      <a:pt x="320" y="40"/>
                    </a:lnTo>
                    <a:lnTo>
                      <a:pt x="323" y="43"/>
                    </a:lnTo>
                    <a:lnTo>
                      <a:pt x="323" y="46"/>
                    </a:lnTo>
                    <a:lnTo>
                      <a:pt x="323" y="49"/>
                    </a:lnTo>
                    <a:lnTo>
                      <a:pt x="322" y="54"/>
                    </a:lnTo>
                    <a:lnTo>
                      <a:pt x="318" y="65"/>
                    </a:lnTo>
                    <a:lnTo>
                      <a:pt x="313" y="76"/>
                    </a:lnTo>
                    <a:lnTo>
                      <a:pt x="309" y="88"/>
                    </a:lnTo>
                    <a:lnTo>
                      <a:pt x="306" y="98"/>
                    </a:lnTo>
                    <a:lnTo>
                      <a:pt x="303" y="103"/>
                    </a:lnTo>
                    <a:lnTo>
                      <a:pt x="301" y="107"/>
                    </a:lnTo>
                    <a:lnTo>
                      <a:pt x="300" y="109"/>
                    </a:lnTo>
                    <a:lnTo>
                      <a:pt x="297" y="109"/>
                    </a:lnTo>
                    <a:lnTo>
                      <a:pt x="294" y="109"/>
                    </a:lnTo>
                    <a:lnTo>
                      <a:pt x="293" y="107"/>
                    </a:lnTo>
                    <a:lnTo>
                      <a:pt x="291" y="107"/>
                    </a:lnTo>
                    <a:lnTo>
                      <a:pt x="290" y="107"/>
                    </a:lnTo>
                    <a:lnTo>
                      <a:pt x="263" y="94"/>
                    </a:lnTo>
                    <a:lnTo>
                      <a:pt x="231" y="84"/>
                    </a:lnTo>
                    <a:lnTo>
                      <a:pt x="198" y="76"/>
                    </a:lnTo>
                    <a:lnTo>
                      <a:pt x="165" y="75"/>
                    </a:lnTo>
                    <a:lnTo>
                      <a:pt x="144" y="76"/>
                    </a:lnTo>
                    <a:lnTo>
                      <a:pt x="126" y="84"/>
                    </a:lnTo>
                    <a:lnTo>
                      <a:pt x="113" y="94"/>
                    </a:lnTo>
                    <a:lnTo>
                      <a:pt x="104" y="107"/>
                    </a:lnTo>
                    <a:lnTo>
                      <a:pt x="101" y="122"/>
                    </a:lnTo>
                    <a:lnTo>
                      <a:pt x="101" y="123"/>
                    </a:lnTo>
                    <a:lnTo>
                      <a:pt x="105" y="139"/>
                    </a:lnTo>
                    <a:lnTo>
                      <a:pt x="114" y="151"/>
                    </a:lnTo>
                    <a:lnTo>
                      <a:pt x="129" y="161"/>
                    </a:lnTo>
                    <a:lnTo>
                      <a:pt x="148" y="170"/>
                    </a:lnTo>
                    <a:lnTo>
                      <a:pt x="170" y="177"/>
                    </a:lnTo>
                    <a:lnTo>
                      <a:pt x="193" y="186"/>
                    </a:lnTo>
                    <a:lnTo>
                      <a:pt x="202" y="189"/>
                    </a:lnTo>
                    <a:lnTo>
                      <a:pt x="225" y="196"/>
                    </a:lnTo>
                    <a:lnTo>
                      <a:pt x="250" y="207"/>
                    </a:lnTo>
                    <a:lnTo>
                      <a:pt x="272" y="217"/>
                    </a:lnTo>
                    <a:lnTo>
                      <a:pt x="293" y="230"/>
                    </a:lnTo>
                    <a:lnTo>
                      <a:pt x="310" y="246"/>
                    </a:lnTo>
                    <a:lnTo>
                      <a:pt x="323" y="267"/>
                    </a:lnTo>
                    <a:lnTo>
                      <a:pt x="332" y="288"/>
                    </a:lnTo>
                    <a:lnTo>
                      <a:pt x="335" y="316"/>
                    </a:lnTo>
                    <a:lnTo>
                      <a:pt x="335" y="318"/>
                    </a:lnTo>
                    <a:lnTo>
                      <a:pt x="332" y="351"/>
                    </a:lnTo>
                    <a:lnTo>
                      <a:pt x="322" y="382"/>
                    </a:lnTo>
                    <a:lnTo>
                      <a:pt x="304" y="407"/>
                    </a:lnTo>
                    <a:lnTo>
                      <a:pt x="280" y="427"/>
                    </a:lnTo>
                    <a:lnTo>
                      <a:pt x="250" y="442"/>
                    </a:lnTo>
                    <a:lnTo>
                      <a:pt x="215" y="452"/>
                    </a:lnTo>
                    <a:lnTo>
                      <a:pt x="176" y="455"/>
                    </a:lnTo>
                    <a:lnTo>
                      <a:pt x="139" y="454"/>
                    </a:lnTo>
                    <a:lnTo>
                      <a:pt x="104" y="448"/>
                    </a:lnTo>
                    <a:lnTo>
                      <a:pt x="67" y="438"/>
                    </a:lnTo>
                    <a:lnTo>
                      <a:pt x="31" y="422"/>
                    </a:lnTo>
                    <a:lnTo>
                      <a:pt x="5" y="404"/>
                    </a:lnTo>
                    <a:lnTo>
                      <a:pt x="3" y="404"/>
                    </a:lnTo>
                    <a:lnTo>
                      <a:pt x="2" y="403"/>
                    </a:lnTo>
                    <a:lnTo>
                      <a:pt x="2" y="401"/>
                    </a:lnTo>
                    <a:lnTo>
                      <a:pt x="0" y="400"/>
                    </a:lnTo>
                    <a:lnTo>
                      <a:pt x="0" y="397"/>
                    </a:lnTo>
                    <a:lnTo>
                      <a:pt x="2" y="394"/>
                    </a:lnTo>
                    <a:lnTo>
                      <a:pt x="21" y="340"/>
                    </a:lnTo>
                    <a:lnTo>
                      <a:pt x="24" y="337"/>
                    </a:lnTo>
                    <a:lnTo>
                      <a:pt x="25" y="334"/>
                    </a:lnTo>
                    <a:lnTo>
                      <a:pt x="27" y="334"/>
                    </a:lnTo>
                    <a:lnTo>
                      <a:pt x="29" y="334"/>
                    </a:lnTo>
                    <a:lnTo>
                      <a:pt x="31" y="334"/>
                    </a:lnTo>
                    <a:lnTo>
                      <a:pt x="34" y="334"/>
                    </a:lnTo>
                    <a:lnTo>
                      <a:pt x="34" y="335"/>
                    </a:lnTo>
                    <a:lnTo>
                      <a:pt x="40" y="338"/>
                    </a:lnTo>
                    <a:lnTo>
                      <a:pt x="44" y="341"/>
                    </a:lnTo>
                    <a:lnTo>
                      <a:pt x="50" y="345"/>
                    </a:lnTo>
                    <a:lnTo>
                      <a:pt x="85" y="363"/>
                    </a:lnTo>
                    <a:lnTo>
                      <a:pt x="116" y="373"/>
                    </a:lnTo>
                    <a:lnTo>
                      <a:pt x="142" y="379"/>
                    </a:lnTo>
                    <a:lnTo>
                      <a:pt x="164" y="382"/>
                    </a:lnTo>
                    <a:lnTo>
                      <a:pt x="179" y="382"/>
                    </a:lnTo>
                    <a:lnTo>
                      <a:pt x="202" y="379"/>
                    </a:lnTo>
                    <a:lnTo>
                      <a:pt x="221" y="372"/>
                    </a:lnTo>
                    <a:lnTo>
                      <a:pt x="236" y="360"/>
                    </a:lnTo>
                    <a:lnTo>
                      <a:pt x="244" y="345"/>
                    </a:lnTo>
                    <a:lnTo>
                      <a:pt x="247" y="328"/>
                    </a:lnTo>
                    <a:lnTo>
                      <a:pt x="247" y="326"/>
                    </a:lnTo>
                    <a:lnTo>
                      <a:pt x="244" y="312"/>
                    </a:lnTo>
                    <a:lnTo>
                      <a:pt x="236" y="299"/>
                    </a:lnTo>
                    <a:lnTo>
                      <a:pt x="221" y="290"/>
                    </a:lnTo>
                    <a:lnTo>
                      <a:pt x="203" y="281"/>
                    </a:lnTo>
                    <a:lnTo>
                      <a:pt x="182" y="274"/>
                    </a:lnTo>
                    <a:lnTo>
                      <a:pt x="160" y="267"/>
                    </a:lnTo>
                    <a:lnTo>
                      <a:pt x="148" y="262"/>
                    </a:lnTo>
                    <a:lnTo>
                      <a:pt x="127" y="256"/>
                    </a:lnTo>
                    <a:lnTo>
                      <a:pt x="105" y="249"/>
                    </a:lnTo>
                    <a:lnTo>
                      <a:pt x="85" y="240"/>
                    </a:lnTo>
                    <a:lnTo>
                      <a:pt x="66" y="228"/>
                    </a:lnTo>
                    <a:lnTo>
                      <a:pt x="48" y="215"/>
                    </a:lnTo>
                    <a:lnTo>
                      <a:pt x="34" y="201"/>
                    </a:lnTo>
                    <a:lnTo>
                      <a:pt x="24" y="182"/>
                    </a:lnTo>
                    <a:lnTo>
                      <a:pt x="16" y="160"/>
                    </a:lnTo>
                    <a:lnTo>
                      <a:pt x="13" y="135"/>
                    </a:lnTo>
                    <a:lnTo>
                      <a:pt x="13" y="133"/>
                    </a:lnTo>
                    <a:lnTo>
                      <a:pt x="18" y="101"/>
                    </a:lnTo>
                    <a:lnTo>
                      <a:pt x="28" y="72"/>
                    </a:lnTo>
                    <a:lnTo>
                      <a:pt x="46" y="49"/>
                    </a:lnTo>
                    <a:lnTo>
                      <a:pt x="69" y="28"/>
                    </a:lnTo>
                    <a:lnTo>
                      <a:pt x="97" y="14"/>
                    </a:lnTo>
                    <a:lnTo>
                      <a:pt x="130" y="3"/>
                    </a:lnTo>
                    <a:lnTo>
                      <a:pt x="167" y="0"/>
                    </a:lnTo>
                    <a:lnTo>
                      <a:pt x="1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69" name="Freeform 9"/>
              <p:cNvSpPr>
                <a:spLocks noEditPoints="1"/>
              </p:cNvSpPr>
              <p:nvPr/>
            </p:nvSpPr>
            <p:spPr bwMode="auto">
              <a:xfrm>
                <a:off x="1604963" y="3784600"/>
                <a:ext cx="214313" cy="239713"/>
              </a:xfrm>
              <a:custGeom>
                <a:avLst/>
                <a:gdLst>
                  <a:gd name="T0" fmla="*/ 175 w 403"/>
                  <a:gd name="T1" fmla="*/ 77 h 452"/>
                  <a:gd name="T2" fmla="*/ 136 w 403"/>
                  <a:gd name="T3" fmla="*/ 96 h 452"/>
                  <a:gd name="T4" fmla="*/ 109 w 403"/>
                  <a:gd name="T5" fmla="*/ 136 h 452"/>
                  <a:gd name="T6" fmla="*/ 96 w 403"/>
                  <a:gd name="T7" fmla="*/ 191 h 452"/>
                  <a:gd name="T8" fmla="*/ 96 w 403"/>
                  <a:gd name="T9" fmla="*/ 260 h 452"/>
                  <a:gd name="T10" fmla="*/ 109 w 403"/>
                  <a:gd name="T11" fmla="*/ 316 h 452"/>
                  <a:gd name="T12" fmla="*/ 136 w 403"/>
                  <a:gd name="T13" fmla="*/ 355 h 452"/>
                  <a:gd name="T14" fmla="*/ 175 w 403"/>
                  <a:gd name="T15" fmla="*/ 374 h 452"/>
                  <a:gd name="T16" fmla="*/ 226 w 403"/>
                  <a:gd name="T17" fmla="*/ 374 h 452"/>
                  <a:gd name="T18" fmla="*/ 267 w 403"/>
                  <a:gd name="T19" fmla="*/ 355 h 452"/>
                  <a:gd name="T20" fmla="*/ 294 w 403"/>
                  <a:gd name="T21" fmla="*/ 316 h 452"/>
                  <a:gd name="T22" fmla="*/ 307 w 403"/>
                  <a:gd name="T23" fmla="*/ 260 h 452"/>
                  <a:gd name="T24" fmla="*/ 307 w 403"/>
                  <a:gd name="T25" fmla="*/ 191 h 452"/>
                  <a:gd name="T26" fmla="*/ 294 w 403"/>
                  <a:gd name="T27" fmla="*/ 136 h 452"/>
                  <a:gd name="T28" fmla="*/ 267 w 403"/>
                  <a:gd name="T29" fmla="*/ 96 h 452"/>
                  <a:gd name="T30" fmla="*/ 226 w 403"/>
                  <a:gd name="T31" fmla="*/ 77 h 452"/>
                  <a:gd name="T32" fmla="*/ 201 w 403"/>
                  <a:gd name="T33" fmla="*/ 0 h 452"/>
                  <a:gd name="T34" fmla="*/ 263 w 403"/>
                  <a:gd name="T35" fmla="*/ 7 h 452"/>
                  <a:gd name="T36" fmla="*/ 314 w 403"/>
                  <a:gd name="T37" fmla="*/ 31 h 452"/>
                  <a:gd name="T38" fmla="*/ 353 w 403"/>
                  <a:gd name="T39" fmla="*/ 66 h 452"/>
                  <a:gd name="T40" fmla="*/ 381 w 403"/>
                  <a:gd name="T41" fmla="*/ 111 h 452"/>
                  <a:gd name="T42" fmla="*/ 399 w 403"/>
                  <a:gd name="T43" fmla="*/ 180 h 452"/>
                  <a:gd name="T44" fmla="*/ 399 w 403"/>
                  <a:gd name="T45" fmla="*/ 272 h 452"/>
                  <a:gd name="T46" fmla="*/ 381 w 403"/>
                  <a:gd name="T47" fmla="*/ 341 h 452"/>
                  <a:gd name="T48" fmla="*/ 353 w 403"/>
                  <a:gd name="T49" fmla="*/ 386 h 452"/>
                  <a:gd name="T50" fmla="*/ 314 w 403"/>
                  <a:gd name="T51" fmla="*/ 421 h 452"/>
                  <a:gd name="T52" fmla="*/ 263 w 403"/>
                  <a:gd name="T53" fmla="*/ 443 h 452"/>
                  <a:gd name="T54" fmla="*/ 201 w 403"/>
                  <a:gd name="T55" fmla="*/ 452 h 452"/>
                  <a:gd name="T56" fmla="*/ 139 w 403"/>
                  <a:gd name="T57" fmla="*/ 443 h 452"/>
                  <a:gd name="T58" fmla="*/ 89 w 403"/>
                  <a:gd name="T59" fmla="*/ 421 h 452"/>
                  <a:gd name="T60" fmla="*/ 49 w 403"/>
                  <a:gd name="T61" fmla="*/ 386 h 452"/>
                  <a:gd name="T62" fmla="*/ 22 w 403"/>
                  <a:gd name="T63" fmla="*/ 341 h 452"/>
                  <a:gd name="T64" fmla="*/ 3 w 403"/>
                  <a:gd name="T65" fmla="*/ 272 h 452"/>
                  <a:gd name="T66" fmla="*/ 3 w 403"/>
                  <a:gd name="T67" fmla="*/ 180 h 452"/>
                  <a:gd name="T68" fmla="*/ 22 w 403"/>
                  <a:gd name="T69" fmla="*/ 111 h 452"/>
                  <a:gd name="T70" fmla="*/ 49 w 403"/>
                  <a:gd name="T71" fmla="*/ 66 h 452"/>
                  <a:gd name="T72" fmla="*/ 89 w 403"/>
                  <a:gd name="T73" fmla="*/ 31 h 452"/>
                  <a:gd name="T74" fmla="*/ 139 w 403"/>
                  <a:gd name="T75" fmla="*/ 7 h 452"/>
                  <a:gd name="T76" fmla="*/ 201 w 403"/>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3" h="452">
                    <a:moveTo>
                      <a:pt x="201" y="74"/>
                    </a:moveTo>
                    <a:lnTo>
                      <a:pt x="175" y="77"/>
                    </a:lnTo>
                    <a:lnTo>
                      <a:pt x="153" y="85"/>
                    </a:lnTo>
                    <a:lnTo>
                      <a:pt x="136" y="96"/>
                    </a:lnTo>
                    <a:lnTo>
                      <a:pt x="121" y="114"/>
                    </a:lnTo>
                    <a:lnTo>
                      <a:pt x="109" y="136"/>
                    </a:lnTo>
                    <a:lnTo>
                      <a:pt x="102" y="162"/>
                    </a:lnTo>
                    <a:lnTo>
                      <a:pt x="96" y="191"/>
                    </a:lnTo>
                    <a:lnTo>
                      <a:pt x="95" y="225"/>
                    </a:lnTo>
                    <a:lnTo>
                      <a:pt x="96" y="260"/>
                    </a:lnTo>
                    <a:lnTo>
                      <a:pt x="102" y="289"/>
                    </a:lnTo>
                    <a:lnTo>
                      <a:pt x="109" y="316"/>
                    </a:lnTo>
                    <a:lnTo>
                      <a:pt x="121" y="338"/>
                    </a:lnTo>
                    <a:lnTo>
                      <a:pt x="136" y="355"/>
                    </a:lnTo>
                    <a:lnTo>
                      <a:pt x="153" y="367"/>
                    </a:lnTo>
                    <a:lnTo>
                      <a:pt x="175" y="374"/>
                    </a:lnTo>
                    <a:lnTo>
                      <a:pt x="201" y="377"/>
                    </a:lnTo>
                    <a:lnTo>
                      <a:pt x="226" y="374"/>
                    </a:lnTo>
                    <a:lnTo>
                      <a:pt x="248" y="367"/>
                    </a:lnTo>
                    <a:lnTo>
                      <a:pt x="267" y="355"/>
                    </a:lnTo>
                    <a:lnTo>
                      <a:pt x="282" y="338"/>
                    </a:lnTo>
                    <a:lnTo>
                      <a:pt x="294" y="316"/>
                    </a:lnTo>
                    <a:lnTo>
                      <a:pt x="301" y="289"/>
                    </a:lnTo>
                    <a:lnTo>
                      <a:pt x="307" y="260"/>
                    </a:lnTo>
                    <a:lnTo>
                      <a:pt x="308" y="225"/>
                    </a:lnTo>
                    <a:lnTo>
                      <a:pt x="307" y="191"/>
                    </a:lnTo>
                    <a:lnTo>
                      <a:pt x="301" y="162"/>
                    </a:lnTo>
                    <a:lnTo>
                      <a:pt x="294" y="136"/>
                    </a:lnTo>
                    <a:lnTo>
                      <a:pt x="282" y="114"/>
                    </a:lnTo>
                    <a:lnTo>
                      <a:pt x="267" y="96"/>
                    </a:lnTo>
                    <a:lnTo>
                      <a:pt x="248" y="85"/>
                    </a:lnTo>
                    <a:lnTo>
                      <a:pt x="226" y="77"/>
                    </a:lnTo>
                    <a:lnTo>
                      <a:pt x="201" y="74"/>
                    </a:lnTo>
                    <a:close/>
                    <a:moveTo>
                      <a:pt x="201" y="0"/>
                    </a:moveTo>
                    <a:lnTo>
                      <a:pt x="234" y="1"/>
                    </a:lnTo>
                    <a:lnTo>
                      <a:pt x="263" y="7"/>
                    </a:lnTo>
                    <a:lnTo>
                      <a:pt x="289" y="17"/>
                    </a:lnTo>
                    <a:lnTo>
                      <a:pt x="314" y="31"/>
                    </a:lnTo>
                    <a:lnTo>
                      <a:pt x="334" y="47"/>
                    </a:lnTo>
                    <a:lnTo>
                      <a:pt x="353" y="66"/>
                    </a:lnTo>
                    <a:lnTo>
                      <a:pt x="368" y="86"/>
                    </a:lnTo>
                    <a:lnTo>
                      <a:pt x="381" y="111"/>
                    </a:lnTo>
                    <a:lnTo>
                      <a:pt x="390" y="137"/>
                    </a:lnTo>
                    <a:lnTo>
                      <a:pt x="399" y="180"/>
                    </a:lnTo>
                    <a:lnTo>
                      <a:pt x="403" y="225"/>
                    </a:lnTo>
                    <a:lnTo>
                      <a:pt x="399" y="272"/>
                    </a:lnTo>
                    <a:lnTo>
                      <a:pt x="390" y="314"/>
                    </a:lnTo>
                    <a:lnTo>
                      <a:pt x="381" y="341"/>
                    </a:lnTo>
                    <a:lnTo>
                      <a:pt x="368" y="364"/>
                    </a:lnTo>
                    <a:lnTo>
                      <a:pt x="353" y="386"/>
                    </a:lnTo>
                    <a:lnTo>
                      <a:pt x="334" y="405"/>
                    </a:lnTo>
                    <a:lnTo>
                      <a:pt x="314" y="421"/>
                    </a:lnTo>
                    <a:lnTo>
                      <a:pt x="289" y="434"/>
                    </a:lnTo>
                    <a:lnTo>
                      <a:pt x="263" y="443"/>
                    </a:lnTo>
                    <a:lnTo>
                      <a:pt x="234" y="449"/>
                    </a:lnTo>
                    <a:lnTo>
                      <a:pt x="201" y="452"/>
                    </a:lnTo>
                    <a:lnTo>
                      <a:pt x="169" y="449"/>
                    </a:lnTo>
                    <a:lnTo>
                      <a:pt x="139" y="443"/>
                    </a:lnTo>
                    <a:lnTo>
                      <a:pt x="112" y="434"/>
                    </a:lnTo>
                    <a:lnTo>
                      <a:pt x="89" y="421"/>
                    </a:lnTo>
                    <a:lnTo>
                      <a:pt x="67" y="405"/>
                    </a:lnTo>
                    <a:lnTo>
                      <a:pt x="49" y="386"/>
                    </a:lnTo>
                    <a:lnTo>
                      <a:pt x="33" y="364"/>
                    </a:lnTo>
                    <a:lnTo>
                      <a:pt x="22" y="341"/>
                    </a:lnTo>
                    <a:lnTo>
                      <a:pt x="11" y="314"/>
                    </a:lnTo>
                    <a:lnTo>
                      <a:pt x="3" y="272"/>
                    </a:lnTo>
                    <a:lnTo>
                      <a:pt x="0" y="225"/>
                    </a:lnTo>
                    <a:lnTo>
                      <a:pt x="3" y="180"/>
                    </a:lnTo>
                    <a:lnTo>
                      <a:pt x="11" y="137"/>
                    </a:lnTo>
                    <a:lnTo>
                      <a:pt x="22" y="111"/>
                    </a:lnTo>
                    <a:lnTo>
                      <a:pt x="33" y="86"/>
                    </a:lnTo>
                    <a:lnTo>
                      <a:pt x="49" y="66"/>
                    </a:lnTo>
                    <a:lnTo>
                      <a:pt x="67" y="47"/>
                    </a:lnTo>
                    <a:lnTo>
                      <a:pt x="89" y="31"/>
                    </a:lnTo>
                    <a:lnTo>
                      <a:pt x="112" y="17"/>
                    </a:lnTo>
                    <a:lnTo>
                      <a:pt x="139" y="7"/>
                    </a:lnTo>
                    <a:lnTo>
                      <a:pt x="169" y="1"/>
                    </a:lnTo>
                    <a:lnTo>
                      <a:pt x="2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0" name="Freeform 10"/>
              <p:cNvSpPr>
                <a:spLocks/>
              </p:cNvSpPr>
              <p:nvPr/>
            </p:nvSpPr>
            <p:spPr bwMode="auto">
              <a:xfrm>
                <a:off x="2001838" y="3784600"/>
                <a:ext cx="179388" cy="238125"/>
              </a:xfrm>
              <a:custGeom>
                <a:avLst/>
                <a:gdLst>
                  <a:gd name="T0" fmla="*/ 245 w 339"/>
                  <a:gd name="T1" fmla="*/ 2 h 452"/>
                  <a:gd name="T2" fmla="*/ 295 w 339"/>
                  <a:gd name="T3" fmla="*/ 9 h 452"/>
                  <a:gd name="T4" fmla="*/ 329 w 339"/>
                  <a:gd name="T5" fmla="*/ 19 h 452"/>
                  <a:gd name="T6" fmla="*/ 333 w 339"/>
                  <a:gd name="T7" fmla="*/ 21 h 452"/>
                  <a:gd name="T8" fmla="*/ 335 w 339"/>
                  <a:gd name="T9" fmla="*/ 25 h 452"/>
                  <a:gd name="T10" fmla="*/ 327 w 339"/>
                  <a:gd name="T11" fmla="*/ 49 h 452"/>
                  <a:gd name="T12" fmla="*/ 314 w 339"/>
                  <a:gd name="T13" fmla="*/ 85 h 452"/>
                  <a:gd name="T14" fmla="*/ 310 w 339"/>
                  <a:gd name="T15" fmla="*/ 91 h 452"/>
                  <a:gd name="T16" fmla="*/ 307 w 339"/>
                  <a:gd name="T17" fmla="*/ 91 h 452"/>
                  <a:gd name="T18" fmla="*/ 304 w 339"/>
                  <a:gd name="T19" fmla="*/ 91 h 452"/>
                  <a:gd name="T20" fmla="*/ 248 w 339"/>
                  <a:gd name="T21" fmla="*/ 79 h 452"/>
                  <a:gd name="T22" fmla="*/ 188 w 339"/>
                  <a:gd name="T23" fmla="*/ 81 h 452"/>
                  <a:gd name="T24" fmla="*/ 143 w 339"/>
                  <a:gd name="T25" fmla="*/ 101 h 452"/>
                  <a:gd name="T26" fmla="*/ 112 w 339"/>
                  <a:gd name="T27" fmla="*/ 141 h 452"/>
                  <a:gd name="T28" fmla="*/ 96 w 339"/>
                  <a:gd name="T29" fmla="*/ 195 h 452"/>
                  <a:gd name="T30" fmla="*/ 96 w 339"/>
                  <a:gd name="T31" fmla="*/ 264 h 452"/>
                  <a:gd name="T32" fmla="*/ 114 w 339"/>
                  <a:gd name="T33" fmla="*/ 319 h 452"/>
                  <a:gd name="T34" fmla="*/ 149 w 339"/>
                  <a:gd name="T35" fmla="*/ 356 h 452"/>
                  <a:gd name="T36" fmla="*/ 196 w 339"/>
                  <a:gd name="T37" fmla="*/ 373 h 452"/>
                  <a:gd name="T38" fmla="*/ 247 w 339"/>
                  <a:gd name="T39" fmla="*/ 375 h 452"/>
                  <a:gd name="T40" fmla="*/ 289 w 339"/>
                  <a:gd name="T41" fmla="*/ 367 h 452"/>
                  <a:gd name="T42" fmla="*/ 308 w 339"/>
                  <a:gd name="T43" fmla="*/ 362 h 452"/>
                  <a:gd name="T44" fmla="*/ 311 w 339"/>
                  <a:gd name="T45" fmla="*/ 360 h 452"/>
                  <a:gd name="T46" fmla="*/ 316 w 339"/>
                  <a:gd name="T47" fmla="*/ 363 h 452"/>
                  <a:gd name="T48" fmla="*/ 338 w 339"/>
                  <a:gd name="T49" fmla="*/ 422 h 452"/>
                  <a:gd name="T50" fmla="*/ 339 w 339"/>
                  <a:gd name="T51" fmla="*/ 427 h 452"/>
                  <a:gd name="T52" fmla="*/ 336 w 339"/>
                  <a:gd name="T53" fmla="*/ 432 h 452"/>
                  <a:gd name="T54" fmla="*/ 335 w 339"/>
                  <a:gd name="T55" fmla="*/ 432 h 452"/>
                  <a:gd name="T56" fmla="*/ 260 w 339"/>
                  <a:gd name="T57" fmla="*/ 451 h 452"/>
                  <a:gd name="T58" fmla="*/ 177 w 339"/>
                  <a:gd name="T59" fmla="*/ 451 h 452"/>
                  <a:gd name="T60" fmla="*/ 108 w 339"/>
                  <a:gd name="T61" fmla="*/ 430 h 452"/>
                  <a:gd name="T62" fmla="*/ 55 w 339"/>
                  <a:gd name="T63" fmla="*/ 392 h 452"/>
                  <a:gd name="T64" fmla="*/ 20 w 339"/>
                  <a:gd name="T65" fmla="*/ 337 h 452"/>
                  <a:gd name="T66" fmla="*/ 3 w 339"/>
                  <a:gd name="T67" fmla="*/ 267 h 452"/>
                  <a:gd name="T68" fmla="*/ 4 w 339"/>
                  <a:gd name="T69" fmla="*/ 182 h 452"/>
                  <a:gd name="T70" fmla="*/ 25 w 339"/>
                  <a:gd name="T71" fmla="*/ 111 h 452"/>
                  <a:gd name="T72" fmla="*/ 54 w 339"/>
                  <a:gd name="T73" fmla="*/ 66 h 452"/>
                  <a:gd name="T74" fmla="*/ 95 w 339"/>
                  <a:gd name="T75" fmla="*/ 33 h 452"/>
                  <a:gd name="T76" fmla="*/ 149 w 339"/>
                  <a:gd name="T77" fmla="*/ 9 h 452"/>
                  <a:gd name="T78" fmla="*/ 212 w 339"/>
                  <a:gd name="T7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52">
                    <a:moveTo>
                      <a:pt x="212" y="0"/>
                    </a:moveTo>
                    <a:lnTo>
                      <a:pt x="245" y="2"/>
                    </a:lnTo>
                    <a:lnTo>
                      <a:pt x="275" y="5"/>
                    </a:lnTo>
                    <a:lnTo>
                      <a:pt x="295" y="9"/>
                    </a:lnTo>
                    <a:lnTo>
                      <a:pt x="314" y="14"/>
                    </a:lnTo>
                    <a:lnTo>
                      <a:pt x="329" y="19"/>
                    </a:lnTo>
                    <a:lnTo>
                      <a:pt x="330" y="19"/>
                    </a:lnTo>
                    <a:lnTo>
                      <a:pt x="333" y="21"/>
                    </a:lnTo>
                    <a:lnTo>
                      <a:pt x="335" y="22"/>
                    </a:lnTo>
                    <a:lnTo>
                      <a:pt x="335" y="25"/>
                    </a:lnTo>
                    <a:lnTo>
                      <a:pt x="335" y="28"/>
                    </a:lnTo>
                    <a:lnTo>
                      <a:pt x="327" y="49"/>
                    </a:lnTo>
                    <a:lnTo>
                      <a:pt x="321" y="66"/>
                    </a:lnTo>
                    <a:lnTo>
                      <a:pt x="314" y="85"/>
                    </a:lnTo>
                    <a:lnTo>
                      <a:pt x="313" y="88"/>
                    </a:lnTo>
                    <a:lnTo>
                      <a:pt x="310" y="91"/>
                    </a:lnTo>
                    <a:lnTo>
                      <a:pt x="308" y="91"/>
                    </a:lnTo>
                    <a:lnTo>
                      <a:pt x="307" y="91"/>
                    </a:lnTo>
                    <a:lnTo>
                      <a:pt x="305" y="91"/>
                    </a:lnTo>
                    <a:lnTo>
                      <a:pt x="304" y="91"/>
                    </a:lnTo>
                    <a:lnTo>
                      <a:pt x="278" y="84"/>
                    </a:lnTo>
                    <a:lnTo>
                      <a:pt x="248" y="79"/>
                    </a:lnTo>
                    <a:lnTo>
                      <a:pt x="218" y="78"/>
                    </a:lnTo>
                    <a:lnTo>
                      <a:pt x="188" y="81"/>
                    </a:lnTo>
                    <a:lnTo>
                      <a:pt x="164" y="88"/>
                    </a:lnTo>
                    <a:lnTo>
                      <a:pt x="143" y="101"/>
                    </a:lnTo>
                    <a:lnTo>
                      <a:pt x="126" y="119"/>
                    </a:lnTo>
                    <a:lnTo>
                      <a:pt x="112" y="141"/>
                    </a:lnTo>
                    <a:lnTo>
                      <a:pt x="102" y="166"/>
                    </a:lnTo>
                    <a:lnTo>
                      <a:pt x="96" y="195"/>
                    </a:lnTo>
                    <a:lnTo>
                      <a:pt x="93" y="227"/>
                    </a:lnTo>
                    <a:lnTo>
                      <a:pt x="96" y="264"/>
                    </a:lnTo>
                    <a:lnTo>
                      <a:pt x="104" y="294"/>
                    </a:lnTo>
                    <a:lnTo>
                      <a:pt x="114" y="319"/>
                    </a:lnTo>
                    <a:lnTo>
                      <a:pt x="130" y="340"/>
                    </a:lnTo>
                    <a:lnTo>
                      <a:pt x="149" y="356"/>
                    </a:lnTo>
                    <a:lnTo>
                      <a:pt x="171" y="366"/>
                    </a:lnTo>
                    <a:lnTo>
                      <a:pt x="196" y="373"/>
                    </a:lnTo>
                    <a:lnTo>
                      <a:pt x="223" y="376"/>
                    </a:lnTo>
                    <a:lnTo>
                      <a:pt x="247" y="375"/>
                    </a:lnTo>
                    <a:lnTo>
                      <a:pt x="269" y="372"/>
                    </a:lnTo>
                    <a:lnTo>
                      <a:pt x="289" y="367"/>
                    </a:lnTo>
                    <a:lnTo>
                      <a:pt x="307" y="362"/>
                    </a:lnTo>
                    <a:lnTo>
                      <a:pt x="308" y="362"/>
                    </a:lnTo>
                    <a:lnTo>
                      <a:pt x="310" y="360"/>
                    </a:lnTo>
                    <a:lnTo>
                      <a:pt x="311" y="360"/>
                    </a:lnTo>
                    <a:lnTo>
                      <a:pt x="314" y="362"/>
                    </a:lnTo>
                    <a:lnTo>
                      <a:pt x="316" y="363"/>
                    </a:lnTo>
                    <a:lnTo>
                      <a:pt x="319" y="366"/>
                    </a:lnTo>
                    <a:lnTo>
                      <a:pt x="338" y="422"/>
                    </a:lnTo>
                    <a:lnTo>
                      <a:pt x="339" y="426"/>
                    </a:lnTo>
                    <a:lnTo>
                      <a:pt x="339" y="427"/>
                    </a:lnTo>
                    <a:lnTo>
                      <a:pt x="338" y="430"/>
                    </a:lnTo>
                    <a:lnTo>
                      <a:pt x="336" y="432"/>
                    </a:lnTo>
                    <a:lnTo>
                      <a:pt x="336" y="432"/>
                    </a:lnTo>
                    <a:lnTo>
                      <a:pt x="335" y="432"/>
                    </a:lnTo>
                    <a:lnTo>
                      <a:pt x="300" y="443"/>
                    </a:lnTo>
                    <a:lnTo>
                      <a:pt x="260" y="451"/>
                    </a:lnTo>
                    <a:lnTo>
                      <a:pt x="218" y="452"/>
                    </a:lnTo>
                    <a:lnTo>
                      <a:pt x="177" y="451"/>
                    </a:lnTo>
                    <a:lnTo>
                      <a:pt x="140" y="443"/>
                    </a:lnTo>
                    <a:lnTo>
                      <a:pt x="108" y="430"/>
                    </a:lnTo>
                    <a:lnTo>
                      <a:pt x="79" y="414"/>
                    </a:lnTo>
                    <a:lnTo>
                      <a:pt x="55" y="392"/>
                    </a:lnTo>
                    <a:lnTo>
                      <a:pt x="35" y="366"/>
                    </a:lnTo>
                    <a:lnTo>
                      <a:pt x="20" y="337"/>
                    </a:lnTo>
                    <a:lnTo>
                      <a:pt x="9" y="303"/>
                    </a:lnTo>
                    <a:lnTo>
                      <a:pt x="3" y="267"/>
                    </a:lnTo>
                    <a:lnTo>
                      <a:pt x="0" y="227"/>
                    </a:lnTo>
                    <a:lnTo>
                      <a:pt x="4" y="182"/>
                    </a:lnTo>
                    <a:lnTo>
                      <a:pt x="14" y="138"/>
                    </a:lnTo>
                    <a:lnTo>
                      <a:pt x="25" y="111"/>
                    </a:lnTo>
                    <a:lnTo>
                      <a:pt x="38" y="88"/>
                    </a:lnTo>
                    <a:lnTo>
                      <a:pt x="54" y="66"/>
                    </a:lnTo>
                    <a:lnTo>
                      <a:pt x="73" y="49"/>
                    </a:lnTo>
                    <a:lnTo>
                      <a:pt x="95" y="33"/>
                    </a:lnTo>
                    <a:lnTo>
                      <a:pt x="120" y="19"/>
                    </a:lnTo>
                    <a:lnTo>
                      <a:pt x="149" y="9"/>
                    </a:lnTo>
                    <a:lnTo>
                      <a:pt x="180" y="3"/>
                    </a:lnTo>
                    <a:lnTo>
                      <a:pt x="2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1" name="Freeform 11"/>
              <p:cNvSpPr>
                <a:spLocks noEditPoints="1"/>
              </p:cNvSpPr>
              <p:nvPr/>
            </p:nvSpPr>
            <p:spPr bwMode="auto">
              <a:xfrm>
                <a:off x="2195513"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6 w 386"/>
                  <a:gd name="T17" fmla="*/ 1 h 452"/>
                  <a:gd name="T18" fmla="*/ 287 w 386"/>
                  <a:gd name="T19" fmla="*/ 16 h 452"/>
                  <a:gd name="T20" fmla="*/ 340 w 386"/>
                  <a:gd name="T21" fmla="*/ 55 h 452"/>
                  <a:gd name="T22" fmla="*/ 359 w 386"/>
                  <a:gd name="T23" fmla="*/ 83 h 452"/>
                  <a:gd name="T24" fmla="*/ 375 w 386"/>
                  <a:gd name="T25" fmla="*/ 121 h 452"/>
                  <a:gd name="T26" fmla="*/ 385 w 386"/>
                  <a:gd name="T27" fmla="*/ 180 h 452"/>
                  <a:gd name="T28" fmla="*/ 385 w 386"/>
                  <a:gd name="T29" fmla="*/ 224 h 452"/>
                  <a:gd name="T30" fmla="*/ 383 w 386"/>
                  <a:gd name="T31" fmla="*/ 241 h 452"/>
                  <a:gd name="T32" fmla="*/ 381 w 386"/>
                  <a:gd name="T33" fmla="*/ 247 h 452"/>
                  <a:gd name="T34" fmla="*/ 378 w 386"/>
                  <a:gd name="T35" fmla="*/ 248 h 452"/>
                  <a:gd name="T36" fmla="*/ 376 w 386"/>
                  <a:gd name="T37" fmla="*/ 248 h 452"/>
                  <a:gd name="T38" fmla="*/ 98 w 386"/>
                  <a:gd name="T39" fmla="*/ 278 h 452"/>
                  <a:gd name="T40" fmla="*/ 114 w 386"/>
                  <a:gd name="T41" fmla="*/ 324 h 452"/>
                  <a:gd name="T42" fmla="*/ 147 w 386"/>
                  <a:gd name="T43" fmla="*/ 355 h 452"/>
                  <a:gd name="T44" fmla="*/ 193 w 386"/>
                  <a:gd name="T45" fmla="*/ 373 h 452"/>
                  <a:gd name="T46" fmla="*/ 255 w 386"/>
                  <a:gd name="T47" fmla="*/ 374 h 452"/>
                  <a:gd name="T48" fmla="*/ 299 w 386"/>
                  <a:gd name="T49" fmla="*/ 367 h 452"/>
                  <a:gd name="T50" fmla="*/ 328 w 386"/>
                  <a:gd name="T51" fmla="*/ 358 h 452"/>
                  <a:gd name="T52" fmla="*/ 340 w 386"/>
                  <a:gd name="T53" fmla="*/ 354 h 452"/>
                  <a:gd name="T54" fmla="*/ 343 w 386"/>
                  <a:gd name="T55" fmla="*/ 354 h 452"/>
                  <a:gd name="T56" fmla="*/ 347 w 386"/>
                  <a:gd name="T57" fmla="*/ 355 h 452"/>
                  <a:gd name="T58" fmla="*/ 367 w 386"/>
                  <a:gd name="T59" fmla="*/ 409 h 452"/>
                  <a:gd name="T60" fmla="*/ 369 w 386"/>
                  <a:gd name="T61" fmla="*/ 417 h 452"/>
                  <a:gd name="T62" fmla="*/ 369 w 386"/>
                  <a:gd name="T63" fmla="*/ 421 h 452"/>
                  <a:gd name="T64" fmla="*/ 366 w 386"/>
                  <a:gd name="T65" fmla="*/ 424 h 452"/>
                  <a:gd name="T66" fmla="*/ 340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90 w 386"/>
                  <a:gd name="T89" fmla="*/ 31 h 452"/>
                  <a:gd name="T90" fmla="*/ 142 w 386"/>
                  <a:gd name="T91" fmla="*/ 7 h 452"/>
                  <a:gd name="T92" fmla="*/ 207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3" y="155"/>
                    </a:lnTo>
                    <a:lnTo>
                      <a:pt x="97" y="180"/>
                    </a:lnTo>
                    <a:lnTo>
                      <a:pt x="297" y="180"/>
                    </a:lnTo>
                    <a:lnTo>
                      <a:pt x="294" y="155"/>
                    </a:lnTo>
                    <a:lnTo>
                      <a:pt x="287" y="133"/>
                    </a:lnTo>
                    <a:lnTo>
                      <a:pt x="278" y="114"/>
                    </a:lnTo>
                    <a:lnTo>
                      <a:pt x="264" y="96"/>
                    </a:lnTo>
                    <a:lnTo>
                      <a:pt x="246" y="83"/>
                    </a:lnTo>
                    <a:lnTo>
                      <a:pt x="226" y="76"/>
                    </a:lnTo>
                    <a:lnTo>
                      <a:pt x="199" y="73"/>
                    </a:lnTo>
                    <a:close/>
                    <a:moveTo>
                      <a:pt x="207" y="0"/>
                    </a:moveTo>
                    <a:lnTo>
                      <a:pt x="236" y="1"/>
                    </a:lnTo>
                    <a:lnTo>
                      <a:pt x="262" y="7"/>
                    </a:lnTo>
                    <a:lnTo>
                      <a:pt x="287" y="16"/>
                    </a:lnTo>
                    <a:lnTo>
                      <a:pt x="313" y="32"/>
                    </a:lnTo>
                    <a:lnTo>
                      <a:pt x="340" y="55"/>
                    </a:lnTo>
                    <a:lnTo>
                      <a:pt x="348" y="67"/>
                    </a:lnTo>
                    <a:lnTo>
                      <a:pt x="359" y="83"/>
                    </a:lnTo>
                    <a:lnTo>
                      <a:pt x="369" y="102"/>
                    </a:lnTo>
                    <a:lnTo>
                      <a:pt x="375" y="121"/>
                    </a:lnTo>
                    <a:lnTo>
                      <a:pt x="382" y="152"/>
                    </a:lnTo>
                    <a:lnTo>
                      <a:pt x="385" y="180"/>
                    </a:lnTo>
                    <a:lnTo>
                      <a:pt x="386" y="205"/>
                    </a:lnTo>
                    <a:lnTo>
                      <a:pt x="385" y="224"/>
                    </a:lnTo>
                    <a:lnTo>
                      <a:pt x="385" y="237"/>
                    </a:lnTo>
                    <a:lnTo>
                      <a:pt x="383" y="241"/>
                    </a:lnTo>
                    <a:lnTo>
                      <a:pt x="382" y="244"/>
                    </a:lnTo>
                    <a:lnTo>
                      <a:pt x="381" y="247"/>
                    </a:lnTo>
                    <a:lnTo>
                      <a:pt x="379" y="248"/>
                    </a:lnTo>
                    <a:lnTo>
                      <a:pt x="378" y="248"/>
                    </a:lnTo>
                    <a:lnTo>
                      <a:pt x="376" y="248"/>
                    </a:lnTo>
                    <a:lnTo>
                      <a:pt x="376" y="248"/>
                    </a:lnTo>
                    <a:lnTo>
                      <a:pt x="97" y="248"/>
                    </a:lnTo>
                    <a:lnTo>
                      <a:pt x="98" y="278"/>
                    </a:lnTo>
                    <a:lnTo>
                      <a:pt x="106" y="304"/>
                    </a:lnTo>
                    <a:lnTo>
                      <a:pt x="114" y="324"/>
                    </a:lnTo>
                    <a:lnTo>
                      <a:pt x="129" y="342"/>
                    </a:lnTo>
                    <a:lnTo>
                      <a:pt x="147" y="355"/>
                    </a:lnTo>
                    <a:lnTo>
                      <a:pt x="167" y="365"/>
                    </a:lnTo>
                    <a:lnTo>
                      <a:pt x="193" y="373"/>
                    </a:lnTo>
                    <a:lnTo>
                      <a:pt x="224" y="374"/>
                    </a:lnTo>
                    <a:lnTo>
                      <a:pt x="255" y="374"/>
                    </a:lnTo>
                    <a:lnTo>
                      <a:pt x="280" y="371"/>
                    </a:lnTo>
                    <a:lnTo>
                      <a:pt x="299" y="367"/>
                    </a:lnTo>
                    <a:lnTo>
                      <a:pt x="315" y="362"/>
                    </a:lnTo>
                    <a:lnTo>
                      <a:pt x="328" y="358"/>
                    </a:lnTo>
                    <a:lnTo>
                      <a:pt x="340" y="354"/>
                    </a:lnTo>
                    <a:lnTo>
                      <a:pt x="340" y="354"/>
                    </a:lnTo>
                    <a:lnTo>
                      <a:pt x="341" y="354"/>
                    </a:lnTo>
                    <a:lnTo>
                      <a:pt x="343" y="354"/>
                    </a:lnTo>
                    <a:lnTo>
                      <a:pt x="345" y="354"/>
                    </a:lnTo>
                    <a:lnTo>
                      <a:pt x="347" y="355"/>
                    </a:lnTo>
                    <a:lnTo>
                      <a:pt x="350" y="358"/>
                    </a:lnTo>
                    <a:lnTo>
                      <a:pt x="367" y="409"/>
                    </a:lnTo>
                    <a:lnTo>
                      <a:pt x="369" y="414"/>
                    </a:lnTo>
                    <a:lnTo>
                      <a:pt x="369" y="417"/>
                    </a:lnTo>
                    <a:lnTo>
                      <a:pt x="369" y="420"/>
                    </a:lnTo>
                    <a:lnTo>
                      <a:pt x="369" y="421"/>
                    </a:lnTo>
                    <a:lnTo>
                      <a:pt x="367" y="422"/>
                    </a:lnTo>
                    <a:lnTo>
                      <a:pt x="366" y="424"/>
                    </a:lnTo>
                    <a:lnTo>
                      <a:pt x="354" y="428"/>
                    </a:lnTo>
                    <a:lnTo>
                      <a:pt x="340" y="434"/>
                    </a:lnTo>
                    <a:lnTo>
                      <a:pt x="319" y="441"/>
                    </a:lnTo>
                    <a:lnTo>
                      <a:pt x="293" y="446"/>
                    </a:lnTo>
                    <a:lnTo>
                      <a:pt x="262" y="450"/>
                    </a:lnTo>
                    <a:lnTo>
                      <a:pt x="224" y="452"/>
                    </a:lnTo>
                    <a:lnTo>
                      <a:pt x="188"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90" y="31"/>
                    </a:lnTo>
                    <a:lnTo>
                      <a:pt x="114" y="17"/>
                    </a:lnTo>
                    <a:lnTo>
                      <a:pt x="142" y="7"/>
                    </a:lnTo>
                    <a:lnTo>
                      <a:pt x="173" y="1"/>
                    </a:lnTo>
                    <a:lnTo>
                      <a:pt x="20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2" name="Freeform 12"/>
              <p:cNvSpPr>
                <a:spLocks noEditPoints="1"/>
              </p:cNvSpPr>
              <p:nvPr/>
            </p:nvSpPr>
            <p:spPr bwMode="auto">
              <a:xfrm>
                <a:off x="1011238"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5 w 386"/>
                  <a:gd name="T17" fmla="*/ 1 h 452"/>
                  <a:gd name="T18" fmla="*/ 287 w 386"/>
                  <a:gd name="T19" fmla="*/ 16 h 452"/>
                  <a:gd name="T20" fmla="*/ 339 w 386"/>
                  <a:gd name="T21" fmla="*/ 55 h 452"/>
                  <a:gd name="T22" fmla="*/ 358 w 386"/>
                  <a:gd name="T23" fmla="*/ 83 h 452"/>
                  <a:gd name="T24" fmla="*/ 374 w 386"/>
                  <a:gd name="T25" fmla="*/ 121 h 452"/>
                  <a:gd name="T26" fmla="*/ 385 w 386"/>
                  <a:gd name="T27" fmla="*/ 180 h 452"/>
                  <a:gd name="T28" fmla="*/ 385 w 386"/>
                  <a:gd name="T29" fmla="*/ 224 h 452"/>
                  <a:gd name="T30" fmla="*/ 383 w 386"/>
                  <a:gd name="T31" fmla="*/ 241 h 452"/>
                  <a:gd name="T32" fmla="*/ 380 w 386"/>
                  <a:gd name="T33" fmla="*/ 247 h 452"/>
                  <a:gd name="T34" fmla="*/ 377 w 386"/>
                  <a:gd name="T35" fmla="*/ 248 h 452"/>
                  <a:gd name="T36" fmla="*/ 376 w 386"/>
                  <a:gd name="T37" fmla="*/ 248 h 452"/>
                  <a:gd name="T38" fmla="*/ 100 w 386"/>
                  <a:gd name="T39" fmla="*/ 278 h 452"/>
                  <a:gd name="T40" fmla="*/ 116 w 386"/>
                  <a:gd name="T41" fmla="*/ 324 h 452"/>
                  <a:gd name="T42" fmla="*/ 146 w 386"/>
                  <a:gd name="T43" fmla="*/ 355 h 452"/>
                  <a:gd name="T44" fmla="*/ 193 w 386"/>
                  <a:gd name="T45" fmla="*/ 373 h 452"/>
                  <a:gd name="T46" fmla="*/ 255 w 386"/>
                  <a:gd name="T47" fmla="*/ 374 h 452"/>
                  <a:gd name="T48" fmla="*/ 298 w 386"/>
                  <a:gd name="T49" fmla="*/ 367 h 452"/>
                  <a:gd name="T50" fmla="*/ 328 w 386"/>
                  <a:gd name="T51" fmla="*/ 358 h 452"/>
                  <a:gd name="T52" fmla="*/ 339 w 386"/>
                  <a:gd name="T53" fmla="*/ 354 h 452"/>
                  <a:gd name="T54" fmla="*/ 342 w 386"/>
                  <a:gd name="T55" fmla="*/ 354 h 452"/>
                  <a:gd name="T56" fmla="*/ 348 w 386"/>
                  <a:gd name="T57" fmla="*/ 355 h 452"/>
                  <a:gd name="T58" fmla="*/ 367 w 386"/>
                  <a:gd name="T59" fmla="*/ 409 h 452"/>
                  <a:gd name="T60" fmla="*/ 369 w 386"/>
                  <a:gd name="T61" fmla="*/ 417 h 452"/>
                  <a:gd name="T62" fmla="*/ 369 w 386"/>
                  <a:gd name="T63" fmla="*/ 421 h 452"/>
                  <a:gd name="T64" fmla="*/ 366 w 386"/>
                  <a:gd name="T65" fmla="*/ 424 h 452"/>
                  <a:gd name="T66" fmla="*/ 339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89 w 386"/>
                  <a:gd name="T89" fmla="*/ 31 h 452"/>
                  <a:gd name="T90" fmla="*/ 142 w 386"/>
                  <a:gd name="T91" fmla="*/ 7 h 452"/>
                  <a:gd name="T92" fmla="*/ 206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2" y="155"/>
                    </a:lnTo>
                    <a:lnTo>
                      <a:pt x="97" y="180"/>
                    </a:lnTo>
                    <a:lnTo>
                      <a:pt x="297" y="180"/>
                    </a:lnTo>
                    <a:lnTo>
                      <a:pt x="294" y="155"/>
                    </a:lnTo>
                    <a:lnTo>
                      <a:pt x="288" y="133"/>
                    </a:lnTo>
                    <a:lnTo>
                      <a:pt x="278" y="114"/>
                    </a:lnTo>
                    <a:lnTo>
                      <a:pt x="263" y="96"/>
                    </a:lnTo>
                    <a:lnTo>
                      <a:pt x="246" y="83"/>
                    </a:lnTo>
                    <a:lnTo>
                      <a:pt x="225" y="76"/>
                    </a:lnTo>
                    <a:lnTo>
                      <a:pt x="199" y="73"/>
                    </a:lnTo>
                    <a:close/>
                    <a:moveTo>
                      <a:pt x="206" y="0"/>
                    </a:moveTo>
                    <a:lnTo>
                      <a:pt x="235" y="1"/>
                    </a:lnTo>
                    <a:lnTo>
                      <a:pt x="262" y="7"/>
                    </a:lnTo>
                    <a:lnTo>
                      <a:pt x="287" y="16"/>
                    </a:lnTo>
                    <a:lnTo>
                      <a:pt x="313" y="32"/>
                    </a:lnTo>
                    <a:lnTo>
                      <a:pt x="339" y="55"/>
                    </a:lnTo>
                    <a:lnTo>
                      <a:pt x="348" y="67"/>
                    </a:lnTo>
                    <a:lnTo>
                      <a:pt x="358" y="83"/>
                    </a:lnTo>
                    <a:lnTo>
                      <a:pt x="369" y="102"/>
                    </a:lnTo>
                    <a:lnTo>
                      <a:pt x="374" y="121"/>
                    </a:lnTo>
                    <a:lnTo>
                      <a:pt x="382" y="152"/>
                    </a:lnTo>
                    <a:lnTo>
                      <a:pt x="385" y="180"/>
                    </a:lnTo>
                    <a:lnTo>
                      <a:pt x="386" y="205"/>
                    </a:lnTo>
                    <a:lnTo>
                      <a:pt x="385" y="224"/>
                    </a:lnTo>
                    <a:lnTo>
                      <a:pt x="385" y="237"/>
                    </a:lnTo>
                    <a:lnTo>
                      <a:pt x="383" y="241"/>
                    </a:lnTo>
                    <a:lnTo>
                      <a:pt x="383" y="244"/>
                    </a:lnTo>
                    <a:lnTo>
                      <a:pt x="380" y="247"/>
                    </a:lnTo>
                    <a:lnTo>
                      <a:pt x="379" y="248"/>
                    </a:lnTo>
                    <a:lnTo>
                      <a:pt x="377" y="248"/>
                    </a:lnTo>
                    <a:lnTo>
                      <a:pt x="376" y="248"/>
                    </a:lnTo>
                    <a:lnTo>
                      <a:pt x="376" y="248"/>
                    </a:lnTo>
                    <a:lnTo>
                      <a:pt x="97" y="248"/>
                    </a:lnTo>
                    <a:lnTo>
                      <a:pt x="100" y="278"/>
                    </a:lnTo>
                    <a:lnTo>
                      <a:pt x="105" y="304"/>
                    </a:lnTo>
                    <a:lnTo>
                      <a:pt x="116" y="324"/>
                    </a:lnTo>
                    <a:lnTo>
                      <a:pt x="129" y="342"/>
                    </a:lnTo>
                    <a:lnTo>
                      <a:pt x="146" y="355"/>
                    </a:lnTo>
                    <a:lnTo>
                      <a:pt x="168" y="365"/>
                    </a:lnTo>
                    <a:lnTo>
                      <a:pt x="193" y="373"/>
                    </a:lnTo>
                    <a:lnTo>
                      <a:pt x="224" y="374"/>
                    </a:lnTo>
                    <a:lnTo>
                      <a:pt x="255" y="374"/>
                    </a:lnTo>
                    <a:lnTo>
                      <a:pt x="279" y="371"/>
                    </a:lnTo>
                    <a:lnTo>
                      <a:pt x="298" y="367"/>
                    </a:lnTo>
                    <a:lnTo>
                      <a:pt x="314" y="362"/>
                    </a:lnTo>
                    <a:lnTo>
                      <a:pt x="328" y="358"/>
                    </a:lnTo>
                    <a:lnTo>
                      <a:pt x="339" y="354"/>
                    </a:lnTo>
                    <a:lnTo>
                      <a:pt x="339" y="354"/>
                    </a:lnTo>
                    <a:lnTo>
                      <a:pt x="341" y="354"/>
                    </a:lnTo>
                    <a:lnTo>
                      <a:pt x="342" y="354"/>
                    </a:lnTo>
                    <a:lnTo>
                      <a:pt x="345" y="354"/>
                    </a:lnTo>
                    <a:lnTo>
                      <a:pt x="348" y="355"/>
                    </a:lnTo>
                    <a:lnTo>
                      <a:pt x="350" y="358"/>
                    </a:lnTo>
                    <a:lnTo>
                      <a:pt x="367" y="409"/>
                    </a:lnTo>
                    <a:lnTo>
                      <a:pt x="369" y="414"/>
                    </a:lnTo>
                    <a:lnTo>
                      <a:pt x="369" y="417"/>
                    </a:lnTo>
                    <a:lnTo>
                      <a:pt x="369" y="420"/>
                    </a:lnTo>
                    <a:lnTo>
                      <a:pt x="369" y="421"/>
                    </a:lnTo>
                    <a:lnTo>
                      <a:pt x="367" y="422"/>
                    </a:lnTo>
                    <a:lnTo>
                      <a:pt x="366" y="424"/>
                    </a:lnTo>
                    <a:lnTo>
                      <a:pt x="354" y="428"/>
                    </a:lnTo>
                    <a:lnTo>
                      <a:pt x="339" y="434"/>
                    </a:lnTo>
                    <a:lnTo>
                      <a:pt x="319" y="441"/>
                    </a:lnTo>
                    <a:lnTo>
                      <a:pt x="293" y="446"/>
                    </a:lnTo>
                    <a:lnTo>
                      <a:pt x="262" y="450"/>
                    </a:lnTo>
                    <a:lnTo>
                      <a:pt x="224" y="452"/>
                    </a:lnTo>
                    <a:lnTo>
                      <a:pt x="187"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89" y="31"/>
                    </a:lnTo>
                    <a:lnTo>
                      <a:pt x="114" y="17"/>
                    </a:lnTo>
                    <a:lnTo>
                      <a:pt x="142" y="7"/>
                    </a:lnTo>
                    <a:lnTo>
                      <a:pt x="173" y="1"/>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3" name="Freeform 13"/>
              <p:cNvSpPr>
                <a:spLocks noEditPoints="1"/>
              </p:cNvSpPr>
              <p:nvPr/>
            </p:nvSpPr>
            <p:spPr bwMode="auto">
              <a:xfrm>
                <a:off x="682625" y="3784600"/>
                <a:ext cx="192088" cy="239713"/>
              </a:xfrm>
              <a:custGeom>
                <a:avLst/>
                <a:gdLst>
                  <a:gd name="T0" fmla="*/ 171 w 361"/>
                  <a:gd name="T1" fmla="*/ 239 h 454"/>
                  <a:gd name="T2" fmla="*/ 134 w 361"/>
                  <a:gd name="T3" fmla="*/ 247 h 454"/>
                  <a:gd name="T4" fmla="*/ 117 w 361"/>
                  <a:gd name="T5" fmla="*/ 256 h 454"/>
                  <a:gd name="T6" fmla="*/ 101 w 361"/>
                  <a:gd name="T7" fmla="*/ 271 h 454"/>
                  <a:gd name="T8" fmla="*/ 90 w 361"/>
                  <a:gd name="T9" fmla="*/ 312 h 454"/>
                  <a:gd name="T10" fmla="*/ 99 w 361"/>
                  <a:gd name="T11" fmla="*/ 348 h 454"/>
                  <a:gd name="T12" fmla="*/ 102 w 361"/>
                  <a:gd name="T13" fmla="*/ 353 h 454"/>
                  <a:gd name="T14" fmla="*/ 106 w 361"/>
                  <a:gd name="T15" fmla="*/ 357 h 454"/>
                  <a:gd name="T16" fmla="*/ 115 w 361"/>
                  <a:gd name="T17" fmla="*/ 364 h 454"/>
                  <a:gd name="T18" fmla="*/ 122 w 361"/>
                  <a:gd name="T19" fmla="*/ 370 h 454"/>
                  <a:gd name="T20" fmla="*/ 150 w 361"/>
                  <a:gd name="T21" fmla="*/ 378 h 454"/>
                  <a:gd name="T22" fmla="*/ 197 w 361"/>
                  <a:gd name="T23" fmla="*/ 381 h 454"/>
                  <a:gd name="T24" fmla="*/ 239 w 361"/>
                  <a:gd name="T25" fmla="*/ 376 h 454"/>
                  <a:gd name="T26" fmla="*/ 267 w 361"/>
                  <a:gd name="T27" fmla="*/ 372 h 454"/>
                  <a:gd name="T28" fmla="*/ 272 w 361"/>
                  <a:gd name="T29" fmla="*/ 245 h 454"/>
                  <a:gd name="T30" fmla="*/ 257 w 361"/>
                  <a:gd name="T31" fmla="*/ 242 h 454"/>
                  <a:gd name="T32" fmla="*/ 219 w 361"/>
                  <a:gd name="T33" fmla="*/ 239 h 454"/>
                  <a:gd name="T34" fmla="*/ 188 w 361"/>
                  <a:gd name="T35" fmla="*/ 0 h 454"/>
                  <a:gd name="T36" fmla="*/ 261 w 361"/>
                  <a:gd name="T37" fmla="*/ 11 h 454"/>
                  <a:gd name="T38" fmla="*/ 315 w 361"/>
                  <a:gd name="T39" fmla="*/ 40 h 454"/>
                  <a:gd name="T40" fmla="*/ 349 w 361"/>
                  <a:gd name="T41" fmla="*/ 90 h 454"/>
                  <a:gd name="T42" fmla="*/ 361 w 361"/>
                  <a:gd name="T43" fmla="*/ 163 h 454"/>
                  <a:gd name="T44" fmla="*/ 361 w 361"/>
                  <a:gd name="T45" fmla="*/ 419 h 454"/>
                  <a:gd name="T46" fmla="*/ 359 w 361"/>
                  <a:gd name="T47" fmla="*/ 423 h 454"/>
                  <a:gd name="T48" fmla="*/ 356 w 361"/>
                  <a:gd name="T49" fmla="*/ 426 h 454"/>
                  <a:gd name="T50" fmla="*/ 353 w 361"/>
                  <a:gd name="T51" fmla="*/ 427 h 454"/>
                  <a:gd name="T52" fmla="*/ 348 w 361"/>
                  <a:gd name="T53" fmla="*/ 429 h 454"/>
                  <a:gd name="T54" fmla="*/ 339 w 361"/>
                  <a:gd name="T55" fmla="*/ 432 h 454"/>
                  <a:gd name="T56" fmla="*/ 324 w 361"/>
                  <a:gd name="T57" fmla="*/ 435 h 454"/>
                  <a:gd name="T58" fmla="*/ 286 w 361"/>
                  <a:gd name="T59" fmla="*/ 442 h 454"/>
                  <a:gd name="T60" fmla="*/ 222 w 361"/>
                  <a:gd name="T61" fmla="*/ 451 h 454"/>
                  <a:gd name="T62" fmla="*/ 140 w 361"/>
                  <a:gd name="T63" fmla="*/ 451 h 454"/>
                  <a:gd name="T64" fmla="*/ 74 w 361"/>
                  <a:gd name="T65" fmla="*/ 436 h 454"/>
                  <a:gd name="T66" fmla="*/ 27 w 361"/>
                  <a:gd name="T67" fmla="*/ 401 h 454"/>
                  <a:gd name="T68" fmla="*/ 5 w 361"/>
                  <a:gd name="T69" fmla="*/ 359 h 454"/>
                  <a:gd name="T70" fmla="*/ 0 w 361"/>
                  <a:gd name="T71" fmla="*/ 313 h 454"/>
                  <a:gd name="T72" fmla="*/ 5 w 361"/>
                  <a:gd name="T73" fmla="*/ 268 h 454"/>
                  <a:gd name="T74" fmla="*/ 32 w 361"/>
                  <a:gd name="T75" fmla="*/ 224 h 454"/>
                  <a:gd name="T76" fmla="*/ 81 w 361"/>
                  <a:gd name="T77" fmla="*/ 188 h 454"/>
                  <a:gd name="T78" fmla="*/ 147 w 361"/>
                  <a:gd name="T79" fmla="*/ 170 h 454"/>
                  <a:gd name="T80" fmla="*/ 206 w 361"/>
                  <a:gd name="T81" fmla="*/ 167 h 454"/>
                  <a:gd name="T82" fmla="*/ 229 w 361"/>
                  <a:gd name="T83" fmla="*/ 169 h 454"/>
                  <a:gd name="T84" fmla="*/ 254 w 361"/>
                  <a:gd name="T85" fmla="*/ 171 h 454"/>
                  <a:gd name="T86" fmla="*/ 272 w 361"/>
                  <a:gd name="T87" fmla="*/ 163 h 454"/>
                  <a:gd name="T88" fmla="*/ 266 w 361"/>
                  <a:gd name="T89" fmla="*/ 119 h 454"/>
                  <a:gd name="T90" fmla="*/ 248 w 361"/>
                  <a:gd name="T91" fmla="*/ 95 h 454"/>
                  <a:gd name="T92" fmla="*/ 207 w 361"/>
                  <a:gd name="T93" fmla="*/ 79 h 454"/>
                  <a:gd name="T94" fmla="*/ 174 w 361"/>
                  <a:gd name="T95" fmla="*/ 78 h 454"/>
                  <a:gd name="T96" fmla="*/ 139 w 361"/>
                  <a:gd name="T97" fmla="*/ 81 h 454"/>
                  <a:gd name="T98" fmla="*/ 86 w 361"/>
                  <a:gd name="T99" fmla="*/ 94 h 454"/>
                  <a:gd name="T100" fmla="*/ 55 w 361"/>
                  <a:gd name="T101" fmla="*/ 107 h 454"/>
                  <a:gd name="T102" fmla="*/ 54 w 361"/>
                  <a:gd name="T103" fmla="*/ 109 h 454"/>
                  <a:gd name="T104" fmla="*/ 51 w 361"/>
                  <a:gd name="T105" fmla="*/ 109 h 454"/>
                  <a:gd name="T106" fmla="*/ 48 w 361"/>
                  <a:gd name="T107" fmla="*/ 107 h 454"/>
                  <a:gd name="T108" fmla="*/ 43 w 361"/>
                  <a:gd name="T109" fmla="*/ 104 h 454"/>
                  <a:gd name="T110" fmla="*/ 23 w 361"/>
                  <a:gd name="T111" fmla="*/ 47 h 454"/>
                  <a:gd name="T112" fmla="*/ 24 w 361"/>
                  <a:gd name="T113" fmla="*/ 41 h 454"/>
                  <a:gd name="T114" fmla="*/ 26 w 361"/>
                  <a:gd name="T115" fmla="*/ 40 h 454"/>
                  <a:gd name="T116" fmla="*/ 39 w 361"/>
                  <a:gd name="T117" fmla="*/ 31 h 454"/>
                  <a:gd name="T118" fmla="*/ 71 w 361"/>
                  <a:gd name="T119" fmla="*/ 19 h 454"/>
                  <a:gd name="T120" fmla="*/ 101 w 361"/>
                  <a:gd name="T121" fmla="*/ 11 h 454"/>
                  <a:gd name="T122" fmla="*/ 112 w 361"/>
                  <a:gd name="T123" fmla="*/ 8 h 454"/>
                  <a:gd name="T124" fmla="*/ 163 w 361"/>
                  <a:gd name="T125" fmla="*/ 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54">
                    <a:moveTo>
                      <a:pt x="196" y="237"/>
                    </a:moveTo>
                    <a:lnTo>
                      <a:pt x="171" y="239"/>
                    </a:lnTo>
                    <a:lnTo>
                      <a:pt x="150" y="243"/>
                    </a:lnTo>
                    <a:lnTo>
                      <a:pt x="134" y="247"/>
                    </a:lnTo>
                    <a:lnTo>
                      <a:pt x="122" y="252"/>
                    </a:lnTo>
                    <a:lnTo>
                      <a:pt x="117" y="256"/>
                    </a:lnTo>
                    <a:lnTo>
                      <a:pt x="115" y="258"/>
                    </a:lnTo>
                    <a:lnTo>
                      <a:pt x="101" y="271"/>
                    </a:lnTo>
                    <a:lnTo>
                      <a:pt x="93" y="290"/>
                    </a:lnTo>
                    <a:lnTo>
                      <a:pt x="90" y="312"/>
                    </a:lnTo>
                    <a:lnTo>
                      <a:pt x="92" y="332"/>
                    </a:lnTo>
                    <a:lnTo>
                      <a:pt x="99" y="348"/>
                    </a:lnTo>
                    <a:lnTo>
                      <a:pt x="101" y="351"/>
                    </a:lnTo>
                    <a:lnTo>
                      <a:pt x="102" y="353"/>
                    </a:lnTo>
                    <a:lnTo>
                      <a:pt x="103" y="356"/>
                    </a:lnTo>
                    <a:lnTo>
                      <a:pt x="106" y="357"/>
                    </a:lnTo>
                    <a:lnTo>
                      <a:pt x="109" y="362"/>
                    </a:lnTo>
                    <a:lnTo>
                      <a:pt x="115" y="364"/>
                    </a:lnTo>
                    <a:lnTo>
                      <a:pt x="117" y="366"/>
                    </a:lnTo>
                    <a:lnTo>
                      <a:pt x="122" y="370"/>
                    </a:lnTo>
                    <a:lnTo>
                      <a:pt x="134" y="375"/>
                    </a:lnTo>
                    <a:lnTo>
                      <a:pt x="150" y="378"/>
                    </a:lnTo>
                    <a:lnTo>
                      <a:pt x="171" y="381"/>
                    </a:lnTo>
                    <a:lnTo>
                      <a:pt x="197" y="381"/>
                    </a:lnTo>
                    <a:lnTo>
                      <a:pt x="219" y="379"/>
                    </a:lnTo>
                    <a:lnTo>
                      <a:pt x="239" y="376"/>
                    </a:lnTo>
                    <a:lnTo>
                      <a:pt x="257" y="373"/>
                    </a:lnTo>
                    <a:lnTo>
                      <a:pt x="267" y="372"/>
                    </a:lnTo>
                    <a:lnTo>
                      <a:pt x="272" y="370"/>
                    </a:lnTo>
                    <a:lnTo>
                      <a:pt x="272" y="245"/>
                    </a:lnTo>
                    <a:lnTo>
                      <a:pt x="267" y="243"/>
                    </a:lnTo>
                    <a:lnTo>
                      <a:pt x="257" y="242"/>
                    </a:lnTo>
                    <a:lnTo>
                      <a:pt x="239" y="240"/>
                    </a:lnTo>
                    <a:lnTo>
                      <a:pt x="219" y="239"/>
                    </a:lnTo>
                    <a:lnTo>
                      <a:pt x="196" y="237"/>
                    </a:lnTo>
                    <a:close/>
                    <a:moveTo>
                      <a:pt x="188" y="0"/>
                    </a:moveTo>
                    <a:lnTo>
                      <a:pt x="228" y="3"/>
                    </a:lnTo>
                    <a:lnTo>
                      <a:pt x="261" y="11"/>
                    </a:lnTo>
                    <a:lnTo>
                      <a:pt x="292" y="22"/>
                    </a:lnTo>
                    <a:lnTo>
                      <a:pt x="315" y="40"/>
                    </a:lnTo>
                    <a:lnTo>
                      <a:pt x="336" y="62"/>
                    </a:lnTo>
                    <a:lnTo>
                      <a:pt x="349" y="90"/>
                    </a:lnTo>
                    <a:lnTo>
                      <a:pt x="358" y="123"/>
                    </a:lnTo>
                    <a:lnTo>
                      <a:pt x="361" y="163"/>
                    </a:lnTo>
                    <a:lnTo>
                      <a:pt x="361" y="419"/>
                    </a:lnTo>
                    <a:lnTo>
                      <a:pt x="361" y="419"/>
                    </a:lnTo>
                    <a:lnTo>
                      <a:pt x="361" y="420"/>
                    </a:lnTo>
                    <a:lnTo>
                      <a:pt x="359" y="423"/>
                    </a:lnTo>
                    <a:lnTo>
                      <a:pt x="359" y="424"/>
                    </a:lnTo>
                    <a:lnTo>
                      <a:pt x="356" y="426"/>
                    </a:lnTo>
                    <a:lnTo>
                      <a:pt x="355" y="427"/>
                    </a:lnTo>
                    <a:lnTo>
                      <a:pt x="353" y="427"/>
                    </a:lnTo>
                    <a:lnTo>
                      <a:pt x="351" y="429"/>
                    </a:lnTo>
                    <a:lnTo>
                      <a:pt x="348" y="429"/>
                    </a:lnTo>
                    <a:lnTo>
                      <a:pt x="343" y="430"/>
                    </a:lnTo>
                    <a:lnTo>
                      <a:pt x="339" y="432"/>
                    </a:lnTo>
                    <a:lnTo>
                      <a:pt x="334" y="432"/>
                    </a:lnTo>
                    <a:lnTo>
                      <a:pt x="324" y="435"/>
                    </a:lnTo>
                    <a:lnTo>
                      <a:pt x="307" y="439"/>
                    </a:lnTo>
                    <a:lnTo>
                      <a:pt x="286" y="442"/>
                    </a:lnTo>
                    <a:lnTo>
                      <a:pt x="264" y="446"/>
                    </a:lnTo>
                    <a:lnTo>
                      <a:pt x="222" y="451"/>
                    </a:lnTo>
                    <a:lnTo>
                      <a:pt x="179" y="454"/>
                    </a:lnTo>
                    <a:lnTo>
                      <a:pt x="140" y="451"/>
                    </a:lnTo>
                    <a:lnTo>
                      <a:pt x="105" y="445"/>
                    </a:lnTo>
                    <a:lnTo>
                      <a:pt x="74" y="436"/>
                    </a:lnTo>
                    <a:lnTo>
                      <a:pt x="49" y="422"/>
                    </a:lnTo>
                    <a:lnTo>
                      <a:pt x="27" y="401"/>
                    </a:lnTo>
                    <a:lnTo>
                      <a:pt x="13" y="378"/>
                    </a:lnTo>
                    <a:lnTo>
                      <a:pt x="5" y="359"/>
                    </a:lnTo>
                    <a:lnTo>
                      <a:pt x="1" y="337"/>
                    </a:lnTo>
                    <a:lnTo>
                      <a:pt x="0" y="313"/>
                    </a:lnTo>
                    <a:lnTo>
                      <a:pt x="1" y="290"/>
                    </a:lnTo>
                    <a:lnTo>
                      <a:pt x="5" y="268"/>
                    </a:lnTo>
                    <a:lnTo>
                      <a:pt x="14" y="249"/>
                    </a:lnTo>
                    <a:lnTo>
                      <a:pt x="32" y="224"/>
                    </a:lnTo>
                    <a:lnTo>
                      <a:pt x="55" y="204"/>
                    </a:lnTo>
                    <a:lnTo>
                      <a:pt x="81" y="188"/>
                    </a:lnTo>
                    <a:lnTo>
                      <a:pt x="114" y="176"/>
                    </a:lnTo>
                    <a:lnTo>
                      <a:pt x="147" y="170"/>
                    </a:lnTo>
                    <a:lnTo>
                      <a:pt x="182" y="167"/>
                    </a:lnTo>
                    <a:lnTo>
                      <a:pt x="206" y="167"/>
                    </a:lnTo>
                    <a:lnTo>
                      <a:pt x="226" y="169"/>
                    </a:lnTo>
                    <a:lnTo>
                      <a:pt x="229" y="169"/>
                    </a:lnTo>
                    <a:lnTo>
                      <a:pt x="239" y="170"/>
                    </a:lnTo>
                    <a:lnTo>
                      <a:pt x="254" y="171"/>
                    </a:lnTo>
                    <a:lnTo>
                      <a:pt x="272" y="174"/>
                    </a:lnTo>
                    <a:lnTo>
                      <a:pt x="272" y="163"/>
                    </a:lnTo>
                    <a:lnTo>
                      <a:pt x="270" y="138"/>
                    </a:lnTo>
                    <a:lnTo>
                      <a:pt x="266" y="119"/>
                    </a:lnTo>
                    <a:lnTo>
                      <a:pt x="258" y="106"/>
                    </a:lnTo>
                    <a:lnTo>
                      <a:pt x="248" y="95"/>
                    </a:lnTo>
                    <a:lnTo>
                      <a:pt x="231" y="85"/>
                    </a:lnTo>
                    <a:lnTo>
                      <a:pt x="207" y="79"/>
                    </a:lnTo>
                    <a:lnTo>
                      <a:pt x="179" y="78"/>
                    </a:lnTo>
                    <a:lnTo>
                      <a:pt x="174" y="78"/>
                    </a:lnTo>
                    <a:lnTo>
                      <a:pt x="160" y="78"/>
                    </a:lnTo>
                    <a:lnTo>
                      <a:pt x="139" y="81"/>
                    </a:lnTo>
                    <a:lnTo>
                      <a:pt x="114" y="85"/>
                    </a:lnTo>
                    <a:lnTo>
                      <a:pt x="86" y="94"/>
                    </a:lnTo>
                    <a:lnTo>
                      <a:pt x="58" y="106"/>
                    </a:lnTo>
                    <a:lnTo>
                      <a:pt x="55" y="107"/>
                    </a:lnTo>
                    <a:lnTo>
                      <a:pt x="54" y="107"/>
                    </a:lnTo>
                    <a:lnTo>
                      <a:pt x="54" y="109"/>
                    </a:lnTo>
                    <a:lnTo>
                      <a:pt x="52" y="109"/>
                    </a:lnTo>
                    <a:lnTo>
                      <a:pt x="51" y="109"/>
                    </a:lnTo>
                    <a:lnTo>
                      <a:pt x="49" y="109"/>
                    </a:lnTo>
                    <a:lnTo>
                      <a:pt x="48" y="107"/>
                    </a:lnTo>
                    <a:lnTo>
                      <a:pt x="45" y="106"/>
                    </a:lnTo>
                    <a:lnTo>
                      <a:pt x="43" y="104"/>
                    </a:lnTo>
                    <a:lnTo>
                      <a:pt x="24" y="50"/>
                    </a:lnTo>
                    <a:lnTo>
                      <a:pt x="23" y="47"/>
                    </a:lnTo>
                    <a:lnTo>
                      <a:pt x="23" y="44"/>
                    </a:lnTo>
                    <a:lnTo>
                      <a:pt x="24" y="41"/>
                    </a:lnTo>
                    <a:lnTo>
                      <a:pt x="26" y="40"/>
                    </a:lnTo>
                    <a:lnTo>
                      <a:pt x="26" y="40"/>
                    </a:lnTo>
                    <a:lnTo>
                      <a:pt x="27" y="40"/>
                    </a:lnTo>
                    <a:lnTo>
                      <a:pt x="39" y="31"/>
                    </a:lnTo>
                    <a:lnTo>
                      <a:pt x="55" y="24"/>
                    </a:lnTo>
                    <a:lnTo>
                      <a:pt x="71" y="19"/>
                    </a:lnTo>
                    <a:lnTo>
                      <a:pt x="87" y="14"/>
                    </a:lnTo>
                    <a:lnTo>
                      <a:pt x="101" y="11"/>
                    </a:lnTo>
                    <a:lnTo>
                      <a:pt x="109" y="9"/>
                    </a:lnTo>
                    <a:lnTo>
                      <a:pt x="112" y="8"/>
                    </a:lnTo>
                    <a:lnTo>
                      <a:pt x="137" y="5"/>
                    </a:lnTo>
                    <a:lnTo>
                      <a:pt x="163" y="2"/>
                    </a:lnTo>
                    <a:lnTo>
                      <a:pt x="1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4" name="Freeform 14"/>
              <p:cNvSpPr>
                <a:spLocks/>
              </p:cNvSpPr>
              <p:nvPr/>
            </p:nvSpPr>
            <p:spPr bwMode="auto">
              <a:xfrm>
                <a:off x="1858963" y="3787775"/>
                <a:ext cx="136525" cy="230188"/>
              </a:xfrm>
              <a:custGeom>
                <a:avLst/>
                <a:gdLst>
                  <a:gd name="T0" fmla="*/ 183 w 259"/>
                  <a:gd name="T1" fmla="*/ 0 h 437"/>
                  <a:gd name="T2" fmla="*/ 206 w 259"/>
                  <a:gd name="T3" fmla="*/ 0 h 437"/>
                  <a:gd name="T4" fmla="*/ 221 w 259"/>
                  <a:gd name="T5" fmla="*/ 2 h 437"/>
                  <a:gd name="T6" fmla="*/ 235 w 259"/>
                  <a:gd name="T7" fmla="*/ 5 h 437"/>
                  <a:gd name="T8" fmla="*/ 247 w 259"/>
                  <a:gd name="T9" fmla="*/ 6 h 437"/>
                  <a:gd name="T10" fmla="*/ 253 w 259"/>
                  <a:gd name="T11" fmla="*/ 9 h 437"/>
                  <a:gd name="T12" fmla="*/ 254 w 259"/>
                  <a:gd name="T13" fmla="*/ 9 h 437"/>
                  <a:gd name="T14" fmla="*/ 256 w 259"/>
                  <a:gd name="T15" fmla="*/ 10 h 437"/>
                  <a:gd name="T16" fmla="*/ 257 w 259"/>
                  <a:gd name="T17" fmla="*/ 12 h 437"/>
                  <a:gd name="T18" fmla="*/ 259 w 259"/>
                  <a:gd name="T19" fmla="*/ 15 h 437"/>
                  <a:gd name="T20" fmla="*/ 257 w 259"/>
                  <a:gd name="T21" fmla="*/ 19 h 437"/>
                  <a:gd name="T22" fmla="*/ 254 w 259"/>
                  <a:gd name="T23" fmla="*/ 27 h 437"/>
                  <a:gd name="T24" fmla="*/ 250 w 259"/>
                  <a:gd name="T25" fmla="*/ 38 h 437"/>
                  <a:gd name="T26" fmla="*/ 245 w 259"/>
                  <a:gd name="T27" fmla="*/ 53 h 437"/>
                  <a:gd name="T28" fmla="*/ 241 w 259"/>
                  <a:gd name="T29" fmla="*/ 67 h 437"/>
                  <a:gd name="T30" fmla="*/ 237 w 259"/>
                  <a:gd name="T31" fmla="*/ 78 h 437"/>
                  <a:gd name="T32" fmla="*/ 235 w 259"/>
                  <a:gd name="T33" fmla="*/ 81 h 437"/>
                  <a:gd name="T34" fmla="*/ 232 w 259"/>
                  <a:gd name="T35" fmla="*/ 84 h 437"/>
                  <a:gd name="T36" fmla="*/ 229 w 259"/>
                  <a:gd name="T37" fmla="*/ 85 h 437"/>
                  <a:gd name="T38" fmla="*/ 226 w 259"/>
                  <a:gd name="T39" fmla="*/ 85 h 437"/>
                  <a:gd name="T40" fmla="*/ 224 w 259"/>
                  <a:gd name="T41" fmla="*/ 84 h 437"/>
                  <a:gd name="T42" fmla="*/ 216 w 259"/>
                  <a:gd name="T43" fmla="*/ 82 h 437"/>
                  <a:gd name="T44" fmla="*/ 206 w 259"/>
                  <a:gd name="T45" fmla="*/ 82 h 437"/>
                  <a:gd name="T46" fmla="*/ 196 w 259"/>
                  <a:gd name="T47" fmla="*/ 81 h 437"/>
                  <a:gd name="T48" fmla="*/ 178 w 259"/>
                  <a:gd name="T49" fmla="*/ 82 h 437"/>
                  <a:gd name="T50" fmla="*/ 158 w 259"/>
                  <a:gd name="T51" fmla="*/ 86 h 437"/>
                  <a:gd name="T52" fmla="*/ 140 w 259"/>
                  <a:gd name="T53" fmla="*/ 94 h 437"/>
                  <a:gd name="T54" fmla="*/ 124 w 259"/>
                  <a:gd name="T55" fmla="*/ 107 h 437"/>
                  <a:gd name="T56" fmla="*/ 109 w 259"/>
                  <a:gd name="T57" fmla="*/ 125 h 437"/>
                  <a:gd name="T58" fmla="*/ 99 w 259"/>
                  <a:gd name="T59" fmla="*/ 148 h 437"/>
                  <a:gd name="T60" fmla="*/ 95 w 259"/>
                  <a:gd name="T61" fmla="*/ 168 h 437"/>
                  <a:gd name="T62" fmla="*/ 90 w 259"/>
                  <a:gd name="T63" fmla="*/ 193 h 437"/>
                  <a:gd name="T64" fmla="*/ 90 w 259"/>
                  <a:gd name="T65" fmla="*/ 221 h 437"/>
                  <a:gd name="T66" fmla="*/ 90 w 259"/>
                  <a:gd name="T67" fmla="*/ 430 h 437"/>
                  <a:gd name="T68" fmla="*/ 89 w 259"/>
                  <a:gd name="T69" fmla="*/ 433 h 437"/>
                  <a:gd name="T70" fmla="*/ 88 w 259"/>
                  <a:gd name="T71" fmla="*/ 436 h 437"/>
                  <a:gd name="T72" fmla="*/ 85 w 259"/>
                  <a:gd name="T73" fmla="*/ 437 h 437"/>
                  <a:gd name="T74" fmla="*/ 82 w 259"/>
                  <a:gd name="T75" fmla="*/ 437 h 437"/>
                  <a:gd name="T76" fmla="*/ 9 w 259"/>
                  <a:gd name="T77" fmla="*/ 437 h 437"/>
                  <a:gd name="T78" fmla="*/ 4 w 259"/>
                  <a:gd name="T79" fmla="*/ 437 h 437"/>
                  <a:gd name="T80" fmla="*/ 3 w 259"/>
                  <a:gd name="T81" fmla="*/ 436 h 437"/>
                  <a:gd name="T82" fmla="*/ 0 w 259"/>
                  <a:gd name="T83" fmla="*/ 433 h 437"/>
                  <a:gd name="T84" fmla="*/ 0 w 259"/>
                  <a:gd name="T85" fmla="*/ 430 h 437"/>
                  <a:gd name="T86" fmla="*/ 0 w 259"/>
                  <a:gd name="T87" fmla="*/ 13 h 437"/>
                  <a:gd name="T88" fmla="*/ 0 w 259"/>
                  <a:gd name="T89" fmla="*/ 9 h 437"/>
                  <a:gd name="T90" fmla="*/ 1 w 259"/>
                  <a:gd name="T91" fmla="*/ 8 h 437"/>
                  <a:gd name="T92" fmla="*/ 4 w 259"/>
                  <a:gd name="T93" fmla="*/ 5 h 437"/>
                  <a:gd name="T94" fmla="*/ 7 w 259"/>
                  <a:gd name="T95" fmla="*/ 5 h 437"/>
                  <a:gd name="T96" fmla="*/ 79 w 259"/>
                  <a:gd name="T97" fmla="*/ 5 h 437"/>
                  <a:gd name="T98" fmla="*/ 83 w 259"/>
                  <a:gd name="T99" fmla="*/ 5 h 437"/>
                  <a:gd name="T100" fmla="*/ 85 w 259"/>
                  <a:gd name="T101" fmla="*/ 8 h 437"/>
                  <a:gd name="T102" fmla="*/ 86 w 259"/>
                  <a:gd name="T103" fmla="*/ 9 h 437"/>
                  <a:gd name="T104" fmla="*/ 88 w 259"/>
                  <a:gd name="T105" fmla="*/ 13 h 437"/>
                  <a:gd name="T106" fmla="*/ 88 w 259"/>
                  <a:gd name="T107" fmla="*/ 47 h 437"/>
                  <a:gd name="T108" fmla="*/ 101 w 259"/>
                  <a:gd name="T109" fmla="*/ 34 h 437"/>
                  <a:gd name="T110" fmla="*/ 117 w 259"/>
                  <a:gd name="T111" fmla="*/ 21 h 437"/>
                  <a:gd name="T112" fmla="*/ 134 w 259"/>
                  <a:gd name="T113" fmla="*/ 12 h 437"/>
                  <a:gd name="T114" fmla="*/ 149 w 259"/>
                  <a:gd name="T115" fmla="*/ 6 h 437"/>
                  <a:gd name="T116" fmla="*/ 164 w 259"/>
                  <a:gd name="T117" fmla="*/ 3 h 437"/>
                  <a:gd name="T118" fmla="*/ 183 w 259"/>
                  <a:gd name="T1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437">
                    <a:moveTo>
                      <a:pt x="183" y="0"/>
                    </a:moveTo>
                    <a:lnTo>
                      <a:pt x="206" y="0"/>
                    </a:lnTo>
                    <a:lnTo>
                      <a:pt x="221" y="2"/>
                    </a:lnTo>
                    <a:lnTo>
                      <a:pt x="235" y="5"/>
                    </a:lnTo>
                    <a:lnTo>
                      <a:pt x="247" y="6"/>
                    </a:lnTo>
                    <a:lnTo>
                      <a:pt x="253" y="9"/>
                    </a:lnTo>
                    <a:lnTo>
                      <a:pt x="254" y="9"/>
                    </a:lnTo>
                    <a:lnTo>
                      <a:pt x="256" y="10"/>
                    </a:lnTo>
                    <a:lnTo>
                      <a:pt x="257" y="12"/>
                    </a:lnTo>
                    <a:lnTo>
                      <a:pt x="259" y="15"/>
                    </a:lnTo>
                    <a:lnTo>
                      <a:pt x="257" y="19"/>
                    </a:lnTo>
                    <a:lnTo>
                      <a:pt x="254" y="27"/>
                    </a:lnTo>
                    <a:lnTo>
                      <a:pt x="250" y="38"/>
                    </a:lnTo>
                    <a:lnTo>
                      <a:pt x="245" y="53"/>
                    </a:lnTo>
                    <a:lnTo>
                      <a:pt x="241" y="67"/>
                    </a:lnTo>
                    <a:lnTo>
                      <a:pt x="237" y="78"/>
                    </a:lnTo>
                    <a:lnTo>
                      <a:pt x="235" y="81"/>
                    </a:lnTo>
                    <a:lnTo>
                      <a:pt x="232" y="84"/>
                    </a:lnTo>
                    <a:lnTo>
                      <a:pt x="229" y="85"/>
                    </a:lnTo>
                    <a:lnTo>
                      <a:pt x="226" y="85"/>
                    </a:lnTo>
                    <a:lnTo>
                      <a:pt x="224" y="84"/>
                    </a:lnTo>
                    <a:lnTo>
                      <a:pt x="216" y="82"/>
                    </a:lnTo>
                    <a:lnTo>
                      <a:pt x="206" y="82"/>
                    </a:lnTo>
                    <a:lnTo>
                      <a:pt x="196" y="81"/>
                    </a:lnTo>
                    <a:lnTo>
                      <a:pt x="178" y="82"/>
                    </a:lnTo>
                    <a:lnTo>
                      <a:pt x="158" y="86"/>
                    </a:lnTo>
                    <a:lnTo>
                      <a:pt x="140" y="94"/>
                    </a:lnTo>
                    <a:lnTo>
                      <a:pt x="124" y="107"/>
                    </a:lnTo>
                    <a:lnTo>
                      <a:pt x="109" y="125"/>
                    </a:lnTo>
                    <a:lnTo>
                      <a:pt x="99" y="148"/>
                    </a:lnTo>
                    <a:lnTo>
                      <a:pt x="95" y="168"/>
                    </a:lnTo>
                    <a:lnTo>
                      <a:pt x="90" y="193"/>
                    </a:lnTo>
                    <a:lnTo>
                      <a:pt x="90" y="221"/>
                    </a:lnTo>
                    <a:lnTo>
                      <a:pt x="90" y="430"/>
                    </a:lnTo>
                    <a:lnTo>
                      <a:pt x="89" y="433"/>
                    </a:lnTo>
                    <a:lnTo>
                      <a:pt x="88" y="436"/>
                    </a:lnTo>
                    <a:lnTo>
                      <a:pt x="85" y="437"/>
                    </a:lnTo>
                    <a:lnTo>
                      <a:pt x="82" y="437"/>
                    </a:lnTo>
                    <a:lnTo>
                      <a:pt x="9" y="437"/>
                    </a:lnTo>
                    <a:lnTo>
                      <a:pt x="4" y="437"/>
                    </a:lnTo>
                    <a:lnTo>
                      <a:pt x="3" y="436"/>
                    </a:lnTo>
                    <a:lnTo>
                      <a:pt x="0" y="433"/>
                    </a:lnTo>
                    <a:lnTo>
                      <a:pt x="0" y="430"/>
                    </a:lnTo>
                    <a:lnTo>
                      <a:pt x="0" y="13"/>
                    </a:lnTo>
                    <a:lnTo>
                      <a:pt x="0" y="9"/>
                    </a:lnTo>
                    <a:lnTo>
                      <a:pt x="1" y="8"/>
                    </a:lnTo>
                    <a:lnTo>
                      <a:pt x="4" y="5"/>
                    </a:lnTo>
                    <a:lnTo>
                      <a:pt x="7" y="5"/>
                    </a:lnTo>
                    <a:lnTo>
                      <a:pt x="79" y="5"/>
                    </a:lnTo>
                    <a:lnTo>
                      <a:pt x="83" y="5"/>
                    </a:lnTo>
                    <a:lnTo>
                      <a:pt x="85" y="8"/>
                    </a:lnTo>
                    <a:lnTo>
                      <a:pt x="86" y="9"/>
                    </a:lnTo>
                    <a:lnTo>
                      <a:pt x="88" y="13"/>
                    </a:lnTo>
                    <a:lnTo>
                      <a:pt x="88" y="47"/>
                    </a:lnTo>
                    <a:lnTo>
                      <a:pt x="101" y="34"/>
                    </a:lnTo>
                    <a:lnTo>
                      <a:pt x="117" y="21"/>
                    </a:lnTo>
                    <a:lnTo>
                      <a:pt x="134" y="12"/>
                    </a:lnTo>
                    <a:lnTo>
                      <a:pt x="149" y="6"/>
                    </a:lnTo>
                    <a:lnTo>
                      <a:pt x="164"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5" name="Freeform 15"/>
              <p:cNvSpPr>
                <a:spLocks/>
              </p:cNvSpPr>
              <p:nvPr/>
            </p:nvSpPr>
            <p:spPr bwMode="auto">
              <a:xfrm>
                <a:off x="1374775" y="3689350"/>
                <a:ext cx="258763" cy="434975"/>
              </a:xfrm>
              <a:custGeom>
                <a:avLst/>
                <a:gdLst>
                  <a:gd name="T0" fmla="*/ 436 w 487"/>
                  <a:gd name="T1" fmla="*/ 0 h 822"/>
                  <a:gd name="T2" fmla="*/ 468 w 487"/>
                  <a:gd name="T3" fmla="*/ 6 h 822"/>
                  <a:gd name="T4" fmla="*/ 483 w 487"/>
                  <a:gd name="T5" fmla="*/ 10 h 822"/>
                  <a:gd name="T6" fmla="*/ 487 w 487"/>
                  <a:gd name="T7" fmla="*/ 13 h 822"/>
                  <a:gd name="T8" fmla="*/ 487 w 487"/>
                  <a:gd name="T9" fmla="*/ 19 h 822"/>
                  <a:gd name="T10" fmla="*/ 465 w 487"/>
                  <a:gd name="T11" fmla="*/ 80 h 822"/>
                  <a:gd name="T12" fmla="*/ 462 w 487"/>
                  <a:gd name="T13" fmla="*/ 83 h 822"/>
                  <a:gd name="T14" fmla="*/ 458 w 487"/>
                  <a:gd name="T15" fmla="*/ 83 h 822"/>
                  <a:gd name="T16" fmla="*/ 451 w 487"/>
                  <a:gd name="T17" fmla="*/ 82 h 822"/>
                  <a:gd name="T18" fmla="*/ 445 w 487"/>
                  <a:gd name="T19" fmla="*/ 80 h 822"/>
                  <a:gd name="T20" fmla="*/ 432 w 487"/>
                  <a:gd name="T21" fmla="*/ 77 h 822"/>
                  <a:gd name="T22" fmla="*/ 416 w 487"/>
                  <a:gd name="T23" fmla="*/ 76 h 822"/>
                  <a:gd name="T24" fmla="*/ 386 w 487"/>
                  <a:gd name="T25" fmla="*/ 80 h 822"/>
                  <a:gd name="T26" fmla="*/ 370 w 487"/>
                  <a:gd name="T27" fmla="*/ 89 h 822"/>
                  <a:gd name="T28" fmla="*/ 353 w 487"/>
                  <a:gd name="T29" fmla="*/ 108 h 822"/>
                  <a:gd name="T30" fmla="*/ 338 w 487"/>
                  <a:gd name="T31" fmla="*/ 143 h 822"/>
                  <a:gd name="T32" fmla="*/ 331 w 487"/>
                  <a:gd name="T33" fmla="*/ 174 h 822"/>
                  <a:gd name="T34" fmla="*/ 328 w 487"/>
                  <a:gd name="T35" fmla="*/ 189 h 822"/>
                  <a:gd name="T36" fmla="*/ 421 w 487"/>
                  <a:gd name="T37" fmla="*/ 189 h 822"/>
                  <a:gd name="T38" fmla="*/ 426 w 487"/>
                  <a:gd name="T39" fmla="*/ 192 h 822"/>
                  <a:gd name="T40" fmla="*/ 427 w 487"/>
                  <a:gd name="T41" fmla="*/ 197 h 822"/>
                  <a:gd name="T42" fmla="*/ 416 w 487"/>
                  <a:gd name="T43" fmla="*/ 259 h 822"/>
                  <a:gd name="T44" fmla="*/ 411 w 487"/>
                  <a:gd name="T45" fmla="*/ 262 h 822"/>
                  <a:gd name="T46" fmla="*/ 408 w 487"/>
                  <a:gd name="T47" fmla="*/ 263 h 822"/>
                  <a:gd name="T48" fmla="*/ 315 w 487"/>
                  <a:gd name="T49" fmla="*/ 263 h 822"/>
                  <a:gd name="T50" fmla="*/ 242 w 487"/>
                  <a:gd name="T51" fmla="*/ 671 h 822"/>
                  <a:gd name="T52" fmla="*/ 212 w 487"/>
                  <a:gd name="T53" fmla="*/ 747 h 822"/>
                  <a:gd name="T54" fmla="*/ 167 w 487"/>
                  <a:gd name="T55" fmla="*/ 797 h 822"/>
                  <a:gd name="T56" fmla="*/ 107 w 487"/>
                  <a:gd name="T57" fmla="*/ 820 h 822"/>
                  <a:gd name="T58" fmla="*/ 52 w 487"/>
                  <a:gd name="T59" fmla="*/ 822 h 822"/>
                  <a:gd name="T60" fmla="*/ 16 w 487"/>
                  <a:gd name="T61" fmla="*/ 814 h 822"/>
                  <a:gd name="T62" fmla="*/ 2 w 487"/>
                  <a:gd name="T63" fmla="*/ 810 h 822"/>
                  <a:gd name="T64" fmla="*/ 0 w 487"/>
                  <a:gd name="T65" fmla="*/ 804 h 822"/>
                  <a:gd name="T66" fmla="*/ 2 w 487"/>
                  <a:gd name="T67" fmla="*/ 794 h 822"/>
                  <a:gd name="T68" fmla="*/ 11 w 487"/>
                  <a:gd name="T69" fmla="*/ 772 h 822"/>
                  <a:gd name="T70" fmla="*/ 19 w 487"/>
                  <a:gd name="T71" fmla="*/ 749 h 822"/>
                  <a:gd name="T72" fmla="*/ 22 w 487"/>
                  <a:gd name="T73" fmla="*/ 740 h 822"/>
                  <a:gd name="T74" fmla="*/ 27 w 487"/>
                  <a:gd name="T75" fmla="*/ 738 h 822"/>
                  <a:gd name="T76" fmla="*/ 31 w 487"/>
                  <a:gd name="T77" fmla="*/ 738 h 822"/>
                  <a:gd name="T78" fmla="*/ 35 w 487"/>
                  <a:gd name="T79" fmla="*/ 740 h 822"/>
                  <a:gd name="T80" fmla="*/ 46 w 487"/>
                  <a:gd name="T81" fmla="*/ 743 h 822"/>
                  <a:gd name="T82" fmla="*/ 62 w 487"/>
                  <a:gd name="T83" fmla="*/ 746 h 822"/>
                  <a:gd name="T84" fmla="*/ 87 w 487"/>
                  <a:gd name="T85" fmla="*/ 744 h 822"/>
                  <a:gd name="T86" fmla="*/ 111 w 487"/>
                  <a:gd name="T87" fmla="*/ 737 h 822"/>
                  <a:gd name="T88" fmla="*/ 128 w 487"/>
                  <a:gd name="T89" fmla="*/ 721 h 822"/>
                  <a:gd name="T90" fmla="*/ 147 w 487"/>
                  <a:gd name="T91" fmla="*/ 681 h 822"/>
                  <a:gd name="T92" fmla="*/ 163 w 487"/>
                  <a:gd name="T93" fmla="*/ 613 h 822"/>
                  <a:gd name="T94" fmla="*/ 164 w 487"/>
                  <a:gd name="T95" fmla="*/ 263 h 822"/>
                  <a:gd name="T96" fmla="*/ 158 w 487"/>
                  <a:gd name="T97" fmla="*/ 262 h 822"/>
                  <a:gd name="T98" fmla="*/ 155 w 487"/>
                  <a:gd name="T99" fmla="*/ 257 h 822"/>
                  <a:gd name="T100" fmla="*/ 166 w 487"/>
                  <a:gd name="T101" fmla="*/ 196 h 822"/>
                  <a:gd name="T102" fmla="*/ 168 w 487"/>
                  <a:gd name="T103" fmla="*/ 190 h 822"/>
                  <a:gd name="T104" fmla="*/ 173 w 487"/>
                  <a:gd name="T105" fmla="*/ 189 h 822"/>
                  <a:gd name="T106" fmla="*/ 174 w 487"/>
                  <a:gd name="T107" fmla="*/ 189 h 822"/>
                  <a:gd name="T108" fmla="*/ 242 w 487"/>
                  <a:gd name="T109" fmla="*/ 170 h 822"/>
                  <a:gd name="T110" fmla="*/ 264 w 487"/>
                  <a:gd name="T111" fmla="*/ 95 h 822"/>
                  <a:gd name="T112" fmla="*/ 297 w 487"/>
                  <a:gd name="T113" fmla="*/ 42 h 822"/>
                  <a:gd name="T114" fmla="*/ 348 w 487"/>
                  <a:gd name="T115" fmla="*/ 10 h 822"/>
                  <a:gd name="T116" fmla="*/ 416 w 487"/>
                  <a:gd name="T1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822">
                    <a:moveTo>
                      <a:pt x="416" y="0"/>
                    </a:moveTo>
                    <a:lnTo>
                      <a:pt x="436" y="0"/>
                    </a:lnTo>
                    <a:lnTo>
                      <a:pt x="454" y="3"/>
                    </a:lnTo>
                    <a:lnTo>
                      <a:pt x="468" y="6"/>
                    </a:lnTo>
                    <a:lnTo>
                      <a:pt x="481" y="9"/>
                    </a:lnTo>
                    <a:lnTo>
                      <a:pt x="483" y="10"/>
                    </a:lnTo>
                    <a:lnTo>
                      <a:pt x="484" y="12"/>
                    </a:lnTo>
                    <a:lnTo>
                      <a:pt x="487" y="13"/>
                    </a:lnTo>
                    <a:lnTo>
                      <a:pt x="487" y="16"/>
                    </a:lnTo>
                    <a:lnTo>
                      <a:pt x="487" y="19"/>
                    </a:lnTo>
                    <a:lnTo>
                      <a:pt x="465" y="77"/>
                    </a:lnTo>
                    <a:lnTo>
                      <a:pt x="465" y="80"/>
                    </a:lnTo>
                    <a:lnTo>
                      <a:pt x="464" y="82"/>
                    </a:lnTo>
                    <a:lnTo>
                      <a:pt x="462" y="83"/>
                    </a:lnTo>
                    <a:lnTo>
                      <a:pt x="459" y="83"/>
                    </a:lnTo>
                    <a:lnTo>
                      <a:pt x="458" y="83"/>
                    </a:lnTo>
                    <a:lnTo>
                      <a:pt x="454" y="82"/>
                    </a:lnTo>
                    <a:lnTo>
                      <a:pt x="451" y="82"/>
                    </a:lnTo>
                    <a:lnTo>
                      <a:pt x="449" y="80"/>
                    </a:lnTo>
                    <a:lnTo>
                      <a:pt x="445" y="80"/>
                    </a:lnTo>
                    <a:lnTo>
                      <a:pt x="439" y="79"/>
                    </a:lnTo>
                    <a:lnTo>
                      <a:pt x="432" y="77"/>
                    </a:lnTo>
                    <a:lnTo>
                      <a:pt x="424" y="76"/>
                    </a:lnTo>
                    <a:lnTo>
                      <a:pt x="416" y="76"/>
                    </a:lnTo>
                    <a:lnTo>
                      <a:pt x="401" y="77"/>
                    </a:lnTo>
                    <a:lnTo>
                      <a:pt x="386" y="80"/>
                    </a:lnTo>
                    <a:lnTo>
                      <a:pt x="378" y="85"/>
                    </a:lnTo>
                    <a:lnTo>
                      <a:pt x="370" y="89"/>
                    </a:lnTo>
                    <a:lnTo>
                      <a:pt x="363" y="95"/>
                    </a:lnTo>
                    <a:lnTo>
                      <a:pt x="353" y="108"/>
                    </a:lnTo>
                    <a:lnTo>
                      <a:pt x="343" y="124"/>
                    </a:lnTo>
                    <a:lnTo>
                      <a:pt x="338" y="143"/>
                    </a:lnTo>
                    <a:lnTo>
                      <a:pt x="334" y="159"/>
                    </a:lnTo>
                    <a:lnTo>
                      <a:pt x="331" y="174"/>
                    </a:lnTo>
                    <a:lnTo>
                      <a:pt x="329" y="184"/>
                    </a:lnTo>
                    <a:lnTo>
                      <a:pt x="328" y="189"/>
                    </a:lnTo>
                    <a:lnTo>
                      <a:pt x="417" y="189"/>
                    </a:lnTo>
                    <a:lnTo>
                      <a:pt x="421" y="189"/>
                    </a:lnTo>
                    <a:lnTo>
                      <a:pt x="424" y="190"/>
                    </a:lnTo>
                    <a:lnTo>
                      <a:pt x="426" y="192"/>
                    </a:lnTo>
                    <a:lnTo>
                      <a:pt x="427" y="194"/>
                    </a:lnTo>
                    <a:lnTo>
                      <a:pt x="427" y="197"/>
                    </a:lnTo>
                    <a:lnTo>
                      <a:pt x="417" y="254"/>
                    </a:lnTo>
                    <a:lnTo>
                      <a:pt x="416" y="259"/>
                    </a:lnTo>
                    <a:lnTo>
                      <a:pt x="413" y="260"/>
                    </a:lnTo>
                    <a:lnTo>
                      <a:pt x="411" y="262"/>
                    </a:lnTo>
                    <a:lnTo>
                      <a:pt x="410" y="263"/>
                    </a:lnTo>
                    <a:lnTo>
                      <a:pt x="408" y="263"/>
                    </a:lnTo>
                    <a:lnTo>
                      <a:pt x="407" y="263"/>
                    </a:lnTo>
                    <a:lnTo>
                      <a:pt x="315" y="263"/>
                    </a:lnTo>
                    <a:lnTo>
                      <a:pt x="252" y="620"/>
                    </a:lnTo>
                    <a:lnTo>
                      <a:pt x="242" y="671"/>
                    </a:lnTo>
                    <a:lnTo>
                      <a:pt x="227" y="714"/>
                    </a:lnTo>
                    <a:lnTo>
                      <a:pt x="212" y="747"/>
                    </a:lnTo>
                    <a:lnTo>
                      <a:pt x="192" y="775"/>
                    </a:lnTo>
                    <a:lnTo>
                      <a:pt x="167" y="797"/>
                    </a:lnTo>
                    <a:lnTo>
                      <a:pt x="139" y="812"/>
                    </a:lnTo>
                    <a:lnTo>
                      <a:pt x="107" y="820"/>
                    </a:lnTo>
                    <a:lnTo>
                      <a:pt x="71" y="822"/>
                    </a:lnTo>
                    <a:lnTo>
                      <a:pt x="52" y="822"/>
                    </a:lnTo>
                    <a:lnTo>
                      <a:pt x="30" y="819"/>
                    </a:lnTo>
                    <a:lnTo>
                      <a:pt x="16" y="814"/>
                    </a:lnTo>
                    <a:lnTo>
                      <a:pt x="5" y="812"/>
                    </a:lnTo>
                    <a:lnTo>
                      <a:pt x="2" y="810"/>
                    </a:lnTo>
                    <a:lnTo>
                      <a:pt x="0" y="807"/>
                    </a:lnTo>
                    <a:lnTo>
                      <a:pt x="0" y="804"/>
                    </a:lnTo>
                    <a:lnTo>
                      <a:pt x="0" y="800"/>
                    </a:lnTo>
                    <a:lnTo>
                      <a:pt x="2" y="794"/>
                    </a:lnTo>
                    <a:lnTo>
                      <a:pt x="6" y="784"/>
                    </a:lnTo>
                    <a:lnTo>
                      <a:pt x="11" y="772"/>
                    </a:lnTo>
                    <a:lnTo>
                      <a:pt x="15" y="759"/>
                    </a:lnTo>
                    <a:lnTo>
                      <a:pt x="19" y="749"/>
                    </a:lnTo>
                    <a:lnTo>
                      <a:pt x="21" y="743"/>
                    </a:lnTo>
                    <a:lnTo>
                      <a:pt x="22" y="740"/>
                    </a:lnTo>
                    <a:lnTo>
                      <a:pt x="25" y="738"/>
                    </a:lnTo>
                    <a:lnTo>
                      <a:pt x="27" y="738"/>
                    </a:lnTo>
                    <a:lnTo>
                      <a:pt x="30" y="738"/>
                    </a:lnTo>
                    <a:lnTo>
                      <a:pt x="31" y="738"/>
                    </a:lnTo>
                    <a:lnTo>
                      <a:pt x="31" y="738"/>
                    </a:lnTo>
                    <a:lnTo>
                      <a:pt x="35" y="740"/>
                    </a:lnTo>
                    <a:lnTo>
                      <a:pt x="40" y="741"/>
                    </a:lnTo>
                    <a:lnTo>
                      <a:pt x="46" y="743"/>
                    </a:lnTo>
                    <a:lnTo>
                      <a:pt x="53" y="744"/>
                    </a:lnTo>
                    <a:lnTo>
                      <a:pt x="62" y="746"/>
                    </a:lnTo>
                    <a:lnTo>
                      <a:pt x="69" y="746"/>
                    </a:lnTo>
                    <a:lnTo>
                      <a:pt x="87" y="744"/>
                    </a:lnTo>
                    <a:lnTo>
                      <a:pt x="101" y="741"/>
                    </a:lnTo>
                    <a:lnTo>
                      <a:pt x="111" y="737"/>
                    </a:lnTo>
                    <a:lnTo>
                      <a:pt x="120" y="730"/>
                    </a:lnTo>
                    <a:lnTo>
                      <a:pt x="128" y="721"/>
                    </a:lnTo>
                    <a:lnTo>
                      <a:pt x="138" y="705"/>
                    </a:lnTo>
                    <a:lnTo>
                      <a:pt x="147" y="681"/>
                    </a:lnTo>
                    <a:lnTo>
                      <a:pt x="155" y="651"/>
                    </a:lnTo>
                    <a:lnTo>
                      <a:pt x="163" y="613"/>
                    </a:lnTo>
                    <a:lnTo>
                      <a:pt x="226" y="263"/>
                    </a:lnTo>
                    <a:lnTo>
                      <a:pt x="164" y="263"/>
                    </a:lnTo>
                    <a:lnTo>
                      <a:pt x="160" y="263"/>
                    </a:lnTo>
                    <a:lnTo>
                      <a:pt x="158" y="262"/>
                    </a:lnTo>
                    <a:lnTo>
                      <a:pt x="155" y="260"/>
                    </a:lnTo>
                    <a:lnTo>
                      <a:pt x="155" y="257"/>
                    </a:lnTo>
                    <a:lnTo>
                      <a:pt x="155" y="254"/>
                    </a:lnTo>
                    <a:lnTo>
                      <a:pt x="166" y="196"/>
                    </a:lnTo>
                    <a:lnTo>
                      <a:pt x="167" y="193"/>
                    </a:lnTo>
                    <a:lnTo>
                      <a:pt x="168" y="190"/>
                    </a:lnTo>
                    <a:lnTo>
                      <a:pt x="171" y="189"/>
                    </a:lnTo>
                    <a:lnTo>
                      <a:pt x="173" y="189"/>
                    </a:lnTo>
                    <a:lnTo>
                      <a:pt x="174" y="189"/>
                    </a:lnTo>
                    <a:lnTo>
                      <a:pt x="174" y="189"/>
                    </a:lnTo>
                    <a:lnTo>
                      <a:pt x="239" y="189"/>
                    </a:lnTo>
                    <a:lnTo>
                      <a:pt x="242" y="170"/>
                    </a:lnTo>
                    <a:lnTo>
                      <a:pt x="250" y="130"/>
                    </a:lnTo>
                    <a:lnTo>
                      <a:pt x="264" y="95"/>
                    </a:lnTo>
                    <a:lnTo>
                      <a:pt x="278" y="66"/>
                    </a:lnTo>
                    <a:lnTo>
                      <a:pt x="297" y="42"/>
                    </a:lnTo>
                    <a:lnTo>
                      <a:pt x="321" y="23"/>
                    </a:lnTo>
                    <a:lnTo>
                      <a:pt x="348" y="10"/>
                    </a:lnTo>
                    <a:lnTo>
                      <a:pt x="381" y="3"/>
                    </a:lnTo>
                    <a:lnTo>
                      <a:pt x="4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1976" name="Freeform 16"/>
              <p:cNvSpPr>
                <a:spLocks/>
              </p:cNvSpPr>
              <p:nvPr/>
            </p:nvSpPr>
            <p:spPr bwMode="auto">
              <a:xfrm>
                <a:off x="922338" y="3694113"/>
                <a:ext cx="47625" cy="323850"/>
              </a:xfrm>
              <a:custGeom>
                <a:avLst/>
                <a:gdLst>
                  <a:gd name="T0" fmla="*/ 9 w 91"/>
                  <a:gd name="T1" fmla="*/ 0 h 612"/>
                  <a:gd name="T2" fmla="*/ 82 w 91"/>
                  <a:gd name="T3" fmla="*/ 0 h 612"/>
                  <a:gd name="T4" fmla="*/ 87 w 91"/>
                  <a:gd name="T5" fmla="*/ 1 h 612"/>
                  <a:gd name="T6" fmla="*/ 88 w 91"/>
                  <a:gd name="T7" fmla="*/ 3 h 612"/>
                  <a:gd name="T8" fmla="*/ 90 w 91"/>
                  <a:gd name="T9" fmla="*/ 6 h 612"/>
                  <a:gd name="T10" fmla="*/ 91 w 91"/>
                  <a:gd name="T11" fmla="*/ 8 h 612"/>
                  <a:gd name="T12" fmla="*/ 91 w 91"/>
                  <a:gd name="T13" fmla="*/ 605 h 612"/>
                  <a:gd name="T14" fmla="*/ 90 w 91"/>
                  <a:gd name="T15" fmla="*/ 608 h 612"/>
                  <a:gd name="T16" fmla="*/ 88 w 91"/>
                  <a:gd name="T17" fmla="*/ 611 h 612"/>
                  <a:gd name="T18" fmla="*/ 87 w 91"/>
                  <a:gd name="T19" fmla="*/ 612 h 612"/>
                  <a:gd name="T20" fmla="*/ 82 w 91"/>
                  <a:gd name="T21" fmla="*/ 612 h 612"/>
                  <a:gd name="T22" fmla="*/ 9 w 91"/>
                  <a:gd name="T23" fmla="*/ 612 h 612"/>
                  <a:gd name="T24" fmla="*/ 5 w 91"/>
                  <a:gd name="T25" fmla="*/ 612 h 612"/>
                  <a:gd name="T26" fmla="*/ 3 w 91"/>
                  <a:gd name="T27" fmla="*/ 611 h 612"/>
                  <a:gd name="T28" fmla="*/ 2 w 91"/>
                  <a:gd name="T29" fmla="*/ 608 h 612"/>
                  <a:gd name="T30" fmla="*/ 0 w 91"/>
                  <a:gd name="T31" fmla="*/ 605 h 612"/>
                  <a:gd name="T32" fmla="*/ 0 w 91"/>
                  <a:gd name="T33" fmla="*/ 8 h 612"/>
                  <a:gd name="T34" fmla="*/ 2 w 91"/>
                  <a:gd name="T35" fmla="*/ 6 h 612"/>
                  <a:gd name="T36" fmla="*/ 3 w 91"/>
                  <a:gd name="T37" fmla="*/ 3 h 612"/>
                  <a:gd name="T38" fmla="*/ 5 w 91"/>
                  <a:gd name="T39" fmla="*/ 1 h 612"/>
                  <a:gd name="T40" fmla="*/ 9 w 91"/>
                  <a:gd name="T4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12">
                    <a:moveTo>
                      <a:pt x="9" y="0"/>
                    </a:moveTo>
                    <a:lnTo>
                      <a:pt x="82" y="0"/>
                    </a:lnTo>
                    <a:lnTo>
                      <a:pt x="87" y="1"/>
                    </a:lnTo>
                    <a:lnTo>
                      <a:pt x="88" y="3"/>
                    </a:lnTo>
                    <a:lnTo>
                      <a:pt x="90" y="6"/>
                    </a:lnTo>
                    <a:lnTo>
                      <a:pt x="91" y="8"/>
                    </a:lnTo>
                    <a:lnTo>
                      <a:pt x="91" y="605"/>
                    </a:lnTo>
                    <a:lnTo>
                      <a:pt x="90" y="608"/>
                    </a:lnTo>
                    <a:lnTo>
                      <a:pt x="88" y="611"/>
                    </a:lnTo>
                    <a:lnTo>
                      <a:pt x="87" y="612"/>
                    </a:lnTo>
                    <a:lnTo>
                      <a:pt x="82" y="612"/>
                    </a:lnTo>
                    <a:lnTo>
                      <a:pt x="9" y="612"/>
                    </a:lnTo>
                    <a:lnTo>
                      <a:pt x="5" y="612"/>
                    </a:lnTo>
                    <a:lnTo>
                      <a:pt x="3" y="611"/>
                    </a:lnTo>
                    <a:lnTo>
                      <a:pt x="2" y="608"/>
                    </a:lnTo>
                    <a:lnTo>
                      <a:pt x="0" y="605"/>
                    </a:lnTo>
                    <a:lnTo>
                      <a:pt x="0" y="8"/>
                    </a:lnTo>
                    <a:lnTo>
                      <a:pt x="2" y="6"/>
                    </a:lnTo>
                    <a:lnTo>
                      <a:pt x="3" y="3"/>
                    </a:lnTo>
                    <a:lnTo>
                      <a:pt x="5" y="1"/>
                    </a:lnTo>
                    <a:lnTo>
                      <a:pt x="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grpSp>
      </p:grpSp>
      <p:grpSp>
        <p:nvGrpSpPr>
          <p:cNvPr id="1979" name="Group 1978"/>
          <p:cNvGrpSpPr/>
          <p:nvPr/>
        </p:nvGrpSpPr>
        <p:grpSpPr>
          <a:xfrm>
            <a:off x="-1073319" y="1577380"/>
            <a:ext cx="326629" cy="441131"/>
            <a:chOff x="6208543" y="1577380"/>
            <a:chExt cx="326629" cy="441131"/>
          </a:xfrm>
        </p:grpSpPr>
        <p:grpSp>
          <p:nvGrpSpPr>
            <p:cNvPr id="1980" name="Group 1979"/>
            <p:cNvGrpSpPr/>
            <p:nvPr/>
          </p:nvGrpSpPr>
          <p:grpSpPr>
            <a:xfrm flipH="1">
              <a:off x="6318930" y="1841354"/>
              <a:ext cx="115499" cy="177157"/>
              <a:chOff x="8805681" y="1609849"/>
              <a:chExt cx="609598" cy="935036"/>
            </a:xfrm>
            <a:solidFill>
              <a:srgbClr val="FFC000"/>
            </a:solidFill>
          </p:grpSpPr>
          <p:sp>
            <p:nvSpPr>
              <p:cNvPr id="199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199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981" name="Group 1980"/>
            <p:cNvGrpSpPr>
              <a:grpSpLocks noChangeAspect="1"/>
            </p:cNvGrpSpPr>
            <p:nvPr/>
          </p:nvGrpSpPr>
          <p:grpSpPr>
            <a:xfrm>
              <a:off x="6208543" y="1577380"/>
              <a:ext cx="326629" cy="228600"/>
              <a:chOff x="111125" y="3067050"/>
              <a:chExt cx="2549525" cy="1784350"/>
            </a:xfrm>
          </p:grpSpPr>
          <p:sp>
            <p:nvSpPr>
              <p:cNvPr id="1982" name="Freeform 1981"/>
              <p:cNvSpPr>
                <a:spLocks/>
              </p:cNvSpPr>
              <p:nvPr/>
            </p:nvSpPr>
            <p:spPr bwMode="auto">
              <a:xfrm>
                <a:off x="111125" y="3067050"/>
                <a:ext cx="2549525" cy="1784350"/>
              </a:xfrm>
              <a:custGeom>
                <a:avLst/>
                <a:gdLst>
                  <a:gd name="T0" fmla="*/ 1351 w 4819"/>
                  <a:gd name="T1" fmla="*/ 3 h 3372"/>
                  <a:gd name="T2" fmla="*/ 1605 w 4819"/>
                  <a:gd name="T3" fmla="*/ 64 h 3372"/>
                  <a:gd name="T4" fmla="*/ 1826 w 4819"/>
                  <a:gd name="T5" fmla="*/ 188 h 3372"/>
                  <a:gd name="T6" fmla="*/ 2006 w 4819"/>
                  <a:gd name="T7" fmla="*/ 367 h 3372"/>
                  <a:gd name="T8" fmla="*/ 2203 w 4819"/>
                  <a:gd name="T9" fmla="*/ 213 h 3372"/>
                  <a:gd name="T10" fmla="*/ 2442 w 4819"/>
                  <a:gd name="T11" fmla="*/ 123 h 3372"/>
                  <a:gd name="T12" fmla="*/ 2702 w 4819"/>
                  <a:gd name="T13" fmla="*/ 109 h 3372"/>
                  <a:gd name="T14" fmla="*/ 2943 w 4819"/>
                  <a:gd name="T15" fmla="*/ 171 h 3372"/>
                  <a:gd name="T16" fmla="*/ 3151 w 4819"/>
                  <a:gd name="T17" fmla="*/ 297 h 3372"/>
                  <a:gd name="T18" fmla="*/ 3316 w 4819"/>
                  <a:gd name="T19" fmla="*/ 475 h 3372"/>
                  <a:gd name="T20" fmla="*/ 3521 w 4819"/>
                  <a:gd name="T21" fmla="*/ 490 h 3372"/>
                  <a:gd name="T22" fmla="*/ 3779 w 4819"/>
                  <a:gd name="T23" fmla="*/ 456 h 3372"/>
                  <a:gd name="T24" fmla="*/ 4056 w 4819"/>
                  <a:gd name="T25" fmla="*/ 494 h 3372"/>
                  <a:gd name="T26" fmla="*/ 4304 w 4819"/>
                  <a:gd name="T27" fmla="*/ 599 h 3372"/>
                  <a:gd name="T28" fmla="*/ 4515 w 4819"/>
                  <a:gd name="T29" fmla="*/ 763 h 3372"/>
                  <a:gd name="T30" fmla="*/ 4677 w 4819"/>
                  <a:gd name="T31" fmla="*/ 975 h 3372"/>
                  <a:gd name="T32" fmla="*/ 4781 w 4819"/>
                  <a:gd name="T33" fmla="*/ 1225 h 3372"/>
                  <a:gd name="T34" fmla="*/ 4819 w 4819"/>
                  <a:gd name="T35" fmla="*/ 1505 h 3372"/>
                  <a:gd name="T36" fmla="*/ 4781 w 4819"/>
                  <a:gd name="T37" fmla="*/ 1782 h 3372"/>
                  <a:gd name="T38" fmla="*/ 4677 w 4819"/>
                  <a:gd name="T39" fmla="*/ 2034 h 3372"/>
                  <a:gd name="T40" fmla="*/ 4515 w 4819"/>
                  <a:gd name="T41" fmla="*/ 2246 h 3372"/>
                  <a:gd name="T42" fmla="*/ 4304 w 4819"/>
                  <a:gd name="T43" fmla="*/ 2410 h 3372"/>
                  <a:gd name="T44" fmla="*/ 4056 w 4819"/>
                  <a:gd name="T45" fmla="*/ 2515 h 3372"/>
                  <a:gd name="T46" fmla="*/ 3779 w 4819"/>
                  <a:gd name="T47" fmla="*/ 2553 h 3372"/>
                  <a:gd name="T48" fmla="*/ 3575 w 4819"/>
                  <a:gd name="T49" fmla="*/ 2533 h 3372"/>
                  <a:gd name="T50" fmla="*/ 3429 w 4819"/>
                  <a:gd name="T51" fmla="*/ 2718 h 3372"/>
                  <a:gd name="T52" fmla="*/ 3231 w 4819"/>
                  <a:gd name="T53" fmla="*/ 2851 h 3372"/>
                  <a:gd name="T54" fmla="*/ 2997 w 4819"/>
                  <a:gd name="T55" fmla="*/ 2916 h 3372"/>
                  <a:gd name="T56" fmla="*/ 2773 w 4819"/>
                  <a:gd name="T57" fmla="*/ 2908 h 3372"/>
                  <a:gd name="T58" fmla="*/ 2580 w 4819"/>
                  <a:gd name="T59" fmla="*/ 2844 h 3372"/>
                  <a:gd name="T60" fmla="*/ 2450 w 4819"/>
                  <a:gd name="T61" fmla="*/ 3058 h 3372"/>
                  <a:gd name="T62" fmla="*/ 2266 w 4819"/>
                  <a:gd name="T63" fmla="*/ 3224 h 3372"/>
                  <a:gd name="T64" fmla="*/ 2039 w 4819"/>
                  <a:gd name="T65" fmla="*/ 3334 h 3372"/>
                  <a:gd name="T66" fmla="*/ 1782 w 4819"/>
                  <a:gd name="T67" fmla="*/ 3372 h 3372"/>
                  <a:gd name="T68" fmla="*/ 1535 w 4819"/>
                  <a:gd name="T69" fmla="*/ 3337 h 3372"/>
                  <a:gd name="T70" fmla="*/ 1316 w 4819"/>
                  <a:gd name="T71" fmla="*/ 3236 h 3372"/>
                  <a:gd name="T72" fmla="*/ 1133 w 4819"/>
                  <a:gd name="T73" fmla="*/ 3080 h 3372"/>
                  <a:gd name="T74" fmla="*/ 1001 w 4819"/>
                  <a:gd name="T75" fmla="*/ 2881 h 3372"/>
                  <a:gd name="T76" fmla="*/ 804 w 4819"/>
                  <a:gd name="T77" fmla="*/ 2822 h 3372"/>
                  <a:gd name="T78" fmla="*/ 564 w 4819"/>
                  <a:gd name="T79" fmla="*/ 2786 h 3372"/>
                  <a:gd name="T80" fmla="*/ 355 w 4819"/>
                  <a:gd name="T81" fmla="*/ 2683 h 3372"/>
                  <a:gd name="T82" fmla="*/ 184 w 4819"/>
                  <a:gd name="T83" fmla="*/ 2527 h 3372"/>
                  <a:gd name="T84" fmla="*/ 62 w 4819"/>
                  <a:gd name="T85" fmla="*/ 2326 h 3372"/>
                  <a:gd name="T86" fmla="*/ 4 w 4819"/>
                  <a:gd name="T87" fmla="*/ 2092 h 3372"/>
                  <a:gd name="T88" fmla="*/ 16 w 4819"/>
                  <a:gd name="T89" fmla="*/ 1850 h 3372"/>
                  <a:gd name="T90" fmla="*/ 92 w 4819"/>
                  <a:gd name="T91" fmla="*/ 1632 h 3372"/>
                  <a:gd name="T92" fmla="*/ 225 w 4819"/>
                  <a:gd name="T93" fmla="*/ 1446 h 3372"/>
                  <a:gd name="T94" fmla="*/ 402 w 4819"/>
                  <a:gd name="T95" fmla="*/ 1306 h 3372"/>
                  <a:gd name="T96" fmla="*/ 337 w 4819"/>
                  <a:gd name="T97" fmla="*/ 1089 h 3372"/>
                  <a:gd name="T98" fmla="*/ 329 w 4819"/>
                  <a:gd name="T99" fmla="*/ 844 h 3372"/>
                  <a:gd name="T100" fmla="*/ 390 w 4819"/>
                  <a:gd name="T101" fmla="*/ 591 h 3372"/>
                  <a:gd name="T102" fmla="*/ 516 w 4819"/>
                  <a:gd name="T103" fmla="*/ 368 h 3372"/>
                  <a:gd name="T104" fmla="*/ 694 w 4819"/>
                  <a:gd name="T105" fmla="*/ 190 h 3372"/>
                  <a:gd name="T106" fmla="*/ 916 w 4819"/>
                  <a:gd name="T107" fmla="*/ 64 h 3372"/>
                  <a:gd name="T108" fmla="*/ 1171 w 4819"/>
                  <a:gd name="T109" fmla="*/ 3 h 3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19" h="3372">
                    <a:moveTo>
                      <a:pt x="1260" y="0"/>
                    </a:moveTo>
                    <a:lnTo>
                      <a:pt x="1261" y="0"/>
                    </a:lnTo>
                    <a:lnTo>
                      <a:pt x="1351" y="3"/>
                    </a:lnTo>
                    <a:lnTo>
                      <a:pt x="1438" y="16"/>
                    </a:lnTo>
                    <a:lnTo>
                      <a:pt x="1523" y="36"/>
                    </a:lnTo>
                    <a:lnTo>
                      <a:pt x="1605" y="64"/>
                    </a:lnTo>
                    <a:lnTo>
                      <a:pt x="1683" y="99"/>
                    </a:lnTo>
                    <a:lnTo>
                      <a:pt x="1757" y="140"/>
                    </a:lnTo>
                    <a:lnTo>
                      <a:pt x="1826" y="188"/>
                    </a:lnTo>
                    <a:lnTo>
                      <a:pt x="1892" y="242"/>
                    </a:lnTo>
                    <a:lnTo>
                      <a:pt x="1950" y="302"/>
                    </a:lnTo>
                    <a:lnTo>
                      <a:pt x="2006" y="367"/>
                    </a:lnTo>
                    <a:lnTo>
                      <a:pt x="2066" y="310"/>
                    </a:lnTo>
                    <a:lnTo>
                      <a:pt x="2133" y="257"/>
                    </a:lnTo>
                    <a:lnTo>
                      <a:pt x="2203" y="213"/>
                    </a:lnTo>
                    <a:lnTo>
                      <a:pt x="2279" y="175"/>
                    </a:lnTo>
                    <a:lnTo>
                      <a:pt x="2358" y="144"/>
                    </a:lnTo>
                    <a:lnTo>
                      <a:pt x="2442" y="123"/>
                    </a:lnTo>
                    <a:lnTo>
                      <a:pt x="2528" y="109"/>
                    </a:lnTo>
                    <a:lnTo>
                      <a:pt x="2616" y="105"/>
                    </a:lnTo>
                    <a:lnTo>
                      <a:pt x="2702" y="109"/>
                    </a:lnTo>
                    <a:lnTo>
                      <a:pt x="2785" y="121"/>
                    </a:lnTo>
                    <a:lnTo>
                      <a:pt x="2866" y="142"/>
                    </a:lnTo>
                    <a:lnTo>
                      <a:pt x="2943" y="171"/>
                    </a:lnTo>
                    <a:lnTo>
                      <a:pt x="3016" y="206"/>
                    </a:lnTo>
                    <a:lnTo>
                      <a:pt x="3086" y="248"/>
                    </a:lnTo>
                    <a:lnTo>
                      <a:pt x="3151" y="297"/>
                    </a:lnTo>
                    <a:lnTo>
                      <a:pt x="3212" y="351"/>
                    </a:lnTo>
                    <a:lnTo>
                      <a:pt x="3266" y="411"/>
                    </a:lnTo>
                    <a:lnTo>
                      <a:pt x="3316" y="475"/>
                    </a:lnTo>
                    <a:lnTo>
                      <a:pt x="3360" y="545"/>
                    </a:lnTo>
                    <a:lnTo>
                      <a:pt x="3439" y="514"/>
                    </a:lnTo>
                    <a:lnTo>
                      <a:pt x="3521" y="490"/>
                    </a:lnTo>
                    <a:lnTo>
                      <a:pt x="3604" y="471"/>
                    </a:lnTo>
                    <a:lnTo>
                      <a:pt x="3692" y="460"/>
                    </a:lnTo>
                    <a:lnTo>
                      <a:pt x="3779" y="456"/>
                    </a:lnTo>
                    <a:lnTo>
                      <a:pt x="3875" y="460"/>
                    </a:lnTo>
                    <a:lnTo>
                      <a:pt x="3967" y="474"/>
                    </a:lnTo>
                    <a:lnTo>
                      <a:pt x="4056" y="494"/>
                    </a:lnTo>
                    <a:lnTo>
                      <a:pt x="4142" y="522"/>
                    </a:lnTo>
                    <a:lnTo>
                      <a:pt x="4225" y="557"/>
                    </a:lnTo>
                    <a:lnTo>
                      <a:pt x="4304" y="599"/>
                    </a:lnTo>
                    <a:lnTo>
                      <a:pt x="4379" y="648"/>
                    </a:lnTo>
                    <a:lnTo>
                      <a:pt x="4449" y="703"/>
                    </a:lnTo>
                    <a:lnTo>
                      <a:pt x="4515" y="763"/>
                    </a:lnTo>
                    <a:lnTo>
                      <a:pt x="4575" y="829"/>
                    </a:lnTo>
                    <a:lnTo>
                      <a:pt x="4629" y="899"/>
                    </a:lnTo>
                    <a:lnTo>
                      <a:pt x="4677" y="975"/>
                    </a:lnTo>
                    <a:lnTo>
                      <a:pt x="4718" y="1056"/>
                    </a:lnTo>
                    <a:lnTo>
                      <a:pt x="4753" y="1139"/>
                    </a:lnTo>
                    <a:lnTo>
                      <a:pt x="4781" y="1225"/>
                    </a:lnTo>
                    <a:lnTo>
                      <a:pt x="4802" y="1316"/>
                    </a:lnTo>
                    <a:lnTo>
                      <a:pt x="4815" y="1409"/>
                    </a:lnTo>
                    <a:lnTo>
                      <a:pt x="4819" y="1505"/>
                    </a:lnTo>
                    <a:lnTo>
                      <a:pt x="4815" y="1600"/>
                    </a:lnTo>
                    <a:lnTo>
                      <a:pt x="4802" y="1693"/>
                    </a:lnTo>
                    <a:lnTo>
                      <a:pt x="4781" y="1782"/>
                    </a:lnTo>
                    <a:lnTo>
                      <a:pt x="4753" y="1870"/>
                    </a:lnTo>
                    <a:lnTo>
                      <a:pt x="4718" y="1953"/>
                    </a:lnTo>
                    <a:lnTo>
                      <a:pt x="4677" y="2034"/>
                    </a:lnTo>
                    <a:lnTo>
                      <a:pt x="4629" y="2108"/>
                    </a:lnTo>
                    <a:lnTo>
                      <a:pt x="4575" y="2180"/>
                    </a:lnTo>
                    <a:lnTo>
                      <a:pt x="4515" y="2246"/>
                    </a:lnTo>
                    <a:lnTo>
                      <a:pt x="4449" y="2306"/>
                    </a:lnTo>
                    <a:lnTo>
                      <a:pt x="4379" y="2360"/>
                    </a:lnTo>
                    <a:lnTo>
                      <a:pt x="4304" y="2410"/>
                    </a:lnTo>
                    <a:lnTo>
                      <a:pt x="4225" y="2452"/>
                    </a:lnTo>
                    <a:lnTo>
                      <a:pt x="4142" y="2487"/>
                    </a:lnTo>
                    <a:lnTo>
                      <a:pt x="4056" y="2515"/>
                    </a:lnTo>
                    <a:lnTo>
                      <a:pt x="3967" y="2536"/>
                    </a:lnTo>
                    <a:lnTo>
                      <a:pt x="3875" y="2549"/>
                    </a:lnTo>
                    <a:lnTo>
                      <a:pt x="3779" y="2553"/>
                    </a:lnTo>
                    <a:lnTo>
                      <a:pt x="3711" y="2550"/>
                    </a:lnTo>
                    <a:lnTo>
                      <a:pt x="3642" y="2543"/>
                    </a:lnTo>
                    <a:lnTo>
                      <a:pt x="3575" y="2533"/>
                    </a:lnTo>
                    <a:lnTo>
                      <a:pt x="3532" y="2600"/>
                    </a:lnTo>
                    <a:lnTo>
                      <a:pt x="3484" y="2661"/>
                    </a:lnTo>
                    <a:lnTo>
                      <a:pt x="3429" y="2718"/>
                    </a:lnTo>
                    <a:lnTo>
                      <a:pt x="3367" y="2769"/>
                    </a:lnTo>
                    <a:lnTo>
                      <a:pt x="3301" y="2813"/>
                    </a:lnTo>
                    <a:lnTo>
                      <a:pt x="3231" y="2851"/>
                    </a:lnTo>
                    <a:lnTo>
                      <a:pt x="3157" y="2881"/>
                    </a:lnTo>
                    <a:lnTo>
                      <a:pt x="3078" y="2903"/>
                    </a:lnTo>
                    <a:lnTo>
                      <a:pt x="2997" y="2916"/>
                    </a:lnTo>
                    <a:lnTo>
                      <a:pt x="2912" y="2922"/>
                    </a:lnTo>
                    <a:lnTo>
                      <a:pt x="2842" y="2917"/>
                    </a:lnTo>
                    <a:lnTo>
                      <a:pt x="2773" y="2908"/>
                    </a:lnTo>
                    <a:lnTo>
                      <a:pt x="2706" y="2892"/>
                    </a:lnTo>
                    <a:lnTo>
                      <a:pt x="2642" y="2872"/>
                    </a:lnTo>
                    <a:lnTo>
                      <a:pt x="2580" y="2844"/>
                    </a:lnTo>
                    <a:lnTo>
                      <a:pt x="2544" y="2920"/>
                    </a:lnTo>
                    <a:lnTo>
                      <a:pt x="2500" y="2992"/>
                    </a:lnTo>
                    <a:lnTo>
                      <a:pt x="2450" y="3058"/>
                    </a:lnTo>
                    <a:lnTo>
                      <a:pt x="2395" y="3119"/>
                    </a:lnTo>
                    <a:lnTo>
                      <a:pt x="2333" y="3175"/>
                    </a:lnTo>
                    <a:lnTo>
                      <a:pt x="2266" y="3224"/>
                    </a:lnTo>
                    <a:lnTo>
                      <a:pt x="2194" y="3268"/>
                    </a:lnTo>
                    <a:lnTo>
                      <a:pt x="2120" y="3305"/>
                    </a:lnTo>
                    <a:lnTo>
                      <a:pt x="2039" y="3334"/>
                    </a:lnTo>
                    <a:lnTo>
                      <a:pt x="1956" y="3354"/>
                    </a:lnTo>
                    <a:lnTo>
                      <a:pt x="1871" y="3368"/>
                    </a:lnTo>
                    <a:lnTo>
                      <a:pt x="1782" y="3372"/>
                    </a:lnTo>
                    <a:lnTo>
                      <a:pt x="1697" y="3369"/>
                    </a:lnTo>
                    <a:lnTo>
                      <a:pt x="1615" y="3356"/>
                    </a:lnTo>
                    <a:lnTo>
                      <a:pt x="1535" y="3337"/>
                    </a:lnTo>
                    <a:lnTo>
                      <a:pt x="1457" y="3309"/>
                    </a:lnTo>
                    <a:lnTo>
                      <a:pt x="1384" y="3275"/>
                    </a:lnTo>
                    <a:lnTo>
                      <a:pt x="1316" y="3236"/>
                    </a:lnTo>
                    <a:lnTo>
                      <a:pt x="1250" y="3189"/>
                    </a:lnTo>
                    <a:lnTo>
                      <a:pt x="1188" y="3138"/>
                    </a:lnTo>
                    <a:lnTo>
                      <a:pt x="1133" y="3080"/>
                    </a:lnTo>
                    <a:lnTo>
                      <a:pt x="1083" y="3018"/>
                    </a:lnTo>
                    <a:lnTo>
                      <a:pt x="1039" y="2951"/>
                    </a:lnTo>
                    <a:lnTo>
                      <a:pt x="1001" y="2881"/>
                    </a:lnTo>
                    <a:lnTo>
                      <a:pt x="969" y="2806"/>
                    </a:lnTo>
                    <a:lnTo>
                      <a:pt x="887" y="2818"/>
                    </a:lnTo>
                    <a:lnTo>
                      <a:pt x="804" y="2822"/>
                    </a:lnTo>
                    <a:lnTo>
                      <a:pt x="722" y="2818"/>
                    </a:lnTo>
                    <a:lnTo>
                      <a:pt x="641" y="2806"/>
                    </a:lnTo>
                    <a:lnTo>
                      <a:pt x="564" y="2786"/>
                    </a:lnTo>
                    <a:lnTo>
                      <a:pt x="491" y="2759"/>
                    </a:lnTo>
                    <a:lnTo>
                      <a:pt x="421" y="2724"/>
                    </a:lnTo>
                    <a:lnTo>
                      <a:pt x="355" y="2683"/>
                    </a:lnTo>
                    <a:lnTo>
                      <a:pt x="292" y="2636"/>
                    </a:lnTo>
                    <a:lnTo>
                      <a:pt x="235" y="2585"/>
                    </a:lnTo>
                    <a:lnTo>
                      <a:pt x="184" y="2527"/>
                    </a:lnTo>
                    <a:lnTo>
                      <a:pt x="137" y="2464"/>
                    </a:lnTo>
                    <a:lnTo>
                      <a:pt x="96" y="2397"/>
                    </a:lnTo>
                    <a:lnTo>
                      <a:pt x="62" y="2326"/>
                    </a:lnTo>
                    <a:lnTo>
                      <a:pt x="36" y="2252"/>
                    </a:lnTo>
                    <a:lnTo>
                      <a:pt x="16" y="2174"/>
                    </a:lnTo>
                    <a:lnTo>
                      <a:pt x="4" y="2092"/>
                    </a:lnTo>
                    <a:lnTo>
                      <a:pt x="0" y="2011"/>
                    </a:lnTo>
                    <a:lnTo>
                      <a:pt x="4" y="1929"/>
                    </a:lnTo>
                    <a:lnTo>
                      <a:pt x="16" y="1850"/>
                    </a:lnTo>
                    <a:lnTo>
                      <a:pt x="35" y="1774"/>
                    </a:lnTo>
                    <a:lnTo>
                      <a:pt x="59" y="1700"/>
                    </a:lnTo>
                    <a:lnTo>
                      <a:pt x="92" y="1632"/>
                    </a:lnTo>
                    <a:lnTo>
                      <a:pt x="131" y="1564"/>
                    </a:lnTo>
                    <a:lnTo>
                      <a:pt x="175" y="1503"/>
                    </a:lnTo>
                    <a:lnTo>
                      <a:pt x="225" y="1446"/>
                    </a:lnTo>
                    <a:lnTo>
                      <a:pt x="279" y="1393"/>
                    </a:lnTo>
                    <a:lnTo>
                      <a:pt x="339" y="1347"/>
                    </a:lnTo>
                    <a:lnTo>
                      <a:pt x="402" y="1306"/>
                    </a:lnTo>
                    <a:lnTo>
                      <a:pt x="375" y="1235"/>
                    </a:lnTo>
                    <a:lnTo>
                      <a:pt x="353" y="1164"/>
                    </a:lnTo>
                    <a:lnTo>
                      <a:pt x="337" y="1089"/>
                    </a:lnTo>
                    <a:lnTo>
                      <a:pt x="329" y="1012"/>
                    </a:lnTo>
                    <a:lnTo>
                      <a:pt x="324" y="934"/>
                    </a:lnTo>
                    <a:lnTo>
                      <a:pt x="329" y="844"/>
                    </a:lnTo>
                    <a:lnTo>
                      <a:pt x="342" y="756"/>
                    </a:lnTo>
                    <a:lnTo>
                      <a:pt x="362" y="671"/>
                    </a:lnTo>
                    <a:lnTo>
                      <a:pt x="390" y="591"/>
                    </a:lnTo>
                    <a:lnTo>
                      <a:pt x="425" y="512"/>
                    </a:lnTo>
                    <a:lnTo>
                      <a:pt x="467" y="438"/>
                    </a:lnTo>
                    <a:lnTo>
                      <a:pt x="516" y="368"/>
                    </a:lnTo>
                    <a:lnTo>
                      <a:pt x="570" y="304"/>
                    </a:lnTo>
                    <a:lnTo>
                      <a:pt x="630" y="244"/>
                    </a:lnTo>
                    <a:lnTo>
                      <a:pt x="694" y="190"/>
                    </a:lnTo>
                    <a:lnTo>
                      <a:pt x="764" y="142"/>
                    </a:lnTo>
                    <a:lnTo>
                      <a:pt x="839" y="99"/>
                    </a:lnTo>
                    <a:lnTo>
                      <a:pt x="916" y="64"/>
                    </a:lnTo>
                    <a:lnTo>
                      <a:pt x="998" y="36"/>
                    </a:lnTo>
                    <a:lnTo>
                      <a:pt x="1083" y="16"/>
                    </a:lnTo>
                    <a:lnTo>
                      <a:pt x="1171" y="3"/>
                    </a:lnTo>
                    <a:lnTo>
                      <a:pt x="12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3" name="Freeform 1982"/>
              <p:cNvSpPr>
                <a:spLocks/>
              </p:cNvSpPr>
              <p:nvPr/>
            </p:nvSpPr>
            <p:spPr bwMode="auto">
              <a:xfrm>
                <a:off x="479425" y="3784600"/>
                <a:ext cx="177800" cy="239713"/>
              </a:xfrm>
              <a:custGeom>
                <a:avLst/>
                <a:gdLst>
                  <a:gd name="T0" fmla="*/ 215 w 335"/>
                  <a:gd name="T1" fmla="*/ 3 h 455"/>
                  <a:gd name="T2" fmla="*/ 287 w 335"/>
                  <a:gd name="T3" fmla="*/ 22 h 455"/>
                  <a:gd name="T4" fmla="*/ 320 w 335"/>
                  <a:gd name="T5" fmla="*/ 40 h 455"/>
                  <a:gd name="T6" fmla="*/ 323 w 335"/>
                  <a:gd name="T7" fmla="*/ 46 h 455"/>
                  <a:gd name="T8" fmla="*/ 320 w 335"/>
                  <a:gd name="T9" fmla="*/ 54 h 455"/>
                  <a:gd name="T10" fmla="*/ 313 w 335"/>
                  <a:gd name="T11" fmla="*/ 76 h 455"/>
                  <a:gd name="T12" fmla="*/ 304 w 335"/>
                  <a:gd name="T13" fmla="*/ 98 h 455"/>
                  <a:gd name="T14" fmla="*/ 300 w 335"/>
                  <a:gd name="T15" fmla="*/ 107 h 455"/>
                  <a:gd name="T16" fmla="*/ 295 w 335"/>
                  <a:gd name="T17" fmla="*/ 109 h 455"/>
                  <a:gd name="T18" fmla="*/ 291 w 335"/>
                  <a:gd name="T19" fmla="*/ 107 h 455"/>
                  <a:gd name="T20" fmla="*/ 290 w 335"/>
                  <a:gd name="T21" fmla="*/ 107 h 455"/>
                  <a:gd name="T22" fmla="*/ 230 w 335"/>
                  <a:gd name="T23" fmla="*/ 84 h 455"/>
                  <a:gd name="T24" fmla="*/ 164 w 335"/>
                  <a:gd name="T25" fmla="*/ 75 h 455"/>
                  <a:gd name="T26" fmla="*/ 124 w 335"/>
                  <a:gd name="T27" fmla="*/ 84 h 455"/>
                  <a:gd name="T28" fmla="*/ 104 w 335"/>
                  <a:gd name="T29" fmla="*/ 107 h 455"/>
                  <a:gd name="T30" fmla="*/ 101 w 335"/>
                  <a:gd name="T31" fmla="*/ 123 h 455"/>
                  <a:gd name="T32" fmla="*/ 113 w 335"/>
                  <a:gd name="T33" fmla="*/ 151 h 455"/>
                  <a:gd name="T34" fmla="*/ 146 w 335"/>
                  <a:gd name="T35" fmla="*/ 170 h 455"/>
                  <a:gd name="T36" fmla="*/ 192 w 335"/>
                  <a:gd name="T37" fmla="*/ 186 h 455"/>
                  <a:gd name="T38" fmla="*/ 225 w 335"/>
                  <a:gd name="T39" fmla="*/ 196 h 455"/>
                  <a:gd name="T40" fmla="*/ 271 w 335"/>
                  <a:gd name="T41" fmla="*/ 217 h 455"/>
                  <a:gd name="T42" fmla="*/ 309 w 335"/>
                  <a:gd name="T43" fmla="*/ 246 h 455"/>
                  <a:gd name="T44" fmla="*/ 332 w 335"/>
                  <a:gd name="T45" fmla="*/ 288 h 455"/>
                  <a:gd name="T46" fmla="*/ 335 w 335"/>
                  <a:gd name="T47" fmla="*/ 318 h 455"/>
                  <a:gd name="T48" fmla="*/ 320 w 335"/>
                  <a:gd name="T49" fmla="*/ 382 h 455"/>
                  <a:gd name="T50" fmla="*/ 279 w 335"/>
                  <a:gd name="T51" fmla="*/ 427 h 455"/>
                  <a:gd name="T52" fmla="*/ 214 w 335"/>
                  <a:gd name="T53" fmla="*/ 452 h 455"/>
                  <a:gd name="T54" fmla="*/ 137 w 335"/>
                  <a:gd name="T55" fmla="*/ 454 h 455"/>
                  <a:gd name="T56" fmla="*/ 66 w 335"/>
                  <a:gd name="T57" fmla="*/ 438 h 455"/>
                  <a:gd name="T58" fmla="*/ 3 w 335"/>
                  <a:gd name="T59" fmla="*/ 404 h 455"/>
                  <a:gd name="T60" fmla="*/ 1 w 335"/>
                  <a:gd name="T61" fmla="*/ 403 h 455"/>
                  <a:gd name="T62" fmla="*/ 0 w 335"/>
                  <a:gd name="T63" fmla="*/ 400 h 455"/>
                  <a:gd name="T64" fmla="*/ 0 w 335"/>
                  <a:gd name="T65" fmla="*/ 394 h 455"/>
                  <a:gd name="T66" fmla="*/ 22 w 335"/>
                  <a:gd name="T67" fmla="*/ 335 h 455"/>
                  <a:gd name="T68" fmla="*/ 26 w 335"/>
                  <a:gd name="T69" fmla="*/ 332 h 455"/>
                  <a:gd name="T70" fmla="*/ 31 w 335"/>
                  <a:gd name="T71" fmla="*/ 334 h 455"/>
                  <a:gd name="T72" fmla="*/ 38 w 335"/>
                  <a:gd name="T73" fmla="*/ 338 h 455"/>
                  <a:gd name="T74" fmla="*/ 50 w 335"/>
                  <a:gd name="T75" fmla="*/ 345 h 455"/>
                  <a:gd name="T76" fmla="*/ 114 w 335"/>
                  <a:gd name="T77" fmla="*/ 373 h 455"/>
                  <a:gd name="T78" fmla="*/ 162 w 335"/>
                  <a:gd name="T79" fmla="*/ 382 h 455"/>
                  <a:gd name="T80" fmla="*/ 200 w 335"/>
                  <a:gd name="T81" fmla="*/ 379 h 455"/>
                  <a:gd name="T82" fmla="*/ 234 w 335"/>
                  <a:gd name="T83" fmla="*/ 360 h 455"/>
                  <a:gd name="T84" fmla="*/ 246 w 335"/>
                  <a:gd name="T85" fmla="*/ 328 h 455"/>
                  <a:gd name="T86" fmla="*/ 243 w 335"/>
                  <a:gd name="T87" fmla="*/ 312 h 455"/>
                  <a:gd name="T88" fmla="*/ 219 w 335"/>
                  <a:gd name="T89" fmla="*/ 290 h 455"/>
                  <a:gd name="T90" fmla="*/ 181 w 335"/>
                  <a:gd name="T91" fmla="*/ 274 h 455"/>
                  <a:gd name="T92" fmla="*/ 148 w 335"/>
                  <a:gd name="T93" fmla="*/ 262 h 455"/>
                  <a:gd name="T94" fmla="*/ 104 w 335"/>
                  <a:gd name="T95" fmla="*/ 249 h 455"/>
                  <a:gd name="T96" fmla="*/ 64 w 335"/>
                  <a:gd name="T97" fmla="*/ 228 h 455"/>
                  <a:gd name="T98" fmla="*/ 32 w 335"/>
                  <a:gd name="T99" fmla="*/ 201 h 455"/>
                  <a:gd name="T100" fmla="*/ 15 w 335"/>
                  <a:gd name="T101" fmla="*/ 160 h 455"/>
                  <a:gd name="T102" fmla="*/ 12 w 335"/>
                  <a:gd name="T103" fmla="*/ 133 h 455"/>
                  <a:gd name="T104" fmla="*/ 26 w 335"/>
                  <a:gd name="T105" fmla="*/ 72 h 455"/>
                  <a:gd name="T106" fmla="*/ 67 w 335"/>
                  <a:gd name="T107" fmla="*/ 28 h 455"/>
                  <a:gd name="T108" fmla="*/ 129 w 335"/>
                  <a:gd name="T109" fmla="*/ 3 h 455"/>
                  <a:gd name="T110" fmla="*/ 176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6" y="0"/>
                    </a:moveTo>
                    <a:lnTo>
                      <a:pt x="215" y="3"/>
                    </a:lnTo>
                    <a:lnTo>
                      <a:pt x="253" y="11"/>
                    </a:lnTo>
                    <a:lnTo>
                      <a:pt x="287" y="22"/>
                    </a:lnTo>
                    <a:lnTo>
                      <a:pt x="317" y="38"/>
                    </a:lnTo>
                    <a:lnTo>
                      <a:pt x="320" y="40"/>
                    </a:lnTo>
                    <a:lnTo>
                      <a:pt x="322" y="43"/>
                    </a:lnTo>
                    <a:lnTo>
                      <a:pt x="323" y="46"/>
                    </a:lnTo>
                    <a:lnTo>
                      <a:pt x="322" y="49"/>
                    </a:lnTo>
                    <a:lnTo>
                      <a:pt x="320" y="54"/>
                    </a:lnTo>
                    <a:lnTo>
                      <a:pt x="317" y="65"/>
                    </a:lnTo>
                    <a:lnTo>
                      <a:pt x="313" y="76"/>
                    </a:lnTo>
                    <a:lnTo>
                      <a:pt x="307" y="88"/>
                    </a:lnTo>
                    <a:lnTo>
                      <a:pt x="304" y="98"/>
                    </a:lnTo>
                    <a:lnTo>
                      <a:pt x="303" y="103"/>
                    </a:lnTo>
                    <a:lnTo>
                      <a:pt x="300" y="107"/>
                    </a:lnTo>
                    <a:lnTo>
                      <a:pt x="298" y="109"/>
                    </a:lnTo>
                    <a:lnTo>
                      <a:pt x="295" y="109"/>
                    </a:lnTo>
                    <a:lnTo>
                      <a:pt x="292" y="109"/>
                    </a:lnTo>
                    <a:lnTo>
                      <a:pt x="291" y="107"/>
                    </a:lnTo>
                    <a:lnTo>
                      <a:pt x="290" y="107"/>
                    </a:lnTo>
                    <a:lnTo>
                      <a:pt x="290" y="107"/>
                    </a:lnTo>
                    <a:lnTo>
                      <a:pt x="262" y="94"/>
                    </a:lnTo>
                    <a:lnTo>
                      <a:pt x="230" y="84"/>
                    </a:lnTo>
                    <a:lnTo>
                      <a:pt x="196" y="76"/>
                    </a:lnTo>
                    <a:lnTo>
                      <a:pt x="164" y="75"/>
                    </a:lnTo>
                    <a:lnTo>
                      <a:pt x="142" y="76"/>
                    </a:lnTo>
                    <a:lnTo>
                      <a:pt x="124" y="84"/>
                    </a:lnTo>
                    <a:lnTo>
                      <a:pt x="111" y="94"/>
                    </a:lnTo>
                    <a:lnTo>
                      <a:pt x="104" y="107"/>
                    </a:lnTo>
                    <a:lnTo>
                      <a:pt x="101" y="122"/>
                    </a:lnTo>
                    <a:lnTo>
                      <a:pt x="101" y="123"/>
                    </a:lnTo>
                    <a:lnTo>
                      <a:pt x="104" y="139"/>
                    </a:lnTo>
                    <a:lnTo>
                      <a:pt x="113" y="151"/>
                    </a:lnTo>
                    <a:lnTo>
                      <a:pt x="127" y="161"/>
                    </a:lnTo>
                    <a:lnTo>
                      <a:pt x="146" y="170"/>
                    </a:lnTo>
                    <a:lnTo>
                      <a:pt x="168" y="177"/>
                    </a:lnTo>
                    <a:lnTo>
                      <a:pt x="192" y="186"/>
                    </a:lnTo>
                    <a:lnTo>
                      <a:pt x="200" y="189"/>
                    </a:lnTo>
                    <a:lnTo>
                      <a:pt x="225" y="196"/>
                    </a:lnTo>
                    <a:lnTo>
                      <a:pt x="249" y="207"/>
                    </a:lnTo>
                    <a:lnTo>
                      <a:pt x="271" y="217"/>
                    </a:lnTo>
                    <a:lnTo>
                      <a:pt x="291" y="230"/>
                    </a:lnTo>
                    <a:lnTo>
                      <a:pt x="309" y="246"/>
                    </a:lnTo>
                    <a:lnTo>
                      <a:pt x="323" y="267"/>
                    </a:lnTo>
                    <a:lnTo>
                      <a:pt x="332" y="288"/>
                    </a:lnTo>
                    <a:lnTo>
                      <a:pt x="335" y="316"/>
                    </a:lnTo>
                    <a:lnTo>
                      <a:pt x="335" y="318"/>
                    </a:lnTo>
                    <a:lnTo>
                      <a:pt x="331" y="351"/>
                    </a:lnTo>
                    <a:lnTo>
                      <a:pt x="320" y="382"/>
                    </a:lnTo>
                    <a:lnTo>
                      <a:pt x="303" y="407"/>
                    </a:lnTo>
                    <a:lnTo>
                      <a:pt x="279" y="427"/>
                    </a:lnTo>
                    <a:lnTo>
                      <a:pt x="249" y="442"/>
                    </a:lnTo>
                    <a:lnTo>
                      <a:pt x="214" y="452"/>
                    </a:lnTo>
                    <a:lnTo>
                      <a:pt x="174" y="455"/>
                    </a:lnTo>
                    <a:lnTo>
                      <a:pt x="137" y="454"/>
                    </a:lnTo>
                    <a:lnTo>
                      <a:pt x="102" y="448"/>
                    </a:lnTo>
                    <a:lnTo>
                      <a:pt x="66" y="438"/>
                    </a:lnTo>
                    <a:lnTo>
                      <a:pt x="31" y="422"/>
                    </a:lnTo>
                    <a:lnTo>
                      <a:pt x="3" y="404"/>
                    </a:lnTo>
                    <a:lnTo>
                      <a:pt x="1" y="404"/>
                    </a:lnTo>
                    <a:lnTo>
                      <a:pt x="1" y="403"/>
                    </a:lnTo>
                    <a:lnTo>
                      <a:pt x="0" y="401"/>
                    </a:lnTo>
                    <a:lnTo>
                      <a:pt x="0" y="400"/>
                    </a:lnTo>
                    <a:lnTo>
                      <a:pt x="0" y="397"/>
                    </a:lnTo>
                    <a:lnTo>
                      <a:pt x="0" y="394"/>
                    </a:lnTo>
                    <a:lnTo>
                      <a:pt x="21" y="340"/>
                    </a:lnTo>
                    <a:lnTo>
                      <a:pt x="22" y="335"/>
                    </a:lnTo>
                    <a:lnTo>
                      <a:pt x="25" y="334"/>
                    </a:lnTo>
                    <a:lnTo>
                      <a:pt x="26" y="332"/>
                    </a:lnTo>
                    <a:lnTo>
                      <a:pt x="29" y="334"/>
                    </a:lnTo>
                    <a:lnTo>
                      <a:pt x="31" y="334"/>
                    </a:lnTo>
                    <a:lnTo>
                      <a:pt x="34" y="335"/>
                    </a:lnTo>
                    <a:lnTo>
                      <a:pt x="38" y="338"/>
                    </a:lnTo>
                    <a:lnTo>
                      <a:pt x="44" y="341"/>
                    </a:lnTo>
                    <a:lnTo>
                      <a:pt x="50" y="345"/>
                    </a:lnTo>
                    <a:lnTo>
                      <a:pt x="83" y="363"/>
                    </a:lnTo>
                    <a:lnTo>
                      <a:pt x="114" y="373"/>
                    </a:lnTo>
                    <a:lnTo>
                      <a:pt x="142" y="379"/>
                    </a:lnTo>
                    <a:lnTo>
                      <a:pt x="162" y="382"/>
                    </a:lnTo>
                    <a:lnTo>
                      <a:pt x="177" y="382"/>
                    </a:lnTo>
                    <a:lnTo>
                      <a:pt x="200" y="379"/>
                    </a:lnTo>
                    <a:lnTo>
                      <a:pt x="219" y="372"/>
                    </a:lnTo>
                    <a:lnTo>
                      <a:pt x="234" y="360"/>
                    </a:lnTo>
                    <a:lnTo>
                      <a:pt x="243" y="345"/>
                    </a:lnTo>
                    <a:lnTo>
                      <a:pt x="246" y="328"/>
                    </a:lnTo>
                    <a:lnTo>
                      <a:pt x="246" y="326"/>
                    </a:lnTo>
                    <a:lnTo>
                      <a:pt x="243" y="312"/>
                    </a:lnTo>
                    <a:lnTo>
                      <a:pt x="234" y="299"/>
                    </a:lnTo>
                    <a:lnTo>
                      <a:pt x="219" y="290"/>
                    </a:lnTo>
                    <a:lnTo>
                      <a:pt x="202" y="281"/>
                    </a:lnTo>
                    <a:lnTo>
                      <a:pt x="181" y="274"/>
                    </a:lnTo>
                    <a:lnTo>
                      <a:pt x="158" y="267"/>
                    </a:lnTo>
                    <a:lnTo>
                      <a:pt x="148" y="262"/>
                    </a:lnTo>
                    <a:lnTo>
                      <a:pt x="126" y="256"/>
                    </a:lnTo>
                    <a:lnTo>
                      <a:pt x="104" y="249"/>
                    </a:lnTo>
                    <a:lnTo>
                      <a:pt x="83" y="240"/>
                    </a:lnTo>
                    <a:lnTo>
                      <a:pt x="64" y="228"/>
                    </a:lnTo>
                    <a:lnTo>
                      <a:pt x="47" y="215"/>
                    </a:lnTo>
                    <a:lnTo>
                      <a:pt x="32" y="201"/>
                    </a:lnTo>
                    <a:lnTo>
                      <a:pt x="22" y="182"/>
                    </a:lnTo>
                    <a:lnTo>
                      <a:pt x="15" y="160"/>
                    </a:lnTo>
                    <a:lnTo>
                      <a:pt x="12" y="135"/>
                    </a:lnTo>
                    <a:lnTo>
                      <a:pt x="12" y="133"/>
                    </a:lnTo>
                    <a:lnTo>
                      <a:pt x="16" y="101"/>
                    </a:lnTo>
                    <a:lnTo>
                      <a:pt x="26" y="72"/>
                    </a:lnTo>
                    <a:lnTo>
                      <a:pt x="44" y="49"/>
                    </a:lnTo>
                    <a:lnTo>
                      <a:pt x="67" y="28"/>
                    </a:lnTo>
                    <a:lnTo>
                      <a:pt x="97" y="14"/>
                    </a:lnTo>
                    <a:lnTo>
                      <a:pt x="129" y="3"/>
                    </a:lnTo>
                    <a:lnTo>
                      <a:pt x="165" y="0"/>
                    </a:lnTo>
                    <a:lnTo>
                      <a:pt x="1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4" name="Freeform 1983"/>
              <p:cNvSpPr>
                <a:spLocks/>
              </p:cNvSpPr>
              <p:nvPr/>
            </p:nvSpPr>
            <p:spPr bwMode="auto">
              <a:xfrm>
                <a:off x="1244600" y="3784600"/>
                <a:ext cx="177800" cy="239713"/>
              </a:xfrm>
              <a:custGeom>
                <a:avLst/>
                <a:gdLst>
                  <a:gd name="T0" fmla="*/ 217 w 335"/>
                  <a:gd name="T1" fmla="*/ 3 h 455"/>
                  <a:gd name="T2" fmla="*/ 288 w 335"/>
                  <a:gd name="T3" fmla="*/ 22 h 455"/>
                  <a:gd name="T4" fmla="*/ 320 w 335"/>
                  <a:gd name="T5" fmla="*/ 40 h 455"/>
                  <a:gd name="T6" fmla="*/ 323 w 335"/>
                  <a:gd name="T7" fmla="*/ 46 h 455"/>
                  <a:gd name="T8" fmla="*/ 322 w 335"/>
                  <a:gd name="T9" fmla="*/ 54 h 455"/>
                  <a:gd name="T10" fmla="*/ 313 w 335"/>
                  <a:gd name="T11" fmla="*/ 76 h 455"/>
                  <a:gd name="T12" fmla="*/ 306 w 335"/>
                  <a:gd name="T13" fmla="*/ 98 h 455"/>
                  <a:gd name="T14" fmla="*/ 301 w 335"/>
                  <a:gd name="T15" fmla="*/ 107 h 455"/>
                  <a:gd name="T16" fmla="*/ 297 w 335"/>
                  <a:gd name="T17" fmla="*/ 109 h 455"/>
                  <a:gd name="T18" fmla="*/ 293 w 335"/>
                  <a:gd name="T19" fmla="*/ 107 h 455"/>
                  <a:gd name="T20" fmla="*/ 290 w 335"/>
                  <a:gd name="T21" fmla="*/ 107 h 455"/>
                  <a:gd name="T22" fmla="*/ 231 w 335"/>
                  <a:gd name="T23" fmla="*/ 84 h 455"/>
                  <a:gd name="T24" fmla="*/ 165 w 335"/>
                  <a:gd name="T25" fmla="*/ 75 h 455"/>
                  <a:gd name="T26" fmla="*/ 126 w 335"/>
                  <a:gd name="T27" fmla="*/ 84 h 455"/>
                  <a:gd name="T28" fmla="*/ 104 w 335"/>
                  <a:gd name="T29" fmla="*/ 107 h 455"/>
                  <a:gd name="T30" fmla="*/ 101 w 335"/>
                  <a:gd name="T31" fmla="*/ 123 h 455"/>
                  <a:gd name="T32" fmla="*/ 114 w 335"/>
                  <a:gd name="T33" fmla="*/ 151 h 455"/>
                  <a:gd name="T34" fmla="*/ 148 w 335"/>
                  <a:gd name="T35" fmla="*/ 170 h 455"/>
                  <a:gd name="T36" fmla="*/ 193 w 335"/>
                  <a:gd name="T37" fmla="*/ 186 h 455"/>
                  <a:gd name="T38" fmla="*/ 225 w 335"/>
                  <a:gd name="T39" fmla="*/ 196 h 455"/>
                  <a:gd name="T40" fmla="*/ 272 w 335"/>
                  <a:gd name="T41" fmla="*/ 217 h 455"/>
                  <a:gd name="T42" fmla="*/ 310 w 335"/>
                  <a:gd name="T43" fmla="*/ 246 h 455"/>
                  <a:gd name="T44" fmla="*/ 332 w 335"/>
                  <a:gd name="T45" fmla="*/ 288 h 455"/>
                  <a:gd name="T46" fmla="*/ 335 w 335"/>
                  <a:gd name="T47" fmla="*/ 318 h 455"/>
                  <a:gd name="T48" fmla="*/ 322 w 335"/>
                  <a:gd name="T49" fmla="*/ 382 h 455"/>
                  <a:gd name="T50" fmla="*/ 280 w 335"/>
                  <a:gd name="T51" fmla="*/ 427 h 455"/>
                  <a:gd name="T52" fmla="*/ 215 w 335"/>
                  <a:gd name="T53" fmla="*/ 452 h 455"/>
                  <a:gd name="T54" fmla="*/ 139 w 335"/>
                  <a:gd name="T55" fmla="*/ 454 h 455"/>
                  <a:gd name="T56" fmla="*/ 67 w 335"/>
                  <a:gd name="T57" fmla="*/ 438 h 455"/>
                  <a:gd name="T58" fmla="*/ 5 w 335"/>
                  <a:gd name="T59" fmla="*/ 404 h 455"/>
                  <a:gd name="T60" fmla="*/ 2 w 335"/>
                  <a:gd name="T61" fmla="*/ 403 h 455"/>
                  <a:gd name="T62" fmla="*/ 0 w 335"/>
                  <a:gd name="T63" fmla="*/ 400 h 455"/>
                  <a:gd name="T64" fmla="*/ 2 w 335"/>
                  <a:gd name="T65" fmla="*/ 394 h 455"/>
                  <a:gd name="T66" fmla="*/ 24 w 335"/>
                  <a:gd name="T67" fmla="*/ 337 h 455"/>
                  <a:gd name="T68" fmla="*/ 27 w 335"/>
                  <a:gd name="T69" fmla="*/ 334 h 455"/>
                  <a:gd name="T70" fmla="*/ 31 w 335"/>
                  <a:gd name="T71" fmla="*/ 334 h 455"/>
                  <a:gd name="T72" fmla="*/ 34 w 335"/>
                  <a:gd name="T73" fmla="*/ 335 h 455"/>
                  <a:gd name="T74" fmla="*/ 44 w 335"/>
                  <a:gd name="T75" fmla="*/ 341 h 455"/>
                  <a:gd name="T76" fmla="*/ 85 w 335"/>
                  <a:gd name="T77" fmla="*/ 363 h 455"/>
                  <a:gd name="T78" fmla="*/ 142 w 335"/>
                  <a:gd name="T79" fmla="*/ 379 h 455"/>
                  <a:gd name="T80" fmla="*/ 179 w 335"/>
                  <a:gd name="T81" fmla="*/ 382 h 455"/>
                  <a:gd name="T82" fmla="*/ 221 w 335"/>
                  <a:gd name="T83" fmla="*/ 372 h 455"/>
                  <a:gd name="T84" fmla="*/ 244 w 335"/>
                  <a:gd name="T85" fmla="*/ 345 h 455"/>
                  <a:gd name="T86" fmla="*/ 247 w 335"/>
                  <a:gd name="T87" fmla="*/ 326 h 455"/>
                  <a:gd name="T88" fmla="*/ 236 w 335"/>
                  <a:gd name="T89" fmla="*/ 299 h 455"/>
                  <a:gd name="T90" fmla="*/ 203 w 335"/>
                  <a:gd name="T91" fmla="*/ 281 h 455"/>
                  <a:gd name="T92" fmla="*/ 160 w 335"/>
                  <a:gd name="T93" fmla="*/ 267 h 455"/>
                  <a:gd name="T94" fmla="*/ 127 w 335"/>
                  <a:gd name="T95" fmla="*/ 256 h 455"/>
                  <a:gd name="T96" fmla="*/ 85 w 335"/>
                  <a:gd name="T97" fmla="*/ 240 h 455"/>
                  <a:gd name="T98" fmla="*/ 48 w 335"/>
                  <a:gd name="T99" fmla="*/ 215 h 455"/>
                  <a:gd name="T100" fmla="*/ 24 w 335"/>
                  <a:gd name="T101" fmla="*/ 182 h 455"/>
                  <a:gd name="T102" fmla="*/ 13 w 335"/>
                  <a:gd name="T103" fmla="*/ 135 h 455"/>
                  <a:gd name="T104" fmla="*/ 18 w 335"/>
                  <a:gd name="T105" fmla="*/ 101 h 455"/>
                  <a:gd name="T106" fmla="*/ 46 w 335"/>
                  <a:gd name="T107" fmla="*/ 49 h 455"/>
                  <a:gd name="T108" fmla="*/ 97 w 335"/>
                  <a:gd name="T109" fmla="*/ 14 h 455"/>
                  <a:gd name="T110" fmla="*/ 167 w 335"/>
                  <a:gd name="T11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 h="455">
                    <a:moveTo>
                      <a:pt x="177" y="0"/>
                    </a:moveTo>
                    <a:lnTo>
                      <a:pt x="217" y="3"/>
                    </a:lnTo>
                    <a:lnTo>
                      <a:pt x="253" y="11"/>
                    </a:lnTo>
                    <a:lnTo>
                      <a:pt x="288" y="22"/>
                    </a:lnTo>
                    <a:lnTo>
                      <a:pt x="319" y="38"/>
                    </a:lnTo>
                    <a:lnTo>
                      <a:pt x="320" y="40"/>
                    </a:lnTo>
                    <a:lnTo>
                      <a:pt x="323" y="43"/>
                    </a:lnTo>
                    <a:lnTo>
                      <a:pt x="323" y="46"/>
                    </a:lnTo>
                    <a:lnTo>
                      <a:pt x="323" y="49"/>
                    </a:lnTo>
                    <a:lnTo>
                      <a:pt x="322" y="54"/>
                    </a:lnTo>
                    <a:lnTo>
                      <a:pt x="318" y="65"/>
                    </a:lnTo>
                    <a:lnTo>
                      <a:pt x="313" y="76"/>
                    </a:lnTo>
                    <a:lnTo>
                      <a:pt x="309" y="88"/>
                    </a:lnTo>
                    <a:lnTo>
                      <a:pt x="306" y="98"/>
                    </a:lnTo>
                    <a:lnTo>
                      <a:pt x="303" y="103"/>
                    </a:lnTo>
                    <a:lnTo>
                      <a:pt x="301" y="107"/>
                    </a:lnTo>
                    <a:lnTo>
                      <a:pt x="300" y="109"/>
                    </a:lnTo>
                    <a:lnTo>
                      <a:pt x="297" y="109"/>
                    </a:lnTo>
                    <a:lnTo>
                      <a:pt x="294" y="109"/>
                    </a:lnTo>
                    <a:lnTo>
                      <a:pt x="293" y="107"/>
                    </a:lnTo>
                    <a:lnTo>
                      <a:pt x="291" y="107"/>
                    </a:lnTo>
                    <a:lnTo>
                      <a:pt x="290" y="107"/>
                    </a:lnTo>
                    <a:lnTo>
                      <a:pt x="263" y="94"/>
                    </a:lnTo>
                    <a:lnTo>
                      <a:pt x="231" y="84"/>
                    </a:lnTo>
                    <a:lnTo>
                      <a:pt x="198" y="76"/>
                    </a:lnTo>
                    <a:lnTo>
                      <a:pt x="165" y="75"/>
                    </a:lnTo>
                    <a:lnTo>
                      <a:pt x="144" y="76"/>
                    </a:lnTo>
                    <a:lnTo>
                      <a:pt x="126" y="84"/>
                    </a:lnTo>
                    <a:lnTo>
                      <a:pt x="113" y="94"/>
                    </a:lnTo>
                    <a:lnTo>
                      <a:pt x="104" y="107"/>
                    </a:lnTo>
                    <a:lnTo>
                      <a:pt x="101" y="122"/>
                    </a:lnTo>
                    <a:lnTo>
                      <a:pt x="101" y="123"/>
                    </a:lnTo>
                    <a:lnTo>
                      <a:pt x="105" y="139"/>
                    </a:lnTo>
                    <a:lnTo>
                      <a:pt x="114" y="151"/>
                    </a:lnTo>
                    <a:lnTo>
                      <a:pt x="129" y="161"/>
                    </a:lnTo>
                    <a:lnTo>
                      <a:pt x="148" y="170"/>
                    </a:lnTo>
                    <a:lnTo>
                      <a:pt x="170" y="177"/>
                    </a:lnTo>
                    <a:lnTo>
                      <a:pt x="193" y="186"/>
                    </a:lnTo>
                    <a:lnTo>
                      <a:pt x="202" y="189"/>
                    </a:lnTo>
                    <a:lnTo>
                      <a:pt x="225" y="196"/>
                    </a:lnTo>
                    <a:lnTo>
                      <a:pt x="250" y="207"/>
                    </a:lnTo>
                    <a:lnTo>
                      <a:pt x="272" y="217"/>
                    </a:lnTo>
                    <a:lnTo>
                      <a:pt x="293" y="230"/>
                    </a:lnTo>
                    <a:lnTo>
                      <a:pt x="310" y="246"/>
                    </a:lnTo>
                    <a:lnTo>
                      <a:pt x="323" y="267"/>
                    </a:lnTo>
                    <a:lnTo>
                      <a:pt x="332" y="288"/>
                    </a:lnTo>
                    <a:lnTo>
                      <a:pt x="335" y="316"/>
                    </a:lnTo>
                    <a:lnTo>
                      <a:pt x="335" y="318"/>
                    </a:lnTo>
                    <a:lnTo>
                      <a:pt x="332" y="351"/>
                    </a:lnTo>
                    <a:lnTo>
                      <a:pt x="322" y="382"/>
                    </a:lnTo>
                    <a:lnTo>
                      <a:pt x="304" y="407"/>
                    </a:lnTo>
                    <a:lnTo>
                      <a:pt x="280" y="427"/>
                    </a:lnTo>
                    <a:lnTo>
                      <a:pt x="250" y="442"/>
                    </a:lnTo>
                    <a:lnTo>
                      <a:pt x="215" y="452"/>
                    </a:lnTo>
                    <a:lnTo>
                      <a:pt x="176" y="455"/>
                    </a:lnTo>
                    <a:lnTo>
                      <a:pt x="139" y="454"/>
                    </a:lnTo>
                    <a:lnTo>
                      <a:pt x="104" y="448"/>
                    </a:lnTo>
                    <a:lnTo>
                      <a:pt x="67" y="438"/>
                    </a:lnTo>
                    <a:lnTo>
                      <a:pt x="31" y="422"/>
                    </a:lnTo>
                    <a:lnTo>
                      <a:pt x="5" y="404"/>
                    </a:lnTo>
                    <a:lnTo>
                      <a:pt x="3" y="404"/>
                    </a:lnTo>
                    <a:lnTo>
                      <a:pt x="2" y="403"/>
                    </a:lnTo>
                    <a:lnTo>
                      <a:pt x="2" y="401"/>
                    </a:lnTo>
                    <a:lnTo>
                      <a:pt x="0" y="400"/>
                    </a:lnTo>
                    <a:lnTo>
                      <a:pt x="0" y="397"/>
                    </a:lnTo>
                    <a:lnTo>
                      <a:pt x="2" y="394"/>
                    </a:lnTo>
                    <a:lnTo>
                      <a:pt x="21" y="340"/>
                    </a:lnTo>
                    <a:lnTo>
                      <a:pt x="24" y="337"/>
                    </a:lnTo>
                    <a:lnTo>
                      <a:pt x="25" y="334"/>
                    </a:lnTo>
                    <a:lnTo>
                      <a:pt x="27" y="334"/>
                    </a:lnTo>
                    <a:lnTo>
                      <a:pt x="29" y="334"/>
                    </a:lnTo>
                    <a:lnTo>
                      <a:pt x="31" y="334"/>
                    </a:lnTo>
                    <a:lnTo>
                      <a:pt x="34" y="334"/>
                    </a:lnTo>
                    <a:lnTo>
                      <a:pt x="34" y="335"/>
                    </a:lnTo>
                    <a:lnTo>
                      <a:pt x="40" y="338"/>
                    </a:lnTo>
                    <a:lnTo>
                      <a:pt x="44" y="341"/>
                    </a:lnTo>
                    <a:lnTo>
                      <a:pt x="50" y="345"/>
                    </a:lnTo>
                    <a:lnTo>
                      <a:pt x="85" y="363"/>
                    </a:lnTo>
                    <a:lnTo>
                      <a:pt x="116" y="373"/>
                    </a:lnTo>
                    <a:lnTo>
                      <a:pt x="142" y="379"/>
                    </a:lnTo>
                    <a:lnTo>
                      <a:pt x="164" y="382"/>
                    </a:lnTo>
                    <a:lnTo>
                      <a:pt x="179" y="382"/>
                    </a:lnTo>
                    <a:lnTo>
                      <a:pt x="202" y="379"/>
                    </a:lnTo>
                    <a:lnTo>
                      <a:pt x="221" y="372"/>
                    </a:lnTo>
                    <a:lnTo>
                      <a:pt x="236" y="360"/>
                    </a:lnTo>
                    <a:lnTo>
                      <a:pt x="244" y="345"/>
                    </a:lnTo>
                    <a:lnTo>
                      <a:pt x="247" y="328"/>
                    </a:lnTo>
                    <a:lnTo>
                      <a:pt x="247" y="326"/>
                    </a:lnTo>
                    <a:lnTo>
                      <a:pt x="244" y="312"/>
                    </a:lnTo>
                    <a:lnTo>
                      <a:pt x="236" y="299"/>
                    </a:lnTo>
                    <a:lnTo>
                      <a:pt x="221" y="290"/>
                    </a:lnTo>
                    <a:lnTo>
                      <a:pt x="203" y="281"/>
                    </a:lnTo>
                    <a:lnTo>
                      <a:pt x="182" y="274"/>
                    </a:lnTo>
                    <a:lnTo>
                      <a:pt x="160" y="267"/>
                    </a:lnTo>
                    <a:lnTo>
                      <a:pt x="148" y="262"/>
                    </a:lnTo>
                    <a:lnTo>
                      <a:pt x="127" y="256"/>
                    </a:lnTo>
                    <a:lnTo>
                      <a:pt x="105" y="249"/>
                    </a:lnTo>
                    <a:lnTo>
                      <a:pt x="85" y="240"/>
                    </a:lnTo>
                    <a:lnTo>
                      <a:pt x="66" y="228"/>
                    </a:lnTo>
                    <a:lnTo>
                      <a:pt x="48" y="215"/>
                    </a:lnTo>
                    <a:lnTo>
                      <a:pt x="34" y="201"/>
                    </a:lnTo>
                    <a:lnTo>
                      <a:pt x="24" y="182"/>
                    </a:lnTo>
                    <a:lnTo>
                      <a:pt x="16" y="160"/>
                    </a:lnTo>
                    <a:lnTo>
                      <a:pt x="13" y="135"/>
                    </a:lnTo>
                    <a:lnTo>
                      <a:pt x="13" y="133"/>
                    </a:lnTo>
                    <a:lnTo>
                      <a:pt x="18" y="101"/>
                    </a:lnTo>
                    <a:lnTo>
                      <a:pt x="28" y="72"/>
                    </a:lnTo>
                    <a:lnTo>
                      <a:pt x="46" y="49"/>
                    </a:lnTo>
                    <a:lnTo>
                      <a:pt x="69" y="28"/>
                    </a:lnTo>
                    <a:lnTo>
                      <a:pt x="97" y="14"/>
                    </a:lnTo>
                    <a:lnTo>
                      <a:pt x="130" y="3"/>
                    </a:lnTo>
                    <a:lnTo>
                      <a:pt x="167" y="0"/>
                    </a:lnTo>
                    <a:lnTo>
                      <a:pt x="17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5" name="Freeform 9"/>
              <p:cNvSpPr>
                <a:spLocks noEditPoints="1"/>
              </p:cNvSpPr>
              <p:nvPr/>
            </p:nvSpPr>
            <p:spPr bwMode="auto">
              <a:xfrm>
                <a:off x="1604963" y="3784600"/>
                <a:ext cx="214313" cy="239713"/>
              </a:xfrm>
              <a:custGeom>
                <a:avLst/>
                <a:gdLst>
                  <a:gd name="T0" fmla="*/ 175 w 403"/>
                  <a:gd name="T1" fmla="*/ 77 h 452"/>
                  <a:gd name="T2" fmla="*/ 136 w 403"/>
                  <a:gd name="T3" fmla="*/ 96 h 452"/>
                  <a:gd name="T4" fmla="*/ 109 w 403"/>
                  <a:gd name="T5" fmla="*/ 136 h 452"/>
                  <a:gd name="T6" fmla="*/ 96 w 403"/>
                  <a:gd name="T7" fmla="*/ 191 h 452"/>
                  <a:gd name="T8" fmla="*/ 96 w 403"/>
                  <a:gd name="T9" fmla="*/ 260 h 452"/>
                  <a:gd name="T10" fmla="*/ 109 w 403"/>
                  <a:gd name="T11" fmla="*/ 316 h 452"/>
                  <a:gd name="T12" fmla="*/ 136 w 403"/>
                  <a:gd name="T13" fmla="*/ 355 h 452"/>
                  <a:gd name="T14" fmla="*/ 175 w 403"/>
                  <a:gd name="T15" fmla="*/ 374 h 452"/>
                  <a:gd name="T16" fmla="*/ 226 w 403"/>
                  <a:gd name="T17" fmla="*/ 374 h 452"/>
                  <a:gd name="T18" fmla="*/ 267 w 403"/>
                  <a:gd name="T19" fmla="*/ 355 h 452"/>
                  <a:gd name="T20" fmla="*/ 294 w 403"/>
                  <a:gd name="T21" fmla="*/ 316 h 452"/>
                  <a:gd name="T22" fmla="*/ 307 w 403"/>
                  <a:gd name="T23" fmla="*/ 260 h 452"/>
                  <a:gd name="T24" fmla="*/ 307 w 403"/>
                  <a:gd name="T25" fmla="*/ 191 h 452"/>
                  <a:gd name="T26" fmla="*/ 294 w 403"/>
                  <a:gd name="T27" fmla="*/ 136 h 452"/>
                  <a:gd name="T28" fmla="*/ 267 w 403"/>
                  <a:gd name="T29" fmla="*/ 96 h 452"/>
                  <a:gd name="T30" fmla="*/ 226 w 403"/>
                  <a:gd name="T31" fmla="*/ 77 h 452"/>
                  <a:gd name="T32" fmla="*/ 201 w 403"/>
                  <a:gd name="T33" fmla="*/ 0 h 452"/>
                  <a:gd name="T34" fmla="*/ 263 w 403"/>
                  <a:gd name="T35" fmla="*/ 7 h 452"/>
                  <a:gd name="T36" fmla="*/ 314 w 403"/>
                  <a:gd name="T37" fmla="*/ 31 h 452"/>
                  <a:gd name="T38" fmla="*/ 353 w 403"/>
                  <a:gd name="T39" fmla="*/ 66 h 452"/>
                  <a:gd name="T40" fmla="*/ 381 w 403"/>
                  <a:gd name="T41" fmla="*/ 111 h 452"/>
                  <a:gd name="T42" fmla="*/ 399 w 403"/>
                  <a:gd name="T43" fmla="*/ 180 h 452"/>
                  <a:gd name="T44" fmla="*/ 399 w 403"/>
                  <a:gd name="T45" fmla="*/ 272 h 452"/>
                  <a:gd name="T46" fmla="*/ 381 w 403"/>
                  <a:gd name="T47" fmla="*/ 341 h 452"/>
                  <a:gd name="T48" fmla="*/ 353 w 403"/>
                  <a:gd name="T49" fmla="*/ 386 h 452"/>
                  <a:gd name="T50" fmla="*/ 314 w 403"/>
                  <a:gd name="T51" fmla="*/ 421 h 452"/>
                  <a:gd name="T52" fmla="*/ 263 w 403"/>
                  <a:gd name="T53" fmla="*/ 443 h 452"/>
                  <a:gd name="T54" fmla="*/ 201 w 403"/>
                  <a:gd name="T55" fmla="*/ 452 h 452"/>
                  <a:gd name="T56" fmla="*/ 139 w 403"/>
                  <a:gd name="T57" fmla="*/ 443 h 452"/>
                  <a:gd name="T58" fmla="*/ 89 w 403"/>
                  <a:gd name="T59" fmla="*/ 421 h 452"/>
                  <a:gd name="T60" fmla="*/ 49 w 403"/>
                  <a:gd name="T61" fmla="*/ 386 h 452"/>
                  <a:gd name="T62" fmla="*/ 22 w 403"/>
                  <a:gd name="T63" fmla="*/ 341 h 452"/>
                  <a:gd name="T64" fmla="*/ 3 w 403"/>
                  <a:gd name="T65" fmla="*/ 272 h 452"/>
                  <a:gd name="T66" fmla="*/ 3 w 403"/>
                  <a:gd name="T67" fmla="*/ 180 h 452"/>
                  <a:gd name="T68" fmla="*/ 22 w 403"/>
                  <a:gd name="T69" fmla="*/ 111 h 452"/>
                  <a:gd name="T70" fmla="*/ 49 w 403"/>
                  <a:gd name="T71" fmla="*/ 66 h 452"/>
                  <a:gd name="T72" fmla="*/ 89 w 403"/>
                  <a:gd name="T73" fmla="*/ 31 h 452"/>
                  <a:gd name="T74" fmla="*/ 139 w 403"/>
                  <a:gd name="T75" fmla="*/ 7 h 452"/>
                  <a:gd name="T76" fmla="*/ 201 w 403"/>
                  <a:gd name="T77"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3" h="452">
                    <a:moveTo>
                      <a:pt x="201" y="74"/>
                    </a:moveTo>
                    <a:lnTo>
                      <a:pt x="175" y="77"/>
                    </a:lnTo>
                    <a:lnTo>
                      <a:pt x="153" y="85"/>
                    </a:lnTo>
                    <a:lnTo>
                      <a:pt x="136" y="96"/>
                    </a:lnTo>
                    <a:lnTo>
                      <a:pt x="121" y="114"/>
                    </a:lnTo>
                    <a:lnTo>
                      <a:pt x="109" y="136"/>
                    </a:lnTo>
                    <a:lnTo>
                      <a:pt x="102" y="162"/>
                    </a:lnTo>
                    <a:lnTo>
                      <a:pt x="96" y="191"/>
                    </a:lnTo>
                    <a:lnTo>
                      <a:pt x="95" y="225"/>
                    </a:lnTo>
                    <a:lnTo>
                      <a:pt x="96" y="260"/>
                    </a:lnTo>
                    <a:lnTo>
                      <a:pt x="102" y="289"/>
                    </a:lnTo>
                    <a:lnTo>
                      <a:pt x="109" y="316"/>
                    </a:lnTo>
                    <a:lnTo>
                      <a:pt x="121" y="338"/>
                    </a:lnTo>
                    <a:lnTo>
                      <a:pt x="136" y="355"/>
                    </a:lnTo>
                    <a:lnTo>
                      <a:pt x="153" y="367"/>
                    </a:lnTo>
                    <a:lnTo>
                      <a:pt x="175" y="374"/>
                    </a:lnTo>
                    <a:lnTo>
                      <a:pt x="201" y="377"/>
                    </a:lnTo>
                    <a:lnTo>
                      <a:pt x="226" y="374"/>
                    </a:lnTo>
                    <a:lnTo>
                      <a:pt x="248" y="367"/>
                    </a:lnTo>
                    <a:lnTo>
                      <a:pt x="267" y="355"/>
                    </a:lnTo>
                    <a:lnTo>
                      <a:pt x="282" y="338"/>
                    </a:lnTo>
                    <a:lnTo>
                      <a:pt x="294" y="316"/>
                    </a:lnTo>
                    <a:lnTo>
                      <a:pt x="301" y="289"/>
                    </a:lnTo>
                    <a:lnTo>
                      <a:pt x="307" y="260"/>
                    </a:lnTo>
                    <a:lnTo>
                      <a:pt x="308" y="225"/>
                    </a:lnTo>
                    <a:lnTo>
                      <a:pt x="307" y="191"/>
                    </a:lnTo>
                    <a:lnTo>
                      <a:pt x="301" y="162"/>
                    </a:lnTo>
                    <a:lnTo>
                      <a:pt x="294" y="136"/>
                    </a:lnTo>
                    <a:lnTo>
                      <a:pt x="282" y="114"/>
                    </a:lnTo>
                    <a:lnTo>
                      <a:pt x="267" y="96"/>
                    </a:lnTo>
                    <a:lnTo>
                      <a:pt x="248" y="85"/>
                    </a:lnTo>
                    <a:lnTo>
                      <a:pt x="226" y="77"/>
                    </a:lnTo>
                    <a:lnTo>
                      <a:pt x="201" y="74"/>
                    </a:lnTo>
                    <a:close/>
                    <a:moveTo>
                      <a:pt x="201" y="0"/>
                    </a:moveTo>
                    <a:lnTo>
                      <a:pt x="234" y="1"/>
                    </a:lnTo>
                    <a:lnTo>
                      <a:pt x="263" y="7"/>
                    </a:lnTo>
                    <a:lnTo>
                      <a:pt x="289" y="17"/>
                    </a:lnTo>
                    <a:lnTo>
                      <a:pt x="314" y="31"/>
                    </a:lnTo>
                    <a:lnTo>
                      <a:pt x="334" y="47"/>
                    </a:lnTo>
                    <a:lnTo>
                      <a:pt x="353" y="66"/>
                    </a:lnTo>
                    <a:lnTo>
                      <a:pt x="368" y="86"/>
                    </a:lnTo>
                    <a:lnTo>
                      <a:pt x="381" y="111"/>
                    </a:lnTo>
                    <a:lnTo>
                      <a:pt x="390" y="137"/>
                    </a:lnTo>
                    <a:lnTo>
                      <a:pt x="399" y="180"/>
                    </a:lnTo>
                    <a:lnTo>
                      <a:pt x="403" y="225"/>
                    </a:lnTo>
                    <a:lnTo>
                      <a:pt x="399" y="272"/>
                    </a:lnTo>
                    <a:lnTo>
                      <a:pt x="390" y="314"/>
                    </a:lnTo>
                    <a:lnTo>
                      <a:pt x="381" y="341"/>
                    </a:lnTo>
                    <a:lnTo>
                      <a:pt x="368" y="364"/>
                    </a:lnTo>
                    <a:lnTo>
                      <a:pt x="353" y="386"/>
                    </a:lnTo>
                    <a:lnTo>
                      <a:pt x="334" y="405"/>
                    </a:lnTo>
                    <a:lnTo>
                      <a:pt x="314" y="421"/>
                    </a:lnTo>
                    <a:lnTo>
                      <a:pt x="289" y="434"/>
                    </a:lnTo>
                    <a:lnTo>
                      <a:pt x="263" y="443"/>
                    </a:lnTo>
                    <a:lnTo>
                      <a:pt x="234" y="449"/>
                    </a:lnTo>
                    <a:lnTo>
                      <a:pt x="201" y="452"/>
                    </a:lnTo>
                    <a:lnTo>
                      <a:pt x="169" y="449"/>
                    </a:lnTo>
                    <a:lnTo>
                      <a:pt x="139" y="443"/>
                    </a:lnTo>
                    <a:lnTo>
                      <a:pt x="112" y="434"/>
                    </a:lnTo>
                    <a:lnTo>
                      <a:pt x="89" y="421"/>
                    </a:lnTo>
                    <a:lnTo>
                      <a:pt x="67" y="405"/>
                    </a:lnTo>
                    <a:lnTo>
                      <a:pt x="49" y="386"/>
                    </a:lnTo>
                    <a:lnTo>
                      <a:pt x="33" y="364"/>
                    </a:lnTo>
                    <a:lnTo>
                      <a:pt x="22" y="341"/>
                    </a:lnTo>
                    <a:lnTo>
                      <a:pt x="11" y="314"/>
                    </a:lnTo>
                    <a:lnTo>
                      <a:pt x="3" y="272"/>
                    </a:lnTo>
                    <a:lnTo>
                      <a:pt x="0" y="225"/>
                    </a:lnTo>
                    <a:lnTo>
                      <a:pt x="3" y="180"/>
                    </a:lnTo>
                    <a:lnTo>
                      <a:pt x="11" y="137"/>
                    </a:lnTo>
                    <a:lnTo>
                      <a:pt x="22" y="111"/>
                    </a:lnTo>
                    <a:lnTo>
                      <a:pt x="33" y="86"/>
                    </a:lnTo>
                    <a:lnTo>
                      <a:pt x="49" y="66"/>
                    </a:lnTo>
                    <a:lnTo>
                      <a:pt x="67" y="47"/>
                    </a:lnTo>
                    <a:lnTo>
                      <a:pt x="89" y="31"/>
                    </a:lnTo>
                    <a:lnTo>
                      <a:pt x="112" y="17"/>
                    </a:lnTo>
                    <a:lnTo>
                      <a:pt x="139" y="7"/>
                    </a:lnTo>
                    <a:lnTo>
                      <a:pt x="169" y="1"/>
                    </a:lnTo>
                    <a:lnTo>
                      <a:pt x="20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6" name="Freeform 10"/>
              <p:cNvSpPr>
                <a:spLocks/>
              </p:cNvSpPr>
              <p:nvPr/>
            </p:nvSpPr>
            <p:spPr bwMode="auto">
              <a:xfrm>
                <a:off x="2001838" y="3784600"/>
                <a:ext cx="179388" cy="238125"/>
              </a:xfrm>
              <a:custGeom>
                <a:avLst/>
                <a:gdLst>
                  <a:gd name="T0" fmla="*/ 245 w 339"/>
                  <a:gd name="T1" fmla="*/ 2 h 452"/>
                  <a:gd name="T2" fmla="*/ 295 w 339"/>
                  <a:gd name="T3" fmla="*/ 9 h 452"/>
                  <a:gd name="T4" fmla="*/ 329 w 339"/>
                  <a:gd name="T5" fmla="*/ 19 h 452"/>
                  <a:gd name="T6" fmla="*/ 333 w 339"/>
                  <a:gd name="T7" fmla="*/ 21 h 452"/>
                  <a:gd name="T8" fmla="*/ 335 w 339"/>
                  <a:gd name="T9" fmla="*/ 25 h 452"/>
                  <a:gd name="T10" fmla="*/ 327 w 339"/>
                  <a:gd name="T11" fmla="*/ 49 h 452"/>
                  <a:gd name="T12" fmla="*/ 314 w 339"/>
                  <a:gd name="T13" fmla="*/ 85 h 452"/>
                  <a:gd name="T14" fmla="*/ 310 w 339"/>
                  <a:gd name="T15" fmla="*/ 91 h 452"/>
                  <a:gd name="T16" fmla="*/ 307 w 339"/>
                  <a:gd name="T17" fmla="*/ 91 h 452"/>
                  <a:gd name="T18" fmla="*/ 304 w 339"/>
                  <a:gd name="T19" fmla="*/ 91 h 452"/>
                  <a:gd name="T20" fmla="*/ 248 w 339"/>
                  <a:gd name="T21" fmla="*/ 79 h 452"/>
                  <a:gd name="T22" fmla="*/ 188 w 339"/>
                  <a:gd name="T23" fmla="*/ 81 h 452"/>
                  <a:gd name="T24" fmla="*/ 143 w 339"/>
                  <a:gd name="T25" fmla="*/ 101 h 452"/>
                  <a:gd name="T26" fmla="*/ 112 w 339"/>
                  <a:gd name="T27" fmla="*/ 141 h 452"/>
                  <a:gd name="T28" fmla="*/ 96 w 339"/>
                  <a:gd name="T29" fmla="*/ 195 h 452"/>
                  <a:gd name="T30" fmla="*/ 96 w 339"/>
                  <a:gd name="T31" fmla="*/ 264 h 452"/>
                  <a:gd name="T32" fmla="*/ 114 w 339"/>
                  <a:gd name="T33" fmla="*/ 319 h 452"/>
                  <a:gd name="T34" fmla="*/ 149 w 339"/>
                  <a:gd name="T35" fmla="*/ 356 h 452"/>
                  <a:gd name="T36" fmla="*/ 196 w 339"/>
                  <a:gd name="T37" fmla="*/ 373 h 452"/>
                  <a:gd name="T38" fmla="*/ 247 w 339"/>
                  <a:gd name="T39" fmla="*/ 375 h 452"/>
                  <a:gd name="T40" fmla="*/ 289 w 339"/>
                  <a:gd name="T41" fmla="*/ 367 h 452"/>
                  <a:gd name="T42" fmla="*/ 308 w 339"/>
                  <a:gd name="T43" fmla="*/ 362 h 452"/>
                  <a:gd name="T44" fmla="*/ 311 w 339"/>
                  <a:gd name="T45" fmla="*/ 360 h 452"/>
                  <a:gd name="T46" fmla="*/ 316 w 339"/>
                  <a:gd name="T47" fmla="*/ 363 h 452"/>
                  <a:gd name="T48" fmla="*/ 338 w 339"/>
                  <a:gd name="T49" fmla="*/ 422 h 452"/>
                  <a:gd name="T50" fmla="*/ 339 w 339"/>
                  <a:gd name="T51" fmla="*/ 427 h 452"/>
                  <a:gd name="T52" fmla="*/ 336 w 339"/>
                  <a:gd name="T53" fmla="*/ 432 h 452"/>
                  <a:gd name="T54" fmla="*/ 335 w 339"/>
                  <a:gd name="T55" fmla="*/ 432 h 452"/>
                  <a:gd name="T56" fmla="*/ 260 w 339"/>
                  <a:gd name="T57" fmla="*/ 451 h 452"/>
                  <a:gd name="T58" fmla="*/ 177 w 339"/>
                  <a:gd name="T59" fmla="*/ 451 h 452"/>
                  <a:gd name="T60" fmla="*/ 108 w 339"/>
                  <a:gd name="T61" fmla="*/ 430 h 452"/>
                  <a:gd name="T62" fmla="*/ 55 w 339"/>
                  <a:gd name="T63" fmla="*/ 392 h 452"/>
                  <a:gd name="T64" fmla="*/ 20 w 339"/>
                  <a:gd name="T65" fmla="*/ 337 h 452"/>
                  <a:gd name="T66" fmla="*/ 3 w 339"/>
                  <a:gd name="T67" fmla="*/ 267 h 452"/>
                  <a:gd name="T68" fmla="*/ 4 w 339"/>
                  <a:gd name="T69" fmla="*/ 182 h 452"/>
                  <a:gd name="T70" fmla="*/ 25 w 339"/>
                  <a:gd name="T71" fmla="*/ 111 h 452"/>
                  <a:gd name="T72" fmla="*/ 54 w 339"/>
                  <a:gd name="T73" fmla="*/ 66 h 452"/>
                  <a:gd name="T74" fmla="*/ 95 w 339"/>
                  <a:gd name="T75" fmla="*/ 33 h 452"/>
                  <a:gd name="T76" fmla="*/ 149 w 339"/>
                  <a:gd name="T77" fmla="*/ 9 h 452"/>
                  <a:gd name="T78" fmla="*/ 212 w 339"/>
                  <a:gd name="T79"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9" h="452">
                    <a:moveTo>
                      <a:pt x="212" y="0"/>
                    </a:moveTo>
                    <a:lnTo>
                      <a:pt x="245" y="2"/>
                    </a:lnTo>
                    <a:lnTo>
                      <a:pt x="275" y="5"/>
                    </a:lnTo>
                    <a:lnTo>
                      <a:pt x="295" y="9"/>
                    </a:lnTo>
                    <a:lnTo>
                      <a:pt x="314" y="14"/>
                    </a:lnTo>
                    <a:lnTo>
                      <a:pt x="329" y="19"/>
                    </a:lnTo>
                    <a:lnTo>
                      <a:pt x="330" y="19"/>
                    </a:lnTo>
                    <a:lnTo>
                      <a:pt x="333" y="21"/>
                    </a:lnTo>
                    <a:lnTo>
                      <a:pt x="335" y="22"/>
                    </a:lnTo>
                    <a:lnTo>
                      <a:pt x="335" y="25"/>
                    </a:lnTo>
                    <a:lnTo>
                      <a:pt x="335" y="28"/>
                    </a:lnTo>
                    <a:lnTo>
                      <a:pt x="327" y="49"/>
                    </a:lnTo>
                    <a:lnTo>
                      <a:pt x="321" y="66"/>
                    </a:lnTo>
                    <a:lnTo>
                      <a:pt x="314" y="85"/>
                    </a:lnTo>
                    <a:lnTo>
                      <a:pt x="313" y="88"/>
                    </a:lnTo>
                    <a:lnTo>
                      <a:pt x="310" y="91"/>
                    </a:lnTo>
                    <a:lnTo>
                      <a:pt x="308" y="91"/>
                    </a:lnTo>
                    <a:lnTo>
                      <a:pt x="307" y="91"/>
                    </a:lnTo>
                    <a:lnTo>
                      <a:pt x="305" y="91"/>
                    </a:lnTo>
                    <a:lnTo>
                      <a:pt x="304" y="91"/>
                    </a:lnTo>
                    <a:lnTo>
                      <a:pt x="278" y="84"/>
                    </a:lnTo>
                    <a:lnTo>
                      <a:pt x="248" y="79"/>
                    </a:lnTo>
                    <a:lnTo>
                      <a:pt x="218" y="78"/>
                    </a:lnTo>
                    <a:lnTo>
                      <a:pt x="188" y="81"/>
                    </a:lnTo>
                    <a:lnTo>
                      <a:pt x="164" y="88"/>
                    </a:lnTo>
                    <a:lnTo>
                      <a:pt x="143" y="101"/>
                    </a:lnTo>
                    <a:lnTo>
                      <a:pt x="126" y="119"/>
                    </a:lnTo>
                    <a:lnTo>
                      <a:pt x="112" y="141"/>
                    </a:lnTo>
                    <a:lnTo>
                      <a:pt x="102" y="166"/>
                    </a:lnTo>
                    <a:lnTo>
                      <a:pt x="96" y="195"/>
                    </a:lnTo>
                    <a:lnTo>
                      <a:pt x="93" y="227"/>
                    </a:lnTo>
                    <a:lnTo>
                      <a:pt x="96" y="264"/>
                    </a:lnTo>
                    <a:lnTo>
                      <a:pt x="104" y="294"/>
                    </a:lnTo>
                    <a:lnTo>
                      <a:pt x="114" y="319"/>
                    </a:lnTo>
                    <a:lnTo>
                      <a:pt x="130" y="340"/>
                    </a:lnTo>
                    <a:lnTo>
                      <a:pt x="149" y="356"/>
                    </a:lnTo>
                    <a:lnTo>
                      <a:pt x="171" y="366"/>
                    </a:lnTo>
                    <a:lnTo>
                      <a:pt x="196" y="373"/>
                    </a:lnTo>
                    <a:lnTo>
                      <a:pt x="223" y="376"/>
                    </a:lnTo>
                    <a:lnTo>
                      <a:pt x="247" y="375"/>
                    </a:lnTo>
                    <a:lnTo>
                      <a:pt x="269" y="372"/>
                    </a:lnTo>
                    <a:lnTo>
                      <a:pt x="289" y="367"/>
                    </a:lnTo>
                    <a:lnTo>
                      <a:pt x="307" y="362"/>
                    </a:lnTo>
                    <a:lnTo>
                      <a:pt x="308" y="362"/>
                    </a:lnTo>
                    <a:lnTo>
                      <a:pt x="310" y="360"/>
                    </a:lnTo>
                    <a:lnTo>
                      <a:pt x="311" y="360"/>
                    </a:lnTo>
                    <a:lnTo>
                      <a:pt x="314" y="362"/>
                    </a:lnTo>
                    <a:lnTo>
                      <a:pt x="316" y="363"/>
                    </a:lnTo>
                    <a:lnTo>
                      <a:pt x="319" y="366"/>
                    </a:lnTo>
                    <a:lnTo>
                      <a:pt x="338" y="422"/>
                    </a:lnTo>
                    <a:lnTo>
                      <a:pt x="339" y="426"/>
                    </a:lnTo>
                    <a:lnTo>
                      <a:pt x="339" y="427"/>
                    </a:lnTo>
                    <a:lnTo>
                      <a:pt x="338" y="430"/>
                    </a:lnTo>
                    <a:lnTo>
                      <a:pt x="336" y="432"/>
                    </a:lnTo>
                    <a:lnTo>
                      <a:pt x="336" y="432"/>
                    </a:lnTo>
                    <a:lnTo>
                      <a:pt x="335" y="432"/>
                    </a:lnTo>
                    <a:lnTo>
                      <a:pt x="300" y="443"/>
                    </a:lnTo>
                    <a:lnTo>
                      <a:pt x="260" y="451"/>
                    </a:lnTo>
                    <a:lnTo>
                      <a:pt x="218" y="452"/>
                    </a:lnTo>
                    <a:lnTo>
                      <a:pt x="177" y="451"/>
                    </a:lnTo>
                    <a:lnTo>
                      <a:pt x="140" y="443"/>
                    </a:lnTo>
                    <a:lnTo>
                      <a:pt x="108" y="430"/>
                    </a:lnTo>
                    <a:lnTo>
                      <a:pt x="79" y="414"/>
                    </a:lnTo>
                    <a:lnTo>
                      <a:pt x="55" y="392"/>
                    </a:lnTo>
                    <a:lnTo>
                      <a:pt x="35" y="366"/>
                    </a:lnTo>
                    <a:lnTo>
                      <a:pt x="20" y="337"/>
                    </a:lnTo>
                    <a:lnTo>
                      <a:pt x="9" y="303"/>
                    </a:lnTo>
                    <a:lnTo>
                      <a:pt x="3" y="267"/>
                    </a:lnTo>
                    <a:lnTo>
                      <a:pt x="0" y="227"/>
                    </a:lnTo>
                    <a:lnTo>
                      <a:pt x="4" y="182"/>
                    </a:lnTo>
                    <a:lnTo>
                      <a:pt x="14" y="138"/>
                    </a:lnTo>
                    <a:lnTo>
                      <a:pt x="25" y="111"/>
                    </a:lnTo>
                    <a:lnTo>
                      <a:pt x="38" y="88"/>
                    </a:lnTo>
                    <a:lnTo>
                      <a:pt x="54" y="66"/>
                    </a:lnTo>
                    <a:lnTo>
                      <a:pt x="73" y="49"/>
                    </a:lnTo>
                    <a:lnTo>
                      <a:pt x="95" y="33"/>
                    </a:lnTo>
                    <a:lnTo>
                      <a:pt x="120" y="19"/>
                    </a:lnTo>
                    <a:lnTo>
                      <a:pt x="149" y="9"/>
                    </a:lnTo>
                    <a:lnTo>
                      <a:pt x="180" y="3"/>
                    </a:lnTo>
                    <a:lnTo>
                      <a:pt x="2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7" name="Freeform 11"/>
              <p:cNvSpPr>
                <a:spLocks noEditPoints="1"/>
              </p:cNvSpPr>
              <p:nvPr/>
            </p:nvSpPr>
            <p:spPr bwMode="auto">
              <a:xfrm>
                <a:off x="2195513"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6 w 386"/>
                  <a:gd name="T17" fmla="*/ 1 h 452"/>
                  <a:gd name="T18" fmla="*/ 287 w 386"/>
                  <a:gd name="T19" fmla="*/ 16 h 452"/>
                  <a:gd name="T20" fmla="*/ 340 w 386"/>
                  <a:gd name="T21" fmla="*/ 55 h 452"/>
                  <a:gd name="T22" fmla="*/ 359 w 386"/>
                  <a:gd name="T23" fmla="*/ 83 h 452"/>
                  <a:gd name="T24" fmla="*/ 375 w 386"/>
                  <a:gd name="T25" fmla="*/ 121 h 452"/>
                  <a:gd name="T26" fmla="*/ 385 w 386"/>
                  <a:gd name="T27" fmla="*/ 180 h 452"/>
                  <a:gd name="T28" fmla="*/ 385 w 386"/>
                  <a:gd name="T29" fmla="*/ 224 h 452"/>
                  <a:gd name="T30" fmla="*/ 383 w 386"/>
                  <a:gd name="T31" fmla="*/ 241 h 452"/>
                  <a:gd name="T32" fmla="*/ 381 w 386"/>
                  <a:gd name="T33" fmla="*/ 247 h 452"/>
                  <a:gd name="T34" fmla="*/ 378 w 386"/>
                  <a:gd name="T35" fmla="*/ 248 h 452"/>
                  <a:gd name="T36" fmla="*/ 376 w 386"/>
                  <a:gd name="T37" fmla="*/ 248 h 452"/>
                  <a:gd name="T38" fmla="*/ 98 w 386"/>
                  <a:gd name="T39" fmla="*/ 278 h 452"/>
                  <a:gd name="T40" fmla="*/ 114 w 386"/>
                  <a:gd name="T41" fmla="*/ 324 h 452"/>
                  <a:gd name="T42" fmla="*/ 147 w 386"/>
                  <a:gd name="T43" fmla="*/ 355 h 452"/>
                  <a:gd name="T44" fmla="*/ 193 w 386"/>
                  <a:gd name="T45" fmla="*/ 373 h 452"/>
                  <a:gd name="T46" fmla="*/ 255 w 386"/>
                  <a:gd name="T47" fmla="*/ 374 h 452"/>
                  <a:gd name="T48" fmla="*/ 299 w 386"/>
                  <a:gd name="T49" fmla="*/ 367 h 452"/>
                  <a:gd name="T50" fmla="*/ 328 w 386"/>
                  <a:gd name="T51" fmla="*/ 358 h 452"/>
                  <a:gd name="T52" fmla="*/ 340 w 386"/>
                  <a:gd name="T53" fmla="*/ 354 h 452"/>
                  <a:gd name="T54" fmla="*/ 343 w 386"/>
                  <a:gd name="T55" fmla="*/ 354 h 452"/>
                  <a:gd name="T56" fmla="*/ 347 w 386"/>
                  <a:gd name="T57" fmla="*/ 355 h 452"/>
                  <a:gd name="T58" fmla="*/ 367 w 386"/>
                  <a:gd name="T59" fmla="*/ 409 h 452"/>
                  <a:gd name="T60" fmla="*/ 369 w 386"/>
                  <a:gd name="T61" fmla="*/ 417 h 452"/>
                  <a:gd name="T62" fmla="*/ 369 w 386"/>
                  <a:gd name="T63" fmla="*/ 421 h 452"/>
                  <a:gd name="T64" fmla="*/ 366 w 386"/>
                  <a:gd name="T65" fmla="*/ 424 h 452"/>
                  <a:gd name="T66" fmla="*/ 340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90 w 386"/>
                  <a:gd name="T89" fmla="*/ 31 h 452"/>
                  <a:gd name="T90" fmla="*/ 142 w 386"/>
                  <a:gd name="T91" fmla="*/ 7 h 452"/>
                  <a:gd name="T92" fmla="*/ 207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3" y="155"/>
                    </a:lnTo>
                    <a:lnTo>
                      <a:pt x="97" y="180"/>
                    </a:lnTo>
                    <a:lnTo>
                      <a:pt x="297" y="180"/>
                    </a:lnTo>
                    <a:lnTo>
                      <a:pt x="294" y="155"/>
                    </a:lnTo>
                    <a:lnTo>
                      <a:pt x="287" y="133"/>
                    </a:lnTo>
                    <a:lnTo>
                      <a:pt x="278" y="114"/>
                    </a:lnTo>
                    <a:lnTo>
                      <a:pt x="264" y="96"/>
                    </a:lnTo>
                    <a:lnTo>
                      <a:pt x="246" y="83"/>
                    </a:lnTo>
                    <a:lnTo>
                      <a:pt x="226" y="76"/>
                    </a:lnTo>
                    <a:lnTo>
                      <a:pt x="199" y="73"/>
                    </a:lnTo>
                    <a:close/>
                    <a:moveTo>
                      <a:pt x="207" y="0"/>
                    </a:moveTo>
                    <a:lnTo>
                      <a:pt x="236" y="1"/>
                    </a:lnTo>
                    <a:lnTo>
                      <a:pt x="262" y="7"/>
                    </a:lnTo>
                    <a:lnTo>
                      <a:pt x="287" y="16"/>
                    </a:lnTo>
                    <a:lnTo>
                      <a:pt x="313" y="32"/>
                    </a:lnTo>
                    <a:lnTo>
                      <a:pt x="340" y="55"/>
                    </a:lnTo>
                    <a:lnTo>
                      <a:pt x="348" y="67"/>
                    </a:lnTo>
                    <a:lnTo>
                      <a:pt x="359" y="83"/>
                    </a:lnTo>
                    <a:lnTo>
                      <a:pt x="369" y="102"/>
                    </a:lnTo>
                    <a:lnTo>
                      <a:pt x="375" y="121"/>
                    </a:lnTo>
                    <a:lnTo>
                      <a:pt x="382" y="152"/>
                    </a:lnTo>
                    <a:lnTo>
                      <a:pt x="385" y="180"/>
                    </a:lnTo>
                    <a:lnTo>
                      <a:pt x="386" y="205"/>
                    </a:lnTo>
                    <a:lnTo>
                      <a:pt x="385" y="224"/>
                    </a:lnTo>
                    <a:lnTo>
                      <a:pt x="385" y="237"/>
                    </a:lnTo>
                    <a:lnTo>
                      <a:pt x="383" y="241"/>
                    </a:lnTo>
                    <a:lnTo>
                      <a:pt x="382" y="244"/>
                    </a:lnTo>
                    <a:lnTo>
                      <a:pt x="381" y="247"/>
                    </a:lnTo>
                    <a:lnTo>
                      <a:pt x="379" y="248"/>
                    </a:lnTo>
                    <a:lnTo>
                      <a:pt x="378" y="248"/>
                    </a:lnTo>
                    <a:lnTo>
                      <a:pt x="376" y="248"/>
                    </a:lnTo>
                    <a:lnTo>
                      <a:pt x="376" y="248"/>
                    </a:lnTo>
                    <a:lnTo>
                      <a:pt x="97" y="248"/>
                    </a:lnTo>
                    <a:lnTo>
                      <a:pt x="98" y="278"/>
                    </a:lnTo>
                    <a:lnTo>
                      <a:pt x="106" y="304"/>
                    </a:lnTo>
                    <a:lnTo>
                      <a:pt x="114" y="324"/>
                    </a:lnTo>
                    <a:lnTo>
                      <a:pt x="129" y="342"/>
                    </a:lnTo>
                    <a:lnTo>
                      <a:pt x="147" y="355"/>
                    </a:lnTo>
                    <a:lnTo>
                      <a:pt x="167" y="365"/>
                    </a:lnTo>
                    <a:lnTo>
                      <a:pt x="193" y="373"/>
                    </a:lnTo>
                    <a:lnTo>
                      <a:pt x="224" y="374"/>
                    </a:lnTo>
                    <a:lnTo>
                      <a:pt x="255" y="374"/>
                    </a:lnTo>
                    <a:lnTo>
                      <a:pt x="280" y="371"/>
                    </a:lnTo>
                    <a:lnTo>
                      <a:pt x="299" y="367"/>
                    </a:lnTo>
                    <a:lnTo>
                      <a:pt x="315" y="362"/>
                    </a:lnTo>
                    <a:lnTo>
                      <a:pt x="328" y="358"/>
                    </a:lnTo>
                    <a:lnTo>
                      <a:pt x="340" y="354"/>
                    </a:lnTo>
                    <a:lnTo>
                      <a:pt x="340" y="354"/>
                    </a:lnTo>
                    <a:lnTo>
                      <a:pt x="341" y="354"/>
                    </a:lnTo>
                    <a:lnTo>
                      <a:pt x="343" y="354"/>
                    </a:lnTo>
                    <a:lnTo>
                      <a:pt x="345" y="354"/>
                    </a:lnTo>
                    <a:lnTo>
                      <a:pt x="347" y="355"/>
                    </a:lnTo>
                    <a:lnTo>
                      <a:pt x="350" y="358"/>
                    </a:lnTo>
                    <a:lnTo>
                      <a:pt x="367" y="409"/>
                    </a:lnTo>
                    <a:lnTo>
                      <a:pt x="369" y="414"/>
                    </a:lnTo>
                    <a:lnTo>
                      <a:pt x="369" y="417"/>
                    </a:lnTo>
                    <a:lnTo>
                      <a:pt x="369" y="420"/>
                    </a:lnTo>
                    <a:lnTo>
                      <a:pt x="369" y="421"/>
                    </a:lnTo>
                    <a:lnTo>
                      <a:pt x="367" y="422"/>
                    </a:lnTo>
                    <a:lnTo>
                      <a:pt x="366" y="424"/>
                    </a:lnTo>
                    <a:lnTo>
                      <a:pt x="354" y="428"/>
                    </a:lnTo>
                    <a:lnTo>
                      <a:pt x="340" y="434"/>
                    </a:lnTo>
                    <a:lnTo>
                      <a:pt x="319" y="441"/>
                    </a:lnTo>
                    <a:lnTo>
                      <a:pt x="293" y="446"/>
                    </a:lnTo>
                    <a:lnTo>
                      <a:pt x="262" y="450"/>
                    </a:lnTo>
                    <a:lnTo>
                      <a:pt x="224" y="452"/>
                    </a:lnTo>
                    <a:lnTo>
                      <a:pt x="188"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90" y="31"/>
                    </a:lnTo>
                    <a:lnTo>
                      <a:pt x="114" y="17"/>
                    </a:lnTo>
                    <a:lnTo>
                      <a:pt x="142" y="7"/>
                    </a:lnTo>
                    <a:lnTo>
                      <a:pt x="173" y="1"/>
                    </a:lnTo>
                    <a:lnTo>
                      <a:pt x="20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8" name="Freeform 12"/>
              <p:cNvSpPr>
                <a:spLocks noEditPoints="1"/>
              </p:cNvSpPr>
              <p:nvPr/>
            </p:nvSpPr>
            <p:spPr bwMode="auto">
              <a:xfrm>
                <a:off x="1011238" y="3784600"/>
                <a:ext cx="204788" cy="239713"/>
              </a:xfrm>
              <a:custGeom>
                <a:avLst/>
                <a:gdLst>
                  <a:gd name="T0" fmla="*/ 174 w 386"/>
                  <a:gd name="T1" fmla="*/ 76 h 452"/>
                  <a:gd name="T2" fmla="*/ 135 w 386"/>
                  <a:gd name="T3" fmla="*/ 96 h 452"/>
                  <a:gd name="T4" fmla="*/ 110 w 386"/>
                  <a:gd name="T5" fmla="*/ 133 h 452"/>
                  <a:gd name="T6" fmla="*/ 97 w 386"/>
                  <a:gd name="T7" fmla="*/ 180 h 452"/>
                  <a:gd name="T8" fmla="*/ 294 w 386"/>
                  <a:gd name="T9" fmla="*/ 155 h 452"/>
                  <a:gd name="T10" fmla="*/ 278 w 386"/>
                  <a:gd name="T11" fmla="*/ 114 h 452"/>
                  <a:gd name="T12" fmla="*/ 246 w 386"/>
                  <a:gd name="T13" fmla="*/ 83 h 452"/>
                  <a:gd name="T14" fmla="*/ 199 w 386"/>
                  <a:gd name="T15" fmla="*/ 73 h 452"/>
                  <a:gd name="T16" fmla="*/ 235 w 386"/>
                  <a:gd name="T17" fmla="*/ 1 h 452"/>
                  <a:gd name="T18" fmla="*/ 287 w 386"/>
                  <a:gd name="T19" fmla="*/ 16 h 452"/>
                  <a:gd name="T20" fmla="*/ 339 w 386"/>
                  <a:gd name="T21" fmla="*/ 55 h 452"/>
                  <a:gd name="T22" fmla="*/ 358 w 386"/>
                  <a:gd name="T23" fmla="*/ 83 h 452"/>
                  <a:gd name="T24" fmla="*/ 374 w 386"/>
                  <a:gd name="T25" fmla="*/ 121 h 452"/>
                  <a:gd name="T26" fmla="*/ 385 w 386"/>
                  <a:gd name="T27" fmla="*/ 180 h 452"/>
                  <a:gd name="T28" fmla="*/ 385 w 386"/>
                  <a:gd name="T29" fmla="*/ 224 h 452"/>
                  <a:gd name="T30" fmla="*/ 383 w 386"/>
                  <a:gd name="T31" fmla="*/ 241 h 452"/>
                  <a:gd name="T32" fmla="*/ 380 w 386"/>
                  <a:gd name="T33" fmla="*/ 247 h 452"/>
                  <a:gd name="T34" fmla="*/ 377 w 386"/>
                  <a:gd name="T35" fmla="*/ 248 h 452"/>
                  <a:gd name="T36" fmla="*/ 376 w 386"/>
                  <a:gd name="T37" fmla="*/ 248 h 452"/>
                  <a:gd name="T38" fmla="*/ 100 w 386"/>
                  <a:gd name="T39" fmla="*/ 278 h 452"/>
                  <a:gd name="T40" fmla="*/ 116 w 386"/>
                  <a:gd name="T41" fmla="*/ 324 h 452"/>
                  <a:gd name="T42" fmla="*/ 146 w 386"/>
                  <a:gd name="T43" fmla="*/ 355 h 452"/>
                  <a:gd name="T44" fmla="*/ 193 w 386"/>
                  <a:gd name="T45" fmla="*/ 373 h 452"/>
                  <a:gd name="T46" fmla="*/ 255 w 386"/>
                  <a:gd name="T47" fmla="*/ 374 h 452"/>
                  <a:gd name="T48" fmla="*/ 298 w 386"/>
                  <a:gd name="T49" fmla="*/ 367 h 452"/>
                  <a:gd name="T50" fmla="*/ 328 w 386"/>
                  <a:gd name="T51" fmla="*/ 358 h 452"/>
                  <a:gd name="T52" fmla="*/ 339 w 386"/>
                  <a:gd name="T53" fmla="*/ 354 h 452"/>
                  <a:gd name="T54" fmla="*/ 342 w 386"/>
                  <a:gd name="T55" fmla="*/ 354 h 452"/>
                  <a:gd name="T56" fmla="*/ 348 w 386"/>
                  <a:gd name="T57" fmla="*/ 355 h 452"/>
                  <a:gd name="T58" fmla="*/ 367 w 386"/>
                  <a:gd name="T59" fmla="*/ 409 h 452"/>
                  <a:gd name="T60" fmla="*/ 369 w 386"/>
                  <a:gd name="T61" fmla="*/ 417 h 452"/>
                  <a:gd name="T62" fmla="*/ 369 w 386"/>
                  <a:gd name="T63" fmla="*/ 421 h 452"/>
                  <a:gd name="T64" fmla="*/ 366 w 386"/>
                  <a:gd name="T65" fmla="*/ 424 h 452"/>
                  <a:gd name="T66" fmla="*/ 339 w 386"/>
                  <a:gd name="T67" fmla="*/ 434 h 452"/>
                  <a:gd name="T68" fmla="*/ 293 w 386"/>
                  <a:gd name="T69" fmla="*/ 446 h 452"/>
                  <a:gd name="T70" fmla="*/ 224 w 386"/>
                  <a:gd name="T71" fmla="*/ 452 h 452"/>
                  <a:gd name="T72" fmla="*/ 154 w 386"/>
                  <a:gd name="T73" fmla="*/ 444 h 452"/>
                  <a:gd name="T74" fmla="*/ 97 w 386"/>
                  <a:gd name="T75" fmla="*/ 422 h 452"/>
                  <a:gd name="T76" fmla="*/ 53 w 386"/>
                  <a:gd name="T77" fmla="*/ 389 h 452"/>
                  <a:gd name="T78" fmla="*/ 22 w 386"/>
                  <a:gd name="T79" fmla="*/ 343 h 452"/>
                  <a:gd name="T80" fmla="*/ 3 w 386"/>
                  <a:gd name="T81" fmla="*/ 275 h 452"/>
                  <a:gd name="T82" fmla="*/ 3 w 386"/>
                  <a:gd name="T83" fmla="*/ 183 h 452"/>
                  <a:gd name="T84" fmla="*/ 22 w 386"/>
                  <a:gd name="T85" fmla="*/ 112 h 452"/>
                  <a:gd name="T86" fmla="*/ 50 w 386"/>
                  <a:gd name="T87" fmla="*/ 67 h 452"/>
                  <a:gd name="T88" fmla="*/ 89 w 386"/>
                  <a:gd name="T89" fmla="*/ 31 h 452"/>
                  <a:gd name="T90" fmla="*/ 142 w 386"/>
                  <a:gd name="T91" fmla="*/ 7 h 452"/>
                  <a:gd name="T92" fmla="*/ 206 w 386"/>
                  <a:gd name="T9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452">
                    <a:moveTo>
                      <a:pt x="199" y="73"/>
                    </a:moveTo>
                    <a:lnTo>
                      <a:pt x="174" y="76"/>
                    </a:lnTo>
                    <a:lnTo>
                      <a:pt x="152" y="83"/>
                    </a:lnTo>
                    <a:lnTo>
                      <a:pt x="135" y="96"/>
                    </a:lnTo>
                    <a:lnTo>
                      <a:pt x="120" y="114"/>
                    </a:lnTo>
                    <a:lnTo>
                      <a:pt x="110" y="133"/>
                    </a:lnTo>
                    <a:lnTo>
                      <a:pt x="102" y="155"/>
                    </a:lnTo>
                    <a:lnTo>
                      <a:pt x="97" y="180"/>
                    </a:lnTo>
                    <a:lnTo>
                      <a:pt x="297" y="180"/>
                    </a:lnTo>
                    <a:lnTo>
                      <a:pt x="294" y="155"/>
                    </a:lnTo>
                    <a:lnTo>
                      <a:pt x="288" y="133"/>
                    </a:lnTo>
                    <a:lnTo>
                      <a:pt x="278" y="114"/>
                    </a:lnTo>
                    <a:lnTo>
                      <a:pt x="263" y="96"/>
                    </a:lnTo>
                    <a:lnTo>
                      <a:pt x="246" y="83"/>
                    </a:lnTo>
                    <a:lnTo>
                      <a:pt x="225" y="76"/>
                    </a:lnTo>
                    <a:lnTo>
                      <a:pt x="199" y="73"/>
                    </a:lnTo>
                    <a:close/>
                    <a:moveTo>
                      <a:pt x="206" y="0"/>
                    </a:moveTo>
                    <a:lnTo>
                      <a:pt x="235" y="1"/>
                    </a:lnTo>
                    <a:lnTo>
                      <a:pt x="262" y="7"/>
                    </a:lnTo>
                    <a:lnTo>
                      <a:pt x="287" y="16"/>
                    </a:lnTo>
                    <a:lnTo>
                      <a:pt x="313" y="32"/>
                    </a:lnTo>
                    <a:lnTo>
                      <a:pt x="339" y="55"/>
                    </a:lnTo>
                    <a:lnTo>
                      <a:pt x="348" y="67"/>
                    </a:lnTo>
                    <a:lnTo>
                      <a:pt x="358" y="83"/>
                    </a:lnTo>
                    <a:lnTo>
                      <a:pt x="369" y="102"/>
                    </a:lnTo>
                    <a:lnTo>
                      <a:pt x="374" y="121"/>
                    </a:lnTo>
                    <a:lnTo>
                      <a:pt x="382" y="152"/>
                    </a:lnTo>
                    <a:lnTo>
                      <a:pt x="385" y="180"/>
                    </a:lnTo>
                    <a:lnTo>
                      <a:pt x="386" y="205"/>
                    </a:lnTo>
                    <a:lnTo>
                      <a:pt x="385" y="224"/>
                    </a:lnTo>
                    <a:lnTo>
                      <a:pt x="385" y="237"/>
                    </a:lnTo>
                    <a:lnTo>
                      <a:pt x="383" y="241"/>
                    </a:lnTo>
                    <a:lnTo>
                      <a:pt x="383" y="244"/>
                    </a:lnTo>
                    <a:lnTo>
                      <a:pt x="380" y="247"/>
                    </a:lnTo>
                    <a:lnTo>
                      <a:pt x="379" y="248"/>
                    </a:lnTo>
                    <a:lnTo>
                      <a:pt x="377" y="248"/>
                    </a:lnTo>
                    <a:lnTo>
                      <a:pt x="376" y="248"/>
                    </a:lnTo>
                    <a:lnTo>
                      <a:pt x="376" y="248"/>
                    </a:lnTo>
                    <a:lnTo>
                      <a:pt x="97" y="248"/>
                    </a:lnTo>
                    <a:lnTo>
                      <a:pt x="100" y="278"/>
                    </a:lnTo>
                    <a:lnTo>
                      <a:pt x="105" y="304"/>
                    </a:lnTo>
                    <a:lnTo>
                      <a:pt x="116" y="324"/>
                    </a:lnTo>
                    <a:lnTo>
                      <a:pt x="129" y="342"/>
                    </a:lnTo>
                    <a:lnTo>
                      <a:pt x="146" y="355"/>
                    </a:lnTo>
                    <a:lnTo>
                      <a:pt x="168" y="365"/>
                    </a:lnTo>
                    <a:lnTo>
                      <a:pt x="193" y="373"/>
                    </a:lnTo>
                    <a:lnTo>
                      <a:pt x="224" y="374"/>
                    </a:lnTo>
                    <a:lnTo>
                      <a:pt x="255" y="374"/>
                    </a:lnTo>
                    <a:lnTo>
                      <a:pt x="279" y="371"/>
                    </a:lnTo>
                    <a:lnTo>
                      <a:pt x="298" y="367"/>
                    </a:lnTo>
                    <a:lnTo>
                      <a:pt x="314" y="362"/>
                    </a:lnTo>
                    <a:lnTo>
                      <a:pt x="328" y="358"/>
                    </a:lnTo>
                    <a:lnTo>
                      <a:pt x="339" y="354"/>
                    </a:lnTo>
                    <a:lnTo>
                      <a:pt x="339" y="354"/>
                    </a:lnTo>
                    <a:lnTo>
                      <a:pt x="341" y="354"/>
                    </a:lnTo>
                    <a:lnTo>
                      <a:pt x="342" y="354"/>
                    </a:lnTo>
                    <a:lnTo>
                      <a:pt x="345" y="354"/>
                    </a:lnTo>
                    <a:lnTo>
                      <a:pt x="348" y="355"/>
                    </a:lnTo>
                    <a:lnTo>
                      <a:pt x="350" y="358"/>
                    </a:lnTo>
                    <a:lnTo>
                      <a:pt x="367" y="409"/>
                    </a:lnTo>
                    <a:lnTo>
                      <a:pt x="369" y="414"/>
                    </a:lnTo>
                    <a:lnTo>
                      <a:pt x="369" y="417"/>
                    </a:lnTo>
                    <a:lnTo>
                      <a:pt x="369" y="420"/>
                    </a:lnTo>
                    <a:lnTo>
                      <a:pt x="369" y="421"/>
                    </a:lnTo>
                    <a:lnTo>
                      <a:pt x="367" y="422"/>
                    </a:lnTo>
                    <a:lnTo>
                      <a:pt x="366" y="424"/>
                    </a:lnTo>
                    <a:lnTo>
                      <a:pt x="354" y="428"/>
                    </a:lnTo>
                    <a:lnTo>
                      <a:pt x="339" y="434"/>
                    </a:lnTo>
                    <a:lnTo>
                      <a:pt x="319" y="441"/>
                    </a:lnTo>
                    <a:lnTo>
                      <a:pt x="293" y="446"/>
                    </a:lnTo>
                    <a:lnTo>
                      <a:pt x="262" y="450"/>
                    </a:lnTo>
                    <a:lnTo>
                      <a:pt x="224" y="452"/>
                    </a:lnTo>
                    <a:lnTo>
                      <a:pt x="187" y="449"/>
                    </a:lnTo>
                    <a:lnTo>
                      <a:pt x="154" y="444"/>
                    </a:lnTo>
                    <a:lnTo>
                      <a:pt x="123" y="434"/>
                    </a:lnTo>
                    <a:lnTo>
                      <a:pt x="97" y="422"/>
                    </a:lnTo>
                    <a:lnTo>
                      <a:pt x="73" y="406"/>
                    </a:lnTo>
                    <a:lnTo>
                      <a:pt x="53" y="389"/>
                    </a:lnTo>
                    <a:lnTo>
                      <a:pt x="37" y="367"/>
                    </a:lnTo>
                    <a:lnTo>
                      <a:pt x="22" y="343"/>
                    </a:lnTo>
                    <a:lnTo>
                      <a:pt x="12" y="317"/>
                    </a:lnTo>
                    <a:lnTo>
                      <a:pt x="3" y="275"/>
                    </a:lnTo>
                    <a:lnTo>
                      <a:pt x="0" y="228"/>
                    </a:lnTo>
                    <a:lnTo>
                      <a:pt x="3" y="183"/>
                    </a:lnTo>
                    <a:lnTo>
                      <a:pt x="12" y="139"/>
                    </a:lnTo>
                    <a:lnTo>
                      <a:pt x="22" y="112"/>
                    </a:lnTo>
                    <a:lnTo>
                      <a:pt x="34" y="88"/>
                    </a:lnTo>
                    <a:lnTo>
                      <a:pt x="50" y="67"/>
                    </a:lnTo>
                    <a:lnTo>
                      <a:pt x="69" y="47"/>
                    </a:lnTo>
                    <a:lnTo>
                      <a:pt x="89" y="31"/>
                    </a:lnTo>
                    <a:lnTo>
                      <a:pt x="114" y="17"/>
                    </a:lnTo>
                    <a:lnTo>
                      <a:pt x="142" y="7"/>
                    </a:lnTo>
                    <a:lnTo>
                      <a:pt x="173" y="1"/>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89" name="Freeform 13"/>
              <p:cNvSpPr>
                <a:spLocks noEditPoints="1"/>
              </p:cNvSpPr>
              <p:nvPr/>
            </p:nvSpPr>
            <p:spPr bwMode="auto">
              <a:xfrm>
                <a:off x="682625" y="3784600"/>
                <a:ext cx="192088" cy="239713"/>
              </a:xfrm>
              <a:custGeom>
                <a:avLst/>
                <a:gdLst>
                  <a:gd name="T0" fmla="*/ 171 w 361"/>
                  <a:gd name="T1" fmla="*/ 239 h 454"/>
                  <a:gd name="T2" fmla="*/ 134 w 361"/>
                  <a:gd name="T3" fmla="*/ 247 h 454"/>
                  <a:gd name="T4" fmla="*/ 117 w 361"/>
                  <a:gd name="T5" fmla="*/ 256 h 454"/>
                  <a:gd name="T6" fmla="*/ 101 w 361"/>
                  <a:gd name="T7" fmla="*/ 271 h 454"/>
                  <a:gd name="T8" fmla="*/ 90 w 361"/>
                  <a:gd name="T9" fmla="*/ 312 h 454"/>
                  <a:gd name="T10" fmla="*/ 99 w 361"/>
                  <a:gd name="T11" fmla="*/ 348 h 454"/>
                  <a:gd name="T12" fmla="*/ 102 w 361"/>
                  <a:gd name="T13" fmla="*/ 353 h 454"/>
                  <a:gd name="T14" fmla="*/ 106 w 361"/>
                  <a:gd name="T15" fmla="*/ 357 h 454"/>
                  <a:gd name="T16" fmla="*/ 115 w 361"/>
                  <a:gd name="T17" fmla="*/ 364 h 454"/>
                  <a:gd name="T18" fmla="*/ 122 w 361"/>
                  <a:gd name="T19" fmla="*/ 370 h 454"/>
                  <a:gd name="T20" fmla="*/ 150 w 361"/>
                  <a:gd name="T21" fmla="*/ 378 h 454"/>
                  <a:gd name="T22" fmla="*/ 197 w 361"/>
                  <a:gd name="T23" fmla="*/ 381 h 454"/>
                  <a:gd name="T24" fmla="*/ 239 w 361"/>
                  <a:gd name="T25" fmla="*/ 376 h 454"/>
                  <a:gd name="T26" fmla="*/ 267 w 361"/>
                  <a:gd name="T27" fmla="*/ 372 h 454"/>
                  <a:gd name="T28" fmla="*/ 272 w 361"/>
                  <a:gd name="T29" fmla="*/ 245 h 454"/>
                  <a:gd name="T30" fmla="*/ 257 w 361"/>
                  <a:gd name="T31" fmla="*/ 242 h 454"/>
                  <a:gd name="T32" fmla="*/ 219 w 361"/>
                  <a:gd name="T33" fmla="*/ 239 h 454"/>
                  <a:gd name="T34" fmla="*/ 188 w 361"/>
                  <a:gd name="T35" fmla="*/ 0 h 454"/>
                  <a:gd name="T36" fmla="*/ 261 w 361"/>
                  <a:gd name="T37" fmla="*/ 11 h 454"/>
                  <a:gd name="T38" fmla="*/ 315 w 361"/>
                  <a:gd name="T39" fmla="*/ 40 h 454"/>
                  <a:gd name="T40" fmla="*/ 349 w 361"/>
                  <a:gd name="T41" fmla="*/ 90 h 454"/>
                  <a:gd name="T42" fmla="*/ 361 w 361"/>
                  <a:gd name="T43" fmla="*/ 163 h 454"/>
                  <a:gd name="T44" fmla="*/ 361 w 361"/>
                  <a:gd name="T45" fmla="*/ 419 h 454"/>
                  <a:gd name="T46" fmla="*/ 359 w 361"/>
                  <a:gd name="T47" fmla="*/ 423 h 454"/>
                  <a:gd name="T48" fmla="*/ 356 w 361"/>
                  <a:gd name="T49" fmla="*/ 426 h 454"/>
                  <a:gd name="T50" fmla="*/ 353 w 361"/>
                  <a:gd name="T51" fmla="*/ 427 h 454"/>
                  <a:gd name="T52" fmla="*/ 348 w 361"/>
                  <a:gd name="T53" fmla="*/ 429 h 454"/>
                  <a:gd name="T54" fmla="*/ 339 w 361"/>
                  <a:gd name="T55" fmla="*/ 432 h 454"/>
                  <a:gd name="T56" fmla="*/ 324 w 361"/>
                  <a:gd name="T57" fmla="*/ 435 h 454"/>
                  <a:gd name="T58" fmla="*/ 286 w 361"/>
                  <a:gd name="T59" fmla="*/ 442 h 454"/>
                  <a:gd name="T60" fmla="*/ 222 w 361"/>
                  <a:gd name="T61" fmla="*/ 451 h 454"/>
                  <a:gd name="T62" fmla="*/ 140 w 361"/>
                  <a:gd name="T63" fmla="*/ 451 h 454"/>
                  <a:gd name="T64" fmla="*/ 74 w 361"/>
                  <a:gd name="T65" fmla="*/ 436 h 454"/>
                  <a:gd name="T66" fmla="*/ 27 w 361"/>
                  <a:gd name="T67" fmla="*/ 401 h 454"/>
                  <a:gd name="T68" fmla="*/ 5 w 361"/>
                  <a:gd name="T69" fmla="*/ 359 h 454"/>
                  <a:gd name="T70" fmla="*/ 0 w 361"/>
                  <a:gd name="T71" fmla="*/ 313 h 454"/>
                  <a:gd name="T72" fmla="*/ 5 w 361"/>
                  <a:gd name="T73" fmla="*/ 268 h 454"/>
                  <a:gd name="T74" fmla="*/ 32 w 361"/>
                  <a:gd name="T75" fmla="*/ 224 h 454"/>
                  <a:gd name="T76" fmla="*/ 81 w 361"/>
                  <a:gd name="T77" fmla="*/ 188 h 454"/>
                  <a:gd name="T78" fmla="*/ 147 w 361"/>
                  <a:gd name="T79" fmla="*/ 170 h 454"/>
                  <a:gd name="T80" fmla="*/ 206 w 361"/>
                  <a:gd name="T81" fmla="*/ 167 h 454"/>
                  <a:gd name="T82" fmla="*/ 229 w 361"/>
                  <a:gd name="T83" fmla="*/ 169 h 454"/>
                  <a:gd name="T84" fmla="*/ 254 w 361"/>
                  <a:gd name="T85" fmla="*/ 171 h 454"/>
                  <a:gd name="T86" fmla="*/ 272 w 361"/>
                  <a:gd name="T87" fmla="*/ 163 h 454"/>
                  <a:gd name="T88" fmla="*/ 266 w 361"/>
                  <a:gd name="T89" fmla="*/ 119 h 454"/>
                  <a:gd name="T90" fmla="*/ 248 w 361"/>
                  <a:gd name="T91" fmla="*/ 95 h 454"/>
                  <a:gd name="T92" fmla="*/ 207 w 361"/>
                  <a:gd name="T93" fmla="*/ 79 h 454"/>
                  <a:gd name="T94" fmla="*/ 174 w 361"/>
                  <a:gd name="T95" fmla="*/ 78 h 454"/>
                  <a:gd name="T96" fmla="*/ 139 w 361"/>
                  <a:gd name="T97" fmla="*/ 81 h 454"/>
                  <a:gd name="T98" fmla="*/ 86 w 361"/>
                  <a:gd name="T99" fmla="*/ 94 h 454"/>
                  <a:gd name="T100" fmla="*/ 55 w 361"/>
                  <a:gd name="T101" fmla="*/ 107 h 454"/>
                  <a:gd name="T102" fmla="*/ 54 w 361"/>
                  <a:gd name="T103" fmla="*/ 109 h 454"/>
                  <a:gd name="T104" fmla="*/ 51 w 361"/>
                  <a:gd name="T105" fmla="*/ 109 h 454"/>
                  <a:gd name="T106" fmla="*/ 48 w 361"/>
                  <a:gd name="T107" fmla="*/ 107 h 454"/>
                  <a:gd name="T108" fmla="*/ 43 w 361"/>
                  <a:gd name="T109" fmla="*/ 104 h 454"/>
                  <a:gd name="T110" fmla="*/ 23 w 361"/>
                  <a:gd name="T111" fmla="*/ 47 h 454"/>
                  <a:gd name="T112" fmla="*/ 24 w 361"/>
                  <a:gd name="T113" fmla="*/ 41 h 454"/>
                  <a:gd name="T114" fmla="*/ 26 w 361"/>
                  <a:gd name="T115" fmla="*/ 40 h 454"/>
                  <a:gd name="T116" fmla="*/ 39 w 361"/>
                  <a:gd name="T117" fmla="*/ 31 h 454"/>
                  <a:gd name="T118" fmla="*/ 71 w 361"/>
                  <a:gd name="T119" fmla="*/ 19 h 454"/>
                  <a:gd name="T120" fmla="*/ 101 w 361"/>
                  <a:gd name="T121" fmla="*/ 11 h 454"/>
                  <a:gd name="T122" fmla="*/ 112 w 361"/>
                  <a:gd name="T123" fmla="*/ 8 h 454"/>
                  <a:gd name="T124" fmla="*/ 163 w 361"/>
                  <a:gd name="T125" fmla="*/ 2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54">
                    <a:moveTo>
                      <a:pt x="196" y="237"/>
                    </a:moveTo>
                    <a:lnTo>
                      <a:pt x="171" y="239"/>
                    </a:lnTo>
                    <a:lnTo>
                      <a:pt x="150" y="243"/>
                    </a:lnTo>
                    <a:lnTo>
                      <a:pt x="134" y="247"/>
                    </a:lnTo>
                    <a:lnTo>
                      <a:pt x="122" y="252"/>
                    </a:lnTo>
                    <a:lnTo>
                      <a:pt x="117" y="256"/>
                    </a:lnTo>
                    <a:lnTo>
                      <a:pt x="115" y="258"/>
                    </a:lnTo>
                    <a:lnTo>
                      <a:pt x="101" y="271"/>
                    </a:lnTo>
                    <a:lnTo>
                      <a:pt x="93" y="290"/>
                    </a:lnTo>
                    <a:lnTo>
                      <a:pt x="90" y="312"/>
                    </a:lnTo>
                    <a:lnTo>
                      <a:pt x="92" y="332"/>
                    </a:lnTo>
                    <a:lnTo>
                      <a:pt x="99" y="348"/>
                    </a:lnTo>
                    <a:lnTo>
                      <a:pt x="101" y="351"/>
                    </a:lnTo>
                    <a:lnTo>
                      <a:pt x="102" y="353"/>
                    </a:lnTo>
                    <a:lnTo>
                      <a:pt x="103" y="356"/>
                    </a:lnTo>
                    <a:lnTo>
                      <a:pt x="106" y="357"/>
                    </a:lnTo>
                    <a:lnTo>
                      <a:pt x="109" y="362"/>
                    </a:lnTo>
                    <a:lnTo>
                      <a:pt x="115" y="364"/>
                    </a:lnTo>
                    <a:lnTo>
                      <a:pt x="117" y="366"/>
                    </a:lnTo>
                    <a:lnTo>
                      <a:pt x="122" y="370"/>
                    </a:lnTo>
                    <a:lnTo>
                      <a:pt x="134" y="375"/>
                    </a:lnTo>
                    <a:lnTo>
                      <a:pt x="150" y="378"/>
                    </a:lnTo>
                    <a:lnTo>
                      <a:pt x="171" y="381"/>
                    </a:lnTo>
                    <a:lnTo>
                      <a:pt x="197" y="381"/>
                    </a:lnTo>
                    <a:lnTo>
                      <a:pt x="219" y="379"/>
                    </a:lnTo>
                    <a:lnTo>
                      <a:pt x="239" y="376"/>
                    </a:lnTo>
                    <a:lnTo>
                      <a:pt x="257" y="373"/>
                    </a:lnTo>
                    <a:lnTo>
                      <a:pt x="267" y="372"/>
                    </a:lnTo>
                    <a:lnTo>
                      <a:pt x="272" y="370"/>
                    </a:lnTo>
                    <a:lnTo>
                      <a:pt x="272" y="245"/>
                    </a:lnTo>
                    <a:lnTo>
                      <a:pt x="267" y="243"/>
                    </a:lnTo>
                    <a:lnTo>
                      <a:pt x="257" y="242"/>
                    </a:lnTo>
                    <a:lnTo>
                      <a:pt x="239" y="240"/>
                    </a:lnTo>
                    <a:lnTo>
                      <a:pt x="219" y="239"/>
                    </a:lnTo>
                    <a:lnTo>
                      <a:pt x="196" y="237"/>
                    </a:lnTo>
                    <a:close/>
                    <a:moveTo>
                      <a:pt x="188" y="0"/>
                    </a:moveTo>
                    <a:lnTo>
                      <a:pt x="228" y="3"/>
                    </a:lnTo>
                    <a:lnTo>
                      <a:pt x="261" y="11"/>
                    </a:lnTo>
                    <a:lnTo>
                      <a:pt x="292" y="22"/>
                    </a:lnTo>
                    <a:lnTo>
                      <a:pt x="315" y="40"/>
                    </a:lnTo>
                    <a:lnTo>
                      <a:pt x="336" y="62"/>
                    </a:lnTo>
                    <a:lnTo>
                      <a:pt x="349" y="90"/>
                    </a:lnTo>
                    <a:lnTo>
                      <a:pt x="358" y="123"/>
                    </a:lnTo>
                    <a:lnTo>
                      <a:pt x="361" y="163"/>
                    </a:lnTo>
                    <a:lnTo>
                      <a:pt x="361" y="419"/>
                    </a:lnTo>
                    <a:lnTo>
                      <a:pt x="361" y="419"/>
                    </a:lnTo>
                    <a:lnTo>
                      <a:pt x="361" y="420"/>
                    </a:lnTo>
                    <a:lnTo>
                      <a:pt x="359" y="423"/>
                    </a:lnTo>
                    <a:lnTo>
                      <a:pt x="359" y="424"/>
                    </a:lnTo>
                    <a:lnTo>
                      <a:pt x="356" y="426"/>
                    </a:lnTo>
                    <a:lnTo>
                      <a:pt x="355" y="427"/>
                    </a:lnTo>
                    <a:lnTo>
                      <a:pt x="353" y="427"/>
                    </a:lnTo>
                    <a:lnTo>
                      <a:pt x="351" y="429"/>
                    </a:lnTo>
                    <a:lnTo>
                      <a:pt x="348" y="429"/>
                    </a:lnTo>
                    <a:lnTo>
                      <a:pt x="343" y="430"/>
                    </a:lnTo>
                    <a:lnTo>
                      <a:pt x="339" y="432"/>
                    </a:lnTo>
                    <a:lnTo>
                      <a:pt x="334" y="432"/>
                    </a:lnTo>
                    <a:lnTo>
                      <a:pt x="324" y="435"/>
                    </a:lnTo>
                    <a:lnTo>
                      <a:pt x="307" y="439"/>
                    </a:lnTo>
                    <a:lnTo>
                      <a:pt x="286" y="442"/>
                    </a:lnTo>
                    <a:lnTo>
                      <a:pt x="264" y="446"/>
                    </a:lnTo>
                    <a:lnTo>
                      <a:pt x="222" y="451"/>
                    </a:lnTo>
                    <a:lnTo>
                      <a:pt x="179" y="454"/>
                    </a:lnTo>
                    <a:lnTo>
                      <a:pt x="140" y="451"/>
                    </a:lnTo>
                    <a:lnTo>
                      <a:pt x="105" y="445"/>
                    </a:lnTo>
                    <a:lnTo>
                      <a:pt x="74" y="436"/>
                    </a:lnTo>
                    <a:lnTo>
                      <a:pt x="49" y="422"/>
                    </a:lnTo>
                    <a:lnTo>
                      <a:pt x="27" y="401"/>
                    </a:lnTo>
                    <a:lnTo>
                      <a:pt x="13" y="378"/>
                    </a:lnTo>
                    <a:lnTo>
                      <a:pt x="5" y="359"/>
                    </a:lnTo>
                    <a:lnTo>
                      <a:pt x="1" y="337"/>
                    </a:lnTo>
                    <a:lnTo>
                      <a:pt x="0" y="313"/>
                    </a:lnTo>
                    <a:lnTo>
                      <a:pt x="1" y="290"/>
                    </a:lnTo>
                    <a:lnTo>
                      <a:pt x="5" y="268"/>
                    </a:lnTo>
                    <a:lnTo>
                      <a:pt x="14" y="249"/>
                    </a:lnTo>
                    <a:lnTo>
                      <a:pt x="32" y="224"/>
                    </a:lnTo>
                    <a:lnTo>
                      <a:pt x="55" y="204"/>
                    </a:lnTo>
                    <a:lnTo>
                      <a:pt x="81" y="188"/>
                    </a:lnTo>
                    <a:lnTo>
                      <a:pt x="114" y="176"/>
                    </a:lnTo>
                    <a:lnTo>
                      <a:pt x="147" y="170"/>
                    </a:lnTo>
                    <a:lnTo>
                      <a:pt x="182" y="167"/>
                    </a:lnTo>
                    <a:lnTo>
                      <a:pt x="206" y="167"/>
                    </a:lnTo>
                    <a:lnTo>
                      <a:pt x="226" y="169"/>
                    </a:lnTo>
                    <a:lnTo>
                      <a:pt x="229" y="169"/>
                    </a:lnTo>
                    <a:lnTo>
                      <a:pt x="239" y="170"/>
                    </a:lnTo>
                    <a:lnTo>
                      <a:pt x="254" y="171"/>
                    </a:lnTo>
                    <a:lnTo>
                      <a:pt x="272" y="174"/>
                    </a:lnTo>
                    <a:lnTo>
                      <a:pt x="272" y="163"/>
                    </a:lnTo>
                    <a:lnTo>
                      <a:pt x="270" y="138"/>
                    </a:lnTo>
                    <a:lnTo>
                      <a:pt x="266" y="119"/>
                    </a:lnTo>
                    <a:lnTo>
                      <a:pt x="258" y="106"/>
                    </a:lnTo>
                    <a:lnTo>
                      <a:pt x="248" y="95"/>
                    </a:lnTo>
                    <a:lnTo>
                      <a:pt x="231" y="85"/>
                    </a:lnTo>
                    <a:lnTo>
                      <a:pt x="207" y="79"/>
                    </a:lnTo>
                    <a:lnTo>
                      <a:pt x="179" y="78"/>
                    </a:lnTo>
                    <a:lnTo>
                      <a:pt x="174" y="78"/>
                    </a:lnTo>
                    <a:lnTo>
                      <a:pt x="160" y="78"/>
                    </a:lnTo>
                    <a:lnTo>
                      <a:pt x="139" y="81"/>
                    </a:lnTo>
                    <a:lnTo>
                      <a:pt x="114" y="85"/>
                    </a:lnTo>
                    <a:lnTo>
                      <a:pt x="86" y="94"/>
                    </a:lnTo>
                    <a:lnTo>
                      <a:pt x="58" y="106"/>
                    </a:lnTo>
                    <a:lnTo>
                      <a:pt x="55" y="107"/>
                    </a:lnTo>
                    <a:lnTo>
                      <a:pt x="54" y="107"/>
                    </a:lnTo>
                    <a:lnTo>
                      <a:pt x="54" y="109"/>
                    </a:lnTo>
                    <a:lnTo>
                      <a:pt x="52" y="109"/>
                    </a:lnTo>
                    <a:lnTo>
                      <a:pt x="51" y="109"/>
                    </a:lnTo>
                    <a:lnTo>
                      <a:pt x="49" y="109"/>
                    </a:lnTo>
                    <a:lnTo>
                      <a:pt x="48" y="107"/>
                    </a:lnTo>
                    <a:lnTo>
                      <a:pt x="45" y="106"/>
                    </a:lnTo>
                    <a:lnTo>
                      <a:pt x="43" y="104"/>
                    </a:lnTo>
                    <a:lnTo>
                      <a:pt x="24" y="50"/>
                    </a:lnTo>
                    <a:lnTo>
                      <a:pt x="23" y="47"/>
                    </a:lnTo>
                    <a:lnTo>
                      <a:pt x="23" y="44"/>
                    </a:lnTo>
                    <a:lnTo>
                      <a:pt x="24" y="41"/>
                    </a:lnTo>
                    <a:lnTo>
                      <a:pt x="26" y="40"/>
                    </a:lnTo>
                    <a:lnTo>
                      <a:pt x="26" y="40"/>
                    </a:lnTo>
                    <a:lnTo>
                      <a:pt x="27" y="40"/>
                    </a:lnTo>
                    <a:lnTo>
                      <a:pt x="39" y="31"/>
                    </a:lnTo>
                    <a:lnTo>
                      <a:pt x="55" y="24"/>
                    </a:lnTo>
                    <a:lnTo>
                      <a:pt x="71" y="19"/>
                    </a:lnTo>
                    <a:lnTo>
                      <a:pt x="87" y="14"/>
                    </a:lnTo>
                    <a:lnTo>
                      <a:pt x="101" y="11"/>
                    </a:lnTo>
                    <a:lnTo>
                      <a:pt x="109" y="9"/>
                    </a:lnTo>
                    <a:lnTo>
                      <a:pt x="112" y="8"/>
                    </a:lnTo>
                    <a:lnTo>
                      <a:pt x="137" y="5"/>
                    </a:lnTo>
                    <a:lnTo>
                      <a:pt x="163" y="2"/>
                    </a:lnTo>
                    <a:lnTo>
                      <a:pt x="18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90" name="Freeform 14"/>
              <p:cNvSpPr>
                <a:spLocks/>
              </p:cNvSpPr>
              <p:nvPr/>
            </p:nvSpPr>
            <p:spPr bwMode="auto">
              <a:xfrm>
                <a:off x="1858963" y="3787776"/>
                <a:ext cx="136527" cy="230186"/>
              </a:xfrm>
              <a:custGeom>
                <a:avLst/>
                <a:gdLst>
                  <a:gd name="T0" fmla="*/ 183 w 259"/>
                  <a:gd name="T1" fmla="*/ 0 h 437"/>
                  <a:gd name="T2" fmla="*/ 206 w 259"/>
                  <a:gd name="T3" fmla="*/ 0 h 437"/>
                  <a:gd name="T4" fmla="*/ 221 w 259"/>
                  <a:gd name="T5" fmla="*/ 2 h 437"/>
                  <a:gd name="T6" fmla="*/ 235 w 259"/>
                  <a:gd name="T7" fmla="*/ 5 h 437"/>
                  <a:gd name="T8" fmla="*/ 247 w 259"/>
                  <a:gd name="T9" fmla="*/ 6 h 437"/>
                  <a:gd name="T10" fmla="*/ 253 w 259"/>
                  <a:gd name="T11" fmla="*/ 9 h 437"/>
                  <a:gd name="T12" fmla="*/ 254 w 259"/>
                  <a:gd name="T13" fmla="*/ 9 h 437"/>
                  <a:gd name="T14" fmla="*/ 256 w 259"/>
                  <a:gd name="T15" fmla="*/ 10 h 437"/>
                  <a:gd name="T16" fmla="*/ 257 w 259"/>
                  <a:gd name="T17" fmla="*/ 12 h 437"/>
                  <a:gd name="T18" fmla="*/ 259 w 259"/>
                  <a:gd name="T19" fmla="*/ 15 h 437"/>
                  <a:gd name="T20" fmla="*/ 257 w 259"/>
                  <a:gd name="T21" fmla="*/ 19 h 437"/>
                  <a:gd name="T22" fmla="*/ 254 w 259"/>
                  <a:gd name="T23" fmla="*/ 27 h 437"/>
                  <a:gd name="T24" fmla="*/ 250 w 259"/>
                  <a:gd name="T25" fmla="*/ 38 h 437"/>
                  <a:gd name="T26" fmla="*/ 245 w 259"/>
                  <a:gd name="T27" fmla="*/ 53 h 437"/>
                  <a:gd name="T28" fmla="*/ 241 w 259"/>
                  <a:gd name="T29" fmla="*/ 67 h 437"/>
                  <a:gd name="T30" fmla="*/ 237 w 259"/>
                  <a:gd name="T31" fmla="*/ 78 h 437"/>
                  <a:gd name="T32" fmla="*/ 235 w 259"/>
                  <a:gd name="T33" fmla="*/ 81 h 437"/>
                  <a:gd name="T34" fmla="*/ 232 w 259"/>
                  <a:gd name="T35" fmla="*/ 84 h 437"/>
                  <a:gd name="T36" fmla="*/ 229 w 259"/>
                  <a:gd name="T37" fmla="*/ 85 h 437"/>
                  <a:gd name="T38" fmla="*/ 226 w 259"/>
                  <a:gd name="T39" fmla="*/ 85 h 437"/>
                  <a:gd name="T40" fmla="*/ 224 w 259"/>
                  <a:gd name="T41" fmla="*/ 84 h 437"/>
                  <a:gd name="T42" fmla="*/ 216 w 259"/>
                  <a:gd name="T43" fmla="*/ 82 h 437"/>
                  <a:gd name="T44" fmla="*/ 206 w 259"/>
                  <a:gd name="T45" fmla="*/ 82 h 437"/>
                  <a:gd name="T46" fmla="*/ 196 w 259"/>
                  <a:gd name="T47" fmla="*/ 81 h 437"/>
                  <a:gd name="T48" fmla="*/ 178 w 259"/>
                  <a:gd name="T49" fmla="*/ 82 h 437"/>
                  <a:gd name="T50" fmla="*/ 158 w 259"/>
                  <a:gd name="T51" fmla="*/ 86 h 437"/>
                  <a:gd name="T52" fmla="*/ 140 w 259"/>
                  <a:gd name="T53" fmla="*/ 94 h 437"/>
                  <a:gd name="T54" fmla="*/ 124 w 259"/>
                  <a:gd name="T55" fmla="*/ 107 h 437"/>
                  <a:gd name="T56" fmla="*/ 109 w 259"/>
                  <a:gd name="T57" fmla="*/ 125 h 437"/>
                  <a:gd name="T58" fmla="*/ 99 w 259"/>
                  <a:gd name="T59" fmla="*/ 148 h 437"/>
                  <a:gd name="T60" fmla="*/ 95 w 259"/>
                  <a:gd name="T61" fmla="*/ 168 h 437"/>
                  <a:gd name="T62" fmla="*/ 90 w 259"/>
                  <a:gd name="T63" fmla="*/ 193 h 437"/>
                  <a:gd name="T64" fmla="*/ 90 w 259"/>
                  <a:gd name="T65" fmla="*/ 221 h 437"/>
                  <a:gd name="T66" fmla="*/ 90 w 259"/>
                  <a:gd name="T67" fmla="*/ 430 h 437"/>
                  <a:gd name="T68" fmla="*/ 89 w 259"/>
                  <a:gd name="T69" fmla="*/ 433 h 437"/>
                  <a:gd name="T70" fmla="*/ 88 w 259"/>
                  <a:gd name="T71" fmla="*/ 436 h 437"/>
                  <a:gd name="T72" fmla="*/ 85 w 259"/>
                  <a:gd name="T73" fmla="*/ 437 h 437"/>
                  <a:gd name="T74" fmla="*/ 82 w 259"/>
                  <a:gd name="T75" fmla="*/ 437 h 437"/>
                  <a:gd name="T76" fmla="*/ 9 w 259"/>
                  <a:gd name="T77" fmla="*/ 437 h 437"/>
                  <a:gd name="T78" fmla="*/ 4 w 259"/>
                  <a:gd name="T79" fmla="*/ 437 h 437"/>
                  <a:gd name="T80" fmla="*/ 3 w 259"/>
                  <a:gd name="T81" fmla="*/ 436 h 437"/>
                  <a:gd name="T82" fmla="*/ 0 w 259"/>
                  <a:gd name="T83" fmla="*/ 433 h 437"/>
                  <a:gd name="T84" fmla="*/ 0 w 259"/>
                  <a:gd name="T85" fmla="*/ 430 h 437"/>
                  <a:gd name="T86" fmla="*/ 0 w 259"/>
                  <a:gd name="T87" fmla="*/ 13 h 437"/>
                  <a:gd name="T88" fmla="*/ 0 w 259"/>
                  <a:gd name="T89" fmla="*/ 9 h 437"/>
                  <a:gd name="T90" fmla="*/ 1 w 259"/>
                  <a:gd name="T91" fmla="*/ 8 h 437"/>
                  <a:gd name="T92" fmla="*/ 4 w 259"/>
                  <a:gd name="T93" fmla="*/ 5 h 437"/>
                  <a:gd name="T94" fmla="*/ 7 w 259"/>
                  <a:gd name="T95" fmla="*/ 5 h 437"/>
                  <a:gd name="T96" fmla="*/ 79 w 259"/>
                  <a:gd name="T97" fmla="*/ 5 h 437"/>
                  <a:gd name="T98" fmla="*/ 83 w 259"/>
                  <a:gd name="T99" fmla="*/ 5 h 437"/>
                  <a:gd name="T100" fmla="*/ 85 w 259"/>
                  <a:gd name="T101" fmla="*/ 8 h 437"/>
                  <a:gd name="T102" fmla="*/ 86 w 259"/>
                  <a:gd name="T103" fmla="*/ 9 h 437"/>
                  <a:gd name="T104" fmla="*/ 88 w 259"/>
                  <a:gd name="T105" fmla="*/ 13 h 437"/>
                  <a:gd name="T106" fmla="*/ 88 w 259"/>
                  <a:gd name="T107" fmla="*/ 47 h 437"/>
                  <a:gd name="T108" fmla="*/ 101 w 259"/>
                  <a:gd name="T109" fmla="*/ 34 h 437"/>
                  <a:gd name="T110" fmla="*/ 117 w 259"/>
                  <a:gd name="T111" fmla="*/ 21 h 437"/>
                  <a:gd name="T112" fmla="*/ 134 w 259"/>
                  <a:gd name="T113" fmla="*/ 12 h 437"/>
                  <a:gd name="T114" fmla="*/ 149 w 259"/>
                  <a:gd name="T115" fmla="*/ 6 h 437"/>
                  <a:gd name="T116" fmla="*/ 164 w 259"/>
                  <a:gd name="T117" fmla="*/ 3 h 437"/>
                  <a:gd name="T118" fmla="*/ 183 w 259"/>
                  <a:gd name="T119"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9" h="437">
                    <a:moveTo>
                      <a:pt x="183" y="0"/>
                    </a:moveTo>
                    <a:lnTo>
                      <a:pt x="206" y="0"/>
                    </a:lnTo>
                    <a:lnTo>
                      <a:pt x="221" y="2"/>
                    </a:lnTo>
                    <a:lnTo>
                      <a:pt x="235" y="5"/>
                    </a:lnTo>
                    <a:lnTo>
                      <a:pt x="247" y="6"/>
                    </a:lnTo>
                    <a:lnTo>
                      <a:pt x="253" y="9"/>
                    </a:lnTo>
                    <a:lnTo>
                      <a:pt x="254" y="9"/>
                    </a:lnTo>
                    <a:lnTo>
                      <a:pt x="256" y="10"/>
                    </a:lnTo>
                    <a:lnTo>
                      <a:pt x="257" y="12"/>
                    </a:lnTo>
                    <a:lnTo>
                      <a:pt x="259" y="15"/>
                    </a:lnTo>
                    <a:lnTo>
                      <a:pt x="257" y="19"/>
                    </a:lnTo>
                    <a:lnTo>
                      <a:pt x="254" y="27"/>
                    </a:lnTo>
                    <a:lnTo>
                      <a:pt x="250" y="38"/>
                    </a:lnTo>
                    <a:lnTo>
                      <a:pt x="245" y="53"/>
                    </a:lnTo>
                    <a:lnTo>
                      <a:pt x="241" y="67"/>
                    </a:lnTo>
                    <a:lnTo>
                      <a:pt x="237" y="78"/>
                    </a:lnTo>
                    <a:lnTo>
                      <a:pt x="235" y="81"/>
                    </a:lnTo>
                    <a:lnTo>
                      <a:pt x="232" y="84"/>
                    </a:lnTo>
                    <a:lnTo>
                      <a:pt x="229" y="85"/>
                    </a:lnTo>
                    <a:lnTo>
                      <a:pt x="226" y="85"/>
                    </a:lnTo>
                    <a:lnTo>
                      <a:pt x="224" y="84"/>
                    </a:lnTo>
                    <a:lnTo>
                      <a:pt x="216" y="82"/>
                    </a:lnTo>
                    <a:lnTo>
                      <a:pt x="206" y="82"/>
                    </a:lnTo>
                    <a:lnTo>
                      <a:pt x="196" y="81"/>
                    </a:lnTo>
                    <a:lnTo>
                      <a:pt x="178" y="82"/>
                    </a:lnTo>
                    <a:lnTo>
                      <a:pt x="158" y="86"/>
                    </a:lnTo>
                    <a:lnTo>
                      <a:pt x="140" y="94"/>
                    </a:lnTo>
                    <a:lnTo>
                      <a:pt x="124" y="107"/>
                    </a:lnTo>
                    <a:lnTo>
                      <a:pt x="109" y="125"/>
                    </a:lnTo>
                    <a:lnTo>
                      <a:pt x="99" y="148"/>
                    </a:lnTo>
                    <a:lnTo>
                      <a:pt x="95" y="168"/>
                    </a:lnTo>
                    <a:lnTo>
                      <a:pt x="90" y="193"/>
                    </a:lnTo>
                    <a:lnTo>
                      <a:pt x="90" y="221"/>
                    </a:lnTo>
                    <a:lnTo>
                      <a:pt x="90" y="430"/>
                    </a:lnTo>
                    <a:lnTo>
                      <a:pt x="89" y="433"/>
                    </a:lnTo>
                    <a:lnTo>
                      <a:pt x="88" y="436"/>
                    </a:lnTo>
                    <a:lnTo>
                      <a:pt x="85" y="437"/>
                    </a:lnTo>
                    <a:lnTo>
                      <a:pt x="82" y="437"/>
                    </a:lnTo>
                    <a:lnTo>
                      <a:pt x="9" y="437"/>
                    </a:lnTo>
                    <a:lnTo>
                      <a:pt x="4" y="437"/>
                    </a:lnTo>
                    <a:lnTo>
                      <a:pt x="3" y="436"/>
                    </a:lnTo>
                    <a:lnTo>
                      <a:pt x="0" y="433"/>
                    </a:lnTo>
                    <a:lnTo>
                      <a:pt x="0" y="430"/>
                    </a:lnTo>
                    <a:lnTo>
                      <a:pt x="0" y="13"/>
                    </a:lnTo>
                    <a:lnTo>
                      <a:pt x="0" y="9"/>
                    </a:lnTo>
                    <a:lnTo>
                      <a:pt x="1" y="8"/>
                    </a:lnTo>
                    <a:lnTo>
                      <a:pt x="4" y="5"/>
                    </a:lnTo>
                    <a:lnTo>
                      <a:pt x="7" y="5"/>
                    </a:lnTo>
                    <a:lnTo>
                      <a:pt x="79" y="5"/>
                    </a:lnTo>
                    <a:lnTo>
                      <a:pt x="83" y="5"/>
                    </a:lnTo>
                    <a:lnTo>
                      <a:pt x="85" y="8"/>
                    </a:lnTo>
                    <a:lnTo>
                      <a:pt x="86" y="9"/>
                    </a:lnTo>
                    <a:lnTo>
                      <a:pt x="88" y="13"/>
                    </a:lnTo>
                    <a:lnTo>
                      <a:pt x="88" y="47"/>
                    </a:lnTo>
                    <a:lnTo>
                      <a:pt x="101" y="34"/>
                    </a:lnTo>
                    <a:lnTo>
                      <a:pt x="117" y="21"/>
                    </a:lnTo>
                    <a:lnTo>
                      <a:pt x="134" y="12"/>
                    </a:lnTo>
                    <a:lnTo>
                      <a:pt x="149" y="6"/>
                    </a:lnTo>
                    <a:lnTo>
                      <a:pt x="164" y="3"/>
                    </a:lnTo>
                    <a:lnTo>
                      <a:pt x="18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91" name="Freeform 15"/>
              <p:cNvSpPr>
                <a:spLocks/>
              </p:cNvSpPr>
              <p:nvPr/>
            </p:nvSpPr>
            <p:spPr bwMode="auto">
              <a:xfrm>
                <a:off x="1374775" y="3689350"/>
                <a:ext cx="258763" cy="434975"/>
              </a:xfrm>
              <a:custGeom>
                <a:avLst/>
                <a:gdLst>
                  <a:gd name="T0" fmla="*/ 436 w 487"/>
                  <a:gd name="T1" fmla="*/ 0 h 822"/>
                  <a:gd name="T2" fmla="*/ 468 w 487"/>
                  <a:gd name="T3" fmla="*/ 6 h 822"/>
                  <a:gd name="T4" fmla="*/ 483 w 487"/>
                  <a:gd name="T5" fmla="*/ 10 h 822"/>
                  <a:gd name="T6" fmla="*/ 487 w 487"/>
                  <a:gd name="T7" fmla="*/ 13 h 822"/>
                  <a:gd name="T8" fmla="*/ 487 w 487"/>
                  <a:gd name="T9" fmla="*/ 19 h 822"/>
                  <a:gd name="T10" fmla="*/ 465 w 487"/>
                  <a:gd name="T11" fmla="*/ 80 h 822"/>
                  <a:gd name="T12" fmla="*/ 462 w 487"/>
                  <a:gd name="T13" fmla="*/ 83 h 822"/>
                  <a:gd name="T14" fmla="*/ 458 w 487"/>
                  <a:gd name="T15" fmla="*/ 83 h 822"/>
                  <a:gd name="T16" fmla="*/ 451 w 487"/>
                  <a:gd name="T17" fmla="*/ 82 h 822"/>
                  <a:gd name="T18" fmla="*/ 445 w 487"/>
                  <a:gd name="T19" fmla="*/ 80 h 822"/>
                  <a:gd name="T20" fmla="*/ 432 w 487"/>
                  <a:gd name="T21" fmla="*/ 77 h 822"/>
                  <a:gd name="T22" fmla="*/ 416 w 487"/>
                  <a:gd name="T23" fmla="*/ 76 h 822"/>
                  <a:gd name="T24" fmla="*/ 386 w 487"/>
                  <a:gd name="T25" fmla="*/ 80 h 822"/>
                  <a:gd name="T26" fmla="*/ 370 w 487"/>
                  <a:gd name="T27" fmla="*/ 89 h 822"/>
                  <a:gd name="T28" fmla="*/ 353 w 487"/>
                  <a:gd name="T29" fmla="*/ 108 h 822"/>
                  <a:gd name="T30" fmla="*/ 338 w 487"/>
                  <a:gd name="T31" fmla="*/ 143 h 822"/>
                  <a:gd name="T32" fmla="*/ 331 w 487"/>
                  <a:gd name="T33" fmla="*/ 174 h 822"/>
                  <a:gd name="T34" fmla="*/ 328 w 487"/>
                  <a:gd name="T35" fmla="*/ 189 h 822"/>
                  <a:gd name="T36" fmla="*/ 421 w 487"/>
                  <a:gd name="T37" fmla="*/ 189 h 822"/>
                  <a:gd name="T38" fmla="*/ 426 w 487"/>
                  <a:gd name="T39" fmla="*/ 192 h 822"/>
                  <a:gd name="T40" fmla="*/ 427 w 487"/>
                  <a:gd name="T41" fmla="*/ 197 h 822"/>
                  <a:gd name="T42" fmla="*/ 416 w 487"/>
                  <a:gd name="T43" fmla="*/ 259 h 822"/>
                  <a:gd name="T44" fmla="*/ 411 w 487"/>
                  <a:gd name="T45" fmla="*/ 262 h 822"/>
                  <a:gd name="T46" fmla="*/ 408 w 487"/>
                  <a:gd name="T47" fmla="*/ 263 h 822"/>
                  <a:gd name="T48" fmla="*/ 315 w 487"/>
                  <a:gd name="T49" fmla="*/ 263 h 822"/>
                  <a:gd name="T50" fmla="*/ 242 w 487"/>
                  <a:gd name="T51" fmla="*/ 671 h 822"/>
                  <a:gd name="T52" fmla="*/ 212 w 487"/>
                  <a:gd name="T53" fmla="*/ 747 h 822"/>
                  <a:gd name="T54" fmla="*/ 167 w 487"/>
                  <a:gd name="T55" fmla="*/ 797 h 822"/>
                  <a:gd name="T56" fmla="*/ 107 w 487"/>
                  <a:gd name="T57" fmla="*/ 820 h 822"/>
                  <a:gd name="T58" fmla="*/ 52 w 487"/>
                  <a:gd name="T59" fmla="*/ 822 h 822"/>
                  <a:gd name="T60" fmla="*/ 16 w 487"/>
                  <a:gd name="T61" fmla="*/ 814 h 822"/>
                  <a:gd name="T62" fmla="*/ 2 w 487"/>
                  <a:gd name="T63" fmla="*/ 810 h 822"/>
                  <a:gd name="T64" fmla="*/ 0 w 487"/>
                  <a:gd name="T65" fmla="*/ 804 h 822"/>
                  <a:gd name="T66" fmla="*/ 2 w 487"/>
                  <a:gd name="T67" fmla="*/ 794 h 822"/>
                  <a:gd name="T68" fmla="*/ 11 w 487"/>
                  <a:gd name="T69" fmla="*/ 772 h 822"/>
                  <a:gd name="T70" fmla="*/ 19 w 487"/>
                  <a:gd name="T71" fmla="*/ 749 h 822"/>
                  <a:gd name="T72" fmla="*/ 22 w 487"/>
                  <a:gd name="T73" fmla="*/ 740 h 822"/>
                  <a:gd name="T74" fmla="*/ 27 w 487"/>
                  <a:gd name="T75" fmla="*/ 738 h 822"/>
                  <a:gd name="T76" fmla="*/ 31 w 487"/>
                  <a:gd name="T77" fmla="*/ 738 h 822"/>
                  <a:gd name="T78" fmla="*/ 35 w 487"/>
                  <a:gd name="T79" fmla="*/ 740 h 822"/>
                  <a:gd name="T80" fmla="*/ 46 w 487"/>
                  <a:gd name="T81" fmla="*/ 743 h 822"/>
                  <a:gd name="T82" fmla="*/ 62 w 487"/>
                  <a:gd name="T83" fmla="*/ 746 h 822"/>
                  <a:gd name="T84" fmla="*/ 87 w 487"/>
                  <a:gd name="T85" fmla="*/ 744 h 822"/>
                  <a:gd name="T86" fmla="*/ 111 w 487"/>
                  <a:gd name="T87" fmla="*/ 737 h 822"/>
                  <a:gd name="T88" fmla="*/ 128 w 487"/>
                  <a:gd name="T89" fmla="*/ 721 h 822"/>
                  <a:gd name="T90" fmla="*/ 147 w 487"/>
                  <a:gd name="T91" fmla="*/ 681 h 822"/>
                  <a:gd name="T92" fmla="*/ 163 w 487"/>
                  <a:gd name="T93" fmla="*/ 613 h 822"/>
                  <a:gd name="T94" fmla="*/ 164 w 487"/>
                  <a:gd name="T95" fmla="*/ 263 h 822"/>
                  <a:gd name="T96" fmla="*/ 158 w 487"/>
                  <a:gd name="T97" fmla="*/ 262 h 822"/>
                  <a:gd name="T98" fmla="*/ 155 w 487"/>
                  <a:gd name="T99" fmla="*/ 257 h 822"/>
                  <a:gd name="T100" fmla="*/ 166 w 487"/>
                  <a:gd name="T101" fmla="*/ 196 h 822"/>
                  <a:gd name="T102" fmla="*/ 168 w 487"/>
                  <a:gd name="T103" fmla="*/ 190 h 822"/>
                  <a:gd name="T104" fmla="*/ 173 w 487"/>
                  <a:gd name="T105" fmla="*/ 189 h 822"/>
                  <a:gd name="T106" fmla="*/ 174 w 487"/>
                  <a:gd name="T107" fmla="*/ 189 h 822"/>
                  <a:gd name="T108" fmla="*/ 242 w 487"/>
                  <a:gd name="T109" fmla="*/ 170 h 822"/>
                  <a:gd name="T110" fmla="*/ 264 w 487"/>
                  <a:gd name="T111" fmla="*/ 95 h 822"/>
                  <a:gd name="T112" fmla="*/ 297 w 487"/>
                  <a:gd name="T113" fmla="*/ 42 h 822"/>
                  <a:gd name="T114" fmla="*/ 348 w 487"/>
                  <a:gd name="T115" fmla="*/ 10 h 822"/>
                  <a:gd name="T116" fmla="*/ 416 w 487"/>
                  <a:gd name="T117" fmla="*/ 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822">
                    <a:moveTo>
                      <a:pt x="416" y="0"/>
                    </a:moveTo>
                    <a:lnTo>
                      <a:pt x="436" y="0"/>
                    </a:lnTo>
                    <a:lnTo>
                      <a:pt x="454" y="3"/>
                    </a:lnTo>
                    <a:lnTo>
                      <a:pt x="468" y="6"/>
                    </a:lnTo>
                    <a:lnTo>
                      <a:pt x="481" y="9"/>
                    </a:lnTo>
                    <a:lnTo>
                      <a:pt x="483" y="10"/>
                    </a:lnTo>
                    <a:lnTo>
                      <a:pt x="484" y="12"/>
                    </a:lnTo>
                    <a:lnTo>
                      <a:pt x="487" y="13"/>
                    </a:lnTo>
                    <a:lnTo>
                      <a:pt x="487" y="16"/>
                    </a:lnTo>
                    <a:lnTo>
                      <a:pt x="487" y="19"/>
                    </a:lnTo>
                    <a:lnTo>
                      <a:pt x="465" y="77"/>
                    </a:lnTo>
                    <a:lnTo>
                      <a:pt x="465" y="80"/>
                    </a:lnTo>
                    <a:lnTo>
                      <a:pt x="464" y="82"/>
                    </a:lnTo>
                    <a:lnTo>
                      <a:pt x="462" y="83"/>
                    </a:lnTo>
                    <a:lnTo>
                      <a:pt x="459" y="83"/>
                    </a:lnTo>
                    <a:lnTo>
                      <a:pt x="458" y="83"/>
                    </a:lnTo>
                    <a:lnTo>
                      <a:pt x="454" y="82"/>
                    </a:lnTo>
                    <a:lnTo>
                      <a:pt x="451" y="82"/>
                    </a:lnTo>
                    <a:lnTo>
                      <a:pt x="449" y="80"/>
                    </a:lnTo>
                    <a:lnTo>
                      <a:pt x="445" y="80"/>
                    </a:lnTo>
                    <a:lnTo>
                      <a:pt x="439" y="79"/>
                    </a:lnTo>
                    <a:lnTo>
                      <a:pt x="432" y="77"/>
                    </a:lnTo>
                    <a:lnTo>
                      <a:pt x="424" y="76"/>
                    </a:lnTo>
                    <a:lnTo>
                      <a:pt x="416" y="76"/>
                    </a:lnTo>
                    <a:lnTo>
                      <a:pt x="401" y="77"/>
                    </a:lnTo>
                    <a:lnTo>
                      <a:pt x="386" y="80"/>
                    </a:lnTo>
                    <a:lnTo>
                      <a:pt x="378" y="85"/>
                    </a:lnTo>
                    <a:lnTo>
                      <a:pt x="370" y="89"/>
                    </a:lnTo>
                    <a:lnTo>
                      <a:pt x="363" y="95"/>
                    </a:lnTo>
                    <a:lnTo>
                      <a:pt x="353" y="108"/>
                    </a:lnTo>
                    <a:lnTo>
                      <a:pt x="343" y="124"/>
                    </a:lnTo>
                    <a:lnTo>
                      <a:pt x="338" y="143"/>
                    </a:lnTo>
                    <a:lnTo>
                      <a:pt x="334" y="159"/>
                    </a:lnTo>
                    <a:lnTo>
                      <a:pt x="331" y="174"/>
                    </a:lnTo>
                    <a:lnTo>
                      <a:pt x="329" y="184"/>
                    </a:lnTo>
                    <a:lnTo>
                      <a:pt x="328" y="189"/>
                    </a:lnTo>
                    <a:lnTo>
                      <a:pt x="417" y="189"/>
                    </a:lnTo>
                    <a:lnTo>
                      <a:pt x="421" y="189"/>
                    </a:lnTo>
                    <a:lnTo>
                      <a:pt x="424" y="190"/>
                    </a:lnTo>
                    <a:lnTo>
                      <a:pt x="426" y="192"/>
                    </a:lnTo>
                    <a:lnTo>
                      <a:pt x="427" y="194"/>
                    </a:lnTo>
                    <a:lnTo>
                      <a:pt x="427" y="197"/>
                    </a:lnTo>
                    <a:lnTo>
                      <a:pt x="417" y="254"/>
                    </a:lnTo>
                    <a:lnTo>
                      <a:pt x="416" y="259"/>
                    </a:lnTo>
                    <a:lnTo>
                      <a:pt x="413" y="260"/>
                    </a:lnTo>
                    <a:lnTo>
                      <a:pt x="411" y="262"/>
                    </a:lnTo>
                    <a:lnTo>
                      <a:pt x="410" y="263"/>
                    </a:lnTo>
                    <a:lnTo>
                      <a:pt x="408" y="263"/>
                    </a:lnTo>
                    <a:lnTo>
                      <a:pt x="407" y="263"/>
                    </a:lnTo>
                    <a:lnTo>
                      <a:pt x="315" y="263"/>
                    </a:lnTo>
                    <a:lnTo>
                      <a:pt x="252" y="620"/>
                    </a:lnTo>
                    <a:lnTo>
                      <a:pt x="242" y="671"/>
                    </a:lnTo>
                    <a:lnTo>
                      <a:pt x="227" y="714"/>
                    </a:lnTo>
                    <a:lnTo>
                      <a:pt x="212" y="747"/>
                    </a:lnTo>
                    <a:lnTo>
                      <a:pt x="192" y="775"/>
                    </a:lnTo>
                    <a:lnTo>
                      <a:pt x="167" y="797"/>
                    </a:lnTo>
                    <a:lnTo>
                      <a:pt x="139" y="812"/>
                    </a:lnTo>
                    <a:lnTo>
                      <a:pt x="107" y="820"/>
                    </a:lnTo>
                    <a:lnTo>
                      <a:pt x="71" y="822"/>
                    </a:lnTo>
                    <a:lnTo>
                      <a:pt x="52" y="822"/>
                    </a:lnTo>
                    <a:lnTo>
                      <a:pt x="30" y="819"/>
                    </a:lnTo>
                    <a:lnTo>
                      <a:pt x="16" y="814"/>
                    </a:lnTo>
                    <a:lnTo>
                      <a:pt x="5" y="812"/>
                    </a:lnTo>
                    <a:lnTo>
                      <a:pt x="2" y="810"/>
                    </a:lnTo>
                    <a:lnTo>
                      <a:pt x="0" y="807"/>
                    </a:lnTo>
                    <a:lnTo>
                      <a:pt x="0" y="804"/>
                    </a:lnTo>
                    <a:lnTo>
                      <a:pt x="0" y="800"/>
                    </a:lnTo>
                    <a:lnTo>
                      <a:pt x="2" y="794"/>
                    </a:lnTo>
                    <a:lnTo>
                      <a:pt x="6" y="784"/>
                    </a:lnTo>
                    <a:lnTo>
                      <a:pt x="11" y="772"/>
                    </a:lnTo>
                    <a:lnTo>
                      <a:pt x="15" y="759"/>
                    </a:lnTo>
                    <a:lnTo>
                      <a:pt x="19" y="749"/>
                    </a:lnTo>
                    <a:lnTo>
                      <a:pt x="21" y="743"/>
                    </a:lnTo>
                    <a:lnTo>
                      <a:pt x="22" y="740"/>
                    </a:lnTo>
                    <a:lnTo>
                      <a:pt x="25" y="738"/>
                    </a:lnTo>
                    <a:lnTo>
                      <a:pt x="27" y="738"/>
                    </a:lnTo>
                    <a:lnTo>
                      <a:pt x="30" y="738"/>
                    </a:lnTo>
                    <a:lnTo>
                      <a:pt x="31" y="738"/>
                    </a:lnTo>
                    <a:lnTo>
                      <a:pt x="31" y="738"/>
                    </a:lnTo>
                    <a:lnTo>
                      <a:pt x="35" y="740"/>
                    </a:lnTo>
                    <a:lnTo>
                      <a:pt x="40" y="741"/>
                    </a:lnTo>
                    <a:lnTo>
                      <a:pt x="46" y="743"/>
                    </a:lnTo>
                    <a:lnTo>
                      <a:pt x="53" y="744"/>
                    </a:lnTo>
                    <a:lnTo>
                      <a:pt x="62" y="746"/>
                    </a:lnTo>
                    <a:lnTo>
                      <a:pt x="69" y="746"/>
                    </a:lnTo>
                    <a:lnTo>
                      <a:pt x="87" y="744"/>
                    </a:lnTo>
                    <a:lnTo>
                      <a:pt x="101" y="741"/>
                    </a:lnTo>
                    <a:lnTo>
                      <a:pt x="111" y="737"/>
                    </a:lnTo>
                    <a:lnTo>
                      <a:pt x="120" y="730"/>
                    </a:lnTo>
                    <a:lnTo>
                      <a:pt x="128" y="721"/>
                    </a:lnTo>
                    <a:lnTo>
                      <a:pt x="138" y="705"/>
                    </a:lnTo>
                    <a:lnTo>
                      <a:pt x="147" y="681"/>
                    </a:lnTo>
                    <a:lnTo>
                      <a:pt x="155" y="651"/>
                    </a:lnTo>
                    <a:lnTo>
                      <a:pt x="163" y="613"/>
                    </a:lnTo>
                    <a:lnTo>
                      <a:pt x="226" y="263"/>
                    </a:lnTo>
                    <a:lnTo>
                      <a:pt x="164" y="263"/>
                    </a:lnTo>
                    <a:lnTo>
                      <a:pt x="160" y="263"/>
                    </a:lnTo>
                    <a:lnTo>
                      <a:pt x="158" y="262"/>
                    </a:lnTo>
                    <a:lnTo>
                      <a:pt x="155" y="260"/>
                    </a:lnTo>
                    <a:lnTo>
                      <a:pt x="155" y="257"/>
                    </a:lnTo>
                    <a:lnTo>
                      <a:pt x="155" y="254"/>
                    </a:lnTo>
                    <a:lnTo>
                      <a:pt x="166" y="196"/>
                    </a:lnTo>
                    <a:lnTo>
                      <a:pt x="167" y="193"/>
                    </a:lnTo>
                    <a:lnTo>
                      <a:pt x="168" y="190"/>
                    </a:lnTo>
                    <a:lnTo>
                      <a:pt x="171" y="189"/>
                    </a:lnTo>
                    <a:lnTo>
                      <a:pt x="173" y="189"/>
                    </a:lnTo>
                    <a:lnTo>
                      <a:pt x="174" y="189"/>
                    </a:lnTo>
                    <a:lnTo>
                      <a:pt x="174" y="189"/>
                    </a:lnTo>
                    <a:lnTo>
                      <a:pt x="239" y="189"/>
                    </a:lnTo>
                    <a:lnTo>
                      <a:pt x="242" y="170"/>
                    </a:lnTo>
                    <a:lnTo>
                      <a:pt x="250" y="130"/>
                    </a:lnTo>
                    <a:lnTo>
                      <a:pt x="264" y="95"/>
                    </a:lnTo>
                    <a:lnTo>
                      <a:pt x="278" y="66"/>
                    </a:lnTo>
                    <a:lnTo>
                      <a:pt x="297" y="42"/>
                    </a:lnTo>
                    <a:lnTo>
                      <a:pt x="321" y="23"/>
                    </a:lnTo>
                    <a:lnTo>
                      <a:pt x="348" y="10"/>
                    </a:lnTo>
                    <a:lnTo>
                      <a:pt x="381" y="3"/>
                    </a:lnTo>
                    <a:lnTo>
                      <a:pt x="4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92" name="Freeform 16"/>
              <p:cNvSpPr>
                <a:spLocks/>
              </p:cNvSpPr>
              <p:nvPr/>
            </p:nvSpPr>
            <p:spPr bwMode="auto">
              <a:xfrm>
                <a:off x="922338" y="3694113"/>
                <a:ext cx="47625" cy="323850"/>
              </a:xfrm>
              <a:custGeom>
                <a:avLst/>
                <a:gdLst>
                  <a:gd name="T0" fmla="*/ 9 w 91"/>
                  <a:gd name="T1" fmla="*/ 0 h 612"/>
                  <a:gd name="T2" fmla="*/ 82 w 91"/>
                  <a:gd name="T3" fmla="*/ 0 h 612"/>
                  <a:gd name="T4" fmla="*/ 87 w 91"/>
                  <a:gd name="T5" fmla="*/ 1 h 612"/>
                  <a:gd name="T6" fmla="*/ 88 w 91"/>
                  <a:gd name="T7" fmla="*/ 3 h 612"/>
                  <a:gd name="T8" fmla="*/ 90 w 91"/>
                  <a:gd name="T9" fmla="*/ 6 h 612"/>
                  <a:gd name="T10" fmla="*/ 91 w 91"/>
                  <a:gd name="T11" fmla="*/ 8 h 612"/>
                  <a:gd name="T12" fmla="*/ 91 w 91"/>
                  <a:gd name="T13" fmla="*/ 605 h 612"/>
                  <a:gd name="T14" fmla="*/ 90 w 91"/>
                  <a:gd name="T15" fmla="*/ 608 h 612"/>
                  <a:gd name="T16" fmla="*/ 88 w 91"/>
                  <a:gd name="T17" fmla="*/ 611 h 612"/>
                  <a:gd name="T18" fmla="*/ 87 w 91"/>
                  <a:gd name="T19" fmla="*/ 612 h 612"/>
                  <a:gd name="T20" fmla="*/ 82 w 91"/>
                  <a:gd name="T21" fmla="*/ 612 h 612"/>
                  <a:gd name="T22" fmla="*/ 9 w 91"/>
                  <a:gd name="T23" fmla="*/ 612 h 612"/>
                  <a:gd name="T24" fmla="*/ 5 w 91"/>
                  <a:gd name="T25" fmla="*/ 612 h 612"/>
                  <a:gd name="T26" fmla="*/ 3 w 91"/>
                  <a:gd name="T27" fmla="*/ 611 h 612"/>
                  <a:gd name="T28" fmla="*/ 2 w 91"/>
                  <a:gd name="T29" fmla="*/ 608 h 612"/>
                  <a:gd name="T30" fmla="*/ 0 w 91"/>
                  <a:gd name="T31" fmla="*/ 605 h 612"/>
                  <a:gd name="T32" fmla="*/ 0 w 91"/>
                  <a:gd name="T33" fmla="*/ 8 h 612"/>
                  <a:gd name="T34" fmla="*/ 2 w 91"/>
                  <a:gd name="T35" fmla="*/ 6 h 612"/>
                  <a:gd name="T36" fmla="*/ 3 w 91"/>
                  <a:gd name="T37" fmla="*/ 3 h 612"/>
                  <a:gd name="T38" fmla="*/ 5 w 91"/>
                  <a:gd name="T39" fmla="*/ 1 h 612"/>
                  <a:gd name="T40" fmla="*/ 9 w 91"/>
                  <a:gd name="T41"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12">
                    <a:moveTo>
                      <a:pt x="9" y="0"/>
                    </a:moveTo>
                    <a:lnTo>
                      <a:pt x="82" y="0"/>
                    </a:lnTo>
                    <a:lnTo>
                      <a:pt x="87" y="1"/>
                    </a:lnTo>
                    <a:lnTo>
                      <a:pt x="88" y="3"/>
                    </a:lnTo>
                    <a:lnTo>
                      <a:pt x="90" y="6"/>
                    </a:lnTo>
                    <a:lnTo>
                      <a:pt x="91" y="8"/>
                    </a:lnTo>
                    <a:lnTo>
                      <a:pt x="91" y="605"/>
                    </a:lnTo>
                    <a:lnTo>
                      <a:pt x="90" y="608"/>
                    </a:lnTo>
                    <a:lnTo>
                      <a:pt x="88" y="611"/>
                    </a:lnTo>
                    <a:lnTo>
                      <a:pt x="87" y="612"/>
                    </a:lnTo>
                    <a:lnTo>
                      <a:pt x="82" y="612"/>
                    </a:lnTo>
                    <a:lnTo>
                      <a:pt x="9" y="612"/>
                    </a:lnTo>
                    <a:lnTo>
                      <a:pt x="5" y="612"/>
                    </a:lnTo>
                    <a:lnTo>
                      <a:pt x="3" y="611"/>
                    </a:lnTo>
                    <a:lnTo>
                      <a:pt x="2" y="608"/>
                    </a:lnTo>
                    <a:lnTo>
                      <a:pt x="0" y="605"/>
                    </a:lnTo>
                    <a:lnTo>
                      <a:pt x="0" y="8"/>
                    </a:lnTo>
                    <a:lnTo>
                      <a:pt x="2" y="6"/>
                    </a:lnTo>
                    <a:lnTo>
                      <a:pt x="3" y="3"/>
                    </a:lnTo>
                    <a:lnTo>
                      <a:pt x="5" y="1"/>
                    </a:lnTo>
                    <a:lnTo>
                      <a:pt x="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1995" name="Group 1994"/>
          <p:cNvGrpSpPr/>
          <p:nvPr/>
        </p:nvGrpSpPr>
        <p:grpSpPr>
          <a:xfrm>
            <a:off x="-597895" y="3641022"/>
            <a:ext cx="640080" cy="344178"/>
            <a:chOff x="6683967" y="3641022"/>
            <a:chExt cx="640080" cy="344178"/>
          </a:xfrm>
        </p:grpSpPr>
        <p:grpSp>
          <p:nvGrpSpPr>
            <p:cNvPr id="1996" name="Group 1995"/>
            <p:cNvGrpSpPr/>
            <p:nvPr/>
          </p:nvGrpSpPr>
          <p:grpSpPr>
            <a:xfrm flipH="1">
              <a:off x="6947511" y="3808043"/>
              <a:ext cx="115499" cy="177157"/>
              <a:chOff x="8805681" y="1609849"/>
              <a:chExt cx="609598" cy="935036"/>
            </a:xfrm>
            <a:solidFill>
              <a:srgbClr val="FFC000"/>
            </a:solidFill>
          </p:grpSpPr>
          <p:sp>
            <p:nvSpPr>
              <p:cNvPr id="2008"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2009"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1997" name="Group 1996"/>
            <p:cNvGrpSpPr>
              <a:grpSpLocks noChangeAspect="1"/>
            </p:cNvGrpSpPr>
            <p:nvPr/>
          </p:nvGrpSpPr>
          <p:grpSpPr>
            <a:xfrm>
              <a:off x="6683967" y="3641022"/>
              <a:ext cx="640080" cy="141338"/>
              <a:chOff x="119063" y="4367213"/>
              <a:chExt cx="2501901" cy="552450"/>
            </a:xfrm>
          </p:grpSpPr>
          <p:sp>
            <p:nvSpPr>
              <p:cNvPr id="1998" name="Freeform 21"/>
              <p:cNvSpPr>
                <a:spLocks noEditPoints="1"/>
              </p:cNvSpPr>
              <p:nvPr/>
            </p:nvSpPr>
            <p:spPr bwMode="auto">
              <a:xfrm>
                <a:off x="742951" y="4471988"/>
                <a:ext cx="311150" cy="342900"/>
              </a:xfrm>
              <a:custGeom>
                <a:avLst/>
                <a:gdLst>
                  <a:gd name="T0" fmla="*/ 257 w 590"/>
                  <a:gd name="T1" fmla="*/ 69 h 647"/>
                  <a:gd name="T2" fmla="*/ 184 w 590"/>
                  <a:gd name="T3" fmla="*/ 98 h 647"/>
                  <a:gd name="T4" fmla="*/ 126 w 590"/>
                  <a:gd name="T5" fmla="*/ 154 h 647"/>
                  <a:gd name="T6" fmla="*/ 89 w 590"/>
                  <a:gd name="T7" fmla="*/ 232 h 647"/>
                  <a:gd name="T8" fmla="*/ 78 w 590"/>
                  <a:gd name="T9" fmla="*/ 324 h 647"/>
                  <a:gd name="T10" fmla="*/ 89 w 590"/>
                  <a:gd name="T11" fmla="*/ 418 h 647"/>
                  <a:gd name="T12" fmla="*/ 125 w 590"/>
                  <a:gd name="T13" fmla="*/ 494 h 647"/>
                  <a:gd name="T14" fmla="*/ 181 w 590"/>
                  <a:gd name="T15" fmla="*/ 549 h 647"/>
                  <a:gd name="T16" fmla="*/ 253 w 590"/>
                  <a:gd name="T17" fmla="*/ 578 h 647"/>
                  <a:gd name="T18" fmla="*/ 333 w 590"/>
                  <a:gd name="T19" fmla="*/ 578 h 647"/>
                  <a:gd name="T20" fmla="*/ 400 w 590"/>
                  <a:gd name="T21" fmla="*/ 556 h 647"/>
                  <a:gd name="T22" fmla="*/ 455 w 590"/>
                  <a:gd name="T23" fmla="*/ 513 h 647"/>
                  <a:gd name="T24" fmla="*/ 492 w 590"/>
                  <a:gd name="T25" fmla="*/ 451 h 647"/>
                  <a:gd name="T26" fmla="*/ 511 w 590"/>
                  <a:gd name="T27" fmla="*/ 372 h 647"/>
                  <a:gd name="T28" fmla="*/ 511 w 590"/>
                  <a:gd name="T29" fmla="*/ 278 h 647"/>
                  <a:gd name="T30" fmla="*/ 494 w 590"/>
                  <a:gd name="T31" fmla="*/ 198 h 647"/>
                  <a:gd name="T32" fmla="*/ 456 w 590"/>
                  <a:gd name="T33" fmla="*/ 134 h 647"/>
                  <a:gd name="T34" fmla="*/ 405 w 590"/>
                  <a:gd name="T35" fmla="*/ 91 h 647"/>
                  <a:gd name="T36" fmla="*/ 337 w 590"/>
                  <a:gd name="T37" fmla="*/ 69 h 647"/>
                  <a:gd name="T38" fmla="*/ 304 w 590"/>
                  <a:gd name="T39" fmla="*/ 0 h 647"/>
                  <a:gd name="T40" fmla="*/ 383 w 590"/>
                  <a:gd name="T41" fmla="*/ 10 h 647"/>
                  <a:gd name="T42" fmla="*/ 452 w 590"/>
                  <a:gd name="T43" fmla="*/ 40 h 647"/>
                  <a:gd name="T44" fmla="*/ 511 w 590"/>
                  <a:gd name="T45" fmla="*/ 88 h 647"/>
                  <a:gd name="T46" fmla="*/ 554 w 590"/>
                  <a:gd name="T47" fmla="*/ 151 h 647"/>
                  <a:gd name="T48" fmla="*/ 581 w 590"/>
                  <a:gd name="T49" fmla="*/ 229 h 647"/>
                  <a:gd name="T50" fmla="*/ 590 w 590"/>
                  <a:gd name="T51" fmla="*/ 316 h 647"/>
                  <a:gd name="T52" fmla="*/ 581 w 590"/>
                  <a:gd name="T53" fmla="*/ 409 h 647"/>
                  <a:gd name="T54" fmla="*/ 554 w 590"/>
                  <a:gd name="T55" fmla="*/ 492 h 647"/>
                  <a:gd name="T56" fmla="*/ 510 w 590"/>
                  <a:gd name="T57" fmla="*/ 558 h 647"/>
                  <a:gd name="T58" fmla="*/ 449 w 590"/>
                  <a:gd name="T59" fmla="*/ 607 h 647"/>
                  <a:gd name="T60" fmla="*/ 376 w 590"/>
                  <a:gd name="T61" fmla="*/ 637 h 647"/>
                  <a:gd name="T62" fmla="*/ 293 w 590"/>
                  <a:gd name="T63" fmla="*/ 647 h 647"/>
                  <a:gd name="T64" fmla="*/ 212 w 590"/>
                  <a:gd name="T65" fmla="*/ 638 h 647"/>
                  <a:gd name="T66" fmla="*/ 141 w 590"/>
                  <a:gd name="T67" fmla="*/ 608 h 647"/>
                  <a:gd name="T68" fmla="*/ 82 w 590"/>
                  <a:gd name="T69" fmla="*/ 561 h 647"/>
                  <a:gd name="T70" fmla="*/ 37 w 590"/>
                  <a:gd name="T71" fmla="*/ 496 h 647"/>
                  <a:gd name="T72" fmla="*/ 10 w 590"/>
                  <a:gd name="T73" fmla="*/ 418 h 647"/>
                  <a:gd name="T74" fmla="*/ 0 w 590"/>
                  <a:gd name="T75" fmla="*/ 332 h 647"/>
                  <a:gd name="T76" fmla="*/ 10 w 590"/>
                  <a:gd name="T77" fmla="*/ 238 h 647"/>
                  <a:gd name="T78" fmla="*/ 37 w 590"/>
                  <a:gd name="T79" fmla="*/ 156 h 647"/>
                  <a:gd name="T80" fmla="*/ 83 w 590"/>
                  <a:gd name="T81" fmla="*/ 89 h 647"/>
                  <a:gd name="T82" fmla="*/ 144 w 590"/>
                  <a:gd name="T83" fmla="*/ 40 h 647"/>
                  <a:gd name="T84" fmla="*/ 218 w 590"/>
                  <a:gd name="T85" fmla="*/ 10 h 647"/>
                  <a:gd name="T86" fmla="*/ 304 w 590"/>
                  <a:gd name="T8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0" h="647">
                    <a:moveTo>
                      <a:pt x="299" y="66"/>
                    </a:moveTo>
                    <a:lnTo>
                      <a:pt x="257" y="69"/>
                    </a:lnTo>
                    <a:lnTo>
                      <a:pt x="218" y="81"/>
                    </a:lnTo>
                    <a:lnTo>
                      <a:pt x="184" y="98"/>
                    </a:lnTo>
                    <a:lnTo>
                      <a:pt x="152" y="123"/>
                    </a:lnTo>
                    <a:lnTo>
                      <a:pt x="126" y="154"/>
                    </a:lnTo>
                    <a:lnTo>
                      <a:pt x="105" y="190"/>
                    </a:lnTo>
                    <a:lnTo>
                      <a:pt x="89" y="232"/>
                    </a:lnTo>
                    <a:lnTo>
                      <a:pt x="80" y="277"/>
                    </a:lnTo>
                    <a:lnTo>
                      <a:pt x="78" y="324"/>
                    </a:lnTo>
                    <a:lnTo>
                      <a:pt x="80" y="373"/>
                    </a:lnTo>
                    <a:lnTo>
                      <a:pt x="89" y="418"/>
                    </a:lnTo>
                    <a:lnTo>
                      <a:pt x="103" y="458"/>
                    </a:lnTo>
                    <a:lnTo>
                      <a:pt x="125" y="494"/>
                    </a:lnTo>
                    <a:lnTo>
                      <a:pt x="149" y="525"/>
                    </a:lnTo>
                    <a:lnTo>
                      <a:pt x="181" y="549"/>
                    </a:lnTo>
                    <a:lnTo>
                      <a:pt x="215" y="566"/>
                    </a:lnTo>
                    <a:lnTo>
                      <a:pt x="253" y="578"/>
                    </a:lnTo>
                    <a:lnTo>
                      <a:pt x="293" y="581"/>
                    </a:lnTo>
                    <a:lnTo>
                      <a:pt x="333" y="578"/>
                    </a:lnTo>
                    <a:lnTo>
                      <a:pt x="369" y="571"/>
                    </a:lnTo>
                    <a:lnTo>
                      <a:pt x="400" y="556"/>
                    </a:lnTo>
                    <a:lnTo>
                      <a:pt x="431" y="538"/>
                    </a:lnTo>
                    <a:lnTo>
                      <a:pt x="455" y="513"/>
                    </a:lnTo>
                    <a:lnTo>
                      <a:pt x="477" y="484"/>
                    </a:lnTo>
                    <a:lnTo>
                      <a:pt x="492" y="451"/>
                    </a:lnTo>
                    <a:lnTo>
                      <a:pt x="504" y="412"/>
                    </a:lnTo>
                    <a:lnTo>
                      <a:pt x="511" y="372"/>
                    </a:lnTo>
                    <a:lnTo>
                      <a:pt x="514" y="326"/>
                    </a:lnTo>
                    <a:lnTo>
                      <a:pt x="511" y="278"/>
                    </a:lnTo>
                    <a:lnTo>
                      <a:pt x="505" y="236"/>
                    </a:lnTo>
                    <a:lnTo>
                      <a:pt x="494" y="198"/>
                    </a:lnTo>
                    <a:lnTo>
                      <a:pt x="478" y="164"/>
                    </a:lnTo>
                    <a:lnTo>
                      <a:pt x="456" y="134"/>
                    </a:lnTo>
                    <a:lnTo>
                      <a:pt x="432" y="110"/>
                    </a:lnTo>
                    <a:lnTo>
                      <a:pt x="405" y="91"/>
                    </a:lnTo>
                    <a:lnTo>
                      <a:pt x="372" y="77"/>
                    </a:lnTo>
                    <a:lnTo>
                      <a:pt x="337" y="69"/>
                    </a:lnTo>
                    <a:lnTo>
                      <a:pt x="299" y="66"/>
                    </a:lnTo>
                    <a:close/>
                    <a:moveTo>
                      <a:pt x="304" y="0"/>
                    </a:moveTo>
                    <a:lnTo>
                      <a:pt x="345" y="3"/>
                    </a:lnTo>
                    <a:lnTo>
                      <a:pt x="383" y="10"/>
                    </a:lnTo>
                    <a:lnTo>
                      <a:pt x="419" y="22"/>
                    </a:lnTo>
                    <a:lnTo>
                      <a:pt x="452" y="40"/>
                    </a:lnTo>
                    <a:lnTo>
                      <a:pt x="484" y="62"/>
                    </a:lnTo>
                    <a:lnTo>
                      <a:pt x="511" y="88"/>
                    </a:lnTo>
                    <a:lnTo>
                      <a:pt x="535" y="118"/>
                    </a:lnTo>
                    <a:lnTo>
                      <a:pt x="554" y="151"/>
                    </a:lnTo>
                    <a:lnTo>
                      <a:pt x="570" y="189"/>
                    </a:lnTo>
                    <a:lnTo>
                      <a:pt x="581" y="229"/>
                    </a:lnTo>
                    <a:lnTo>
                      <a:pt x="588" y="271"/>
                    </a:lnTo>
                    <a:lnTo>
                      <a:pt x="590" y="316"/>
                    </a:lnTo>
                    <a:lnTo>
                      <a:pt x="588" y="365"/>
                    </a:lnTo>
                    <a:lnTo>
                      <a:pt x="581" y="409"/>
                    </a:lnTo>
                    <a:lnTo>
                      <a:pt x="570" y="453"/>
                    </a:lnTo>
                    <a:lnTo>
                      <a:pt x="554" y="492"/>
                    </a:lnTo>
                    <a:lnTo>
                      <a:pt x="534" y="526"/>
                    </a:lnTo>
                    <a:lnTo>
                      <a:pt x="510" y="558"/>
                    </a:lnTo>
                    <a:lnTo>
                      <a:pt x="482" y="585"/>
                    </a:lnTo>
                    <a:lnTo>
                      <a:pt x="449" y="607"/>
                    </a:lnTo>
                    <a:lnTo>
                      <a:pt x="415" y="626"/>
                    </a:lnTo>
                    <a:lnTo>
                      <a:pt x="376" y="637"/>
                    </a:lnTo>
                    <a:lnTo>
                      <a:pt x="336" y="646"/>
                    </a:lnTo>
                    <a:lnTo>
                      <a:pt x="293" y="647"/>
                    </a:lnTo>
                    <a:lnTo>
                      <a:pt x="251" y="646"/>
                    </a:lnTo>
                    <a:lnTo>
                      <a:pt x="212" y="638"/>
                    </a:lnTo>
                    <a:lnTo>
                      <a:pt x="175" y="626"/>
                    </a:lnTo>
                    <a:lnTo>
                      <a:pt x="141" y="608"/>
                    </a:lnTo>
                    <a:lnTo>
                      <a:pt x="109" y="587"/>
                    </a:lnTo>
                    <a:lnTo>
                      <a:pt x="82" y="561"/>
                    </a:lnTo>
                    <a:lnTo>
                      <a:pt x="58" y="530"/>
                    </a:lnTo>
                    <a:lnTo>
                      <a:pt x="37" y="496"/>
                    </a:lnTo>
                    <a:lnTo>
                      <a:pt x="22" y="458"/>
                    </a:lnTo>
                    <a:lnTo>
                      <a:pt x="10" y="418"/>
                    </a:lnTo>
                    <a:lnTo>
                      <a:pt x="3" y="376"/>
                    </a:lnTo>
                    <a:lnTo>
                      <a:pt x="0" y="332"/>
                    </a:lnTo>
                    <a:lnTo>
                      <a:pt x="3" y="283"/>
                    </a:lnTo>
                    <a:lnTo>
                      <a:pt x="10" y="238"/>
                    </a:lnTo>
                    <a:lnTo>
                      <a:pt x="22" y="196"/>
                    </a:lnTo>
                    <a:lnTo>
                      <a:pt x="37" y="156"/>
                    </a:lnTo>
                    <a:lnTo>
                      <a:pt x="58" y="121"/>
                    </a:lnTo>
                    <a:lnTo>
                      <a:pt x="83" y="89"/>
                    </a:lnTo>
                    <a:lnTo>
                      <a:pt x="111" y="64"/>
                    </a:lnTo>
                    <a:lnTo>
                      <a:pt x="144" y="40"/>
                    </a:lnTo>
                    <a:lnTo>
                      <a:pt x="179" y="23"/>
                    </a:lnTo>
                    <a:lnTo>
                      <a:pt x="218" y="10"/>
                    </a:lnTo>
                    <a:lnTo>
                      <a:pt x="260" y="3"/>
                    </a:lnTo>
                    <a:lnTo>
                      <a:pt x="30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1999" name="Freeform 22"/>
              <p:cNvSpPr>
                <a:spLocks/>
              </p:cNvSpPr>
              <p:nvPr/>
            </p:nvSpPr>
            <p:spPr bwMode="auto">
              <a:xfrm>
                <a:off x="1079501" y="4454526"/>
                <a:ext cx="142875" cy="354013"/>
              </a:xfrm>
              <a:custGeom>
                <a:avLst/>
                <a:gdLst>
                  <a:gd name="T0" fmla="*/ 217 w 269"/>
                  <a:gd name="T1" fmla="*/ 0 h 671"/>
                  <a:gd name="T2" fmla="*/ 246 w 269"/>
                  <a:gd name="T3" fmla="*/ 1 h 671"/>
                  <a:gd name="T4" fmla="*/ 269 w 269"/>
                  <a:gd name="T5" fmla="*/ 7 h 671"/>
                  <a:gd name="T6" fmla="*/ 269 w 269"/>
                  <a:gd name="T7" fmla="*/ 72 h 671"/>
                  <a:gd name="T8" fmla="*/ 247 w 269"/>
                  <a:gd name="T9" fmla="*/ 63 h 671"/>
                  <a:gd name="T10" fmla="*/ 221 w 269"/>
                  <a:gd name="T11" fmla="*/ 60 h 671"/>
                  <a:gd name="T12" fmla="*/ 198 w 269"/>
                  <a:gd name="T13" fmla="*/ 63 h 671"/>
                  <a:gd name="T14" fmla="*/ 180 w 269"/>
                  <a:gd name="T15" fmla="*/ 70 h 671"/>
                  <a:gd name="T16" fmla="*/ 165 w 269"/>
                  <a:gd name="T17" fmla="*/ 83 h 671"/>
                  <a:gd name="T18" fmla="*/ 155 w 269"/>
                  <a:gd name="T19" fmla="*/ 102 h 671"/>
                  <a:gd name="T20" fmla="*/ 148 w 269"/>
                  <a:gd name="T21" fmla="*/ 126 h 671"/>
                  <a:gd name="T22" fmla="*/ 147 w 269"/>
                  <a:gd name="T23" fmla="*/ 155 h 671"/>
                  <a:gd name="T24" fmla="*/ 147 w 269"/>
                  <a:gd name="T25" fmla="*/ 223 h 671"/>
                  <a:gd name="T26" fmla="*/ 251 w 269"/>
                  <a:gd name="T27" fmla="*/ 223 h 671"/>
                  <a:gd name="T28" fmla="*/ 251 w 269"/>
                  <a:gd name="T29" fmla="*/ 285 h 671"/>
                  <a:gd name="T30" fmla="*/ 147 w 269"/>
                  <a:gd name="T31" fmla="*/ 285 h 671"/>
                  <a:gd name="T32" fmla="*/ 147 w 269"/>
                  <a:gd name="T33" fmla="*/ 671 h 671"/>
                  <a:gd name="T34" fmla="*/ 75 w 269"/>
                  <a:gd name="T35" fmla="*/ 671 h 671"/>
                  <a:gd name="T36" fmla="*/ 75 w 269"/>
                  <a:gd name="T37" fmla="*/ 285 h 671"/>
                  <a:gd name="T38" fmla="*/ 0 w 269"/>
                  <a:gd name="T39" fmla="*/ 285 h 671"/>
                  <a:gd name="T40" fmla="*/ 0 w 269"/>
                  <a:gd name="T41" fmla="*/ 223 h 671"/>
                  <a:gd name="T42" fmla="*/ 75 w 269"/>
                  <a:gd name="T43" fmla="*/ 223 h 671"/>
                  <a:gd name="T44" fmla="*/ 75 w 269"/>
                  <a:gd name="T45" fmla="*/ 151 h 671"/>
                  <a:gd name="T46" fmla="*/ 78 w 269"/>
                  <a:gd name="T47" fmla="*/ 119 h 671"/>
                  <a:gd name="T48" fmla="*/ 85 w 269"/>
                  <a:gd name="T49" fmla="*/ 89 h 671"/>
                  <a:gd name="T50" fmla="*/ 98 w 269"/>
                  <a:gd name="T51" fmla="*/ 64 h 671"/>
                  <a:gd name="T52" fmla="*/ 115 w 269"/>
                  <a:gd name="T53" fmla="*/ 41 h 671"/>
                  <a:gd name="T54" fmla="*/ 137 w 269"/>
                  <a:gd name="T55" fmla="*/ 23 h 671"/>
                  <a:gd name="T56" fmla="*/ 161 w 269"/>
                  <a:gd name="T57" fmla="*/ 10 h 671"/>
                  <a:gd name="T58" fmla="*/ 188 w 269"/>
                  <a:gd name="T59" fmla="*/ 2 h 671"/>
                  <a:gd name="T60" fmla="*/ 217 w 269"/>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9" h="671">
                    <a:moveTo>
                      <a:pt x="217" y="0"/>
                    </a:moveTo>
                    <a:lnTo>
                      <a:pt x="246" y="1"/>
                    </a:lnTo>
                    <a:lnTo>
                      <a:pt x="269" y="7"/>
                    </a:lnTo>
                    <a:lnTo>
                      <a:pt x="269" y="72"/>
                    </a:lnTo>
                    <a:lnTo>
                      <a:pt x="247" y="63"/>
                    </a:lnTo>
                    <a:lnTo>
                      <a:pt x="221" y="60"/>
                    </a:lnTo>
                    <a:lnTo>
                      <a:pt x="198" y="63"/>
                    </a:lnTo>
                    <a:lnTo>
                      <a:pt x="180" y="70"/>
                    </a:lnTo>
                    <a:lnTo>
                      <a:pt x="165" y="83"/>
                    </a:lnTo>
                    <a:lnTo>
                      <a:pt x="155" y="102"/>
                    </a:lnTo>
                    <a:lnTo>
                      <a:pt x="148" y="126"/>
                    </a:lnTo>
                    <a:lnTo>
                      <a:pt x="147" y="155"/>
                    </a:lnTo>
                    <a:lnTo>
                      <a:pt x="147" y="223"/>
                    </a:lnTo>
                    <a:lnTo>
                      <a:pt x="251" y="223"/>
                    </a:lnTo>
                    <a:lnTo>
                      <a:pt x="251" y="285"/>
                    </a:lnTo>
                    <a:lnTo>
                      <a:pt x="147" y="285"/>
                    </a:lnTo>
                    <a:lnTo>
                      <a:pt x="147" y="671"/>
                    </a:lnTo>
                    <a:lnTo>
                      <a:pt x="75" y="671"/>
                    </a:lnTo>
                    <a:lnTo>
                      <a:pt x="75" y="285"/>
                    </a:lnTo>
                    <a:lnTo>
                      <a:pt x="0" y="285"/>
                    </a:lnTo>
                    <a:lnTo>
                      <a:pt x="0" y="223"/>
                    </a:lnTo>
                    <a:lnTo>
                      <a:pt x="75" y="223"/>
                    </a:lnTo>
                    <a:lnTo>
                      <a:pt x="75" y="151"/>
                    </a:lnTo>
                    <a:lnTo>
                      <a:pt x="78" y="119"/>
                    </a:lnTo>
                    <a:lnTo>
                      <a:pt x="85" y="89"/>
                    </a:lnTo>
                    <a:lnTo>
                      <a:pt x="98" y="64"/>
                    </a:lnTo>
                    <a:lnTo>
                      <a:pt x="115" y="41"/>
                    </a:lnTo>
                    <a:lnTo>
                      <a:pt x="137" y="23"/>
                    </a:lnTo>
                    <a:lnTo>
                      <a:pt x="161" y="10"/>
                    </a:lnTo>
                    <a:lnTo>
                      <a:pt x="188" y="2"/>
                    </a:lnTo>
                    <a:lnTo>
                      <a:pt x="21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0" name="Freeform 23"/>
              <p:cNvSpPr>
                <a:spLocks/>
              </p:cNvSpPr>
              <p:nvPr/>
            </p:nvSpPr>
            <p:spPr bwMode="auto">
              <a:xfrm>
                <a:off x="1208088" y="4454526"/>
                <a:ext cx="142875" cy="354013"/>
              </a:xfrm>
              <a:custGeom>
                <a:avLst/>
                <a:gdLst>
                  <a:gd name="T0" fmla="*/ 218 w 270"/>
                  <a:gd name="T1" fmla="*/ 0 h 671"/>
                  <a:gd name="T2" fmla="*/ 247 w 270"/>
                  <a:gd name="T3" fmla="*/ 1 h 671"/>
                  <a:gd name="T4" fmla="*/ 270 w 270"/>
                  <a:gd name="T5" fmla="*/ 7 h 671"/>
                  <a:gd name="T6" fmla="*/ 270 w 270"/>
                  <a:gd name="T7" fmla="*/ 72 h 671"/>
                  <a:gd name="T8" fmla="*/ 247 w 270"/>
                  <a:gd name="T9" fmla="*/ 63 h 671"/>
                  <a:gd name="T10" fmla="*/ 223 w 270"/>
                  <a:gd name="T11" fmla="*/ 60 h 671"/>
                  <a:gd name="T12" fmla="*/ 200 w 270"/>
                  <a:gd name="T13" fmla="*/ 63 h 671"/>
                  <a:gd name="T14" fmla="*/ 181 w 270"/>
                  <a:gd name="T15" fmla="*/ 70 h 671"/>
                  <a:gd name="T16" fmla="*/ 167 w 270"/>
                  <a:gd name="T17" fmla="*/ 83 h 671"/>
                  <a:gd name="T18" fmla="*/ 157 w 270"/>
                  <a:gd name="T19" fmla="*/ 102 h 671"/>
                  <a:gd name="T20" fmla="*/ 149 w 270"/>
                  <a:gd name="T21" fmla="*/ 126 h 671"/>
                  <a:gd name="T22" fmla="*/ 148 w 270"/>
                  <a:gd name="T23" fmla="*/ 155 h 671"/>
                  <a:gd name="T24" fmla="*/ 148 w 270"/>
                  <a:gd name="T25" fmla="*/ 223 h 671"/>
                  <a:gd name="T26" fmla="*/ 251 w 270"/>
                  <a:gd name="T27" fmla="*/ 223 h 671"/>
                  <a:gd name="T28" fmla="*/ 251 w 270"/>
                  <a:gd name="T29" fmla="*/ 285 h 671"/>
                  <a:gd name="T30" fmla="*/ 148 w 270"/>
                  <a:gd name="T31" fmla="*/ 285 h 671"/>
                  <a:gd name="T32" fmla="*/ 148 w 270"/>
                  <a:gd name="T33" fmla="*/ 671 h 671"/>
                  <a:gd name="T34" fmla="*/ 76 w 270"/>
                  <a:gd name="T35" fmla="*/ 671 h 671"/>
                  <a:gd name="T36" fmla="*/ 76 w 270"/>
                  <a:gd name="T37" fmla="*/ 285 h 671"/>
                  <a:gd name="T38" fmla="*/ 0 w 270"/>
                  <a:gd name="T39" fmla="*/ 285 h 671"/>
                  <a:gd name="T40" fmla="*/ 0 w 270"/>
                  <a:gd name="T41" fmla="*/ 223 h 671"/>
                  <a:gd name="T42" fmla="*/ 76 w 270"/>
                  <a:gd name="T43" fmla="*/ 223 h 671"/>
                  <a:gd name="T44" fmla="*/ 76 w 270"/>
                  <a:gd name="T45" fmla="*/ 151 h 671"/>
                  <a:gd name="T46" fmla="*/ 79 w 270"/>
                  <a:gd name="T47" fmla="*/ 119 h 671"/>
                  <a:gd name="T48" fmla="*/ 86 w 270"/>
                  <a:gd name="T49" fmla="*/ 89 h 671"/>
                  <a:gd name="T50" fmla="*/ 99 w 270"/>
                  <a:gd name="T51" fmla="*/ 64 h 671"/>
                  <a:gd name="T52" fmla="*/ 116 w 270"/>
                  <a:gd name="T53" fmla="*/ 41 h 671"/>
                  <a:gd name="T54" fmla="*/ 138 w 270"/>
                  <a:gd name="T55" fmla="*/ 23 h 671"/>
                  <a:gd name="T56" fmla="*/ 162 w 270"/>
                  <a:gd name="T57" fmla="*/ 10 h 671"/>
                  <a:gd name="T58" fmla="*/ 188 w 270"/>
                  <a:gd name="T59" fmla="*/ 2 h 671"/>
                  <a:gd name="T60" fmla="*/ 218 w 270"/>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671">
                    <a:moveTo>
                      <a:pt x="218" y="0"/>
                    </a:moveTo>
                    <a:lnTo>
                      <a:pt x="247" y="1"/>
                    </a:lnTo>
                    <a:lnTo>
                      <a:pt x="270" y="7"/>
                    </a:lnTo>
                    <a:lnTo>
                      <a:pt x="270" y="72"/>
                    </a:lnTo>
                    <a:lnTo>
                      <a:pt x="247" y="63"/>
                    </a:lnTo>
                    <a:lnTo>
                      <a:pt x="223" y="60"/>
                    </a:lnTo>
                    <a:lnTo>
                      <a:pt x="200" y="63"/>
                    </a:lnTo>
                    <a:lnTo>
                      <a:pt x="181" y="70"/>
                    </a:lnTo>
                    <a:lnTo>
                      <a:pt x="167" y="83"/>
                    </a:lnTo>
                    <a:lnTo>
                      <a:pt x="157" y="102"/>
                    </a:lnTo>
                    <a:lnTo>
                      <a:pt x="149" y="126"/>
                    </a:lnTo>
                    <a:lnTo>
                      <a:pt x="148" y="155"/>
                    </a:lnTo>
                    <a:lnTo>
                      <a:pt x="148" y="223"/>
                    </a:lnTo>
                    <a:lnTo>
                      <a:pt x="251" y="223"/>
                    </a:lnTo>
                    <a:lnTo>
                      <a:pt x="251" y="285"/>
                    </a:lnTo>
                    <a:lnTo>
                      <a:pt x="148" y="285"/>
                    </a:lnTo>
                    <a:lnTo>
                      <a:pt x="148" y="671"/>
                    </a:lnTo>
                    <a:lnTo>
                      <a:pt x="76" y="671"/>
                    </a:lnTo>
                    <a:lnTo>
                      <a:pt x="76" y="285"/>
                    </a:lnTo>
                    <a:lnTo>
                      <a:pt x="0" y="285"/>
                    </a:lnTo>
                    <a:lnTo>
                      <a:pt x="0" y="223"/>
                    </a:lnTo>
                    <a:lnTo>
                      <a:pt x="76" y="223"/>
                    </a:lnTo>
                    <a:lnTo>
                      <a:pt x="76" y="151"/>
                    </a:lnTo>
                    <a:lnTo>
                      <a:pt x="79" y="119"/>
                    </a:lnTo>
                    <a:lnTo>
                      <a:pt x="86" y="89"/>
                    </a:lnTo>
                    <a:lnTo>
                      <a:pt x="99" y="64"/>
                    </a:lnTo>
                    <a:lnTo>
                      <a:pt x="116" y="41"/>
                    </a:lnTo>
                    <a:lnTo>
                      <a:pt x="138" y="23"/>
                    </a:lnTo>
                    <a:lnTo>
                      <a:pt x="162" y="10"/>
                    </a:lnTo>
                    <a:lnTo>
                      <a:pt x="188" y="2"/>
                    </a:lnTo>
                    <a:lnTo>
                      <a:pt x="21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1" name="Freeform 24"/>
              <p:cNvSpPr>
                <a:spLocks noEditPoints="1"/>
              </p:cNvSpPr>
              <p:nvPr/>
            </p:nvSpPr>
            <p:spPr bwMode="auto">
              <a:xfrm>
                <a:off x="1371601" y="4462463"/>
                <a:ext cx="49213" cy="346075"/>
              </a:xfrm>
              <a:custGeom>
                <a:avLst/>
                <a:gdLst>
                  <a:gd name="T0" fmla="*/ 10 w 95"/>
                  <a:gd name="T1" fmla="*/ 206 h 654"/>
                  <a:gd name="T2" fmla="*/ 82 w 95"/>
                  <a:gd name="T3" fmla="*/ 206 h 654"/>
                  <a:gd name="T4" fmla="*/ 82 w 95"/>
                  <a:gd name="T5" fmla="*/ 654 h 654"/>
                  <a:gd name="T6" fmla="*/ 10 w 95"/>
                  <a:gd name="T7" fmla="*/ 654 h 654"/>
                  <a:gd name="T8" fmla="*/ 10 w 95"/>
                  <a:gd name="T9" fmla="*/ 206 h 654"/>
                  <a:gd name="T10" fmla="*/ 48 w 95"/>
                  <a:gd name="T11" fmla="*/ 0 h 654"/>
                  <a:gd name="T12" fmla="*/ 66 w 95"/>
                  <a:gd name="T13" fmla="*/ 4 h 654"/>
                  <a:gd name="T14" fmla="*/ 81 w 95"/>
                  <a:gd name="T15" fmla="*/ 14 h 654"/>
                  <a:gd name="T16" fmla="*/ 91 w 95"/>
                  <a:gd name="T17" fmla="*/ 29 h 654"/>
                  <a:gd name="T18" fmla="*/ 95 w 95"/>
                  <a:gd name="T19" fmla="*/ 46 h 654"/>
                  <a:gd name="T20" fmla="*/ 91 w 95"/>
                  <a:gd name="T21" fmla="*/ 65 h 654"/>
                  <a:gd name="T22" fmla="*/ 81 w 95"/>
                  <a:gd name="T23" fmla="*/ 79 h 654"/>
                  <a:gd name="T24" fmla="*/ 65 w 95"/>
                  <a:gd name="T25" fmla="*/ 89 h 654"/>
                  <a:gd name="T26" fmla="*/ 48 w 95"/>
                  <a:gd name="T27" fmla="*/ 94 h 654"/>
                  <a:gd name="T28" fmla="*/ 29 w 95"/>
                  <a:gd name="T29" fmla="*/ 89 h 654"/>
                  <a:gd name="T30" fmla="*/ 15 w 95"/>
                  <a:gd name="T31" fmla="*/ 81 h 654"/>
                  <a:gd name="T32" fmla="*/ 5 w 95"/>
                  <a:gd name="T33" fmla="*/ 65 h 654"/>
                  <a:gd name="T34" fmla="*/ 0 w 95"/>
                  <a:gd name="T35" fmla="*/ 46 h 654"/>
                  <a:gd name="T36" fmla="*/ 5 w 95"/>
                  <a:gd name="T37" fmla="*/ 29 h 654"/>
                  <a:gd name="T38" fmla="*/ 15 w 95"/>
                  <a:gd name="T39" fmla="*/ 14 h 654"/>
                  <a:gd name="T40" fmla="*/ 29 w 95"/>
                  <a:gd name="T41" fmla="*/ 4 h 654"/>
                  <a:gd name="T42" fmla="*/ 48 w 95"/>
                  <a:gd name="T43"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654">
                    <a:moveTo>
                      <a:pt x="10" y="206"/>
                    </a:moveTo>
                    <a:lnTo>
                      <a:pt x="82" y="206"/>
                    </a:lnTo>
                    <a:lnTo>
                      <a:pt x="82" y="654"/>
                    </a:lnTo>
                    <a:lnTo>
                      <a:pt x="10" y="654"/>
                    </a:lnTo>
                    <a:lnTo>
                      <a:pt x="10" y="206"/>
                    </a:lnTo>
                    <a:close/>
                    <a:moveTo>
                      <a:pt x="48" y="0"/>
                    </a:moveTo>
                    <a:lnTo>
                      <a:pt x="66" y="4"/>
                    </a:lnTo>
                    <a:lnTo>
                      <a:pt x="81" y="14"/>
                    </a:lnTo>
                    <a:lnTo>
                      <a:pt x="91" y="29"/>
                    </a:lnTo>
                    <a:lnTo>
                      <a:pt x="95" y="46"/>
                    </a:lnTo>
                    <a:lnTo>
                      <a:pt x="91" y="65"/>
                    </a:lnTo>
                    <a:lnTo>
                      <a:pt x="81" y="79"/>
                    </a:lnTo>
                    <a:lnTo>
                      <a:pt x="65" y="89"/>
                    </a:lnTo>
                    <a:lnTo>
                      <a:pt x="48" y="94"/>
                    </a:lnTo>
                    <a:lnTo>
                      <a:pt x="29" y="89"/>
                    </a:lnTo>
                    <a:lnTo>
                      <a:pt x="15" y="81"/>
                    </a:lnTo>
                    <a:lnTo>
                      <a:pt x="5" y="65"/>
                    </a:lnTo>
                    <a:lnTo>
                      <a:pt x="0" y="46"/>
                    </a:lnTo>
                    <a:lnTo>
                      <a:pt x="5" y="29"/>
                    </a:lnTo>
                    <a:lnTo>
                      <a:pt x="15" y="14"/>
                    </a:lnTo>
                    <a:lnTo>
                      <a:pt x="29" y="4"/>
                    </a:lnTo>
                    <a:lnTo>
                      <a:pt x="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2" name="Freeform 25"/>
              <p:cNvSpPr>
                <a:spLocks/>
              </p:cNvSpPr>
              <p:nvPr/>
            </p:nvSpPr>
            <p:spPr bwMode="auto">
              <a:xfrm>
                <a:off x="1452563" y="4567238"/>
                <a:ext cx="177800" cy="247650"/>
              </a:xfrm>
              <a:custGeom>
                <a:avLst/>
                <a:gdLst>
                  <a:gd name="T0" fmla="*/ 233 w 335"/>
                  <a:gd name="T1" fmla="*/ 0 h 468"/>
                  <a:gd name="T2" fmla="*/ 270 w 335"/>
                  <a:gd name="T3" fmla="*/ 3 h 468"/>
                  <a:gd name="T4" fmla="*/ 304 w 335"/>
                  <a:gd name="T5" fmla="*/ 10 h 468"/>
                  <a:gd name="T6" fmla="*/ 335 w 335"/>
                  <a:gd name="T7" fmla="*/ 23 h 468"/>
                  <a:gd name="T8" fmla="*/ 335 w 335"/>
                  <a:gd name="T9" fmla="*/ 96 h 468"/>
                  <a:gd name="T10" fmla="*/ 302 w 335"/>
                  <a:gd name="T11" fmla="*/ 76 h 468"/>
                  <a:gd name="T12" fmla="*/ 266 w 335"/>
                  <a:gd name="T13" fmla="*/ 65 h 468"/>
                  <a:gd name="T14" fmla="*/ 230 w 335"/>
                  <a:gd name="T15" fmla="*/ 60 h 468"/>
                  <a:gd name="T16" fmla="*/ 197 w 335"/>
                  <a:gd name="T17" fmla="*/ 63 h 468"/>
                  <a:gd name="T18" fmla="*/ 167 w 335"/>
                  <a:gd name="T19" fmla="*/ 73 h 468"/>
                  <a:gd name="T20" fmla="*/ 139 w 335"/>
                  <a:gd name="T21" fmla="*/ 89 h 468"/>
                  <a:gd name="T22" fmla="*/ 116 w 335"/>
                  <a:gd name="T23" fmla="*/ 111 h 468"/>
                  <a:gd name="T24" fmla="*/ 98 w 335"/>
                  <a:gd name="T25" fmla="*/ 137 h 468"/>
                  <a:gd name="T26" fmla="*/ 85 w 335"/>
                  <a:gd name="T27" fmla="*/ 167 h 468"/>
                  <a:gd name="T28" fmla="*/ 76 w 335"/>
                  <a:gd name="T29" fmla="*/ 202 h 468"/>
                  <a:gd name="T30" fmla="*/ 73 w 335"/>
                  <a:gd name="T31" fmla="*/ 239 h 468"/>
                  <a:gd name="T32" fmla="*/ 76 w 335"/>
                  <a:gd name="T33" fmla="*/ 275 h 468"/>
                  <a:gd name="T34" fmla="*/ 83 w 335"/>
                  <a:gd name="T35" fmla="*/ 308 h 468"/>
                  <a:gd name="T36" fmla="*/ 96 w 335"/>
                  <a:gd name="T37" fmla="*/ 337 h 468"/>
                  <a:gd name="T38" fmla="*/ 115 w 335"/>
                  <a:gd name="T39" fmla="*/ 362 h 468"/>
                  <a:gd name="T40" fmla="*/ 137 w 335"/>
                  <a:gd name="T41" fmla="*/ 382 h 468"/>
                  <a:gd name="T42" fmla="*/ 162 w 335"/>
                  <a:gd name="T43" fmla="*/ 396 h 468"/>
                  <a:gd name="T44" fmla="*/ 193 w 335"/>
                  <a:gd name="T45" fmla="*/ 405 h 468"/>
                  <a:gd name="T46" fmla="*/ 224 w 335"/>
                  <a:gd name="T47" fmla="*/ 408 h 468"/>
                  <a:gd name="T48" fmla="*/ 263 w 335"/>
                  <a:gd name="T49" fmla="*/ 403 h 468"/>
                  <a:gd name="T50" fmla="*/ 299 w 335"/>
                  <a:gd name="T51" fmla="*/ 390 h 468"/>
                  <a:gd name="T52" fmla="*/ 335 w 335"/>
                  <a:gd name="T53" fmla="*/ 369 h 468"/>
                  <a:gd name="T54" fmla="*/ 335 w 335"/>
                  <a:gd name="T55" fmla="*/ 438 h 468"/>
                  <a:gd name="T56" fmla="*/ 297 w 335"/>
                  <a:gd name="T57" fmla="*/ 455 h 468"/>
                  <a:gd name="T58" fmla="*/ 257 w 335"/>
                  <a:gd name="T59" fmla="*/ 465 h 468"/>
                  <a:gd name="T60" fmla="*/ 213 w 335"/>
                  <a:gd name="T61" fmla="*/ 468 h 468"/>
                  <a:gd name="T62" fmla="*/ 172 w 335"/>
                  <a:gd name="T63" fmla="*/ 465 h 468"/>
                  <a:gd name="T64" fmla="*/ 137 w 335"/>
                  <a:gd name="T65" fmla="*/ 457 h 468"/>
                  <a:gd name="T66" fmla="*/ 102 w 335"/>
                  <a:gd name="T67" fmla="*/ 441 h 468"/>
                  <a:gd name="T68" fmla="*/ 73 w 335"/>
                  <a:gd name="T69" fmla="*/ 419 h 468"/>
                  <a:gd name="T70" fmla="*/ 48 w 335"/>
                  <a:gd name="T71" fmla="*/ 393 h 468"/>
                  <a:gd name="T72" fmla="*/ 28 w 335"/>
                  <a:gd name="T73" fmla="*/ 362 h 468"/>
                  <a:gd name="T74" fmla="*/ 12 w 335"/>
                  <a:gd name="T75" fmla="*/ 325 h 468"/>
                  <a:gd name="T76" fmla="*/ 3 w 335"/>
                  <a:gd name="T77" fmla="*/ 287 h 468"/>
                  <a:gd name="T78" fmla="*/ 0 w 335"/>
                  <a:gd name="T79" fmla="*/ 245 h 468"/>
                  <a:gd name="T80" fmla="*/ 3 w 335"/>
                  <a:gd name="T81" fmla="*/ 203 h 468"/>
                  <a:gd name="T82" fmla="*/ 10 w 335"/>
                  <a:gd name="T83" fmla="*/ 163 h 468"/>
                  <a:gd name="T84" fmla="*/ 23 w 335"/>
                  <a:gd name="T85" fmla="*/ 128 h 468"/>
                  <a:gd name="T86" fmla="*/ 40 w 335"/>
                  <a:gd name="T87" fmla="*/ 95 h 468"/>
                  <a:gd name="T88" fmla="*/ 63 w 335"/>
                  <a:gd name="T89" fmla="*/ 68 h 468"/>
                  <a:gd name="T90" fmla="*/ 91 w 335"/>
                  <a:gd name="T91" fmla="*/ 43 h 468"/>
                  <a:gd name="T92" fmla="*/ 121 w 335"/>
                  <a:gd name="T93" fmla="*/ 24 h 468"/>
                  <a:gd name="T94" fmla="*/ 155 w 335"/>
                  <a:gd name="T95" fmla="*/ 10 h 468"/>
                  <a:gd name="T96" fmla="*/ 191 w 335"/>
                  <a:gd name="T97" fmla="*/ 3 h 468"/>
                  <a:gd name="T98" fmla="*/ 233 w 335"/>
                  <a:gd name="T9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68">
                    <a:moveTo>
                      <a:pt x="233" y="0"/>
                    </a:moveTo>
                    <a:lnTo>
                      <a:pt x="270" y="3"/>
                    </a:lnTo>
                    <a:lnTo>
                      <a:pt x="304" y="10"/>
                    </a:lnTo>
                    <a:lnTo>
                      <a:pt x="335" y="23"/>
                    </a:lnTo>
                    <a:lnTo>
                      <a:pt x="335" y="96"/>
                    </a:lnTo>
                    <a:lnTo>
                      <a:pt x="302" y="76"/>
                    </a:lnTo>
                    <a:lnTo>
                      <a:pt x="266" y="65"/>
                    </a:lnTo>
                    <a:lnTo>
                      <a:pt x="230" y="60"/>
                    </a:lnTo>
                    <a:lnTo>
                      <a:pt x="197" y="63"/>
                    </a:lnTo>
                    <a:lnTo>
                      <a:pt x="167" y="73"/>
                    </a:lnTo>
                    <a:lnTo>
                      <a:pt x="139" y="89"/>
                    </a:lnTo>
                    <a:lnTo>
                      <a:pt x="116" y="111"/>
                    </a:lnTo>
                    <a:lnTo>
                      <a:pt x="98" y="137"/>
                    </a:lnTo>
                    <a:lnTo>
                      <a:pt x="85" y="167"/>
                    </a:lnTo>
                    <a:lnTo>
                      <a:pt x="76" y="202"/>
                    </a:lnTo>
                    <a:lnTo>
                      <a:pt x="73" y="239"/>
                    </a:lnTo>
                    <a:lnTo>
                      <a:pt x="76" y="275"/>
                    </a:lnTo>
                    <a:lnTo>
                      <a:pt x="83" y="308"/>
                    </a:lnTo>
                    <a:lnTo>
                      <a:pt x="96" y="337"/>
                    </a:lnTo>
                    <a:lnTo>
                      <a:pt x="115" y="362"/>
                    </a:lnTo>
                    <a:lnTo>
                      <a:pt x="137" y="382"/>
                    </a:lnTo>
                    <a:lnTo>
                      <a:pt x="162" y="396"/>
                    </a:lnTo>
                    <a:lnTo>
                      <a:pt x="193" y="405"/>
                    </a:lnTo>
                    <a:lnTo>
                      <a:pt x="224" y="408"/>
                    </a:lnTo>
                    <a:lnTo>
                      <a:pt x="263" y="403"/>
                    </a:lnTo>
                    <a:lnTo>
                      <a:pt x="299" y="390"/>
                    </a:lnTo>
                    <a:lnTo>
                      <a:pt x="335" y="369"/>
                    </a:lnTo>
                    <a:lnTo>
                      <a:pt x="335" y="438"/>
                    </a:lnTo>
                    <a:lnTo>
                      <a:pt x="297" y="455"/>
                    </a:lnTo>
                    <a:lnTo>
                      <a:pt x="257" y="465"/>
                    </a:lnTo>
                    <a:lnTo>
                      <a:pt x="213" y="468"/>
                    </a:lnTo>
                    <a:lnTo>
                      <a:pt x="172" y="465"/>
                    </a:lnTo>
                    <a:lnTo>
                      <a:pt x="137" y="457"/>
                    </a:lnTo>
                    <a:lnTo>
                      <a:pt x="102" y="441"/>
                    </a:lnTo>
                    <a:lnTo>
                      <a:pt x="73" y="419"/>
                    </a:lnTo>
                    <a:lnTo>
                      <a:pt x="48" y="393"/>
                    </a:lnTo>
                    <a:lnTo>
                      <a:pt x="28" y="362"/>
                    </a:lnTo>
                    <a:lnTo>
                      <a:pt x="12" y="325"/>
                    </a:lnTo>
                    <a:lnTo>
                      <a:pt x="3" y="287"/>
                    </a:lnTo>
                    <a:lnTo>
                      <a:pt x="0" y="245"/>
                    </a:lnTo>
                    <a:lnTo>
                      <a:pt x="3" y="203"/>
                    </a:lnTo>
                    <a:lnTo>
                      <a:pt x="10" y="163"/>
                    </a:lnTo>
                    <a:lnTo>
                      <a:pt x="23" y="128"/>
                    </a:lnTo>
                    <a:lnTo>
                      <a:pt x="40" y="95"/>
                    </a:lnTo>
                    <a:lnTo>
                      <a:pt x="63" y="68"/>
                    </a:lnTo>
                    <a:lnTo>
                      <a:pt x="91" y="43"/>
                    </a:lnTo>
                    <a:lnTo>
                      <a:pt x="121" y="24"/>
                    </a:lnTo>
                    <a:lnTo>
                      <a:pt x="155" y="10"/>
                    </a:lnTo>
                    <a:lnTo>
                      <a:pt x="191" y="3"/>
                    </a:lnTo>
                    <a:lnTo>
                      <a:pt x="2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3" name="Freeform 26"/>
              <p:cNvSpPr>
                <a:spLocks noEditPoints="1"/>
              </p:cNvSpPr>
              <p:nvPr/>
            </p:nvSpPr>
            <p:spPr bwMode="auto">
              <a:xfrm>
                <a:off x="1657351" y="4567238"/>
                <a:ext cx="204788" cy="247650"/>
              </a:xfrm>
              <a:custGeom>
                <a:avLst/>
                <a:gdLst>
                  <a:gd name="T0" fmla="*/ 172 w 389"/>
                  <a:gd name="T1" fmla="*/ 65 h 468"/>
                  <a:gd name="T2" fmla="*/ 119 w 389"/>
                  <a:gd name="T3" fmla="*/ 96 h 468"/>
                  <a:gd name="T4" fmla="*/ 84 w 389"/>
                  <a:gd name="T5" fmla="*/ 154 h 468"/>
                  <a:gd name="T6" fmla="*/ 316 w 389"/>
                  <a:gd name="T7" fmla="*/ 191 h 468"/>
                  <a:gd name="T8" fmla="*/ 308 w 389"/>
                  <a:gd name="T9" fmla="*/ 137 h 468"/>
                  <a:gd name="T10" fmla="*/ 285 w 389"/>
                  <a:gd name="T11" fmla="*/ 95 h 468"/>
                  <a:gd name="T12" fmla="*/ 251 w 389"/>
                  <a:gd name="T13" fmla="*/ 69 h 468"/>
                  <a:gd name="T14" fmla="*/ 204 w 389"/>
                  <a:gd name="T15" fmla="*/ 60 h 468"/>
                  <a:gd name="T16" fmla="*/ 238 w 389"/>
                  <a:gd name="T17" fmla="*/ 1 h 468"/>
                  <a:gd name="T18" fmla="*/ 295 w 389"/>
                  <a:gd name="T19" fmla="*/ 20 h 468"/>
                  <a:gd name="T20" fmla="*/ 340 w 389"/>
                  <a:gd name="T21" fmla="*/ 56 h 468"/>
                  <a:gd name="T22" fmla="*/ 371 w 389"/>
                  <a:gd name="T23" fmla="*/ 109 h 468"/>
                  <a:gd name="T24" fmla="*/ 387 w 389"/>
                  <a:gd name="T25" fmla="*/ 176 h 468"/>
                  <a:gd name="T26" fmla="*/ 389 w 389"/>
                  <a:gd name="T27" fmla="*/ 252 h 468"/>
                  <a:gd name="T28" fmla="*/ 77 w 389"/>
                  <a:gd name="T29" fmla="*/ 288 h 468"/>
                  <a:gd name="T30" fmla="*/ 97 w 389"/>
                  <a:gd name="T31" fmla="*/ 346 h 468"/>
                  <a:gd name="T32" fmla="*/ 135 w 389"/>
                  <a:gd name="T33" fmla="*/ 385 h 468"/>
                  <a:gd name="T34" fmla="*/ 188 w 389"/>
                  <a:gd name="T35" fmla="*/ 405 h 468"/>
                  <a:gd name="T36" fmla="*/ 257 w 389"/>
                  <a:gd name="T37" fmla="*/ 405 h 468"/>
                  <a:gd name="T38" fmla="*/ 326 w 389"/>
                  <a:gd name="T39" fmla="*/ 380 h 468"/>
                  <a:gd name="T40" fmla="*/ 357 w 389"/>
                  <a:gd name="T41" fmla="*/ 425 h 468"/>
                  <a:gd name="T42" fmla="*/ 290 w 389"/>
                  <a:gd name="T43" fmla="*/ 458 h 468"/>
                  <a:gd name="T44" fmla="*/ 202 w 389"/>
                  <a:gd name="T45" fmla="*/ 468 h 468"/>
                  <a:gd name="T46" fmla="*/ 133 w 389"/>
                  <a:gd name="T47" fmla="*/ 459 h 468"/>
                  <a:gd name="T48" fmla="*/ 77 w 389"/>
                  <a:gd name="T49" fmla="*/ 429 h 468"/>
                  <a:gd name="T50" fmla="*/ 34 w 389"/>
                  <a:gd name="T51" fmla="*/ 380 h 468"/>
                  <a:gd name="T52" fmla="*/ 8 w 389"/>
                  <a:gd name="T53" fmla="*/ 315 h 468"/>
                  <a:gd name="T54" fmla="*/ 0 w 389"/>
                  <a:gd name="T55" fmla="*/ 236 h 468"/>
                  <a:gd name="T56" fmla="*/ 13 w 389"/>
                  <a:gd name="T57" fmla="*/ 153 h 468"/>
                  <a:gd name="T58" fmla="*/ 47 w 389"/>
                  <a:gd name="T59" fmla="*/ 81 h 468"/>
                  <a:gd name="T60" fmla="*/ 100 w 389"/>
                  <a:gd name="T61" fmla="*/ 30 h 468"/>
                  <a:gd name="T62" fmla="*/ 168 w 389"/>
                  <a:gd name="T63"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468">
                    <a:moveTo>
                      <a:pt x="204" y="60"/>
                    </a:moveTo>
                    <a:lnTo>
                      <a:pt x="172" y="65"/>
                    </a:lnTo>
                    <a:lnTo>
                      <a:pt x="145" y="76"/>
                    </a:lnTo>
                    <a:lnTo>
                      <a:pt x="119" y="96"/>
                    </a:lnTo>
                    <a:lnTo>
                      <a:pt x="99" y="124"/>
                    </a:lnTo>
                    <a:lnTo>
                      <a:pt x="84" y="154"/>
                    </a:lnTo>
                    <a:lnTo>
                      <a:pt x="74" y="191"/>
                    </a:lnTo>
                    <a:lnTo>
                      <a:pt x="316" y="191"/>
                    </a:lnTo>
                    <a:lnTo>
                      <a:pt x="313" y="163"/>
                    </a:lnTo>
                    <a:lnTo>
                      <a:pt x="308" y="137"/>
                    </a:lnTo>
                    <a:lnTo>
                      <a:pt x="298" y="114"/>
                    </a:lnTo>
                    <a:lnTo>
                      <a:pt x="285" y="95"/>
                    </a:lnTo>
                    <a:lnTo>
                      <a:pt x="270" y="81"/>
                    </a:lnTo>
                    <a:lnTo>
                      <a:pt x="251" y="69"/>
                    </a:lnTo>
                    <a:lnTo>
                      <a:pt x="229" y="63"/>
                    </a:lnTo>
                    <a:lnTo>
                      <a:pt x="204" y="60"/>
                    </a:lnTo>
                    <a:close/>
                    <a:moveTo>
                      <a:pt x="205" y="0"/>
                    </a:moveTo>
                    <a:lnTo>
                      <a:pt x="238" y="1"/>
                    </a:lnTo>
                    <a:lnTo>
                      <a:pt x="268" y="8"/>
                    </a:lnTo>
                    <a:lnTo>
                      <a:pt x="295" y="20"/>
                    </a:lnTo>
                    <a:lnTo>
                      <a:pt x="320" y="36"/>
                    </a:lnTo>
                    <a:lnTo>
                      <a:pt x="340" y="56"/>
                    </a:lnTo>
                    <a:lnTo>
                      <a:pt x="357" y="81"/>
                    </a:lnTo>
                    <a:lnTo>
                      <a:pt x="371" y="109"/>
                    </a:lnTo>
                    <a:lnTo>
                      <a:pt x="380" y="141"/>
                    </a:lnTo>
                    <a:lnTo>
                      <a:pt x="387" y="176"/>
                    </a:lnTo>
                    <a:lnTo>
                      <a:pt x="389" y="215"/>
                    </a:lnTo>
                    <a:lnTo>
                      <a:pt x="389" y="252"/>
                    </a:lnTo>
                    <a:lnTo>
                      <a:pt x="74" y="252"/>
                    </a:lnTo>
                    <a:lnTo>
                      <a:pt x="77" y="288"/>
                    </a:lnTo>
                    <a:lnTo>
                      <a:pt x="84" y="318"/>
                    </a:lnTo>
                    <a:lnTo>
                      <a:pt x="97" y="346"/>
                    </a:lnTo>
                    <a:lnTo>
                      <a:pt x="115" y="367"/>
                    </a:lnTo>
                    <a:lnTo>
                      <a:pt x="135" y="385"/>
                    </a:lnTo>
                    <a:lnTo>
                      <a:pt x="159" y="398"/>
                    </a:lnTo>
                    <a:lnTo>
                      <a:pt x="188" y="405"/>
                    </a:lnTo>
                    <a:lnTo>
                      <a:pt x="219" y="408"/>
                    </a:lnTo>
                    <a:lnTo>
                      <a:pt x="257" y="405"/>
                    </a:lnTo>
                    <a:lnTo>
                      <a:pt x="291" y="395"/>
                    </a:lnTo>
                    <a:lnTo>
                      <a:pt x="326" y="380"/>
                    </a:lnTo>
                    <a:lnTo>
                      <a:pt x="357" y="359"/>
                    </a:lnTo>
                    <a:lnTo>
                      <a:pt x="357" y="425"/>
                    </a:lnTo>
                    <a:lnTo>
                      <a:pt x="326" y="445"/>
                    </a:lnTo>
                    <a:lnTo>
                      <a:pt x="290" y="458"/>
                    </a:lnTo>
                    <a:lnTo>
                      <a:pt x="248" y="467"/>
                    </a:lnTo>
                    <a:lnTo>
                      <a:pt x="202" y="468"/>
                    </a:lnTo>
                    <a:lnTo>
                      <a:pt x="166" y="467"/>
                    </a:lnTo>
                    <a:lnTo>
                      <a:pt x="133" y="459"/>
                    </a:lnTo>
                    <a:lnTo>
                      <a:pt x="103" y="447"/>
                    </a:lnTo>
                    <a:lnTo>
                      <a:pt x="77" y="429"/>
                    </a:lnTo>
                    <a:lnTo>
                      <a:pt x="54" y="408"/>
                    </a:lnTo>
                    <a:lnTo>
                      <a:pt x="34" y="380"/>
                    </a:lnTo>
                    <a:lnTo>
                      <a:pt x="20" y="350"/>
                    </a:lnTo>
                    <a:lnTo>
                      <a:pt x="8" y="315"/>
                    </a:lnTo>
                    <a:lnTo>
                      <a:pt x="3" y="278"/>
                    </a:lnTo>
                    <a:lnTo>
                      <a:pt x="0" y="236"/>
                    </a:lnTo>
                    <a:lnTo>
                      <a:pt x="3" y="193"/>
                    </a:lnTo>
                    <a:lnTo>
                      <a:pt x="13" y="153"/>
                    </a:lnTo>
                    <a:lnTo>
                      <a:pt x="27" y="115"/>
                    </a:lnTo>
                    <a:lnTo>
                      <a:pt x="47" y="81"/>
                    </a:lnTo>
                    <a:lnTo>
                      <a:pt x="72" y="53"/>
                    </a:lnTo>
                    <a:lnTo>
                      <a:pt x="100" y="30"/>
                    </a:lnTo>
                    <a:lnTo>
                      <a:pt x="133" y="13"/>
                    </a:lnTo>
                    <a:lnTo>
                      <a:pt x="168" y="3"/>
                    </a:lnTo>
                    <a:lnTo>
                      <a:pt x="2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4" name="Freeform 27"/>
              <p:cNvSpPr>
                <a:spLocks/>
              </p:cNvSpPr>
              <p:nvPr/>
            </p:nvSpPr>
            <p:spPr bwMode="auto">
              <a:xfrm>
                <a:off x="1958976" y="4471988"/>
                <a:ext cx="190500" cy="342900"/>
              </a:xfrm>
              <a:custGeom>
                <a:avLst/>
                <a:gdLst>
                  <a:gd name="T0" fmla="*/ 202 w 361"/>
                  <a:gd name="T1" fmla="*/ 3 h 647"/>
                  <a:gd name="T2" fmla="*/ 265 w 361"/>
                  <a:gd name="T3" fmla="*/ 23 h 647"/>
                  <a:gd name="T4" fmla="*/ 311 w 361"/>
                  <a:gd name="T5" fmla="*/ 64 h 647"/>
                  <a:gd name="T6" fmla="*/ 335 w 361"/>
                  <a:gd name="T7" fmla="*/ 118 h 647"/>
                  <a:gd name="T8" fmla="*/ 335 w 361"/>
                  <a:gd name="T9" fmla="*/ 183 h 647"/>
                  <a:gd name="T10" fmla="*/ 315 w 361"/>
                  <a:gd name="T11" fmla="*/ 239 h 647"/>
                  <a:gd name="T12" fmla="*/ 275 w 361"/>
                  <a:gd name="T13" fmla="*/ 281 h 647"/>
                  <a:gd name="T14" fmla="*/ 213 w 361"/>
                  <a:gd name="T15" fmla="*/ 309 h 647"/>
                  <a:gd name="T16" fmla="*/ 245 w 361"/>
                  <a:gd name="T17" fmla="*/ 316 h 647"/>
                  <a:gd name="T18" fmla="*/ 298 w 361"/>
                  <a:gd name="T19" fmla="*/ 340 h 647"/>
                  <a:gd name="T20" fmla="*/ 338 w 361"/>
                  <a:gd name="T21" fmla="*/ 379 h 647"/>
                  <a:gd name="T22" fmla="*/ 358 w 361"/>
                  <a:gd name="T23" fmla="*/ 431 h 647"/>
                  <a:gd name="T24" fmla="*/ 358 w 361"/>
                  <a:gd name="T25" fmla="*/ 492 h 647"/>
                  <a:gd name="T26" fmla="*/ 340 w 361"/>
                  <a:gd name="T27" fmla="*/ 549 h 647"/>
                  <a:gd name="T28" fmla="*/ 301 w 361"/>
                  <a:gd name="T29" fmla="*/ 595 h 647"/>
                  <a:gd name="T30" fmla="*/ 231 w 361"/>
                  <a:gd name="T31" fmla="*/ 634 h 647"/>
                  <a:gd name="T32" fmla="*/ 142 w 361"/>
                  <a:gd name="T33" fmla="*/ 647 h 647"/>
                  <a:gd name="T34" fmla="*/ 61 w 361"/>
                  <a:gd name="T35" fmla="*/ 638 h 647"/>
                  <a:gd name="T36" fmla="*/ 0 w 361"/>
                  <a:gd name="T37" fmla="*/ 614 h 647"/>
                  <a:gd name="T38" fmla="*/ 33 w 361"/>
                  <a:gd name="T39" fmla="*/ 559 h 647"/>
                  <a:gd name="T40" fmla="*/ 104 w 361"/>
                  <a:gd name="T41" fmla="*/ 584 h 647"/>
                  <a:gd name="T42" fmla="*/ 176 w 361"/>
                  <a:gd name="T43" fmla="*/ 585 h 647"/>
                  <a:gd name="T44" fmla="*/ 228 w 361"/>
                  <a:gd name="T45" fmla="*/ 568 h 647"/>
                  <a:gd name="T46" fmla="*/ 266 w 361"/>
                  <a:gd name="T47" fmla="*/ 536 h 647"/>
                  <a:gd name="T48" fmla="*/ 285 w 361"/>
                  <a:gd name="T49" fmla="*/ 493 h 647"/>
                  <a:gd name="T50" fmla="*/ 285 w 361"/>
                  <a:gd name="T51" fmla="*/ 437 h 647"/>
                  <a:gd name="T52" fmla="*/ 264 w 361"/>
                  <a:gd name="T53" fmla="*/ 391 h 647"/>
                  <a:gd name="T54" fmla="*/ 221 w 361"/>
                  <a:gd name="T55" fmla="*/ 360 h 647"/>
                  <a:gd name="T56" fmla="*/ 155 w 361"/>
                  <a:gd name="T57" fmla="*/ 345 h 647"/>
                  <a:gd name="T58" fmla="*/ 63 w 361"/>
                  <a:gd name="T59" fmla="*/ 343 h 647"/>
                  <a:gd name="T60" fmla="*/ 111 w 361"/>
                  <a:gd name="T61" fmla="*/ 283 h 647"/>
                  <a:gd name="T62" fmla="*/ 186 w 361"/>
                  <a:gd name="T63" fmla="*/ 274 h 647"/>
                  <a:gd name="T64" fmla="*/ 236 w 361"/>
                  <a:gd name="T65" fmla="*/ 245 h 647"/>
                  <a:gd name="T66" fmla="*/ 262 w 361"/>
                  <a:gd name="T67" fmla="*/ 198 h 647"/>
                  <a:gd name="T68" fmla="*/ 264 w 361"/>
                  <a:gd name="T69" fmla="*/ 138 h 647"/>
                  <a:gd name="T70" fmla="*/ 243 w 361"/>
                  <a:gd name="T71" fmla="*/ 95 h 647"/>
                  <a:gd name="T72" fmla="*/ 205 w 361"/>
                  <a:gd name="T73" fmla="*/ 69 h 647"/>
                  <a:gd name="T74" fmla="*/ 147 w 361"/>
                  <a:gd name="T75" fmla="*/ 61 h 647"/>
                  <a:gd name="T76" fmla="*/ 84 w 361"/>
                  <a:gd name="T77" fmla="*/ 72 h 647"/>
                  <a:gd name="T78" fmla="*/ 24 w 361"/>
                  <a:gd name="T79" fmla="*/ 105 h 647"/>
                  <a:gd name="T80" fmla="*/ 55 w 361"/>
                  <a:gd name="T81" fmla="*/ 20 h 647"/>
                  <a:gd name="T82" fmla="*/ 126 w 361"/>
                  <a:gd name="T83" fmla="*/ 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47">
                    <a:moveTo>
                      <a:pt x="166" y="0"/>
                    </a:moveTo>
                    <a:lnTo>
                      <a:pt x="202" y="3"/>
                    </a:lnTo>
                    <a:lnTo>
                      <a:pt x="236" y="10"/>
                    </a:lnTo>
                    <a:lnTo>
                      <a:pt x="265" y="23"/>
                    </a:lnTo>
                    <a:lnTo>
                      <a:pt x="291" y="42"/>
                    </a:lnTo>
                    <a:lnTo>
                      <a:pt x="311" y="64"/>
                    </a:lnTo>
                    <a:lnTo>
                      <a:pt x="327" y="89"/>
                    </a:lnTo>
                    <a:lnTo>
                      <a:pt x="335" y="118"/>
                    </a:lnTo>
                    <a:lnTo>
                      <a:pt x="338" y="150"/>
                    </a:lnTo>
                    <a:lnTo>
                      <a:pt x="335" y="183"/>
                    </a:lnTo>
                    <a:lnTo>
                      <a:pt x="328" y="213"/>
                    </a:lnTo>
                    <a:lnTo>
                      <a:pt x="315" y="239"/>
                    </a:lnTo>
                    <a:lnTo>
                      <a:pt x="298" y="262"/>
                    </a:lnTo>
                    <a:lnTo>
                      <a:pt x="275" y="281"/>
                    </a:lnTo>
                    <a:lnTo>
                      <a:pt x="246" y="297"/>
                    </a:lnTo>
                    <a:lnTo>
                      <a:pt x="213" y="309"/>
                    </a:lnTo>
                    <a:lnTo>
                      <a:pt x="213" y="310"/>
                    </a:lnTo>
                    <a:lnTo>
                      <a:pt x="245" y="316"/>
                    </a:lnTo>
                    <a:lnTo>
                      <a:pt x="274" y="326"/>
                    </a:lnTo>
                    <a:lnTo>
                      <a:pt x="298" y="340"/>
                    </a:lnTo>
                    <a:lnTo>
                      <a:pt x="321" y="358"/>
                    </a:lnTo>
                    <a:lnTo>
                      <a:pt x="338" y="379"/>
                    </a:lnTo>
                    <a:lnTo>
                      <a:pt x="351" y="404"/>
                    </a:lnTo>
                    <a:lnTo>
                      <a:pt x="358" y="431"/>
                    </a:lnTo>
                    <a:lnTo>
                      <a:pt x="361" y="460"/>
                    </a:lnTo>
                    <a:lnTo>
                      <a:pt x="358" y="492"/>
                    </a:lnTo>
                    <a:lnTo>
                      <a:pt x="351" y="522"/>
                    </a:lnTo>
                    <a:lnTo>
                      <a:pt x="340" y="549"/>
                    </a:lnTo>
                    <a:lnTo>
                      <a:pt x="322" y="574"/>
                    </a:lnTo>
                    <a:lnTo>
                      <a:pt x="301" y="595"/>
                    </a:lnTo>
                    <a:lnTo>
                      <a:pt x="268" y="618"/>
                    </a:lnTo>
                    <a:lnTo>
                      <a:pt x="231" y="634"/>
                    </a:lnTo>
                    <a:lnTo>
                      <a:pt x="189" y="644"/>
                    </a:lnTo>
                    <a:lnTo>
                      <a:pt x="142" y="647"/>
                    </a:lnTo>
                    <a:lnTo>
                      <a:pt x="100" y="646"/>
                    </a:lnTo>
                    <a:lnTo>
                      <a:pt x="61" y="638"/>
                    </a:lnTo>
                    <a:lnTo>
                      <a:pt x="28" y="628"/>
                    </a:lnTo>
                    <a:lnTo>
                      <a:pt x="0" y="614"/>
                    </a:lnTo>
                    <a:lnTo>
                      <a:pt x="0" y="536"/>
                    </a:lnTo>
                    <a:lnTo>
                      <a:pt x="33" y="559"/>
                    </a:lnTo>
                    <a:lnTo>
                      <a:pt x="67" y="574"/>
                    </a:lnTo>
                    <a:lnTo>
                      <a:pt x="104" y="584"/>
                    </a:lnTo>
                    <a:lnTo>
                      <a:pt x="144" y="587"/>
                    </a:lnTo>
                    <a:lnTo>
                      <a:pt x="176" y="585"/>
                    </a:lnTo>
                    <a:lnTo>
                      <a:pt x="203" y="578"/>
                    </a:lnTo>
                    <a:lnTo>
                      <a:pt x="228" y="568"/>
                    </a:lnTo>
                    <a:lnTo>
                      <a:pt x="249" y="553"/>
                    </a:lnTo>
                    <a:lnTo>
                      <a:pt x="266" y="536"/>
                    </a:lnTo>
                    <a:lnTo>
                      <a:pt x="278" y="516"/>
                    </a:lnTo>
                    <a:lnTo>
                      <a:pt x="285" y="493"/>
                    </a:lnTo>
                    <a:lnTo>
                      <a:pt x="288" y="466"/>
                    </a:lnTo>
                    <a:lnTo>
                      <a:pt x="285" y="437"/>
                    </a:lnTo>
                    <a:lnTo>
                      <a:pt x="276" y="412"/>
                    </a:lnTo>
                    <a:lnTo>
                      <a:pt x="264" y="391"/>
                    </a:lnTo>
                    <a:lnTo>
                      <a:pt x="245" y="373"/>
                    </a:lnTo>
                    <a:lnTo>
                      <a:pt x="221" y="360"/>
                    </a:lnTo>
                    <a:lnTo>
                      <a:pt x="190" y="350"/>
                    </a:lnTo>
                    <a:lnTo>
                      <a:pt x="155" y="345"/>
                    </a:lnTo>
                    <a:lnTo>
                      <a:pt x="114" y="343"/>
                    </a:lnTo>
                    <a:lnTo>
                      <a:pt x="63" y="343"/>
                    </a:lnTo>
                    <a:lnTo>
                      <a:pt x="63" y="283"/>
                    </a:lnTo>
                    <a:lnTo>
                      <a:pt x="111" y="283"/>
                    </a:lnTo>
                    <a:lnTo>
                      <a:pt x="152" y="280"/>
                    </a:lnTo>
                    <a:lnTo>
                      <a:pt x="186" y="274"/>
                    </a:lnTo>
                    <a:lnTo>
                      <a:pt x="215" y="261"/>
                    </a:lnTo>
                    <a:lnTo>
                      <a:pt x="236" y="245"/>
                    </a:lnTo>
                    <a:lnTo>
                      <a:pt x="252" y="223"/>
                    </a:lnTo>
                    <a:lnTo>
                      <a:pt x="262" y="198"/>
                    </a:lnTo>
                    <a:lnTo>
                      <a:pt x="265" y="167"/>
                    </a:lnTo>
                    <a:lnTo>
                      <a:pt x="264" y="138"/>
                    </a:lnTo>
                    <a:lnTo>
                      <a:pt x="256" y="115"/>
                    </a:lnTo>
                    <a:lnTo>
                      <a:pt x="243" y="95"/>
                    </a:lnTo>
                    <a:lnTo>
                      <a:pt x="226" y="81"/>
                    </a:lnTo>
                    <a:lnTo>
                      <a:pt x="205" y="69"/>
                    </a:lnTo>
                    <a:lnTo>
                      <a:pt x="179" y="64"/>
                    </a:lnTo>
                    <a:lnTo>
                      <a:pt x="147" y="61"/>
                    </a:lnTo>
                    <a:lnTo>
                      <a:pt x="116" y="64"/>
                    </a:lnTo>
                    <a:lnTo>
                      <a:pt x="84" y="72"/>
                    </a:lnTo>
                    <a:lnTo>
                      <a:pt x="54" y="85"/>
                    </a:lnTo>
                    <a:lnTo>
                      <a:pt x="24" y="105"/>
                    </a:lnTo>
                    <a:lnTo>
                      <a:pt x="24" y="36"/>
                    </a:lnTo>
                    <a:lnTo>
                      <a:pt x="55" y="20"/>
                    </a:lnTo>
                    <a:lnTo>
                      <a:pt x="88" y="9"/>
                    </a:lnTo>
                    <a:lnTo>
                      <a:pt x="126" y="3"/>
                    </a:lnTo>
                    <a:lnTo>
                      <a:pt x="16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5" name="Freeform 28"/>
              <p:cNvSpPr>
                <a:spLocks noEditPoints="1"/>
              </p:cNvSpPr>
              <p:nvPr/>
            </p:nvSpPr>
            <p:spPr bwMode="auto">
              <a:xfrm>
                <a:off x="2187576" y="4471988"/>
                <a:ext cx="211138" cy="342900"/>
              </a:xfrm>
              <a:custGeom>
                <a:avLst/>
                <a:gdLst>
                  <a:gd name="T0" fmla="*/ 178 w 398"/>
                  <a:gd name="T1" fmla="*/ 309 h 647"/>
                  <a:gd name="T2" fmla="*/ 134 w 398"/>
                  <a:gd name="T3" fmla="*/ 327 h 647"/>
                  <a:gd name="T4" fmla="*/ 95 w 398"/>
                  <a:gd name="T5" fmla="*/ 369 h 647"/>
                  <a:gd name="T6" fmla="*/ 79 w 398"/>
                  <a:gd name="T7" fmla="*/ 432 h 647"/>
                  <a:gd name="T8" fmla="*/ 88 w 398"/>
                  <a:gd name="T9" fmla="*/ 493 h 647"/>
                  <a:gd name="T10" fmla="*/ 115 w 398"/>
                  <a:gd name="T11" fmla="*/ 542 h 647"/>
                  <a:gd name="T12" fmla="*/ 155 w 398"/>
                  <a:gd name="T13" fmla="*/ 575 h 647"/>
                  <a:gd name="T14" fmla="*/ 204 w 398"/>
                  <a:gd name="T15" fmla="*/ 587 h 647"/>
                  <a:gd name="T16" fmla="*/ 253 w 398"/>
                  <a:gd name="T17" fmla="*/ 577 h 647"/>
                  <a:gd name="T18" fmla="*/ 290 w 398"/>
                  <a:gd name="T19" fmla="*/ 548 h 647"/>
                  <a:gd name="T20" fmla="*/ 316 w 398"/>
                  <a:gd name="T21" fmla="*/ 503 h 647"/>
                  <a:gd name="T22" fmla="*/ 325 w 398"/>
                  <a:gd name="T23" fmla="*/ 447 h 647"/>
                  <a:gd name="T24" fmla="*/ 316 w 398"/>
                  <a:gd name="T25" fmla="*/ 389 h 647"/>
                  <a:gd name="T26" fmla="*/ 292 w 398"/>
                  <a:gd name="T27" fmla="*/ 343 h 647"/>
                  <a:gd name="T28" fmla="*/ 254 w 398"/>
                  <a:gd name="T29" fmla="*/ 316 h 647"/>
                  <a:gd name="T30" fmla="*/ 203 w 398"/>
                  <a:gd name="T31" fmla="*/ 306 h 647"/>
                  <a:gd name="T32" fmla="*/ 296 w 398"/>
                  <a:gd name="T33" fmla="*/ 2 h 647"/>
                  <a:gd name="T34" fmla="*/ 359 w 398"/>
                  <a:gd name="T35" fmla="*/ 17 h 647"/>
                  <a:gd name="T36" fmla="*/ 326 w 398"/>
                  <a:gd name="T37" fmla="*/ 72 h 647"/>
                  <a:gd name="T38" fmla="*/ 257 w 398"/>
                  <a:gd name="T39" fmla="*/ 61 h 647"/>
                  <a:gd name="T40" fmla="*/ 197 w 398"/>
                  <a:gd name="T41" fmla="*/ 72 h 647"/>
                  <a:gd name="T42" fmla="*/ 145 w 398"/>
                  <a:gd name="T43" fmla="*/ 108 h 647"/>
                  <a:gd name="T44" fmla="*/ 107 w 398"/>
                  <a:gd name="T45" fmla="*/ 167 h 647"/>
                  <a:gd name="T46" fmla="*/ 84 w 398"/>
                  <a:gd name="T47" fmla="*/ 242 h 647"/>
                  <a:gd name="T48" fmla="*/ 75 w 398"/>
                  <a:gd name="T49" fmla="*/ 333 h 647"/>
                  <a:gd name="T50" fmla="*/ 92 w 398"/>
                  <a:gd name="T51" fmla="*/ 307 h 647"/>
                  <a:gd name="T52" fmla="*/ 134 w 398"/>
                  <a:gd name="T53" fmla="*/ 267 h 647"/>
                  <a:gd name="T54" fmla="*/ 187 w 398"/>
                  <a:gd name="T55" fmla="*/ 248 h 647"/>
                  <a:gd name="T56" fmla="*/ 257 w 398"/>
                  <a:gd name="T57" fmla="*/ 248 h 647"/>
                  <a:gd name="T58" fmla="*/ 322 w 398"/>
                  <a:gd name="T59" fmla="*/ 275 h 647"/>
                  <a:gd name="T60" fmla="*/ 369 w 398"/>
                  <a:gd name="T61" fmla="*/ 327 h 647"/>
                  <a:gd name="T62" fmla="*/ 394 w 398"/>
                  <a:gd name="T63" fmla="*/ 396 h 647"/>
                  <a:gd name="T64" fmla="*/ 395 w 398"/>
                  <a:gd name="T65" fmla="*/ 477 h 647"/>
                  <a:gd name="T66" fmla="*/ 372 w 398"/>
                  <a:gd name="T67" fmla="*/ 546 h 647"/>
                  <a:gd name="T68" fmla="*/ 329 w 398"/>
                  <a:gd name="T69" fmla="*/ 601 h 647"/>
                  <a:gd name="T70" fmla="*/ 270 w 398"/>
                  <a:gd name="T71" fmla="*/ 636 h 647"/>
                  <a:gd name="T72" fmla="*/ 201 w 398"/>
                  <a:gd name="T73" fmla="*/ 647 h 647"/>
                  <a:gd name="T74" fmla="*/ 132 w 398"/>
                  <a:gd name="T75" fmla="*/ 636 h 647"/>
                  <a:gd name="T76" fmla="*/ 78 w 398"/>
                  <a:gd name="T77" fmla="*/ 600 h 647"/>
                  <a:gd name="T78" fmla="*/ 35 w 398"/>
                  <a:gd name="T79" fmla="*/ 539 h 647"/>
                  <a:gd name="T80" fmla="*/ 9 w 398"/>
                  <a:gd name="T81" fmla="*/ 460 h 647"/>
                  <a:gd name="T82" fmla="*/ 0 w 398"/>
                  <a:gd name="T83" fmla="*/ 362 h 647"/>
                  <a:gd name="T84" fmla="*/ 9 w 398"/>
                  <a:gd name="T85" fmla="*/ 260 h 647"/>
                  <a:gd name="T86" fmla="*/ 32 w 398"/>
                  <a:gd name="T87" fmla="*/ 172 h 647"/>
                  <a:gd name="T88" fmla="*/ 71 w 398"/>
                  <a:gd name="T89" fmla="*/ 98 h 647"/>
                  <a:gd name="T90" fmla="*/ 122 w 398"/>
                  <a:gd name="T91" fmla="*/ 45 h 647"/>
                  <a:gd name="T92" fmla="*/ 184 w 398"/>
                  <a:gd name="T93" fmla="*/ 12 h 647"/>
                  <a:gd name="T94" fmla="*/ 256 w 398"/>
                  <a:gd name="T9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8" h="647">
                    <a:moveTo>
                      <a:pt x="203" y="306"/>
                    </a:moveTo>
                    <a:lnTo>
                      <a:pt x="178" y="309"/>
                    </a:lnTo>
                    <a:lnTo>
                      <a:pt x="155" y="314"/>
                    </a:lnTo>
                    <a:lnTo>
                      <a:pt x="134" y="327"/>
                    </a:lnTo>
                    <a:lnTo>
                      <a:pt x="115" y="343"/>
                    </a:lnTo>
                    <a:lnTo>
                      <a:pt x="95" y="369"/>
                    </a:lnTo>
                    <a:lnTo>
                      <a:pt x="84" y="399"/>
                    </a:lnTo>
                    <a:lnTo>
                      <a:pt x="79" y="432"/>
                    </a:lnTo>
                    <a:lnTo>
                      <a:pt x="82" y="464"/>
                    </a:lnTo>
                    <a:lnTo>
                      <a:pt x="88" y="493"/>
                    </a:lnTo>
                    <a:lnTo>
                      <a:pt x="99" y="519"/>
                    </a:lnTo>
                    <a:lnTo>
                      <a:pt x="115" y="542"/>
                    </a:lnTo>
                    <a:lnTo>
                      <a:pt x="134" y="562"/>
                    </a:lnTo>
                    <a:lnTo>
                      <a:pt x="155" y="575"/>
                    </a:lnTo>
                    <a:lnTo>
                      <a:pt x="178" y="584"/>
                    </a:lnTo>
                    <a:lnTo>
                      <a:pt x="204" y="587"/>
                    </a:lnTo>
                    <a:lnTo>
                      <a:pt x="230" y="584"/>
                    </a:lnTo>
                    <a:lnTo>
                      <a:pt x="253" y="577"/>
                    </a:lnTo>
                    <a:lnTo>
                      <a:pt x="273" y="565"/>
                    </a:lnTo>
                    <a:lnTo>
                      <a:pt x="290" y="548"/>
                    </a:lnTo>
                    <a:lnTo>
                      <a:pt x="306" y="528"/>
                    </a:lnTo>
                    <a:lnTo>
                      <a:pt x="316" y="503"/>
                    </a:lnTo>
                    <a:lnTo>
                      <a:pt x="322" y="477"/>
                    </a:lnTo>
                    <a:lnTo>
                      <a:pt x="325" y="447"/>
                    </a:lnTo>
                    <a:lnTo>
                      <a:pt x="322" y="417"/>
                    </a:lnTo>
                    <a:lnTo>
                      <a:pt x="316" y="389"/>
                    </a:lnTo>
                    <a:lnTo>
                      <a:pt x="306" y="365"/>
                    </a:lnTo>
                    <a:lnTo>
                      <a:pt x="292" y="343"/>
                    </a:lnTo>
                    <a:lnTo>
                      <a:pt x="274" y="327"/>
                    </a:lnTo>
                    <a:lnTo>
                      <a:pt x="254" y="316"/>
                    </a:lnTo>
                    <a:lnTo>
                      <a:pt x="230" y="309"/>
                    </a:lnTo>
                    <a:lnTo>
                      <a:pt x="203" y="306"/>
                    </a:lnTo>
                    <a:close/>
                    <a:moveTo>
                      <a:pt x="256" y="0"/>
                    </a:moveTo>
                    <a:lnTo>
                      <a:pt x="296" y="2"/>
                    </a:lnTo>
                    <a:lnTo>
                      <a:pt x="330" y="7"/>
                    </a:lnTo>
                    <a:lnTo>
                      <a:pt x="359" y="17"/>
                    </a:lnTo>
                    <a:lnTo>
                      <a:pt x="359" y="85"/>
                    </a:lnTo>
                    <a:lnTo>
                      <a:pt x="326" y="72"/>
                    </a:lnTo>
                    <a:lnTo>
                      <a:pt x="292" y="64"/>
                    </a:lnTo>
                    <a:lnTo>
                      <a:pt x="257" y="61"/>
                    </a:lnTo>
                    <a:lnTo>
                      <a:pt x="226" y="64"/>
                    </a:lnTo>
                    <a:lnTo>
                      <a:pt x="197" y="72"/>
                    </a:lnTo>
                    <a:lnTo>
                      <a:pt x="170" y="88"/>
                    </a:lnTo>
                    <a:lnTo>
                      <a:pt x="145" y="108"/>
                    </a:lnTo>
                    <a:lnTo>
                      <a:pt x="125" y="136"/>
                    </a:lnTo>
                    <a:lnTo>
                      <a:pt x="107" y="167"/>
                    </a:lnTo>
                    <a:lnTo>
                      <a:pt x="92" y="203"/>
                    </a:lnTo>
                    <a:lnTo>
                      <a:pt x="84" y="242"/>
                    </a:lnTo>
                    <a:lnTo>
                      <a:pt x="76" y="285"/>
                    </a:lnTo>
                    <a:lnTo>
                      <a:pt x="75" y="333"/>
                    </a:lnTo>
                    <a:lnTo>
                      <a:pt x="76" y="333"/>
                    </a:lnTo>
                    <a:lnTo>
                      <a:pt x="92" y="307"/>
                    </a:lnTo>
                    <a:lnTo>
                      <a:pt x="112" y="284"/>
                    </a:lnTo>
                    <a:lnTo>
                      <a:pt x="134" y="267"/>
                    </a:lnTo>
                    <a:lnTo>
                      <a:pt x="160" y="255"/>
                    </a:lnTo>
                    <a:lnTo>
                      <a:pt x="187" y="248"/>
                    </a:lnTo>
                    <a:lnTo>
                      <a:pt x="218" y="245"/>
                    </a:lnTo>
                    <a:lnTo>
                      <a:pt x="257" y="248"/>
                    </a:lnTo>
                    <a:lnTo>
                      <a:pt x="292" y="258"/>
                    </a:lnTo>
                    <a:lnTo>
                      <a:pt x="322" y="275"/>
                    </a:lnTo>
                    <a:lnTo>
                      <a:pt x="349" y="298"/>
                    </a:lnTo>
                    <a:lnTo>
                      <a:pt x="369" y="327"/>
                    </a:lnTo>
                    <a:lnTo>
                      <a:pt x="385" y="359"/>
                    </a:lnTo>
                    <a:lnTo>
                      <a:pt x="394" y="396"/>
                    </a:lnTo>
                    <a:lnTo>
                      <a:pt x="398" y="438"/>
                    </a:lnTo>
                    <a:lnTo>
                      <a:pt x="395" y="477"/>
                    </a:lnTo>
                    <a:lnTo>
                      <a:pt x="386" y="513"/>
                    </a:lnTo>
                    <a:lnTo>
                      <a:pt x="372" y="546"/>
                    </a:lnTo>
                    <a:lnTo>
                      <a:pt x="352" y="577"/>
                    </a:lnTo>
                    <a:lnTo>
                      <a:pt x="329" y="601"/>
                    </a:lnTo>
                    <a:lnTo>
                      <a:pt x="302" y="621"/>
                    </a:lnTo>
                    <a:lnTo>
                      <a:pt x="270" y="636"/>
                    </a:lnTo>
                    <a:lnTo>
                      <a:pt x="237" y="644"/>
                    </a:lnTo>
                    <a:lnTo>
                      <a:pt x="201" y="647"/>
                    </a:lnTo>
                    <a:lnTo>
                      <a:pt x="165" y="644"/>
                    </a:lnTo>
                    <a:lnTo>
                      <a:pt x="132" y="636"/>
                    </a:lnTo>
                    <a:lnTo>
                      <a:pt x="104" y="621"/>
                    </a:lnTo>
                    <a:lnTo>
                      <a:pt x="78" y="600"/>
                    </a:lnTo>
                    <a:lnTo>
                      <a:pt x="55" y="572"/>
                    </a:lnTo>
                    <a:lnTo>
                      <a:pt x="35" y="539"/>
                    </a:lnTo>
                    <a:lnTo>
                      <a:pt x="20" y="502"/>
                    </a:lnTo>
                    <a:lnTo>
                      <a:pt x="9" y="460"/>
                    </a:lnTo>
                    <a:lnTo>
                      <a:pt x="3" y="414"/>
                    </a:lnTo>
                    <a:lnTo>
                      <a:pt x="0" y="362"/>
                    </a:lnTo>
                    <a:lnTo>
                      <a:pt x="3" y="309"/>
                    </a:lnTo>
                    <a:lnTo>
                      <a:pt x="9" y="260"/>
                    </a:lnTo>
                    <a:lnTo>
                      <a:pt x="19" y="215"/>
                    </a:lnTo>
                    <a:lnTo>
                      <a:pt x="32" y="172"/>
                    </a:lnTo>
                    <a:lnTo>
                      <a:pt x="51" y="133"/>
                    </a:lnTo>
                    <a:lnTo>
                      <a:pt x="71" y="98"/>
                    </a:lnTo>
                    <a:lnTo>
                      <a:pt x="95" y="69"/>
                    </a:lnTo>
                    <a:lnTo>
                      <a:pt x="122" y="45"/>
                    </a:lnTo>
                    <a:lnTo>
                      <a:pt x="152" y="25"/>
                    </a:lnTo>
                    <a:lnTo>
                      <a:pt x="184" y="12"/>
                    </a:lnTo>
                    <a:lnTo>
                      <a:pt x="218" y="3"/>
                    </a:lnTo>
                    <a:lnTo>
                      <a:pt x="25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6" name="Freeform 29"/>
              <p:cNvSpPr>
                <a:spLocks/>
              </p:cNvSpPr>
              <p:nvPr/>
            </p:nvSpPr>
            <p:spPr bwMode="auto">
              <a:xfrm>
                <a:off x="2435226" y="4476751"/>
                <a:ext cx="185738" cy="338138"/>
              </a:xfrm>
              <a:custGeom>
                <a:avLst/>
                <a:gdLst>
                  <a:gd name="T0" fmla="*/ 33 w 350"/>
                  <a:gd name="T1" fmla="*/ 0 h 637"/>
                  <a:gd name="T2" fmla="*/ 321 w 350"/>
                  <a:gd name="T3" fmla="*/ 0 h 637"/>
                  <a:gd name="T4" fmla="*/ 321 w 350"/>
                  <a:gd name="T5" fmla="*/ 65 h 637"/>
                  <a:gd name="T6" fmla="*/ 94 w 350"/>
                  <a:gd name="T7" fmla="*/ 65 h 637"/>
                  <a:gd name="T8" fmla="*/ 81 w 350"/>
                  <a:gd name="T9" fmla="*/ 250 h 637"/>
                  <a:gd name="T10" fmla="*/ 139 w 350"/>
                  <a:gd name="T11" fmla="*/ 247 h 637"/>
                  <a:gd name="T12" fmla="*/ 186 w 350"/>
                  <a:gd name="T13" fmla="*/ 250 h 637"/>
                  <a:gd name="T14" fmla="*/ 226 w 350"/>
                  <a:gd name="T15" fmla="*/ 260 h 637"/>
                  <a:gd name="T16" fmla="*/ 262 w 350"/>
                  <a:gd name="T17" fmla="*/ 274 h 637"/>
                  <a:gd name="T18" fmla="*/ 294 w 350"/>
                  <a:gd name="T19" fmla="*/ 296 h 637"/>
                  <a:gd name="T20" fmla="*/ 314 w 350"/>
                  <a:gd name="T21" fmla="*/ 317 h 637"/>
                  <a:gd name="T22" fmla="*/ 330 w 350"/>
                  <a:gd name="T23" fmla="*/ 342 h 637"/>
                  <a:gd name="T24" fmla="*/ 341 w 350"/>
                  <a:gd name="T25" fmla="*/ 371 h 637"/>
                  <a:gd name="T26" fmla="*/ 347 w 350"/>
                  <a:gd name="T27" fmla="*/ 401 h 637"/>
                  <a:gd name="T28" fmla="*/ 350 w 350"/>
                  <a:gd name="T29" fmla="*/ 435 h 637"/>
                  <a:gd name="T30" fmla="*/ 347 w 350"/>
                  <a:gd name="T31" fmla="*/ 470 h 637"/>
                  <a:gd name="T32" fmla="*/ 340 w 350"/>
                  <a:gd name="T33" fmla="*/ 503 h 637"/>
                  <a:gd name="T34" fmla="*/ 328 w 350"/>
                  <a:gd name="T35" fmla="*/ 532 h 637"/>
                  <a:gd name="T36" fmla="*/ 311 w 350"/>
                  <a:gd name="T37" fmla="*/ 559 h 637"/>
                  <a:gd name="T38" fmla="*/ 290 w 350"/>
                  <a:gd name="T39" fmla="*/ 582 h 637"/>
                  <a:gd name="T40" fmla="*/ 264 w 350"/>
                  <a:gd name="T41" fmla="*/ 603 h 637"/>
                  <a:gd name="T42" fmla="*/ 235 w 350"/>
                  <a:gd name="T43" fmla="*/ 618 h 637"/>
                  <a:gd name="T44" fmla="*/ 203 w 350"/>
                  <a:gd name="T45" fmla="*/ 628 h 637"/>
                  <a:gd name="T46" fmla="*/ 168 w 350"/>
                  <a:gd name="T47" fmla="*/ 636 h 637"/>
                  <a:gd name="T48" fmla="*/ 129 w 350"/>
                  <a:gd name="T49" fmla="*/ 637 h 637"/>
                  <a:gd name="T50" fmla="*/ 89 w 350"/>
                  <a:gd name="T51" fmla="*/ 636 h 637"/>
                  <a:gd name="T52" fmla="*/ 53 w 350"/>
                  <a:gd name="T53" fmla="*/ 631 h 637"/>
                  <a:gd name="T54" fmla="*/ 24 w 350"/>
                  <a:gd name="T55" fmla="*/ 623 h 637"/>
                  <a:gd name="T56" fmla="*/ 0 w 350"/>
                  <a:gd name="T57" fmla="*/ 611 h 637"/>
                  <a:gd name="T58" fmla="*/ 0 w 350"/>
                  <a:gd name="T59" fmla="*/ 535 h 637"/>
                  <a:gd name="T60" fmla="*/ 43 w 350"/>
                  <a:gd name="T61" fmla="*/ 558 h 637"/>
                  <a:gd name="T62" fmla="*/ 86 w 350"/>
                  <a:gd name="T63" fmla="*/ 572 h 637"/>
                  <a:gd name="T64" fmla="*/ 130 w 350"/>
                  <a:gd name="T65" fmla="*/ 577 h 637"/>
                  <a:gd name="T66" fmla="*/ 162 w 350"/>
                  <a:gd name="T67" fmla="*/ 574 h 637"/>
                  <a:gd name="T68" fmla="*/ 189 w 350"/>
                  <a:gd name="T69" fmla="*/ 568 h 637"/>
                  <a:gd name="T70" fmla="*/ 215 w 350"/>
                  <a:gd name="T71" fmla="*/ 555 h 637"/>
                  <a:gd name="T72" fmla="*/ 236 w 350"/>
                  <a:gd name="T73" fmla="*/ 539 h 637"/>
                  <a:gd name="T74" fmla="*/ 254 w 350"/>
                  <a:gd name="T75" fmla="*/ 519 h 637"/>
                  <a:gd name="T76" fmla="*/ 267 w 350"/>
                  <a:gd name="T77" fmla="*/ 496 h 637"/>
                  <a:gd name="T78" fmla="*/ 274 w 350"/>
                  <a:gd name="T79" fmla="*/ 470 h 637"/>
                  <a:gd name="T80" fmla="*/ 277 w 350"/>
                  <a:gd name="T81" fmla="*/ 440 h 637"/>
                  <a:gd name="T82" fmla="*/ 274 w 350"/>
                  <a:gd name="T83" fmla="*/ 411 h 637"/>
                  <a:gd name="T84" fmla="*/ 267 w 350"/>
                  <a:gd name="T85" fmla="*/ 385 h 637"/>
                  <a:gd name="T86" fmla="*/ 254 w 350"/>
                  <a:gd name="T87" fmla="*/ 363 h 637"/>
                  <a:gd name="T88" fmla="*/ 236 w 350"/>
                  <a:gd name="T89" fmla="*/ 345 h 637"/>
                  <a:gd name="T90" fmla="*/ 214 w 350"/>
                  <a:gd name="T91" fmla="*/ 329 h 637"/>
                  <a:gd name="T92" fmla="*/ 186 w 350"/>
                  <a:gd name="T93" fmla="*/ 319 h 637"/>
                  <a:gd name="T94" fmla="*/ 153 w 350"/>
                  <a:gd name="T95" fmla="*/ 311 h 637"/>
                  <a:gd name="T96" fmla="*/ 117 w 350"/>
                  <a:gd name="T97" fmla="*/ 309 h 637"/>
                  <a:gd name="T98" fmla="*/ 77 w 350"/>
                  <a:gd name="T99" fmla="*/ 310 h 637"/>
                  <a:gd name="T100" fmla="*/ 43 w 350"/>
                  <a:gd name="T101" fmla="*/ 311 h 637"/>
                  <a:gd name="T102" fmla="*/ 11 w 350"/>
                  <a:gd name="T103" fmla="*/ 314 h 637"/>
                  <a:gd name="T104" fmla="*/ 33 w 350"/>
                  <a:gd name="T10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37">
                    <a:moveTo>
                      <a:pt x="33" y="0"/>
                    </a:moveTo>
                    <a:lnTo>
                      <a:pt x="321" y="0"/>
                    </a:lnTo>
                    <a:lnTo>
                      <a:pt x="321" y="65"/>
                    </a:lnTo>
                    <a:lnTo>
                      <a:pt x="94" y="65"/>
                    </a:lnTo>
                    <a:lnTo>
                      <a:pt x="81" y="250"/>
                    </a:lnTo>
                    <a:lnTo>
                      <a:pt x="139" y="247"/>
                    </a:lnTo>
                    <a:lnTo>
                      <a:pt x="186" y="250"/>
                    </a:lnTo>
                    <a:lnTo>
                      <a:pt x="226" y="260"/>
                    </a:lnTo>
                    <a:lnTo>
                      <a:pt x="262" y="274"/>
                    </a:lnTo>
                    <a:lnTo>
                      <a:pt x="294" y="296"/>
                    </a:lnTo>
                    <a:lnTo>
                      <a:pt x="314" y="317"/>
                    </a:lnTo>
                    <a:lnTo>
                      <a:pt x="330" y="342"/>
                    </a:lnTo>
                    <a:lnTo>
                      <a:pt x="341" y="371"/>
                    </a:lnTo>
                    <a:lnTo>
                      <a:pt x="347" y="401"/>
                    </a:lnTo>
                    <a:lnTo>
                      <a:pt x="350" y="435"/>
                    </a:lnTo>
                    <a:lnTo>
                      <a:pt x="347" y="470"/>
                    </a:lnTo>
                    <a:lnTo>
                      <a:pt x="340" y="503"/>
                    </a:lnTo>
                    <a:lnTo>
                      <a:pt x="328" y="532"/>
                    </a:lnTo>
                    <a:lnTo>
                      <a:pt x="311" y="559"/>
                    </a:lnTo>
                    <a:lnTo>
                      <a:pt x="290" y="582"/>
                    </a:lnTo>
                    <a:lnTo>
                      <a:pt x="264" y="603"/>
                    </a:lnTo>
                    <a:lnTo>
                      <a:pt x="235" y="618"/>
                    </a:lnTo>
                    <a:lnTo>
                      <a:pt x="203" y="628"/>
                    </a:lnTo>
                    <a:lnTo>
                      <a:pt x="168" y="636"/>
                    </a:lnTo>
                    <a:lnTo>
                      <a:pt x="129" y="637"/>
                    </a:lnTo>
                    <a:lnTo>
                      <a:pt x="89" y="636"/>
                    </a:lnTo>
                    <a:lnTo>
                      <a:pt x="53" y="631"/>
                    </a:lnTo>
                    <a:lnTo>
                      <a:pt x="24" y="623"/>
                    </a:lnTo>
                    <a:lnTo>
                      <a:pt x="0" y="611"/>
                    </a:lnTo>
                    <a:lnTo>
                      <a:pt x="0" y="535"/>
                    </a:lnTo>
                    <a:lnTo>
                      <a:pt x="43" y="558"/>
                    </a:lnTo>
                    <a:lnTo>
                      <a:pt x="86" y="572"/>
                    </a:lnTo>
                    <a:lnTo>
                      <a:pt x="130" y="577"/>
                    </a:lnTo>
                    <a:lnTo>
                      <a:pt x="162" y="574"/>
                    </a:lnTo>
                    <a:lnTo>
                      <a:pt x="189" y="568"/>
                    </a:lnTo>
                    <a:lnTo>
                      <a:pt x="215" y="555"/>
                    </a:lnTo>
                    <a:lnTo>
                      <a:pt x="236" y="539"/>
                    </a:lnTo>
                    <a:lnTo>
                      <a:pt x="254" y="519"/>
                    </a:lnTo>
                    <a:lnTo>
                      <a:pt x="267" y="496"/>
                    </a:lnTo>
                    <a:lnTo>
                      <a:pt x="274" y="470"/>
                    </a:lnTo>
                    <a:lnTo>
                      <a:pt x="277" y="440"/>
                    </a:lnTo>
                    <a:lnTo>
                      <a:pt x="274" y="411"/>
                    </a:lnTo>
                    <a:lnTo>
                      <a:pt x="267" y="385"/>
                    </a:lnTo>
                    <a:lnTo>
                      <a:pt x="254" y="363"/>
                    </a:lnTo>
                    <a:lnTo>
                      <a:pt x="236" y="345"/>
                    </a:lnTo>
                    <a:lnTo>
                      <a:pt x="214" y="329"/>
                    </a:lnTo>
                    <a:lnTo>
                      <a:pt x="186" y="319"/>
                    </a:lnTo>
                    <a:lnTo>
                      <a:pt x="153" y="311"/>
                    </a:lnTo>
                    <a:lnTo>
                      <a:pt x="117" y="309"/>
                    </a:lnTo>
                    <a:lnTo>
                      <a:pt x="77" y="310"/>
                    </a:lnTo>
                    <a:lnTo>
                      <a:pt x="43" y="311"/>
                    </a:lnTo>
                    <a:lnTo>
                      <a:pt x="11" y="314"/>
                    </a:lnTo>
                    <a:lnTo>
                      <a:pt x="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07" name="Freeform 30"/>
              <p:cNvSpPr>
                <a:spLocks/>
              </p:cNvSpPr>
              <p:nvPr/>
            </p:nvSpPr>
            <p:spPr bwMode="auto">
              <a:xfrm>
                <a:off x="119063" y="4367213"/>
                <a:ext cx="458788" cy="552450"/>
              </a:xfrm>
              <a:custGeom>
                <a:avLst/>
                <a:gdLst>
                  <a:gd name="T0" fmla="*/ 558 w 868"/>
                  <a:gd name="T1" fmla="*/ 0 h 1045"/>
                  <a:gd name="T2" fmla="*/ 868 w 868"/>
                  <a:gd name="T3" fmla="*/ 90 h 1045"/>
                  <a:gd name="T4" fmla="*/ 868 w 868"/>
                  <a:gd name="T5" fmla="*/ 957 h 1045"/>
                  <a:gd name="T6" fmla="*/ 868 w 868"/>
                  <a:gd name="T7" fmla="*/ 957 h 1045"/>
                  <a:gd name="T8" fmla="*/ 868 w 868"/>
                  <a:gd name="T9" fmla="*/ 957 h 1045"/>
                  <a:gd name="T10" fmla="*/ 868 w 868"/>
                  <a:gd name="T11" fmla="*/ 959 h 1045"/>
                  <a:gd name="T12" fmla="*/ 558 w 868"/>
                  <a:gd name="T13" fmla="*/ 1045 h 1045"/>
                  <a:gd name="T14" fmla="*/ 558 w 868"/>
                  <a:gd name="T15" fmla="*/ 1044 h 1045"/>
                  <a:gd name="T16" fmla="*/ 0 w 868"/>
                  <a:gd name="T17" fmla="*/ 837 h 1045"/>
                  <a:gd name="T18" fmla="*/ 558 w 868"/>
                  <a:gd name="T19" fmla="*/ 914 h 1045"/>
                  <a:gd name="T20" fmla="*/ 558 w 868"/>
                  <a:gd name="T21" fmla="*/ 163 h 1045"/>
                  <a:gd name="T22" fmla="*/ 189 w 868"/>
                  <a:gd name="T23" fmla="*/ 252 h 1045"/>
                  <a:gd name="T24" fmla="*/ 189 w 868"/>
                  <a:gd name="T25" fmla="*/ 763 h 1045"/>
                  <a:gd name="T26" fmla="*/ 0 w 868"/>
                  <a:gd name="T27" fmla="*/ 837 h 1045"/>
                  <a:gd name="T28" fmla="*/ 0 w 868"/>
                  <a:gd name="T29" fmla="*/ 209 h 1045"/>
                  <a:gd name="T30" fmla="*/ 1 w 868"/>
                  <a:gd name="T31" fmla="*/ 209 h 1045"/>
                  <a:gd name="T32" fmla="*/ 558 w 868"/>
                  <a:gd name="T33"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1045">
                    <a:moveTo>
                      <a:pt x="558" y="0"/>
                    </a:moveTo>
                    <a:lnTo>
                      <a:pt x="868" y="90"/>
                    </a:lnTo>
                    <a:lnTo>
                      <a:pt x="868" y="957"/>
                    </a:lnTo>
                    <a:lnTo>
                      <a:pt x="868" y="957"/>
                    </a:lnTo>
                    <a:lnTo>
                      <a:pt x="868" y="957"/>
                    </a:lnTo>
                    <a:lnTo>
                      <a:pt x="868" y="959"/>
                    </a:lnTo>
                    <a:lnTo>
                      <a:pt x="558" y="1045"/>
                    </a:lnTo>
                    <a:lnTo>
                      <a:pt x="558" y="1044"/>
                    </a:lnTo>
                    <a:lnTo>
                      <a:pt x="0" y="837"/>
                    </a:lnTo>
                    <a:lnTo>
                      <a:pt x="558" y="914"/>
                    </a:lnTo>
                    <a:lnTo>
                      <a:pt x="558" y="163"/>
                    </a:lnTo>
                    <a:lnTo>
                      <a:pt x="189" y="252"/>
                    </a:lnTo>
                    <a:lnTo>
                      <a:pt x="189" y="763"/>
                    </a:lnTo>
                    <a:lnTo>
                      <a:pt x="0" y="837"/>
                    </a:lnTo>
                    <a:lnTo>
                      <a:pt x="0" y="209"/>
                    </a:lnTo>
                    <a:lnTo>
                      <a:pt x="1" y="209"/>
                    </a:lnTo>
                    <a:lnTo>
                      <a:pt x="5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010" name="Group 2009"/>
          <p:cNvGrpSpPr/>
          <p:nvPr/>
        </p:nvGrpSpPr>
        <p:grpSpPr>
          <a:xfrm>
            <a:off x="-1205266" y="2473870"/>
            <a:ext cx="640080" cy="347387"/>
            <a:chOff x="6076596" y="2473870"/>
            <a:chExt cx="640080" cy="347387"/>
          </a:xfrm>
        </p:grpSpPr>
        <p:grpSp>
          <p:nvGrpSpPr>
            <p:cNvPr id="2011" name="Group 2010"/>
            <p:cNvGrpSpPr/>
            <p:nvPr/>
          </p:nvGrpSpPr>
          <p:grpSpPr>
            <a:xfrm flipH="1">
              <a:off x="6340258" y="2644100"/>
              <a:ext cx="115499" cy="177157"/>
              <a:chOff x="8805681" y="1609849"/>
              <a:chExt cx="609598" cy="935036"/>
            </a:xfrm>
            <a:solidFill>
              <a:srgbClr val="FFC000"/>
            </a:solidFill>
          </p:grpSpPr>
          <p:sp>
            <p:nvSpPr>
              <p:cNvPr id="2023"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2024"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2012" name="Group 2011"/>
            <p:cNvGrpSpPr>
              <a:grpSpLocks noChangeAspect="1"/>
            </p:cNvGrpSpPr>
            <p:nvPr/>
          </p:nvGrpSpPr>
          <p:grpSpPr>
            <a:xfrm>
              <a:off x="6076596" y="2473870"/>
              <a:ext cx="640080" cy="141338"/>
              <a:chOff x="119063" y="4367213"/>
              <a:chExt cx="2501901" cy="552450"/>
            </a:xfrm>
          </p:grpSpPr>
          <p:sp>
            <p:nvSpPr>
              <p:cNvPr id="2013" name="Freeform 21"/>
              <p:cNvSpPr>
                <a:spLocks noEditPoints="1"/>
              </p:cNvSpPr>
              <p:nvPr/>
            </p:nvSpPr>
            <p:spPr bwMode="auto">
              <a:xfrm>
                <a:off x="742951" y="4471988"/>
                <a:ext cx="311150" cy="342900"/>
              </a:xfrm>
              <a:custGeom>
                <a:avLst/>
                <a:gdLst>
                  <a:gd name="T0" fmla="*/ 257 w 590"/>
                  <a:gd name="T1" fmla="*/ 69 h 647"/>
                  <a:gd name="T2" fmla="*/ 184 w 590"/>
                  <a:gd name="T3" fmla="*/ 98 h 647"/>
                  <a:gd name="T4" fmla="*/ 126 w 590"/>
                  <a:gd name="T5" fmla="*/ 154 h 647"/>
                  <a:gd name="T6" fmla="*/ 89 w 590"/>
                  <a:gd name="T7" fmla="*/ 232 h 647"/>
                  <a:gd name="T8" fmla="*/ 78 w 590"/>
                  <a:gd name="T9" fmla="*/ 324 h 647"/>
                  <a:gd name="T10" fmla="*/ 89 w 590"/>
                  <a:gd name="T11" fmla="*/ 418 h 647"/>
                  <a:gd name="T12" fmla="*/ 125 w 590"/>
                  <a:gd name="T13" fmla="*/ 494 h 647"/>
                  <a:gd name="T14" fmla="*/ 181 w 590"/>
                  <a:gd name="T15" fmla="*/ 549 h 647"/>
                  <a:gd name="T16" fmla="*/ 253 w 590"/>
                  <a:gd name="T17" fmla="*/ 578 h 647"/>
                  <a:gd name="T18" fmla="*/ 333 w 590"/>
                  <a:gd name="T19" fmla="*/ 578 h 647"/>
                  <a:gd name="T20" fmla="*/ 400 w 590"/>
                  <a:gd name="T21" fmla="*/ 556 h 647"/>
                  <a:gd name="T22" fmla="*/ 455 w 590"/>
                  <a:gd name="T23" fmla="*/ 513 h 647"/>
                  <a:gd name="T24" fmla="*/ 492 w 590"/>
                  <a:gd name="T25" fmla="*/ 451 h 647"/>
                  <a:gd name="T26" fmla="*/ 511 w 590"/>
                  <a:gd name="T27" fmla="*/ 372 h 647"/>
                  <a:gd name="T28" fmla="*/ 511 w 590"/>
                  <a:gd name="T29" fmla="*/ 278 h 647"/>
                  <a:gd name="T30" fmla="*/ 494 w 590"/>
                  <a:gd name="T31" fmla="*/ 198 h 647"/>
                  <a:gd name="T32" fmla="*/ 456 w 590"/>
                  <a:gd name="T33" fmla="*/ 134 h 647"/>
                  <a:gd name="T34" fmla="*/ 405 w 590"/>
                  <a:gd name="T35" fmla="*/ 91 h 647"/>
                  <a:gd name="T36" fmla="*/ 337 w 590"/>
                  <a:gd name="T37" fmla="*/ 69 h 647"/>
                  <a:gd name="T38" fmla="*/ 304 w 590"/>
                  <a:gd name="T39" fmla="*/ 0 h 647"/>
                  <a:gd name="T40" fmla="*/ 383 w 590"/>
                  <a:gd name="T41" fmla="*/ 10 h 647"/>
                  <a:gd name="T42" fmla="*/ 452 w 590"/>
                  <a:gd name="T43" fmla="*/ 40 h 647"/>
                  <a:gd name="T44" fmla="*/ 511 w 590"/>
                  <a:gd name="T45" fmla="*/ 88 h 647"/>
                  <a:gd name="T46" fmla="*/ 554 w 590"/>
                  <a:gd name="T47" fmla="*/ 151 h 647"/>
                  <a:gd name="T48" fmla="*/ 581 w 590"/>
                  <a:gd name="T49" fmla="*/ 229 h 647"/>
                  <a:gd name="T50" fmla="*/ 590 w 590"/>
                  <a:gd name="T51" fmla="*/ 316 h 647"/>
                  <a:gd name="T52" fmla="*/ 581 w 590"/>
                  <a:gd name="T53" fmla="*/ 409 h 647"/>
                  <a:gd name="T54" fmla="*/ 554 w 590"/>
                  <a:gd name="T55" fmla="*/ 492 h 647"/>
                  <a:gd name="T56" fmla="*/ 510 w 590"/>
                  <a:gd name="T57" fmla="*/ 558 h 647"/>
                  <a:gd name="T58" fmla="*/ 449 w 590"/>
                  <a:gd name="T59" fmla="*/ 607 h 647"/>
                  <a:gd name="T60" fmla="*/ 376 w 590"/>
                  <a:gd name="T61" fmla="*/ 637 h 647"/>
                  <a:gd name="T62" fmla="*/ 293 w 590"/>
                  <a:gd name="T63" fmla="*/ 647 h 647"/>
                  <a:gd name="T64" fmla="*/ 212 w 590"/>
                  <a:gd name="T65" fmla="*/ 638 h 647"/>
                  <a:gd name="T66" fmla="*/ 141 w 590"/>
                  <a:gd name="T67" fmla="*/ 608 h 647"/>
                  <a:gd name="T68" fmla="*/ 82 w 590"/>
                  <a:gd name="T69" fmla="*/ 561 h 647"/>
                  <a:gd name="T70" fmla="*/ 37 w 590"/>
                  <a:gd name="T71" fmla="*/ 496 h 647"/>
                  <a:gd name="T72" fmla="*/ 10 w 590"/>
                  <a:gd name="T73" fmla="*/ 418 h 647"/>
                  <a:gd name="T74" fmla="*/ 0 w 590"/>
                  <a:gd name="T75" fmla="*/ 332 h 647"/>
                  <a:gd name="T76" fmla="*/ 10 w 590"/>
                  <a:gd name="T77" fmla="*/ 238 h 647"/>
                  <a:gd name="T78" fmla="*/ 37 w 590"/>
                  <a:gd name="T79" fmla="*/ 156 h 647"/>
                  <a:gd name="T80" fmla="*/ 83 w 590"/>
                  <a:gd name="T81" fmla="*/ 89 h 647"/>
                  <a:gd name="T82" fmla="*/ 144 w 590"/>
                  <a:gd name="T83" fmla="*/ 40 h 647"/>
                  <a:gd name="T84" fmla="*/ 218 w 590"/>
                  <a:gd name="T85" fmla="*/ 10 h 647"/>
                  <a:gd name="T86" fmla="*/ 304 w 590"/>
                  <a:gd name="T8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0" h="647">
                    <a:moveTo>
                      <a:pt x="299" y="66"/>
                    </a:moveTo>
                    <a:lnTo>
                      <a:pt x="257" y="69"/>
                    </a:lnTo>
                    <a:lnTo>
                      <a:pt x="218" y="81"/>
                    </a:lnTo>
                    <a:lnTo>
                      <a:pt x="184" y="98"/>
                    </a:lnTo>
                    <a:lnTo>
                      <a:pt x="152" y="123"/>
                    </a:lnTo>
                    <a:lnTo>
                      <a:pt x="126" y="154"/>
                    </a:lnTo>
                    <a:lnTo>
                      <a:pt x="105" y="190"/>
                    </a:lnTo>
                    <a:lnTo>
                      <a:pt x="89" y="232"/>
                    </a:lnTo>
                    <a:lnTo>
                      <a:pt x="80" y="277"/>
                    </a:lnTo>
                    <a:lnTo>
                      <a:pt x="78" y="324"/>
                    </a:lnTo>
                    <a:lnTo>
                      <a:pt x="80" y="373"/>
                    </a:lnTo>
                    <a:lnTo>
                      <a:pt x="89" y="418"/>
                    </a:lnTo>
                    <a:lnTo>
                      <a:pt x="103" y="458"/>
                    </a:lnTo>
                    <a:lnTo>
                      <a:pt x="125" y="494"/>
                    </a:lnTo>
                    <a:lnTo>
                      <a:pt x="149" y="525"/>
                    </a:lnTo>
                    <a:lnTo>
                      <a:pt x="181" y="549"/>
                    </a:lnTo>
                    <a:lnTo>
                      <a:pt x="215" y="566"/>
                    </a:lnTo>
                    <a:lnTo>
                      <a:pt x="253" y="578"/>
                    </a:lnTo>
                    <a:lnTo>
                      <a:pt x="293" y="581"/>
                    </a:lnTo>
                    <a:lnTo>
                      <a:pt x="333" y="578"/>
                    </a:lnTo>
                    <a:lnTo>
                      <a:pt x="369" y="571"/>
                    </a:lnTo>
                    <a:lnTo>
                      <a:pt x="400" y="556"/>
                    </a:lnTo>
                    <a:lnTo>
                      <a:pt x="431" y="538"/>
                    </a:lnTo>
                    <a:lnTo>
                      <a:pt x="455" y="513"/>
                    </a:lnTo>
                    <a:lnTo>
                      <a:pt x="477" y="484"/>
                    </a:lnTo>
                    <a:lnTo>
                      <a:pt x="492" y="451"/>
                    </a:lnTo>
                    <a:lnTo>
                      <a:pt x="504" y="412"/>
                    </a:lnTo>
                    <a:lnTo>
                      <a:pt x="511" y="372"/>
                    </a:lnTo>
                    <a:lnTo>
                      <a:pt x="514" y="326"/>
                    </a:lnTo>
                    <a:lnTo>
                      <a:pt x="511" y="278"/>
                    </a:lnTo>
                    <a:lnTo>
                      <a:pt x="505" y="236"/>
                    </a:lnTo>
                    <a:lnTo>
                      <a:pt x="494" y="198"/>
                    </a:lnTo>
                    <a:lnTo>
                      <a:pt x="478" y="164"/>
                    </a:lnTo>
                    <a:lnTo>
                      <a:pt x="456" y="134"/>
                    </a:lnTo>
                    <a:lnTo>
                      <a:pt x="432" y="110"/>
                    </a:lnTo>
                    <a:lnTo>
                      <a:pt x="405" y="91"/>
                    </a:lnTo>
                    <a:lnTo>
                      <a:pt x="372" y="77"/>
                    </a:lnTo>
                    <a:lnTo>
                      <a:pt x="337" y="69"/>
                    </a:lnTo>
                    <a:lnTo>
                      <a:pt x="299" y="66"/>
                    </a:lnTo>
                    <a:close/>
                    <a:moveTo>
                      <a:pt x="304" y="0"/>
                    </a:moveTo>
                    <a:lnTo>
                      <a:pt x="345" y="3"/>
                    </a:lnTo>
                    <a:lnTo>
                      <a:pt x="383" y="10"/>
                    </a:lnTo>
                    <a:lnTo>
                      <a:pt x="419" y="22"/>
                    </a:lnTo>
                    <a:lnTo>
                      <a:pt x="452" y="40"/>
                    </a:lnTo>
                    <a:lnTo>
                      <a:pt x="484" y="62"/>
                    </a:lnTo>
                    <a:lnTo>
                      <a:pt x="511" y="88"/>
                    </a:lnTo>
                    <a:lnTo>
                      <a:pt x="535" y="118"/>
                    </a:lnTo>
                    <a:lnTo>
                      <a:pt x="554" y="151"/>
                    </a:lnTo>
                    <a:lnTo>
                      <a:pt x="570" y="189"/>
                    </a:lnTo>
                    <a:lnTo>
                      <a:pt x="581" y="229"/>
                    </a:lnTo>
                    <a:lnTo>
                      <a:pt x="588" y="271"/>
                    </a:lnTo>
                    <a:lnTo>
                      <a:pt x="590" y="316"/>
                    </a:lnTo>
                    <a:lnTo>
                      <a:pt x="588" y="365"/>
                    </a:lnTo>
                    <a:lnTo>
                      <a:pt x="581" y="409"/>
                    </a:lnTo>
                    <a:lnTo>
                      <a:pt x="570" y="453"/>
                    </a:lnTo>
                    <a:lnTo>
                      <a:pt x="554" y="492"/>
                    </a:lnTo>
                    <a:lnTo>
                      <a:pt x="534" y="526"/>
                    </a:lnTo>
                    <a:lnTo>
                      <a:pt x="510" y="558"/>
                    </a:lnTo>
                    <a:lnTo>
                      <a:pt x="482" y="585"/>
                    </a:lnTo>
                    <a:lnTo>
                      <a:pt x="449" y="607"/>
                    </a:lnTo>
                    <a:lnTo>
                      <a:pt x="415" y="626"/>
                    </a:lnTo>
                    <a:lnTo>
                      <a:pt x="376" y="637"/>
                    </a:lnTo>
                    <a:lnTo>
                      <a:pt x="336" y="646"/>
                    </a:lnTo>
                    <a:lnTo>
                      <a:pt x="293" y="647"/>
                    </a:lnTo>
                    <a:lnTo>
                      <a:pt x="251" y="646"/>
                    </a:lnTo>
                    <a:lnTo>
                      <a:pt x="212" y="638"/>
                    </a:lnTo>
                    <a:lnTo>
                      <a:pt x="175" y="626"/>
                    </a:lnTo>
                    <a:lnTo>
                      <a:pt x="141" y="608"/>
                    </a:lnTo>
                    <a:lnTo>
                      <a:pt x="109" y="587"/>
                    </a:lnTo>
                    <a:lnTo>
                      <a:pt x="82" y="561"/>
                    </a:lnTo>
                    <a:lnTo>
                      <a:pt x="58" y="530"/>
                    </a:lnTo>
                    <a:lnTo>
                      <a:pt x="37" y="496"/>
                    </a:lnTo>
                    <a:lnTo>
                      <a:pt x="22" y="458"/>
                    </a:lnTo>
                    <a:lnTo>
                      <a:pt x="10" y="418"/>
                    </a:lnTo>
                    <a:lnTo>
                      <a:pt x="3" y="376"/>
                    </a:lnTo>
                    <a:lnTo>
                      <a:pt x="0" y="332"/>
                    </a:lnTo>
                    <a:lnTo>
                      <a:pt x="3" y="283"/>
                    </a:lnTo>
                    <a:lnTo>
                      <a:pt x="10" y="238"/>
                    </a:lnTo>
                    <a:lnTo>
                      <a:pt x="22" y="196"/>
                    </a:lnTo>
                    <a:lnTo>
                      <a:pt x="37" y="156"/>
                    </a:lnTo>
                    <a:lnTo>
                      <a:pt x="58" y="121"/>
                    </a:lnTo>
                    <a:lnTo>
                      <a:pt x="83" y="89"/>
                    </a:lnTo>
                    <a:lnTo>
                      <a:pt x="111" y="64"/>
                    </a:lnTo>
                    <a:lnTo>
                      <a:pt x="144" y="40"/>
                    </a:lnTo>
                    <a:lnTo>
                      <a:pt x="179" y="23"/>
                    </a:lnTo>
                    <a:lnTo>
                      <a:pt x="218" y="10"/>
                    </a:lnTo>
                    <a:lnTo>
                      <a:pt x="260" y="3"/>
                    </a:lnTo>
                    <a:lnTo>
                      <a:pt x="30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4" name="Freeform 22"/>
              <p:cNvSpPr>
                <a:spLocks/>
              </p:cNvSpPr>
              <p:nvPr/>
            </p:nvSpPr>
            <p:spPr bwMode="auto">
              <a:xfrm>
                <a:off x="1079501" y="4454526"/>
                <a:ext cx="142875" cy="354013"/>
              </a:xfrm>
              <a:custGeom>
                <a:avLst/>
                <a:gdLst>
                  <a:gd name="T0" fmla="*/ 217 w 269"/>
                  <a:gd name="T1" fmla="*/ 0 h 671"/>
                  <a:gd name="T2" fmla="*/ 246 w 269"/>
                  <a:gd name="T3" fmla="*/ 1 h 671"/>
                  <a:gd name="T4" fmla="*/ 269 w 269"/>
                  <a:gd name="T5" fmla="*/ 7 h 671"/>
                  <a:gd name="T6" fmla="*/ 269 w 269"/>
                  <a:gd name="T7" fmla="*/ 72 h 671"/>
                  <a:gd name="T8" fmla="*/ 247 w 269"/>
                  <a:gd name="T9" fmla="*/ 63 h 671"/>
                  <a:gd name="T10" fmla="*/ 221 w 269"/>
                  <a:gd name="T11" fmla="*/ 60 h 671"/>
                  <a:gd name="T12" fmla="*/ 198 w 269"/>
                  <a:gd name="T13" fmla="*/ 63 h 671"/>
                  <a:gd name="T14" fmla="*/ 180 w 269"/>
                  <a:gd name="T15" fmla="*/ 70 h 671"/>
                  <a:gd name="T16" fmla="*/ 165 w 269"/>
                  <a:gd name="T17" fmla="*/ 83 h 671"/>
                  <a:gd name="T18" fmla="*/ 155 w 269"/>
                  <a:gd name="T19" fmla="*/ 102 h 671"/>
                  <a:gd name="T20" fmla="*/ 148 w 269"/>
                  <a:gd name="T21" fmla="*/ 126 h 671"/>
                  <a:gd name="T22" fmla="*/ 147 w 269"/>
                  <a:gd name="T23" fmla="*/ 155 h 671"/>
                  <a:gd name="T24" fmla="*/ 147 w 269"/>
                  <a:gd name="T25" fmla="*/ 223 h 671"/>
                  <a:gd name="T26" fmla="*/ 251 w 269"/>
                  <a:gd name="T27" fmla="*/ 223 h 671"/>
                  <a:gd name="T28" fmla="*/ 251 w 269"/>
                  <a:gd name="T29" fmla="*/ 285 h 671"/>
                  <a:gd name="T30" fmla="*/ 147 w 269"/>
                  <a:gd name="T31" fmla="*/ 285 h 671"/>
                  <a:gd name="T32" fmla="*/ 147 w 269"/>
                  <a:gd name="T33" fmla="*/ 671 h 671"/>
                  <a:gd name="T34" fmla="*/ 75 w 269"/>
                  <a:gd name="T35" fmla="*/ 671 h 671"/>
                  <a:gd name="T36" fmla="*/ 75 w 269"/>
                  <a:gd name="T37" fmla="*/ 285 h 671"/>
                  <a:gd name="T38" fmla="*/ 0 w 269"/>
                  <a:gd name="T39" fmla="*/ 285 h 671"/>
                  <a:gd name="T40" fmla="*/ 0 w 269"/>
                  <a:gd name="T41" fmla="*/ 223 h 671"/>
                  <a:gd name="T42" fmla="*/ 75 w 269"/>
                  <a:gd name="T43" fmla="*/ 223 h 671"/>
                  <a:gd name="T44" fmla="*/ 75 w 269"/>
                  <a:gd name="T45" fmla="*/ 151 h 671"/>
                  <a:gd name="T46" fmla="*/ 78 w 269"/>
                  <a:gd name="T47" fmla="*/ 119 h 671"/>
                  <a:gd name="T48" fmla="*/ 85 w 269"/>
                  <a:gd name="T49" fmla="*/ 89 h 671"/>
                  <a:gd name="T50" fmla="*/ 98 w 269"/>
                  <a:gd name="T51" fmla="*/ 64 h 671"/>
                  <a:gd name="T52" fmla="*/ 115 w 269"/>
                  <a:gd name="T53" fmla="*/ 41 h 671"/>
                  <a:gd name="T54" fmla="*/ 137 w 269"/>
                  <a:gd name="T55" fmla="*/ 23 h 671"/>
                  <a:gd name="T56" fmla="*/ 161 w 269"/>
                  <a:gd name="T57" fmla="*/ 10 h 671"/>
                  <a:gd name="T58" fmla="*/ 188 w 269"/>
                  <a:gd name="T59" fmla="*/ 2 h 671"/>
                  <a:gd name="T60" fmla="*/ 217 w 269"/>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9" h="671">
                    <a:moveTo>
                      <a:pt x="217" y="0"/>
                    </a:moveTo>
                    <a:lnTo>
                      <a:pt x="246" y="1"/>
                    </a:lnTo>
                    <a:lnTo>
                      <a:pt x="269" y="7"/>
                    </a:lnTo>
                    <a:lnTo>
                      <a:pt x="269" y="72"/>
                    </a:lnTo>
                    <a:lnTo>
                      <a:pt x="247" y="63"/>
                    </a:lnTo>
                    <a:lnTo>
                      <a:pt x="221" y="60"/>
                    </a:lnTo>
                    <a:lnTo>
                      <a:pt x="198" y="63"/>
                    </a:lnTo>
                    <a:lnTo>
                      <a:pt x="180" y="70"/>
                    </a:lnTo>
                    <a:lnTo>
                      <a:pt x="165" y="83"/>
                    </a:lnTo>
                    <a:lnTo>
                      <a:pt x="155" y="102"/>
                    </a:lnTo>
                    <a:lnTo>
                      <a:pt x="148" y="126"/>
                    </a:lnTo>
                    <a:lnTo>
                      <a:pt x="147" y="155"/>
                    </a:lnTo>
                    <a:lnTo>
                      <a:pt x="147" y="223"/>
                    </a:lnTo>
                    <a:lnTo>
                      <a:pt x="251" y="223"/>
                    </a:lnTo>
                    <a:lnTo>
                      <a:pt x="251" y="285"/>
                    </a:lnTo>
                    <a:lnTo>
                      <a:pt x="147" y="285"/>
                    </a:lnTo>
                    <a:lnTo>
                      <a:pt x="147" y="671"/>
                    </a:lnTo>
                    <a:lnTo>
                      <a:pt x="75" y="671"/>
                    </a:lnTo>
                    <a:lnTo>
                      <a:pt x="75" y="285"/>
                    </a:lnTo>
                    <a:lnTo>
                      <a:pt x="0" y="285"/>
                    </a:lnTo>
                    <a:lnTo>
                      <a:pt x="0" y="223"/>
                    </a:lnTo>
                    <a:lnTo>
                      <a:pt x="75" y="223"/>
                    </a:lnTo>
                    <a:lnTo>
                      <a:pt x="75" y="151"/>
                    </a:lnTo>
                    <a:lnTo>
                      <a:pt x="78" y="119"/>
                    </a:lnTo>
                    <a:lnTo>
                      <a:pt x="85" y="89"/>
                    </a:lnTo>
                    <a:lnTo>
                      <a:pt x="98" y="64"/>
                    </a:lnTo>
                    <a:lnTo>
                      <a:pt x="115" y="41"/>
                    </a:lnTo>
                    <a:lnTo>
                      <a:pt x="137" y="23"/>
                    </a:lnTo>
                    <a:lnTo>
                      <a:pt x="161" y="10"/>
                    </a:lnTo>
                    <a:lnTo>
                      <a:pt x="188" y="2"/>
                    </a:lnTo>
                    <a:lnTo>
                      <a:pt x="21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5" name="Freeform 23"/>
              <p:cNvSpPr>
                <a:spLocks/>
              </p:cNvSpPr>
              <p:nvPr/>
            </p:nvSpPr>
            <p:spPr bwMode="auto">
              <a:xfrm>
                <a:off x="1208088" y="4454526"/>
                <a:ext cx="142875" cy="354013"/>
              </a:xfrm>
              <a:custGeom>
                <a:avLst/>
                <a:gdLst>
                  <a:gd name="T0" fmla="*/ 218 w 270"/>
                  <a:gd name="T1" fmla="*/ 0 h 671"/>
                  <a:gd name="T2" fmla="*/ 247 w 270"/>
                  <a:gd name="T3" fmla="*/ 1 h 671"/>
                  <a:gd name="T4" fmla="*/ 270 w 270"/>
                  <a:gd name="T5" fmla="*/ 7 h 671"/>
                  <a:gd name="T6" fmla="*/ 270 w 270"/>
                  <a:gd name="T7" fmla="*/ 72 h 671"/>
                  <a:gd name="T8" fmla="*/ 247 w 270"/>
                  <a:gd name="T9" fmla="*/ 63 h 671"/>
                  <a:gd name="T10" fmla="*/ 223 w 270"/>
                  <a:gd name="T11" fmla="*/ 60 h 671"/>
                  <a:gd name="T12" fmla="*/ 200 w 270"/>
                  <a:gd name="T13" fmla="*/ 63 h 671"/>
                  <a:gd name="T14" fmla="*/ 181 w 270"/>
                  <a:gd name="T15" fmla="*/ 70 h 671"/>
                  <a:gd name="T16" fmla="*/ 167 w 270"/>
                  <a:gd name="T17" fmla="*/ 83 h 671"/>
                  <a:gd name="T18" fmla="*/ 157 w 270"/>
                  <a:gd name="T19" fmla="*/ 102 h 671"/>
                  <a:gd name="T20" fmla="*/ 149 w 270"/>
                  <a:gd name="T21" fmla="*/ 126 h 671"/>
                  <a:gd name="T22" fmla="*/ 148 w 270"/>
                  <a:gd name="T23" fmla="*/ 155 h 671"/>
                  <a:gd name="T24" fmla="*/ 148 w 270"/>
                  <a:gd name="T25" fmla="*/ 223 h 671"/>
                  <a:gd name="T26" fmla="*/ 251 w 270"/>
                  <a:gd name="T27" fmla="*/ 223 h 671"/>
                  <a:gd name="T28" fmla="*/ 251 w 270"/>
                  <a:gd name="T29" fmla="*/ 285 h 671"/>
                  <a:gd name="T30" fmla="*/ 148 w 270"/>
                  <a:gd name="T31" fmla="*/ 285 h 671"/>
                  <a:gd name="T32" fmla="*/ 148 w 270"/>
                  <a:gd name="T33" fmla="*/ 671 h 671"/>
                  <a:gd name="T34" fmla="*/ 76 w 270"/>
                  <a:gd name="T35" fmla="*/ 671 h 671"/>
                  <a:gd name="T36" fmla="*/ 76 w 270"/>
                  <a:gd name="T37" fmla="*/ 285 h 671"/>
                  <a:gd name="T38" fmla="*/ 0 w 270"/>
                  <a:gd name="T39" fmla="*/ 285 h 671"/>
                  <a:gd name="T40" fmla="*/ 0 w 270"/>
                  <a:gd name="T41" fmla="*/ 223 h 671"/>
                  <a:gd name="T42" fmla="*/ 76 w 270"/>
                  <a:gd name="T43" fmla="*/ 223 h 671"/>
                  <a:gd name="T44" fmla="*/ 76 w 270"/>
                  <a:gd name="T45" fmla="*/ 151 h 671"/>
                  <a:gd name="T46" fmla="*/ 79 w 270"/>
                  <a:gd name="T47" fmla="*/ 119 h 671"/>
                  <a:gd name="T48" fmla="*/ 86 w 270"/>
                  <a:gd name="T49" fmla="*/ 89 h 671"/>
                  <a:gd name="T50" fmla="*/ 99 w 270"/>
                  <a:gd name="T51" fmla="*/ 64 h 671"/>
                  <a:gd name="T52" fmla="*/ 116 w 270"/>
                  <a:gd name="T53" fmla="*/ 41 h 671"/>
                  <a:gd name="T54" fmla="*/ 138 w 270"/>
                  <a:gd name="T55" fmla="*/ 23 h 671"/>
                  <a:gd name="T56" fmla="*/ 162 w 270"/>
                  <a:gd name="T57" fmla="*/ 10 h 671"/>
                  <a:gd name="T58" fmla="*/ 188 w 270"/>
                  <a:gd name="T59" fmla="*/ 2 h 671"/>
                  <a:gd name="T60" fmla="*/ 218 w 270"/>
                  <a:gd name="T61"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671">
                    <a:moveTo>
                      <a:pt x="218" y="0"/>
                    </a:moveTo>
                    <a:lnTo>
                      <a:pt x="247" y="1"/>
                    </a:lnTo>
                    <a:lnTo>
                      <a:pt x="270" y="7"/>
                    </a:lnTo>
                    <a:lnTo>
                      <a:pt x="270" y="72"/>
                    </a:lnTo>
                    <a:lnTo>
                      <a:pt x="247" y="63"/>
                    </a:lnTo>
                    <a:lnTo>
                      <a:pt x="223" y="60"/>
                    </a:lnTo>
                    <a:lnTo>
                      <a:pt x="200" y="63"/>
                    </a:lnTo>
                    <a:lnTo>
                      <a:pt x="181" y="70"/>
                    </a:lnTo>
                    <a:lnTo>
                      <a:pt x="167" y="83"/>
                    </a:lnTo>
                    <a:lnTo>
                      <a:pt x="157" y="102"/>
                    </a:lnTo>
                    <a:lnTo>
                      <a:pt x="149" y="126"/>
                    </a:lnTo>
                    <a:lnTo>
                      <a:pt x="148" y="155"/>
                    </a:lnTo>
                    <a:lnTo>
                      <a:pt x="148" y="223"/>
                    </a:lnTo>
                    <a:lnTo>
                      <a:pt x="251" y="223"/>
                    </a:lnTo>
                    <a:lnTo>
                      <a:pt x="251" y="285"/>
                    </a:lnTo>
                    <a:lnTo>
                      <a:pt x="148" y="285"/>
                    </a:lnTo>
                    <a:lnTo>
                      <a:pt x="148" y="671"/>
                    </a:lnTo>
                    <a:lnTo>
                      <a:pt x="76" y="671"/>
                    </a:lnTo>
                    <a:lnTo>
                      <a:pt x="76" y="285"/>
                    </a:lnTo>
                    <a:lnTo>
                      <a:pt x="0" y="285"/>
                    </a:lnTo>
                    <a:lnTo>
                      <a:pt x="0" y="223"/>
                    </a:lnTo>
                    <a:lnTo>
                      <a:pt x="76" y="223"/>
                    </a:lnTo>
                    <a:lnTo>
                      <a:pt x="76" y="151"/>
                    </a:lnTo>
                    <a:lnTo>
                      <a:pt x="79" y="119"/>
                    </a:lnTo>
                    <a:lnTo>
                      <a:pt x="86" y="89"/>
                    </a:lnTo>
                    <a:lnTo>
                      <a:pt x="99" y="64"/>
                    </a:lnTo>
                    <a:lnTo>
                      <a:pt x="116" y="41"/>
                    </a:lnTo>
                    <a:lnTo>
                      <a:pt x="138" y="23"/>
                    </a:lnTo>
                    <a:lnTo>
                      <a:pt x="162" y="10"/>
                    </a:lnTo>
                    <a:lnTo>
                      <a:pt x="188" y="2"/>
                    </a:lnTo>
                    <a:lnTo>
                      <a:pt x="21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6" name="Freeform 24"/>
              <p:cNvSpPr>
                <a:spLocks noEditPoints="1"/>
              </p:cNvSpPr>
              <p:nvPr/>
            </p:nvSpPr>
            <p:spPr bwMode="auto">
              <a:xfrm>
                <a:off x="1371601" y="4462463"/>
                <a:ext cx="49213" cy="346075"/>
              </a:xfrm>
              <a:custGeom>
                <a:avLst/>
                <a:gdLst>
                  <a:gd name="T0" fmla="*/ 10 w 95"/>
                  <a:gd name="T1" fmla="*/ 206 h 654"/>
                  <a:gd name="T2" fmla="*/ 82 w 95"/>
                  <a:gd name="T3" fmla="*/ 206 h 654"/>
                  <a:gd name="T4" fmla="*/ 82 w 95"/>
                  <a:gd name="T5" fmla="*/ 654 h 654"/>
                  <a:gd name="T6" fmla="*/ 10 w 95"/>
                  <a:gd name="T7" fmla="*/ 654 h 654"/>
                  <a:gd name="T8" fmla="*/ 10 w 95"/>
                  <a:gd name="T9" fmla="*/ 206 h 654"/>
                  <a:gd name="T10" fmla="*/ 48 w 95"/>
                  <a:gd name="T11" fmla="*/ 0 h 654"/>
                  <a:gd name="T12" fmla="*/ 66 w 95"/>
                  <a:gd name="T13" fmla="*/ 4 h 654"/>
                  <a:gd name="T14" fmla="*/ 81 w 95"/>
                  <a:gd name="T15" fmla="*/ 14 h 654"/>
                  <a:gd name="T16" fmla="*/ 91 w 95"/>
                  <a:gd name="T17" fmla="*/ 29 h 654"/>
                  <a:gd name="T18" fmla="*/ 95 w 95"/>
                  <a:gd name="T19" fmla="*/ 46 h 654"/>
                  <a:gd name="T20" fmla="*/ 91 w 95"/>
                  <a:gd name="T21" fmla="*/ 65 h 654"/>
                  <a:gd name="T22" fmla="*/ 81 w 95"/>
                  <a:gd name="T23" fmla="*/ 79 h 654"/>
                  <a:gd name="T24" fmla="*/ 65 w 95"/>
                  <a:gd name="T25" fmla="*/ 89 h 654"/>
                  <a:gd name="T26" fmla="*/ 48 w 95"/>
                  <a:gd name="T27" fmla="*/ 94 h 654"/>
                  <a:gd name="T28" fmla="*/ 29 w 95"/>
                  <a:gd name="T29" fmla="*/ 89 h 654"/>
                  <a:gd name="T30" fmla="*/ 15 w 95"/>
                  <a:gd name="T31" fmla="*/ 81 h 654"/>
                  <a:gd name="T32" fmla="*/ 5 w 95"/>
                  <a:gd name="T33" fmla="*/ 65 h 654"/>
                  <a:gd name="T34" fmla="*/ 0 w 95"/>
                  <a:gd name="T35" fmla="*/ 46 h 654"/>
                  <a:gd name="T36" fmla="*/ 5 w 95"/>
                  <a:gd name="T37" fmla="*/ 29 h 654"/>
                  <a:gd name="T38" fmla="*/ 15 w 95"/>
                  <a:gd name="T39" fmla="*/ 14 h 654"/>
                  <a:gd name="T40" fmla="*/ 29 w 95"/>
                  <a:gd name="T41" fmla="*/ 4 h 654"/>
                  <a:gd name="T42" fmla="*/ 48 w 95"/>
                  <a:gd name="T43"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654">
                    <a:moveTo>
                      <a:pt x="10" y="206"/>
                    </a:moveTo>
                    <a:lnTo>
                      <a:pt x="82" y="206"/>
                    </a:lnTo>
                    <a:lnTo>
                      <a:pt x="82" y="654"/>
                    </a:lnTo>
                    <a:lnTo>
                      <a:pt x="10" y="654"/>
                    </a:lnTo>
                    <a:lnTo>
                      <a:pt x="10" y="206"/>
                    </a:lnTo>
                    <a:close/>
                    <a:moveTo>
                      <a:pt x="48" y="0"/>
                    </a:moveTo>
                    <a:lnTo>
                      <a:pt x="66" y="4"/>
                    </a:lnTo>
                    <a:lnTo>
                      <a:pt x="81" y="14"/>
                    </a:lnTo>
                    <a:lnTo>
                      <a:pt x="91" y="29"/>
                    </a:lnTo>
                    <a:lnTo>
                      <a:pt x="95" y="46"/>
                    </a:lnTo>
                    <a:lnTo>
                      <a:pt x="91" y="65"/>
                    </a:lnTo>
                    <a:lnTo>
                      <a:pt x="81" y="79"/>
                    </a:lnTo>
                    <a:lnTo>
                      <a:pt x="65" y="89"/>
                    </a:lnTo>
                    <a:lnTo>
                      <a:pt x="48" y="94"/>
                    </a:lnTo>
                    <a:lnTo>
                      <a:pt x="29" y="89"/>
                    </a:lnTo>
                    <a:lnTo>
                      <a:pt x="15" y="81"/>
                    </a:lnTo>
                    <a:lnTo>
                      <a:pt x="5" y="65"/>
                    </a:lnTo>
                    <a:lnTo>
                      <a:pt x="0" y="46"/>
                    </a:lnTo>
                    <a:lnTo>
                      <a:pt x="5" y="29"/>
                    </a:lnTo>
                    <a:lnTo>
                      <a:pt x="15" y="14"/>
                    </a:lnTo>
                    <a:lnTo>
                      <a:pt x="29" y="4"/>
                    </a:lnTo>
                    <a:lnTo>
                      <a:pt x="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7" name="Freeform 25"/>
              <p:cNvSpPr>
                <a:spLocks/>
              </p:cNvSpPr>
              <p:nvPr/>
            </p:nvSpPr>
            <p:spPr bwMode="auto">
              <a:xfrm>
                <a:off x="1452563" y="4567238"/>
                <a:ext cx="177800" cy="247650"/>
              </a:xfrm>
              <a:custGeom>
                <a:avLst/>
                <a:gdLst>
                  <a:gd name="T0" fmla="*/ 233 w 335"/>
                  <a:gd name="T1" fmla="*/ 0 h 468"/>
                  <a:gd name="T2" fmla="*/ 270 w 335"/>
                  <a:gd name="T3" fmla="*/ 3 h 468"/>
                  <a:gd name="T4" fmla="*/ 304 w 335"/>
                  <a:gd name="T5" fmla="*/ 10 h 468"/>
                  <a:gd name="T6" fmla="*/ 335 w 335"/>
                  <a:gd name="T7" fmla="*/ 23 h 468"/>
                  <a:gd name="T8" fmla="*/ 335 w 335"/>
                  <a:gd name="T9" fmla="*/ 96 h 468"/>
                  <a:gd name="T10" fmla="*/ 302 w 335"/>
                  <a:gd name="T11" fmla="*/ 76 h 468"/>
                  <a:gd name="T12" fmla="*/ 266 w 335"/>
                  <a:gd name="T13" fmla="*/ 65 h 468"/>
                  <a:gd name="T14" fmla="*/ 230 w 335"/>
                  <a:gd name="T15" fmla="*/ 60 h 468"/>
                  <a:gd name="T16" fmla="*/ 197 w 335"/>
                  <a:gd name="T17" fmla="*/ 63 h 468"/>
                  <a:gd name="T18" fmla="*/ 167 w 335"/>
                  <a:gd name="T19" fmla="*/ 73 h 468"/>
                  <a:gd name="T20" fmla="*/ 139 w 335"/>
                  <a:gd name="T21" fmla="*/ 89 h 468"/>
                  <a:gd name="T22" fmla="*/ 116 w 335"/>
                  <a:gd name="T23" fmla="*/ 111 h 468"/>
                  <a:gd name="T24" fmla="*/ 98 w 335"/>
                  <a:gd name="T25" fmla="*/ 137 h 468"/>
                  <a:gd name="T26" fmla="*/ 85 w 335"/>
                  <a:gd name="T27" fmla="*/ 167 h 468"/>
                  <a:gd name="T28" fmla="*/ 76 w 335"/>
                  <a:gd name="T29" fmla="*/ 202 h 468"/>
                  <a:gd name="T30" fmla="*/ 73 w 335"/>
                  <a:gd name="T31" fmla="*/ 239 h 468"/>
                  <a:gd name="T32" fmla="*/ 76 w 335"/>
                  <a:gd name="T33" fmla="*/ 275 h 468"/>
                  <a:gd name="T34" fmla="*/ 83 w 335"/>
                  <a:gd name="T35" fmla="*/ 308 h 468"/>
                  <a:gd name="T36" fmla="*/ 96 w 335"/>
                  <a:gd name="T37" fmla="*/ 337 h 468"/>
                  <a:gd name="T38" fmla="*/ 115 w 335"/>
                  <a:gd name="T39" fmla="*/ 362 h 468"/>
                  <a:gd name="T40" fmla="*/ 137 w 335"/>
                  <a:gd name="T41" fmla="*/ 382 h 468"/>
                  <a:gd name="T42" fmla="*/ 162 w 335"/>
                  <a:gd name="T43" fmla="*/ 396 h 468"/>
                  <a:gd name="T44" fmla="*/ 193 w 335"/>
                  <a:gd name="T45" fmla="*/ 405 h 468"/>
                  <a:gd name="T46" fmla="*/ 224 w 335"/>
                  <a:gd name="T47" fmla="*/ 408 h 468"/>
                  <a:gd name="T48" fmla="*/ 263 w 335"/>
                  <a:gd name="T49" fmla="*/ 403 h 468"/>
                  <a:gd name="T50" fmla="*/ 299 w 335"/>
                  <a:gd name="T51" fmla="*/ 390 h 468"/>
                  <a:gd name="T52" fmla="*/ 335 w 335"/>
                  <a:gd name="T53" fmla="*/ 369 h 468"/>
                  <a:gd name="T54" fmla="*/ 335 w 335"/>
                  <a:gd name="T55" fmla="*/ 438 h 468"/>
                  <a:gd name="T56" fmla="*/ 297 w 335"/>
                  <a:gd name="T57" fmla="*/ 455 h 468"/>
                  <a:gd name="T58" fmla="*/ 257 w 335"/>
                  <a:gd name="T59" fmla="*/ 465 h 468"/>
                  <a:gd name="T60" fmla="*/ 213 w 335"/>
                  <a:gd name="T61" fmla="*/ 468 h 468"/>
                  <a:gd name="T62" fmla="*/ 172 w 335"/>
                  <a:gd name="T63" fmla="*/ 465 h 468"/>
                  <a:gd name="T64" fmla="*/ 137 w 335"/>
                  <a:gd name="T65" fmla="*/ 457 h 468"/>
                  <a:gd name="T66" fmla="*/ 102 w 335"/>
                  <a:gd name="T67" fmla="*/ 441 h 468"/>
                  <a:gd name="T68" fmla="*/ 73 w 335"/>
                  <a:gd name="T69" fmla="*/ 419 h 468"/>
                  <a:gd name="T70" fmla="*/ 48 w 335"/>
                  <a:gd name="T71" fmla="*/ 393 h 468"/>
                  <a:gd name="T72" fmla="*/ 28 w 335"/>
                  <a:gd name="T73" fmla="*/ 362 h 468"/>
                  <a:gd name="T74" fmla="*/ 12 w 335"/>
                  <a:gd name="T75" fmla="*/ 325 h 468"/>
                  <a:gd name="T76" fmla="*/ 3 w 335"/>
                  <a:gd name="T77" fmla="*/ 287 h 468"/>
                  <a:gd name="T78" fmla="*/ 0 w 335"/>
                  <a:gd name="T79" fmla="*/ 245 h 468"/>
                  <a:gd name="T80" fmla="*/ 3 w 335"/>
                  <a:gd name="T81" fmla="*/ 203 h 468"/>
                  <a:gd name="T82" fmla="*/ 10 w 335"/>
                  <a:gd name="T83" fmla="*/ 163 h 468"/>
                  <a:gd name="T84" fmla="*/ 23 w 335"/>
                  <a:gd name="T85" fmla="*/ 128 h 468"/>
                  <a:gd name="T86" fmla="*/ 40 w 335"/>
                  <a:gd name="T87" fmla="*/ 95 h 468"/>
                  <a:gd name="T88" fmla="*/ 63 w 335"/>
                  <a:gd name="T89" fmla="*/ 68 h 468"/>
                  <a:gd name="T90" fmla="*/ 91 w 335"/>
                  <a:gd name="T91" fmla="*/ 43 h 468"/>
                  <a:gd name="T92" fmla="*/ 121 w 335"/>
                  <a:gd name="T93" fmla="*/ 24 h 468"/>
                  <a:gd name="T94" fmla="*/ 155 w 335"/>
                  <a:gd name="T95" fmla="*/ 10 h 468"/>
                  <a:gd name="T96" fmla="*/ 191 w 335"/>
                  <a:gd name="T97" fmla="*/ 3 h 468"/>
                  <a:gd name="T98" fmla="*/ 233 w 335"/>
                  <a:gd name="T99"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468">
                    <a:moveTo>
                      <a:pt x="233" y="0"/>
                    </a:moveTo>
                    <a:lnTo>
                      <a:pt x="270" y="3"/>
                    </a:lnTo>
                    <a:lnTo>
                      <a:pt x="304" y="10"/>
                    </a:lnTo>
                    <a:lnTo>
                      <a:pt x="335" y="23"/>
                    </a:lnTo>
                    <a:lnTo>
                      <a:pt x="335" y="96"/>
                    </a:lnTo>
                    <a:lnTo>
                      <a:pt x="302" y="76"/>
                    </a:lnTo>
                    <a:lnTo>
                      <a:pt x="266" y="65"/>
                    </a:lnTo>
                    <a:lnTo>
                      <a:pt x="230" y="60"/>
                    </a:lnTo>
                    <a:lnTo>
                      <a:pt x="197" y="63"/>
                    </a:lnTo>
                    <a:lnTo>
                      <a:pt x="167" y="73"/>
                    </a:lnTo>
                    <a:lnTo>
                      <a:pt x="139" y="89"/>
                    </a:lnTo>
                    <a:lnTo>
                      <a:pt x="116" y="111"/>
                    </a:lnTo>
                    <a:lnTo>
                      <a:pt x="98" y="137"/>
                    </a:lnTo>
                    <a:lnTo>
                      <a:pt x="85" y="167"/>
                    </a:lnTo>
                    <a:lnTo>
                      <a:pt x="76" y="202"/>
                    </a:lnTo>
                    <a:lnTo>
                      <a:pt x="73" y="239"/>
                    </a:lnTo>
                    <a:lnTo>
                      <a:pt x="76" y="275"/>
                    </a:lnTo>
                    <a:lnTo>
                      <a:pt x="83" y="308"/>
                    </a:lnTo>
                    <a:lnTo>
                      <a:pt x="96" y="337"/>
                    </a:lnTo>
                    <a:lnTo>
                      <a:pt x="115" y="362"/>
                    </a:lnTo>
                    <a:lnTo>
                      <a:pt x="137" y="382"/>
                    </a:lnTo>
                    <a:lnTo>
                      <a:pt x="162" y="396"/>
                    </a:lnTo>
                    <a:lnTo>
                      <a:pt x="193" y="405"/>
                    </a:lnTo>
                    <a:lnTo>
                      <a:pt x="224" y="408"/>
                    </a:lnTo>
                    <a:lnTo>
                      <a:pt x="263" y="403"/>
                    </a:lnTo>
                    <a:lnTo>
                      <a:pt x="299" y="390"/>
                    </a:lnTo>
                    <a:lnTo>
                      <a:pt x="335" y="369"/>
                    </a:lnTo>
                    <a:lnTo>
                      <a:pt x="335" y="438"/>
                    </a:lnTo>
                    <a:lnTo>
                      <a:pt x="297" y="455"/>
                    </a:lnTo>
                    <a:lnTo>
                      <a:pt x="257" y="465"/>
                    </a:lnTo>
                    <a:lnTo>
                      <a:pt x="213" y="468"/>
                    </a:lnTo>
                    <a:lnTo>
                      <a:pt x="172" y="465"/>
                    </a:lnTo>
                    <a:lnTo>
                      <a:pt x="137" y="457"/>
                    </a:lnTo>
                    <a:lnTo>
                      <a:pt x="102" y="441"/>
                    </a:lnTo>
                    <a:lnTo>
                      <a:pt x="73" y="419"/>
                    </a:lnTo>
                    <a:lnTo>
                      <a:pt x="48" y="393"/>
                    </a:lnTo>
                    <a:lnTo>
                      <a:pt x="28" y="362"/>
                    </a:lnTo>
                    <a:lnTo>
                      <a:pt x="12" y="325"/>
                    </a:lnTo>
                    <a:lnTo>
                      <a:pt x="3" y="287"/>
                    </a:lnTo>
                    <a:lnTo>
                      <a:pt x="0" y="245"/>
                    </a:lnTo>
                    <a:lnTo>
                      <a:pt x="3" y="203"/>
                    </a:lnTo>
                    <a:lnTo>
                      <a:pt x="10" y="163"/>
                    </a:lnTo>
                    <a:lnTo>
                      <a:pt x="23" y="128"/>
                    </a:lnTo>
                    <a:lnTo>
                      <a:pt x="40" y="95"/>
                    </a:lnTo>
                    <a:lnTo>
                      <a:pt x="63" y="68"/>
                    </a:lnTo>
                    <a:lnTo>
                      <a:pt x="91" y="43"/>
                    </a:lnTo>
                    <a:lnTo>
                      <a:pt x="121" y="24"/>
                    </a:lnTo>
                    <a:lnTo>
                      <a:pt x="155" y="10"/>
                    </a:lnTo>
                    <a:lnTo>
                      <a:pt x="191" y="3"/>
                    </a:lnTo>
                    <a:lnTo>
                      <a:pt x="2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8" name="Freeform 26"/>
              <p:cNvSpPr>
                <a:spLocks noEditPoints="1"/>
              </p:cNvSpPr>
              <p:nvPr/>
            </p:nvSpPr>
            <p:spPr bwMode="auto">
              <a:xfrm>
                <a:off x="1657351" y="4567238"/>
                <a:ext cx="204788" cy="247650"/>
              </a:xfrm>
              <a:custGeom>
                <a:avLst/>
                <a:gdLst>
                  <a:gd name="T0" fmla="*/ 172 w 389"/>
                  <a:gd name="T1" fmla="*/ 65 h 468"/>
                  <a:gd name="T2" fmla="*/ 119 w 389"/>
                  <a:gd name="T3" fmla="*/ 96 h 468"/>
                  <a:gd name="T4" fmla="*/ 84 w 389"/>
                  <a:gd name="T5" fmla="*/ 154 h 468"/>
                  <a:gd name="T6" fmla="*/ 316 w 389"/>
                  <a:gd name="T7" fmla="*/ 191 h 468"/>
                  <a:gd name="T8" fmla="*/ 308 w 389"/>
                  <a:gd name="T9" fmla="*/ 137 h 468"/>
                  <a:gd name="T10" fmla="*/ 285 w 389"/>
                  <a:gd name="T11" fmla="*/ 95 h 468"/>
                  <a:gd name="T12" fmla="*/ 251 w 389"/>
                  <a:gd name="T13" fmla="*/ 69 h 468"/>
                  <a:gd name="T14" fmla="*/ 204 w 389"/>
                  <a:gd name="T15" fmla="*/ 60 h 468"/>
                  <a:gd name="T16" fmla="*/ 238 w 389"/>
                  <a:gd name="T17" fmla="*/ 1 h 468"/>
                  <a:gd name="T18" fmla="*/ 295 w 389"/>
                  <a:gd name="T19" fmla="*/ 20 h 468"/>
                  <a:gd name="T20" fmla="*/ 340 w 389"/>
                  <a:gd name="T21" fmla="*/ 56 h 468"/>
                  <a:gd name="T22" fmla="*/ 371 w 389"/>
                  <a:gd name="T23" fmla="*/ 109 h 468"/>
                  <a:gd name="T24" fmla="*/ 387 w 389"/>
                  <a:gd name="T25" fmla="*/ 176 h 468"/>
                  <a:gd name="T26" fmla="*/ 389 w 389"/>
                  <a:gd name="T27" fmla="*/ 252 h 468"/>
                  <a:gd name="T28" fmla="*/ 77 w 389"/>
                  <a:gd name="T29" fmla="*/ 288 h 468"/>
                  <a:gd name="T30" fmla="*/ 97 w 389"/>
                  <a:gd name="T31" fmla="*/ 346 h 468"/>
                  <a:gd name="T32" fmla="*/ 135 w 389"/>
                  <a:gd name="T33" fmla="*/ 385 h 468"/>
                  <a:gd name="T34" fmla="*/ 188 w 389"/>
                  <a:gd name="T35" fmla="*/ 405 h 468"/>
                  <a:gd name="T36" fmla="*/ 257 w 389"/>
                  <a:gd name="T37" fmla="*/ 405 h 468"/>
                  <a:gd name="T38" fmla="*/ 326 w 389"/>
                  <a:gd name="T39" fmla="*/ 380 h 468"/>
                  <a:gd name="T40" fmla="*/ 357 w 389"/>
                  <a:gd name="T41" fmla="*/ 425 h 468"/>
                  <a:gd name="T42" fmla="*/ 290 w 389"/>
                  <a:gd name="T43" fmla="*/ 458 h 468"/>
                  <a:gd name="T44" fmla="*/ 202 w 389"/>
                  <a:gd name="T45" fmla="*/ 468 h 468"/>
                  <a:gd name="T46" fmla="*/ 133 w 389"/>
                  <a:gd name="T47" fmla="*/ 459 h 468"/>
                  <a:gd name="T48" fmla="*/ 77 w 389"/>
                  <a:gd name="T49" fmla="*/ 429 h 468"/>
                  <a:gd name="T50" fmla="*/ 34 w 389"/>
                  <a:gd name="T51" fmla="*/ 380 h 468"/>
                  <a:gd name="T52" fmla="*/ 8 w 389"/>
                  <a:gd name="T53" fmla="*/ 315 h 468"/>
                  <a:gd name="T54" fmla="*/ 0 w 389"/>
                  <a:gd name="T55" fmla="*/ 236 h 468"/>
                  <a:gd name="T56" fmla="*/ 13 w 389"/>
                  <a:gd name="T57" fmla="*/ 153 h 468"/>
                  <a:gd name="T58" fmla="*/ 47 w 389"/>
                  <a:gd name="T59" fmla="*/ 81 h 468"/>
                  <a:gd name="T60" fmla="*/ 100 w 389"/>
                  <a:gd name="T61" fmla="*/ 30 h 468"/>
                  <a:gd name="T62" fmla="*/ 168 w 389"/>
                  <a:gd name="T63" fmla="*/ 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468">
                    <a:moveTo>
                      <a:pt x="204" y="60"/>
                    </a:moveTo>
                    <a:lnTo>
                      <a:pt x="172" y="65"/>
                    </a:lnTo>
                    <a:lnTo>
                      <a:pt x="145" y="76"/>
                    </a:lnTo>
                    <a:lnTo>
                      <a:pt x="119" y="96"/>
                    </a:lnTo>
                    <a:lnTo>
                      <a:pt x="99" y="124"/>
                    </a:lnTo>
                    <a:lnTo>
                      <a:pt x="84" y="154"/>
                    </a:lnTo>
                    <a:lnTo>
                      <a:pt x="74" y="191"/>
                    </a:lnTo>
                    <a:lnTo>
                      <a:pt x="316" y="191"/>
                    </a:lnTo>
                    <a:lnTo>
                      <a:pt x="313" y="163"/>
                    </a:lnTo>
                    <a:lnTo>
                      <a:pt x="308" y="137"/>
                    </a:lnTo>
                    <a:lnTo>
                      <a:pt x="298" y="114"/>
                    </a:lnTo>
                    <a:lnTo>
                      <a:pt x="285" y="95"/>
                    </a:lnTo>
                    <a:lnTo>
                      <a:pt x="270" y="81"/>
                    </a:lnTo>
                    <a:lnTo>
                      <a:pt x="251" y="69"/>
                    </a:lnTo>
                    <a:lnTo>
                      <a:pt x="229" y="63"/>
                    </a:lnTo>
                    <a:lnTo>
                      <a:pt x="204" y="60"/>
                    </a:lnTo>
                    <a:close/>
                    <a:moveTo>
                      <a:pt x="205" y="0"/>
                    </a:moveTo>
                    <a:lnTo>
                      <a:pt x="238" y="1"/>
                    </a:lnTo>
                    <a:lnTo>
                      <a:pt x="268" y="8"/>
                    </a:lnTo>
                    <a:lnTo>
                      <a:pt x="295" y="20"/>
                    </a:lnTo>
                    <a:lnTo>
                      <a:pt x="320" y="36"/>
                    </a:lnTo>
                    <a:lnTo>
                      <a:pt x="340" y="56"/>
                    </a:lnTo>
                    <a:lnTo>
                      <a:pt x="357" y="81"/>
                    </a:lnTo>
                    <a:lnTo>
                      <a:pt x="371" y="109"/>
                    </a:lnTo>
                    <a:lnTo>
                      <a:pt x="380" y="141"/>
                    </a:lnTo>
                    <a:lnTo>
                      <a:pt x="387" y="176"/>
                    </a:lnTo>
                    <a:lnTo>
                      <a:pt x="389" y="215"/>
                    </a:lnTo>
                    <a:lnTo>
                      <a:pt x="389" y="252"/>
                    </a:lnTo>
                    <a:lnTo>
                      <a:pt x="74" y="252"/>
                    </a:lnTo>
                    <a:lnTo>
                      <a:pt x="77" y="288"/>
                    </a:lnTo>
                    <a:lnTo>
                      <a:pt x="84" y="318"/>
                    </a:lnTo>
                    <a:lnTo>
                      <a:pt x="97" y="346"/>
                    </a:lnTo>
                    <a:lnTo>
                      <a:pt x="115" y="367"/>
                    </a:lnTo>
                    <a:lnTo>
                      <a:pt x="135" y="385"/>
                    </a:lnTo>
                    <a:lnTo>
                      <a:pt x="159" y="398"/>
                    </a:lnTo>
                    <a:lnTo>
                      <a:pt x="188" y="405"/>
                    </a:lnTo>
                    <a:lnTo>
                      <a:pt x="219" y="408"/>
                    </a:lnTo>
                    <a:lnTo>
                      <a:pt x="257" y="405"/>
                    </a:lnTo>
                    <a:lnTo>
                      <a:pt x="291" y="395"/>
                    </a:lnTo>
                    <a:lnTo>
                      <a:pt x="326" y="380"/>
                    </a:lnTo>
                    <a:lnTo>
                      <a:pt x="357" y="359"/>
                    </a:lnTo>
                    <a:lnTo>
                      <a:pt x="357" y="425"/>
                    </a:lnTo>
                    <a:lnTo>
                      <a:pt x="326" y="445"/>
                    </a:lnTo>
                    <a:lnTo>
                      <a:pt x="290" y="458"/>
                    </a:lnTo>
                    <a:lnTo>
                      <a:pt x="248" y="467"/>
                    </a:lnTo>
                    <a:lnTo>
                      <a:pt x="202" y="468"/>
                    </a:lnTo>
                    <a:lnTo>
                      <a:pt x="166" y="467"/>
                    </a:lnTo>
                    <a:lnTo>
                      <a:pt x="133" y="459"/>
                    </a:lnTo>
                    <a:lnTo>
                      <a:pt x="103" y="447"/>
                    </a:lnTo>
                    <a:lnTo>
                      <a:pt x="77" y="429"/>
                    </a:lnTo>
                    <a:lnTo>
                      <a:pt x="54" y="408"/>
                    </a:lnTo>
                    <a:lnTo>
                      <a:pt x="34" y="380"/>
                    </a:lnTo>
                    <a:lnTo>
                      <a:pt x="20" y="350"/>
                    </a:lnTo>
                    <a:lnTo>
                      <a:pt x="8" y="315"/>
                    </a:lnTo>
                    <a:lnTo>
                      <a:pt x="3" y="278"/>
                    </a:lnTo>
                    <a:lnTo>
                      <a:pt x="0" y="236"/>
                    </a:lnTo>
                    <a:lnTo>
                      <a:pt x="3" y="193"/>
                    </a:lnTo>
                    <a:lnTo>
                      <a:pt x="13" y="153"/>
                    </a:lnTo>
                    <a:lnTo>
                      <a:pt x="27" y="115"/>
                    </a:lnTo>
                    <a:lnTo>
                      <a:pt x="47" y="81"/>
                    </a:lnTo>
                    <a:lnTo>
                      <a:pt x="72" y="53"/>
                    </a:lnTo>
                    <a:lnTo>
                      <a:pt x="100" y="30"/>
                    </a:lnTo>
                    <a:lnTo>
                      <a:pt x="133" y="13"/>
                    </a:lnTo>
                    <a:lnTo>
                      <a:pt x="168" y="3"/>
                    </a:lnTo>
                    <a:lnTo>
                      <a:pt x="20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19" name="Freeform 27"/>
              <p:cNvSpPr>
                <a:spLocks/>
              </p:cNvSpPr>
              <p:nvPr/>
            </p:nvSpPr>
            <p:spPr bwMode="auto">
              <a:xfrm>
                <a:off x="1958976" y="4471988"/>
                <a:ext cx="190500" cy="342900"/>
              </a:xfrm>
              <a:custGeom>
                <a:avLst/>
                <a:gdLst>
                  <a:gd name="T0" fmla="*/ 202 w 361"/>
                  <a:gd name="T1" fmla="*/ 3 h 647"/>
                  <a:gd name="T2" fmla="*/ 265 w 361"/>
                  <a:gd name="T3" fmla="*/ 23 h 647"/>
                  <a:gd name="T4" fmla="*/ 311 w 361"/>
                  <a:gd name="T5" fmla="*/ 64 h 647"/>
                  <a:gd name="T6" fmla="*/ 335 w 361"/>
                  <a:gd name="T7" fmla="*/ 118 h 647"/>
                  <a:gd name="T8" fmla="*/ 335 w 361"/>
                  <a:gd name="T9" fmla="*/ 183 h 647"/>
                  <a:gd name="T10" fmla="*/ 315 w 361"/>
                  <a:gd name="T11" fmla="*/ 239 h 647"/>
                  <a:gd name="T12" fmla="*/ 275 w 361"/>
                  <a:gd name="T13" fmla="*/ 281 h 647"/>
                  <a:gd name="T14" fmla="*/ 213 w 361"/>
                  <a:gd name="T15" fmla="*/ 309 h 647"/>
                  <a:gd name="T16" fmla="*/ 245 w 361"/>
                  <a:gd name="T17" fmla="*/ 316 h 647"/>
                  <a:gd name="T18" fmla="*/ 298 w 361"/>
                  <a:gd name="T19" fmla="*/ 340 h 647"/>
                  <a:gd name="T20" fmla="*/ 338 w 361"/>
                  <a:gd name="T21" fmla="*/ 379 h 647"/>
                  <a:gd name="T22" fmla="*/ 358 w 361"/>
                  <a:gd name="T23" fmla="*/ 431 h 647"/>
                  <a:gd name="T24" fmla="*/ 358 w 361"/>
                  <a:gd name="T25" fmla="*/ 492 h 647"/>
                  <a:gd name="T26" fmla="*/ 340 w 361"/>
                  <a:gd name="T27" fmla="*/ 549 h 647"/>
                  <a:gd name="T28" fmla="*/ 301 w 361"/>
                  <a:gd name="T29" fmla="*/ 595 h 647"/>
                  <a:gd name="T30" fmla="*/ 231 w 361"/>
                  <a:gd name="T31" fmla="*/ 634 h 647"/>
                  <a:gd name="T32" fmla="*/ 142 w 361"/>
                  <a:gd name="T33" fmla="*/ 647 h 647"/>
                  <a:gd name="T34" fmla="*/ 61 w 361"/>
                  <a:gd name="T35" fmla="*/ 638 h 647"/>
                  <a:gd name="T36" fmla="*/ 0 w 361"/>
                  <a:gd name="T37" fmla="*/ 614 h 647"/>
                  <a:gd name="T38" fmla="*/ 33 w 361"/>
                  <a:gd name="T39" fmla="*/ 559 h 647"/>
                  <a:gd name="T40" fmla="*/ 104 w 361"/>
                  <a:gd name="T41" fmla="*/ 584 h 647"/>
                  <a:gd name="T42" fmla="*/ 176 w 361"/>
                  <a:gd name="T43" fmla="*/ 585 h 647"/>
                  <a:gd name="T44" fmla="*/ 228 w 361"/>
                  <a:gd name="T45" fmla="*/ 568 h 647"/>
                  <a:gd name="T46" fmla="*/ 266 w 361"/>
                  <a:gd name="T47" fmla="*/ 536 h 647"/>
                  <a:gd name="T48" fmla="*/ 285 w 361"/>
                  <a:gd name="T49" fmla="*/ 493 h 647"/>
                  <a:gd name="T50" fmla="*/ 285 w 361"/>
                  <a:gd name="T51" fmla="*/ 437 h 647"/>
                  <a:gd name="T52" fmla="*/ 264 w 361"/>
                  <a:gd name="T53" fmla="*/ 391 h 647"/>
                  <a:gd name="T54" fmla="*/ 221 w 361"/>
                  <a:gd name="T55" fmla="*/ 360 h 647"/>
                  <a:gd name="T56" fmla="*/ 155 w 361"/>
                  <a:gd name="T57" fmla="*/ 345 h 647"/>
                  <a:gd name="T58" fmla="*/ 63 w 361"/>
                  <a:gd name="T59" fmla="*/ 343 h 647"/>
                  <a:gd name="T60" fmla="*/ 111 w 361"/>
                  <a:gd name="T61" fmla="*/ 283 h 647"/>
                  <a:gd name="T62" fmla="*/ 186 w 361"/>
                  <a:gd name="T63" fmla="*/ 274 h 647"/>
                  <a:gd name="T64" fmla="*/ 236 w 361"/>
                  <a:gd name="T65" fmla="*/ 245 h 647"/>
                  <a:gd name="T66" fmla="*/ 262 w 361"/>
                  <a:gd name="T67" fmla="*/ 198 h 647"/>
                  <a:gd name="T68" fmla="*/ 264 w 361"/>
                  <a:gd name="T69" fmla="*/ 138 h 647"/>
                  <a:gd name="T70" fmla="*/ 243 w 361"/>
                  <a:gd name="T71" fmla="*/ 95 h 647"/>
                  <a:gd name="T72" fmla="*/ 205 w 361"/>
                  <a:gd name="T73" fmla="*/ 69 h 647"/>
                  <a:gd name="T74" fmla="*/ 147 w 361"/>
                  <a:gd name="T75" fmla="*/ 61 h 647"/>
                  <a:gd name="T76" fmla="*/ 84 w 361"/>
                  <a:gd name="T77" fmla="*/ 72 h 647"/>
                  <a:gd name="T78" fmla="*/ 24 w 361"/>
                  <a:gd name="T79" fmla="*/ 105 h 647"/>
                  <a:gd name="T80" fmla="*/ 55 w 361"/>
                  <a:gd name="T81" fmla="*/ 20 h 647"/>
                  <a:gd name="T82" fmla="*/ 126 w 361"/>
                  <a:gd name="T83" fmla="*/ 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47">
                    <a:moveTo>
                      <a:pt x="166" y="0"/>
                    </a:moveTo>
                    <a:lnTo>
                      <a:pt x="202" y="3"/>
                    </a:lnTo>
                    <a:lnTo>
                      <a:pt x="236" y="10"/>
                    </a:lnTo>
                    <a:lnTo>
                      <a:pt x="265" y="23"/>
                    </a:lnTo>
                    <a:lnTo>
                      <a:pt x="291" y="42"/>
                    </a:lnTo>
                    <a:lnTo>
                      <a:pt x="311" y="64"/>
                    </a:lnTo>
                    <a:lnTo>
                      <a:pt x="327" y="89"/>
                    </a:lnTo>
                    <a:lnTo>
                      <a:pt x="335" y="118"/>
                    </a:lnTo>
                    <a:lnTo>
                      <a:pt x="338" y="150"/>
                    </a:lnTo>
                    <a:lnTo>
                      <a:pt x="335" y="183"/>
                    </a:lnTo>
                    <a:lnTo>
                      <a:pt x="328" y="213"/>
                    </a:lnTo>
                    <a:lnTo>
                      <a:pt x="315" y="239"/>
                    </a:lnTo>
                    <a:lnTo>
                      <a:pt x="298" y="262"/>
                    </a:lnTo>
                    <a:lnTo>
                      <a:pt x="275" y="281"/>
                    </a:lnTo>
                    <a:lnTo>
                      <a:pt x="246" y="297"/>
                    </a:lnTo>
                    <a:lnTo>
                      <a:pt x="213" y="309"/>
                    </a:lnTo>
                    <a:lnTo>
                      <a:pt x="213" y="310"/>
                    </a:lnTo>
                    <a:lnTo>
                      <a:pt x="245" y="316"/>
                    </a:lnTo>
                    <a:lnTo>
                      <a:pt x="274" y="326"/>
                    </a:lnTo>
                    <a:lnTo>
                      <a:pt x="298" y="340"/>
                    </a:lnTo>
                    <a:lnTo>
                      <a:pt x="321" y="358"/>
                    </a:lnTo>
                    <a:lnTo>
                      <a:pt x="338" y="379"/>
                    </a:lnTo>
                    <a:lnTo>
                      <a:pt x="351" y="404"/>
                    </a:lnTo>
                    <a:lnTo>
                      <a:pt x="358" y="431"/>
                    </a:lnTo>
                    <a:lnTo>
                      <a:pt x="361" y="460"/>
                    </a:lnTo>
                    <a:lnTo>
                      <a:pt x="358" y="492"/>
                    </a:lnTo>
                    <a:lnTo>
                      <a:pt x="351" y="522"/>
                    </a:lnTo>
                    <a:lnTo>
                      <a:pt x="340" y="549"/>
                    </a:lnTo>
                    <a:lnTo>
                      <a:pt x="322" y="574"/>
                    </a:lnTo>
                    <a:lnTo>
                      <a:pt x="301" y="595"/>
                    </a:lnTo>
                    <a:lnTo>
                      <a:pt x="268" y="618"/>
                    </a:lnTo>
                    <a:lnTo>
                      <a:pt x="231" y="634"/>
                    </a:lnTo>
                    <a:lnTo>
                      <a:pt x="189" y="644"/>
                    </a:lnTo>
                    <a:lnTo>
                      <a:pt x="142" y="647"/>
                    </a:lnTo>
                    <a:lnTo>
                      <a:pt x="100" y="646"/>
                    </a:lnTo>
                    <a:lnTo>
                      <a:pt x="61" y="638"/>
                    </a:lnTo>
                    <a:lnTo>
                      <a:pt x="28" y="628"/>
                    </a:lnTo>
                    <a:lnTo>
                      <a:pt x="0" y="614"/>
                    </a:lnTo>
                    <a:lnTo>
                      <a:pt x="0" y="536"/>
                    </a:lnTo>
                    <a:lnTo>
                      <a:pt x="33" y="559"/>
                    </a:lnTo>
                    <a:lnTo>
                      <a:pt x="67" y="574"/>
                    </a:lnTo>
                    <a:lnTo>
                      <a:pt x="104" y="584"/>
                    </a:lnTo>
                    <a:lnTo>
                      <a:pt x="144" y="587"/>
                    </a:lnTo>
                    <a:lnTo>
                      <a:pt x="176" y="585"/>
                    </a:lnTo>
                    <a:lnTo>
                      <a:pt x="203" y="578"/>
                    </a:lnTo>
                    <a:lnTo>
                      <a:pt x="228" y="568"/>
                    </a:lnTo>
                    <a:lnTo>
                      <a:pt x="249" y="553"/>
                    </a:lnTo>
                    <a:lnTo>
                      <a:pt x="266" y="536"/>
                    </a:lnTo>
                    <a:lnTo>
                      <a:pt x="278" y="516"/>
                    </a:lnTo>
                    <a:lnTo>
                      <a:pt x="285" y="493"/>
                    </a:lnTo>
                    <a:lnTo>
                      <a:pt x="288" y="466"/>
                    </a:lnTo>
                    <a:lnTo>
                      <a:pt x="285" y="437"/>
                    </a:lnTo>
                    <a:lnTo>
                      <a:pt x="276" y="412"/>
                    </a:lnTo>
                    <a:lnTo>
                      <a:pt x="264" y="391"/>
                    </a:lnTo>
                    <a:lnTo>
                      <a:pt x="245" y="373"/>
                    </a:lnTo>
                    <a:lnTo>
                      <a:pt x="221" y="360"/>
                    </a:lnTo>
                    <a:lnTo>
                      <a:pt x="190" y="350"/>
                    </a:lnTo>
                    <a:lnTo>
                      <a:pt x="155" y="345"/>
                    </a:lnTo>
                    <a:lnTo>
                      <a:pt x="114" y="343"/>
                    </a:lnTo>
                    <a:lnTo>
                      <a:pt x="63" y="343"/>
                    </a:lnTo>
                    <a:lnTo>
                      <a:pt x="63" y="283"/>
                    </a:lnTo>
                    <a:lnTo>
                      <a:pt x="111" y="283"/>
                    </a:lnTo>
                    <a:lnTo>
                      <a:pt x="152" y="280"/>
                    </a:lnTo>
                    <a:lnTo>
                      <a:pt x="186" y="274"/>
                    </a:lnTo>
                    <a:lnTo>
                      <a:pt x="215" y="261"/>
                    </a:lnTo>
                    <a:lnTo>
                      <a:pt x="236" y="245"/>
                    </a:lnTo>
                    <a:lnTo>
                      <a:pt x="252" y="223"/>
                    </a:lnTo>
                    <a:lnTo>
                      <a:pt x="262" y="198"/>
                    </a:lnTo>
                    <a:lnTo>
                      <a:pt x="265" y="167"/>
                    </a:lnTo>
                    <a:lnTo>
                      <a:pt x="264" y="138"/>
                    </a:lnTo>
                    <a:lnTo>
                      <a:pt x="256" y="115"/>
                    </a:lnTo>
                    <a:lnTo>
                      <a:pt x="243" y="95"/>
                    </a:lnTo>
                    <a:lnTo>
                      <a:pt x="226" y="81"/>
                    </a:lnTo>
                    <a:lnTo>
                      <a:pt x="205" y="69"/>
                    </a:lnTo>
                    <a:lnTo>
                      <a:pt x="179" y="64"/>
                    </a:lnTo>
                    <a:lnTo>
                      <a:pt x="147" y="61"/>
                    </a:lnTo>
                    <a:lnTo>
                      <a:pt x="116" y="64"/>
                    </a:lnTo>
                    <a:lnTo>
                      <a:pt x="84" y="72"/>
                    </a:lnTo>
                    <a:lnTo>
                      <a:pt x="54" y="85"/>
                    </a:lnTo>
                    <a:lnTo>
                      <a:pt x="24" y="105"/>
                    </a:lnTo>
                    <a:lnTo>
                      <a:pt x="24" y="36"/>
                    </a:lnTo>
                    <a:lnTo>
                      <a:pt x="55" y="20"/>
                    </a:lnTo>
                    <a:lnTo>
                      <a:pt x="88" y="9"/>
                    </a:lnTo>
                    <a:lnTo>
                      <a:pt x="126" y="3"/>
                    </a:lnTo>
                    <a:lnTo>
                      <a:pt x="16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20" name="Freeform 28"/>
              <p:cNvSpPr>
                <a:spLocks noEditPoints="1"/>
              </p:cNvSpPr>
              <p:nvPr/>
            </p:nvSpPr>
            <p:spPr bwMode="auto">
              <a:xfrm>
                <a:off x="2187576" y="4471988"/>
                <a:ext cx="211138" cy="342900"/>
              </a:xfrm>
              <a:custGeom>
                <a:avLst/>
                <a:gdLst>
                  <a:gd name="T0" fmla="*/ 178 w 398"/>
                  <a:gd name="T1" fmla="*/ 309 h 647"/>
                  <a:gd name="T2" fmla="*/ 134 w 398"/>
                  <a:gd name="T3" fmla="*/ 327 h 647"/>
                  <a:gd name="T4" fmla="*/ 95 w 398"/>
                  <a:gd name="T5" fmla="*/ 369 h 647"/>
                  <a:gd name="T6" fmla="*/ 79 w 398"/>
                  <a:gd name="T7" fmla="*/ 432 h 647"/>
                  <a:gd name="T8" fmla="*/ 88 w 398"/>
                  <a:gd name="T9" fmla="*/ 493 h 647"/>
                  <a:gd name="T10" fmla="*/ 115 w 398"/>
                  <a:gd name="T11" fmla="*/ 542 h 647"/>
                  <a:gd name="T12" fmla="*/ 155 w 398"/>
                  <a:gd name="T13" fmla="*/ 575 h 647"/>
                  <a:gd name="T14" fmla="*/ 204 w 398"/>
                  <a:gd name="T15" fmla="*/ 587 h 647"/>
                  <a:gd name="T16" fmla="*/ 253 w 398"/>
                  <a:gd name="T17" fmla="*/ 577 h 647"/>
                  <a:gd name="T18" fmla="*/ 290 w 398"/>
                  <a:gd name="T19" fmla="*/ 548 h 647"/>
                  <a:gd name="T20" fmla="*/ 316 w 398"/>
                  <a:gd name="T21" fmla="*/ 503 h 647"/>
                  <a:gd name="T22" fmla="*/ 325 w 398"/>
                  <a:gd name="T23" fmla="*/ 447 h 647"/>
                  <a:gd name="T24" fmla="*/ 316 w 398"/>
                  <a:gd name="T25" fmla="*/ 389 h 647"/>
                  <a:gd name="T26" fmla="*/ 292 w 398"/>
                  <a:gd name="T27" fmla="*/ 343 h 647"/>
                  <a:gd name="T28" fmla="*/ 254 w 398"/>
                  <a:gd name="T29" fmla="*/ 316 h 647"/>
                  <a:gd name="T30" fmla="*/ 203 w 398"/>
                  <a:gd name="T31" fmla="*/ 306 h 647"/>
                  <a:gd name="T32" fmla="*/ 296 w 398"/>
                  <a:gd name="T33" fmla="*/ 2 h 647"/>
                  <a:gd name="T34" fmla="*/ 359 w 398"/>
                  <a:gd name="T35" fmla="*/ 17 h 647"/>
                  <a:gd name="T36" fmla="*/ 326 w 398"/>
                  <a:gd name="T37" fmla="*/ 72 h 647"/>
                  <a:gd name="T38" fmla="*/ 257 w 398"/>
                  <a:gd name="T39" fmla="*/ 61 h 647"/>
                  <a:gd name="T40" fmla="*/ 197 w 398"/>
                  <a:gd name="T41" fmla="*/ 72 h 647"/>
                  <a:gd name="T42" fmla="*/ 145 w 398"/>
                  <a:gd name="T43" fmla="*/ 108 h 647"/>
                  <a:gd name="T44" fmla="*/ 107 w 398"/>
                  <a:gd name="T45" fmla="*/ 167 h 647"/>
                  <a:gd name="T46" fmla="*/ 84 w 398"/>
                  <a:gd name="T47" fmla="*/ 242 h 647"/>
                  <a:gd name="T48" fmla="*/ 75 w 398"/>
                  <a:gd name="T49" fmla="*/ 333 h 647"/>
                  <a:gd name="T50" fmla="*/ 92 w 398"/>
                  <a:gd name="T51" fmla="*/ 307 h 647"/>
                  <a:gd name="T52" fmla="*/ 134 w 398"/>
                  <a:gd name="T53" fmla="*/ 267 h 647"/>
                  <a:gd name="T54" fmla="*/ 187 w 398"/>
                  <a:gd name="T55" fmla="*/ 248 h 647"/>
                  <a:gd name="T56" fmla="*/ 257 w 398"/>
                  <a:gd name="T57" fmla="*/ 248 h 647"/>
                  <a:gd name="T58" fmla="*/ 322 w 398"/>
                  <a:gd name="T59" fmla="*/ 275 h 647"/>
                  <a:gd name="T60" fmla="*/ 369 w 398"/>
                  <a:gd name="T61" fmla="*/ 327 h 647"/>
                  <a:gd name="T62" fmla="*/ 394 w 398"/>
                  <a:gd name="T63" fmla="*/ 396 h 647"/>
                  <a:gd name="T64" fmla="*/ 395 w 398"/>
                  <a:gd name="T65" fmla="*/ 477 h 647"/>
                  <a:gd name="T66" fmla="*/ 372 w 398"/>
                  <a:gd name="T67" fmla="*/ 546 h 647"/>
                  <a:gd name="T68" fmla="*/ 329 w 398"/>
                  <a:gd name="T69" fmla="*/ 601 h 647"/>
                  <a:gd name="T70" fmla="*/ 270 w 398"/>
                  <a:gd name="T71" fmla="*/ 636 h 647"/>
                  <a:gd name="T72" fmla="*/ 201 w 398"/>
                  <a:gd name="T73" fmla="*/ 647 h 647"/>
                  <a:gd name="T74" fmla="*/ 132 w 398"/>
                  <a:gd name="T75" fmla="*/ 636 h 647"/>
                  <a:gd name="T76" fmla="*/ 78 w 398"/>
                  <a:gd name="T77" fmla="*/ 600 h 647"/>
                  <a:gd name="T78" fmla="*/ 35 w 398"/>
                  <a:gd name="T79" fmla="*/ 539 h 647"/>
                  <a:gd name="T80" fmla="*/ 9 w 398"/>
                  <a:gd name="T81" fmla="*/ 460 h 647"/>
                  <a:gd name="T82" fmla="*/ 0 w 398"/>
                  <a:gd name="T83" fmla="*/ 362 h 647"/>
                  <a:gd name="T84" fmla="*/ 9 w 398"/>
                  <a:gd name="T85" fmla="*/ 260 h 647"/>
                  <a:gd name="T86" fmla="*/ 32 w 398"/>
                  <a:gd name="T87" fmla="*/ 172 h 647"/>
                  <a:gd name="T88" fmla="*/ 71 w 398"/>
                  <a:gd name="T89" fmla="*/ 98 h 647"/>
                  <a:gd name="T90" fmla="*/ 122 w 398"/>
                  <a:gd name="T91" fmla="*/ 45 h 647"/>
                  <a:gd name="T92" fmla="*/ 184 w 398"/>
                  <a:gd name="T93" fmla="*/ 12 h 647"/>
                  <a:gd name="T94" fmla="*/ 256 w 398"/>
                  <a:gd name="T9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8" h="647">
                    <a:moveTo>
                      <a:pt x="203" y="306"/>
                    </a:moveTo>
                    <a:lnTo>
                      <a:pt x="178" y="309"/>
                    </a:lnTo>
                    <a:lnTo>
                      <a:pt x="155" y="314"/>
                    </a:lnTo>
                    <a:lnTo>
                      <a:pt x="134" y="327"/>
                    </a:lnTo>
                    <a:lnTo>
                      <a:pt x="115" y="343"/>
                    </a:lnTo>
                    <a:lnTo>
                      <a:pt x="95" y="369"/>
                    </a:lnTo>
                    <a:lnTo>
                      <a:pt x="84" y="399"/>
                    </a:lnTo>
                    <a:lnTo>
                      <a:pt x="79" y="432"/>
                    </a:lnTo>
                    <a:lnTo>
                      <a:pt x="82" y="464"/>
                    </a:lnTo>
                    <a:lnTo>
                      <a:pt x="88" y="493"/>
                    </a:lnTo>
                    <a:lnTo>
                      <a:pt x="99" y="519"/>
                    </a:lnTo>
                    <a:lnTo>
                      <a:pt x="115" y="542"/>
                    </a:lnTo>
                    <a:lnTo>
                      <a:pt x="134" y="562"/>
                    </a:lnTo>
                    <a:lnTo>
                      <a:pt x="155" y="575"/>
                    </a:lnTo>
                    <a:lnTo>
                      <a:pt x="178" y="584"/>
                    </a:lnTo>
                    <a:lnTo>
                      <a:pt x="204" y="587"/>
                    </a:lnTo>
                    <a:lnTo>
                      <a:pt x="230" y="584"/>
                    </a:lnTo>
                    <a:lnTo>
                      <a:pt x="253" y="577"/>
                    </a:lnTo>
                    <a:lnTo>
                      <a:pt x="273" y="565"/>
                    </a:lnTo>
                    <a:lnTo>
                      <a:pt x="290" y="548"/>
                    </a:lnTo>
                    <a:lnTo>
                      <a:pt x="306" y="528"/>
                    </a:lnTo>
                    <a:lnTo>
                      <a:pt x="316" y="503"/>
                    </a:lnTo>
                    <a:lnTo>
                      <a:pt x="322" y="477"/>
                    </a:lnTo>
                    <a:lnTo>
                      <a:pt x="325" y="447"/>
                    </a:lnTo>
                    <a:lnTo>
                      <a:pt x="322" y="417"/>
                    </a:lnTo>
                    <a:lnTo>
                      <a:pt x="316" y="389"/>
                    </a:lnTo>
                    <a:lnTo>
                      <a:pt x="306" y="365"/>
                    </a:lnTo>
                    <a:lnTo>
                      <a:pt x="292" y="343"/>
                    </a:lnTo>
                    <a:lnTo>
                      <a:pt x="274" y="327"/>
                    </a:lnTo>
                    <a:lnTo>
                      <a:pt x="254" y="316"/>
                    </a:lnTo>
                    <a:lnTo>
                      <a:pt x="230" y="309"/>
                    </a:lnTo>
                    <a:lnTo>
                      <a:pt x="203" y="306"/>
                    </a:lnTo>
                    <a:close/>
                    <a:moveTo>
                      <a:pt x="256" y="0"/>
                    </a:moveTo>
                    <a:lnTo>
                      <a:pt x="296" y="2"/>
                    </a:lnTo>
                    <a:lnTo>
                      <a:pt x="330" y="7"/>
                    </a:lnTo>
                    <a:lnTo>
                      <a:pt x="359" y="17"/>
                    </a:lnTo>
                    <a:lnTo>
                      <a:pt x="359" y="85"/>
                    </a:lnTo>
                    <a:lnTo>
                      <a:pt x="326" y="72"/>
                    </a:lnTo>
                    <a:lnTo>
                      <a:pt x="292" y="64"/>
                    </a:lnTo>
                    <a:lnTo>
                      <a:pt x="257" y="61"/>
                    </a:lnTo>
                    <a:lnTo>
                      <a:pt x="226" y="64"/>
                    </a:lnTo>
                    <a:lnTo>
                      <a:pt x="197" y="72"/>
                    </a:lnTo>
                    <a:lnTo>
                      <a:pt x="170" y="88"/>
                    </a:lnTo>
                    <a:lnTo>
                      <a:pt x="145" y="108"/>
                    </a:lnTo>
                    <a:lnTo>
                      <a:pt x="125" y="136"/>
                    </a:lnTo>
                    <a:lnTo>
                      <a:pt x="107" y="167"/>
                    </a:lnTo>
                    <a:lnTo>
                      <a:pt x="92" y="203"/>
                    </a:lnTo>
                    <a:lnTo>
                      <a:pt x="84" y="242"/>
                    </a:lnTo>
                    <a:lnTo>
                      <a:pt x="76" y="285"/>
                    </a:lnTo>
                    <a:lnTo>
                      <a:pt x="75" y="333"/>
                    </a:lnTo>
                    <a:lnTo>
                      <a:pt x="76" y="333"/>
                    </a:lnTo>
                    <a:lnTo>
                      <a:pt x="92" y="307"/>
                    </a:lnTo>
                    <a:lnTo>
                      <a:pt x="112" y="284"/>
                    </a:lnTo>
                    <a:lnTo>
                      <a:pt x="134" y="267"/>
                    </a:lnTo>
                    <a:lnTo>
                      <a:pt x="160" y="255"/>
                    </a:lnTo>
                    <a:lnTo>
                      <a:pt x="187" y="248"/>
                    </a:lnTo>
                    <a:lnTo>
                      <a:pt x="218" y="245"/>
                    </a:lnTo>
                    <a:lnTo>
                      <a:pt x="257" y="248"/>
                    </a:lnTo>
                    <a:lnTo>
                      <a:pt x="292" y="258"/>
                    </a:lnTo>
                    <a:lnTo>
                      <a:pt x="322" y="275"/>
                    </a:lnTo>
                    <a:lnTo>
                      <a:pt x="349" y="298"/>
                    </a:lnTo>
                    <a:lnTo>
                      <a:pt x="369" y="327"/>
                    </a:lnTo>
                    <a:lnTo>
                      <a:pt x="385" y="359"/>
                    </a:lnTo>
                    <a:lnTo>
                      <a:pt x="394" y="396"/>
                    </a:lnTo>
                    <a:lnTo>
                      <a:pt x="398" y="438"/>
                    </a:lnTo>
                    <a:lnTo>
                      <a:pt x="395" y="477"/>
                    </a:lnTo>
                    <a:lnTo>
                      <a:pt x="386" y="513"/>
                    </a:lnTo>
                    <a:lnTo>
                      <a:pt x="372" y="546"/>
                    </a:lnTo>
                    <a:lnTo>
                      <a:pt x="352" y="577"/>
                    </a:lnTo>
                    <a:lnTo>
                      <a:pt x="329" y="601"/>
                    </a:lnTo>
                    <a:lnTo>
                      <a:pt x="302" y="621"/>
                    </a:lnTo>
                    <a:lnTo>
                      <a:pt x="270" y="636"/>
                    </a:lnTo>
                    <a:lnTo>
                      <a:pt x="237" y="644"/>
                    </a:lnTo>
                    <a:lnTo>
                      <a:pt x="201" y="647"/>
                    </a:lnTo>
                    <a:lnTo>
                      <a:pt x="165" y="644"/>
                    </a:lnTo>
                    <a:lnTo>
                      <a:pt x="132" y="636"/>
                    </a:lnTo>
                    <a:lnTo>
                      <a:pt x="104" y="621"/>
                    </a:lnTo>
                    <a:lnTo>
                      <a:pt x="78" y="600"/>
                    </a:lnTo>
                    <a:lnTo>
                      <a:pt x="55" y="572"/>
                    </a:lnTo>
                    <a:lnTo>
                      <a:pt x="35" y="539"/>
                    </a:lnTo>
                    <a:lnTo>
                      <a:pt x="20" y="502"/>
                    </a:lnTo>
                    <a:lnTo>
                      <a:pt x="9" y="460"/>
                    </a:lnTo>
                    <a:lnTo>
                      <a:pt x="3" y="414"/>
                    </a:lnTo>
                    <a:lnTo>
                      <a:pt x="0" y="362"/>
                    </a:lnTo>
                    <a:lnTo>
                      <a:pt x="3" y="309"/>
                    </a:lnTo>
                    <a:lnTo>
                      <a:pt x="9" y="260"/>
                    </a:lnTo>
                    <a:lnTo>
                      <a:pt x="19" y="215"/>
                    </a:lnTo>
                    <a:lnTo>
                      <a:pt x="32" y="172"/>
                    </a:lnTo>
                    <a:lnTo>
                      <a:pt x="51" y="133"/>
                    </a:lnTo>
                    <a:lnTo>
                      <a:pt x="71" y="98"/>
                    </a:lnTo>
                    <a:lnTo>
                      <a:pt x="95" y="69"/>
                    </a:lnTo>
                    <a:lnTo>
                      <a:pt x="122" y="45"/>
                    </a:lnTo>
                    <a:lnTo>
                      <a:pt x="152" y="25"/>
                    </a:lnTo>
                    <a:lnTo>
                      <a:pt x="184" y="12"/>
                    </a:lnTo>
                    <a:lnTo>
                      <a:pt x="218" y="3"/>
                    </a:lnTo>
                    <a:lnTo>
                      <a:pt x="25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21" name="Freeform 29"/>
              <p:cNvSpPr>
                <a:spLocks/>
              </p:cNvSpPr>
              <p:nvPr/>
            </p:nvSpPr>
            <p:spPr bwMode="auto">
              <a:xfrm>
                <a:off x="2435226" y="4476751"/>
                <a:ext cx="185738" cy="338138"/>
              </a:xfrm>
              <a:custGeom>
                <a:avLst/>
                <a:gdLst>
                  <a:gd name="T0" fmla="*/ 33 w 350"/>
                  <a:gd name="T1" fmla="*/ 0 h 637"/>
                  <a:gd name="T2" fmla="*/ 321 w 350"/>
                  <a:gd name="T3" fmla="*/ 0 h 637"/>
                  <a:gd name="T4" fmla="*/ 321 w 350"/>
                  <a:gd name="T5" fmla="*/ 65 h 637"/>
                  <a:gd name="T6" fmla="*/ 94 w 350"/>
                  <a:gd name="T7" fmla="*/ 65 h 637"/>
                  <a:gd name="T8" fmla="*/ 81 w 350"/>
                  <a:gd name="T9" fmla="*/ 250 h 637"/>
                  <a:gd name="T10" fmla="*/ 139 w 350"/>
                  <a:gd name="T11" fmla="*/ 247 h 637"/>
                  <a:gd name="T12" fmla="*/ 186 w 350"/>
                  <a:gd name="T13" fmla="*/ 250 h 637"/>
                  <a:gd name="T14" fmla="*/ 226 w 350"/>
                  <a:gd name="T15" fmla="*/ 260 h 637"/>
                  <a:gd name="T16" fmla="*/ 262 w 350"/>
                  <a:gd name="T17" fmla="*/ 274 h 637"/>
                  <a:gd name="T18" fmla="*/ 294 w 350"/>
                  <a:gd name="T19" fmla="*/ 296 h 637"/>
                  <a:gd name="T20" fmla="*/ 314 w 350"/>
                  <a:gd name="T21" fmla="*/ 317 h 637"/>
                  <a:gd name="T22" fmla="*/ 330 w 350"/>
                  <a:gd name="T23" fmla="*/ 342 h 637"/>
                  <a:gd name="T24" fmla="*/ 341 w 350"/>
                  <a:gd name="T25" fmla="*/ 371 h 637"/>
                  <a:gd name="T26" fmla="*/ 347 w 350"/>
                  <a:gd name="T27" fmla="*/ 401 h 637"/>
                  <a:gd name="T28" fmla="*/ 350 w 350"/>
                  <a:gd name="T29" fmla="*/ 435 h 637"/>
                  <a:gd name="T30" fmla="*/ 347 w 350"/>
                  <a:gd name="T31" fmla="*/ 470 h 637"/>
                  <a:gd name="T32" fmla="*/ 340 w 350"/>
                  <a:gd name="T33" fmla="*/ 503 h 637"/>
                  <a:gd name="T34" fmla="*/ 328 w 350"/>
                  <a:gd name="T35" fmla="*/ 532 h 637"/>
                  <a:gd name="T36" fmla="*/ 311 w 350"/>
                  <a:gd name="T37" fmla="*/ 559 h 637"/>
                  <a:gd name="T38" fmla="*/ 290 w 350"/>
                  <a:gd name="T39" fmla="*/ 582 h 637"/>
                  <a:gd name="T40" fmla="*/ 264 w 350"/>
                  <a:gd name="T41" fmla="*/ 603 h 637"/>
                  <a:gd name="T42" fmla="*/ 235 w 350"/>
                  <a:gd name="T43" fmla="*/ 618 h 637"/>
                  <a:gd name="T44" fmla="*/ 203 w 350"/>
                  <a:gd name="T45" fmla="*/ 628 h 637"/>
                  <a:gd name="T46" fmla="*/ 168 w 350"/>
                  <a:gd name="T47" fmla="*/ 636 h 637"/>
                  <a:gd name="T48" fmla="*/ 129 w 350"/>
                  <a:gd name="T49" fmla="*/ 637 h 637"/>
                  <a:gd name="T50" fmla="*/ 89 w 350"/>
                  <a:gd name="T51" fmla="*/ 636 h 637"/>
                  <a:gd name="T52" fmla="*/ 53 w 350"/>
                  <a:gd name="T53" fmla="*/ 631 h 637"/>
                  <a:gd name="T54" fmla="*/ 24 w 350"/>
                  <a:gd name="T55" fmla="*/ 623 h 637"/>
                  <a:gd name="T56" fmla="*/ 0 w 350"/>
                  <a:gd name="T57" fmla="*/ 611 h 637"/>
                  <a:gd name="T58" fmla="*/ 0 w 350"/>
                  <a:gd name="T59" fmla="*/ 535 h 637"/>
                  <a:gd name="T60" fmla="*/ 43 w 350"/>
                  <a:gd name="T61" fmla="*/ 558 h 637"/>
                  <a:gd name="T62" fmla="*/ 86 w 350"/>
                  <a:gd name="T63" fmla="*/ 572 h 637"/>
                  <a:gd name="T64" fmla="*/ 130 w 350"/>
                  <a:gd name="T65" fmla="*/ 577 h 637"/>
                  <a:gd name="T66" fmla="*/ 162 w 350"/>
                  <a:gd name="T67" fmla="*/ 574 h 637"/>
                  <a:gd name="T68" fmla="*/ 189 w 350"/>
                  <a:gd name="T69" fmla="*/ 568 h 637"/>
                  <a:gd name="T70" fmla="*/ 215 w 350"/>
                  <a:gd name="T71" fmla="*/ 555 h 637"/>
                  <a:gd name="T72" fmla="*/ 236 w 350"/>
                  <a:gd name="T73" fmla="*/ 539 h 637"/>
                  <a:gd name="T74" fmla="*/ 254 w 350"/>
                  <a:gd name="T75" fmla="*/ 519 h 637"/>
                  <a:gd name="T76" fmla="*/ 267 w 350"/>
                  <a:gd name="T77" fmla="*/ 496 h 637"/>
                  <a:gd name="T78" fmla="*/ 274 w 350"/>
                  <a:gd name="T79" fmla="*/ 470 h 637"/>
                  <a:gd name="T80" fmla="*/ 277 w 350"/>
                  <a:gd name="T81" fmla="*/ 440 h 637"/>
                  <a:gd name="T82" fmla="*/ 274 w 350"/>
                  <a:gd name="T83" fmla="*/ 411 h 637"/>
                  <a:gd name="T84" fmla="*/ 267 w 350"/>
                  <a:gd name="T85" fmla="*/ 385 h 637"/>
                  <a:gd name="T86" fmla="*/ 254 w 350"/>
                  <a:gd name="T87" fmla="*/ 363 h 637"/>
                  <a:gd name="T88" fmla="*/ 236 w 350"/>
                  <a:gd name="T89" fmla="*/ 345 h 637"/>
                  <a:gd name="T90" fmla="*/ 214 w 350"/>
                  <a:gd name="T91" fmla="*/ 329 h 637"/>
                  <a:gd name="T92" fmla="*/ 186 w 350"/>
                  <a:gd name="T93" fmla="*/ 319 h 637"/>
                  <a:gd name="T94" fmla="*/ 153 w 350"/>
                  <a:gd name="T95" fmla="*/ 311 h 637"/>
                  <a:gd name="T96" fmla="*/ 117 w 350"/>
                  <a:gd name="T97" fmla="*/ 309 h 637"/>
                  <a:gd name="T98" fmla="*/ 77 w 350"/>
                  <a:gd name="T99" fmla="*/ 310 h 637"/>
                  <a:gd name="T100" fmla="*/ 43 w 350"/>
                  <a:gd name="T101" fmla="*/ 311 h 637"/>
                  <a:gd name="T102" fmla="*/ 11 w 350"/>
                  <a:gd name="T103" fmla="*/ 314 h 637"/>
                  <a:gd name="T104" fmla="*/ 33 w 350"/>
                  <a:gd name="T105"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0" h="637">
                    <a:moveTo>
                      <a:pt x="33" y="0"/>
                    </a:moveTo>
                    <a:lnTo>
                      <a:pt x="321" y="0"/>
                    </a:lnTo>
                    <a:lnTo>
                      <a:pt x="321" y="65"/>
                    </a:lnTo>
                    <a:lnTo>
                      <a:pt x="94" y="65"/>
                    </a:lnTo>
                    <a:lnTo>
                      <a:pt x="81" y="250"/>
                    </a:lnTo>
                    <a:lnTo>
                      <a:pt x="139" y="247"/>
                    </a:lnTo>
                    <a:lnTo>
                      <a:pt x="186" y="250"/>
                    </a:lnTo>
                    <a:lnTo>
                      <a:pt x="226" y="260"/>
                    </a:lnTo>
                    <a:lnTo>
                      <a:pt x="262" y="274"/>
                    </a:lnTo>
                    <a:lnTo>
                      <a:pt x="294" y="296"/>
                    </a:lnTo>
                    <a:lnTo>
                      <a:pt x="314" y="317"/>
                    </a:lnTo>
                    <a:lnTo>
                      <a:pt x="330" y="342"/>
                    </a:lnTo>
                    <a:lnTo>
                      <a:pt x="341" y="371"/>
                    </a:lnTo>
                    <a:lnTo>
                      <a:pt x="347" y="401"/>
                    </a:lnTo>
                    <a:lnTo>
                      <a:pt x="350" y="435"/>
                    </a:lnTo>
                    <a:lnTo>
                      <a:pt x="347" y="470"/>
                    </a:lnTo>
                    <a:lnTo>
                      <a:pt x="340" y="503"/>
                    </a:lnTo>
                    <a:lnTo>
                      <a:pt x="328" y="532"/>
                    </a:lnTo>
                    <a:lnTo>
                      <a:pt x="311" y="559"/>
                    </a:lnTo>
                    <a:lnTo>
                      <a:pt x="290" y="582"/>
                    </a:lnTo>
                    <a:lnTo>
                      <a:pt x="264" y="603"/>
                    </a:lnTo>
                    <a:lnTo>
                      <a:pt x="235" y="618"/>
                    </a:lnTo>
                    <a:lnTo>
                      <a:pt x="203" y="628"/>
                    </a:lnTo>
                    <a:lnTo>
                      <a:pt x="168" y="636"/>
                    </a:lnTo>
                    <a:lnTo>
                      <a:pt x="129" y="637"/>
                    </a:lnTo>
                    <a:lnTo>
                      <a:pt x="89" y="636"/>
                    </a:lnTo>
                    <a:lnTo>
                      <a:pt x="53" y="631"/>
                    </a:lnTo>
                    <a:lnTo>
                      <a:pt x="24" y="623"/>
                    </a:lnTo>
                    <a:lnTo>
                      <a:pt x="0" y="611"/>
                    </a:lnTo>
                    <a:lnTo>
                      <a:pt x="0" y="535"/>
                    </a:lnTo>
                    <a:lnTo>
                      <a:pt x="43" y="558"/>
                    </a:lnTo>
                    <a:lnTo>
                      <a:pt x="86" y="572"/>
                    </a:lnTo>
                    <a:lnTo>
                      <a:pt x="130" y="577"/>
                    </a:lnTo>
                    <a:lnTo>
                      <a:pt x="162" y="574"/>
                    </a:lnTo>
                    <a:lnTo>
                      <a:pt x="189" y="568"/>
                    </a:lnTo>
                    <a:lnTo>
                      <a:pt x="215" y="555"/>
                    </a:lnTo>
                    <a:lnTo>
                      <a:pt x="236" y="539"/>
                    </a:lnTo>
                    <a:lnTo>
                      <a:pt x="254" y="519"/>
                    </a:lnTo>
                    <a:lnTo>
                      <a:pt x="267" y="496"/>
                    </a:lnTo>
                    <a:lnTo>
                      <a:pt x="274" y="470"/>
                    </a:lnTo>
                    <a:lnTo>
                      <a:pt x="277" y="440"/>
                    </a:lnTo>
                    <a:lnTo>
                      <a:pt x="274" y="411"/>
                    </a:lnTo>
                    <a:lnTo>
                      <a:pt x="267" y="385"/>
                    </a:lnTo>
                    <a:lnTo>
                      <a:pt x="254" y="363"/>
                    </a:lnTo>
                    <a:lnTo>
                      <a:pt x="236" y="345"/>
                    </a:lnTo>
                    <a:lnTo>
                      <a:pt x="214" y="329"/>
                    </a:lnTo>
                    <a:lnTo>
                      <a:pt x="186" y="319"/>
                    </a:lnTo>
                    <a:lnTo>
                      <a:pt x="153" y="311"/>
                    </a:lnTo>
                    <a:lnTo>
                      <a:pt x="117" y="309"/>
                    </a:lnTo>
                    <a:lnTo>
                      <a:pt x="77" y="310"/>
                    </a:lnTo>
                    <a:lnTo>
                      <a:pt x="43" y="311"/>
                    </a:lnTo>
                    <a:lnTo>
                      <a:pt x="11" y="314"/>
                    </a:lnTo>
                    <a:lnTo>
                      <a:pt x="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22" name="Freeform 30"/>
              <p:cNvSpPr>
                <a:spLocks/>
              </p:cNvSpPr>
              <p:nvPr/>
            </p:nvSpPr>
            <p:spPr bwMode="auto">
              <a:xfrm>
                <a:off x="119063" y="4367213"/>
                <a:ext cx="458788" cy="552450"/>
              </a:xfrm>
              <a:custGeom>
                <a:avLst/>
                <a:gdLst>
                  <a:gd name="T0" fmla="*/ 558 w 868"/>
                  <a:gd name="T1" fmla="*/ 0 h 1045"/>
                  <a:gd name="T2" fmla="*/ 868 w 868"/>
                  <a:gd name="T3" fmla="*/ 90 h 1045"/>
                  <a:gd name="T4" fmla="*/ 868 w 868"/>
                  <a:gd name="T5" fmla="*/ 957 h 1045"/>
                  <a:gd name="T6" fmla="*/ 868 w 868"/>
                  <a:gd name="T7" fmla="*/ 957 h 1045"/>
                  <a:gd name="T8" fmla="*/ 868 w 868"/>
                  <a:gd name="T9" fmla="*/ 957 h 1045"/>
                  <a:gd name="T10" fmla="*/ 868 w 868"/>
                  <a:gd name="T11" fmla="*/ 959 h 1045"/>
                  <a:gd name="T12" fmla="*/ 558 w 868"/>
                  <a:gd name="T13" fmla="*/ 1045 h 1045"/>
                  <a:gd name="T14" fmla="*/ 558 w 868"/>
                  <a:gd name="T15" fmla="*/ 1044 h 1045"/>
                  <a:gd name="T16" fmla="*/ 0 w 868"/>
                  <a:gd name="T17" fmla="*/ 837 h 1045"/>
                  <a:gd name="T18" fmla="*/ 558 w 868"/>
                  <a:gd name="T19" fmla="*/ 914 h 1045"/>
                  <a:gd name="T20" fmla="*/ 558 w 868"/>
                  <a:gd name="T21" fmla="*/ 163 h 1045"/>
                  <a:gd name="T22" fmla="*/ 189 w 868"/>
                  <a:gd name="T23" fmla="*/ 252 h 1045"/>
                  <a:gd name="T24" fmla="*/ 189 w 868"/>
                  <a:gd name="T25" fmla="*/ 763 h 1045"/>
                  <a:gd name="T26" fmla="*/ 0 w 868"/>
                  <a:gd name="T27" fmla="*/ 837 h 1045"/>
                  <a:gd name="T28" fmla="*/ 0 w 868"/>
                  <a:gd name="T29" fmla="*/ 209 h 1045"/>
                  <a:gd name="T30" fmla="*/ 1 w 868"/>
                  <a:gd name="T31" fmla="*/ 209 h 1045"/>
                  <a:gd name="T32" fmla="*/ 558 w 868"/>
                  <a:gd name="T33" fmla="*/ 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8" h="1045">
                    <a:moveTo>
                      <a:pt x="558" y="0"/>
                    </a:moveTo>
                    <a:lnTo>
                      <a:pt x="868" y="90"/>
                    </a:lnTo>
                    <a:lnTo>
                      <a:pt x="868" y="957"/>
                    </a:lnTo>
                    <a:lnTo>
                      <a:pt x="868" y="957"/>
                    </a:lnTo>
                    <a:lnTo>
                      <a:pt x="868" y="957"/>
                    </a:lnTo>
                    <a:lnTo>
                      <a:pt x="868" y="959"/>
                    </a:lnTo>
                    <a:lnTo>
                      <a:pt x="558" y="1045"/>
                    </a:lnTo>
                    <a:lnTo>
                      <a:pt x="558" y="1044"/>
                    </a:lnTo>
                    <a:lnTo>
                      <a:pt x="0" y="837"/>
                    </a:lnTo>
                    <a:lnTo>
                      <a:pt x="558" y="914"/>
                    </a:lnTo>
                    <a:lnTo>
                      <a:pt x="558" y="163"/>
                    </a:lnTo>
                    <a:lnTo>
                      <a:pt x="189" y="252"/>
                    </a:lnTo>
                    <a:lnTo>
                      <a:pt x="189" y="763"/>
                    </a:lnTo>
                    <a:lnTo>
                      <a:pt x="0" y="837"/>
                    </a:lnTo>
                    <a:lnTo>
                      <a:pt x="0" y="209"/>
                    </a:lnTo>
                    <a:lnTo>
                      <a:pt x="1" y="209"/>
                    </a:lnTo>
                    <a:lnTo>
                      <a:pt x="55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073" name="Group 2072"/>
          <p:cNvGrpSpPr/>
          <p:nvPr/>
        </p:nvGrpSpPr>
        <p:grpSpPr>
          <a:xfrm>
            <a:off x="174102" y="3707033"/>
            <a:ext cx="548640" cy="447296"/>
            <a:chOff x="7455964" y="3707033"/>
            <a:chExt cx="548640" cy="447296"/>
          </a:xfrm>
        </p:grpSpPr>
        <p:grpSp>
          <p:nvGrpSpPr>
            <p:cNvPr id="2074" name="Group 2073"/>
            <p:cNvGrpSpPr/>
            <p:nvPr/>
          </p:nvGrpSpPr>
          <p:grpSpPr>
            <a:xfrm flipH="1">
              <a:off x="7676364" y="3977172"/>
              <a:ext cx="115499" cy="177157"/>
              <a:chOff x="8805681" y="1609849"/>
              <a:chExt cx="609598" cy="935036"/>
            </a:xfrm>
            <a:solidFill>
              <a:srgbClr val="FFC000"/>
            </a:solidFill>
          </p:grpSpPr>
          <p:sp>
            <p:nvSpPr>
              <p:cNvPr id="2109"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2110"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2075" name="Group 2074"/>
            <p:cNvGrpSpPr>
              <a:grpSpLocks noChangeAspect="1"/>
            </p:cNvGrpSpPr>
            <p:nvPr/>
          </p:nvGrpSpPr>
          <p:grpSpPr>
            <a:xfrm>
              <a:off x="7455964" y="3707033"/>
              <a:ext cx="548640" cy="212047"/>
              <a:chOff x="139700" y="4008438"/>
              <a:chExt cx="2468563" cy="954088"/>
            </a:xfrm>
          </p:grpSpPr>
          <p:sp>
            <p:nvSpPr>
              <p:cNvPr id="2076" name="Freeform 570"/>
              <p:cNvSpPr>
                <a:spLocks/>
              </p:cNvSpPr>
              <p:nvPr/>
            </p:nvSpPr>
            <p:spPr bwMode="auto">
              <a:xfrm>
                <a:off x="312738" y="4657725"/>
                <a:ext cx="144463" cy="263525"/>
              </a:xfrm>
              <a:custGeom>
                <a:avLst/>
                <a:gdLst>
                  <a:gd name="T0" fmla="*/ 0 w 274"/>
                  <a:gd name="T1" fmla="*/ 0 h 498"/>
                  <a:gd name="T2" fmla="*/ 274 w 274"/>
                  <a:gd name="T3" fmla="*/ 94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4"/>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77" name="Freeform 571"/>
              <p:cNvSpPr>
                <a:spLocks/>
              </p:cNvSpPr>
              <p:nvPr/>
            </p:nvSpPr>
            <p:spPr bwMode="auto">
              <a:xfrm>
                <a:off x="484188" y="4657725"/>
                <a:ext cx="144463" cy="263525"/>
              </a:xfrm>
              <a:custGeom>
                <a:avLst/>
                <a:gdLst>
                  <a:gd name="T0" fmla="*/ 274 w 274"/>
                  <a:gd name="T1" fmla="*/ 0 h 498"/>
                  <a:gd name="T2" fmla="*/ 274 w 274"/>
                  <a:gd name="T3" fmla="*/ 400 h 498"/>
                  <a:gd name="T4" fmla="*/ 0 w 274"/>
                  <a:gd name="T5" fmla="*/ 498 h 498"/>
                  <a:gd name="T6" fmla="*/ 0 w 274"/>
                  <a:gd name="T7" fmla="*/ 94 h 498"/>
                  <a:gd name="T8" fmla="*/ 274 w 274"/>
                  <a:gd name="T9" fmla="*/ 0 h 498"/>
                </a:gdLst>
                <a:ahLst/>
                <a:cxnLst>
                  <a:cxn ang="0">
                    <a:pos x="T0" y="T1"/>
                  </a:cxn>
                  <a:cxn ang="0">
                    <a:pos x="T2" y="T3"/>
                  </a:cxn>
                  <a:cxn ang="0">
                    <a:pos x="T4" y="T5"/>
                  </a:cxn>
                  <a:cxn ang="0">
                    <a:pos x="T6" y="T7"/>
                  </a:cxn>
                  <a:cxn ang="0">
                    <a:pos x="T8" y="T9"/>
                  </a:cxn>
                </a:cxnLst>
                <a:rect l="0" t="0" r="r" b="b"/>
                <a:pathLst>
                  <a:path w="274" h="498">
                    <a:moveTo>
                      <a:pt x="274" y="0"/>
                    </a:moveTo>
                    <a:lnTo>
                      <a:pt x="274" y="400"/>
                    </a:lnTo>
                    <a:lnTo>
                      <a:pt x="0" y="498"/>
                    </a:lnTo>
                    <a:lnTo>
                      <a:pt x="0" y="94"/>
                    </a:lnTo>
                    <a:lnTo>
                      <a:pt x="27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78" name="Freeform 572"/>
              <p:cNvSpPr>
                <a:spLocks/>
              </p:cNvSpPr>
              <p:nvPr/>
            </p:nvSpPr>
            <p:spPr bwMode="auto">
              <a:xfrm>
                <a:off x="327025" y="4600575"/>
                <a:ext cx="282575" cy="88900"/>
              </a:xfrm>
              <a:custGeom>
                <a:avLst/>
                <a:gdLst>
                  <a:gd name="T0" fmla="*/ 276 w 534"/>
                  <a:gd name="T1" fmla="*/ 0 h 169"/>
                  <a:gd name="T2" fmla="*/ 534 w 534"/>
                  <a:gd name="T3" fmla="*/ 82 h 169"/>
                  <a:gd name="T4" fmla="*/ 276 w 534"/>
                  <a:gd name="T5" fmla="*/ 169 h 169"/>
                  <a:gd name="T6" fmla="*/ 0 w 534"/>
                  <a:gd name="T7" fmla="*/ 78 h 169"/>
                  <a:gd name="T8" fmla="*/ 276 w 534"/>
                  <a:gd name="T9" fmla="*/ 0 h 169"/>
                </a:gdLst>
                <a:ahLst/>
                <a:cxnLst>
                  <a:cxn ang="0">
                    <a:pos x="T0" y="T1"/>
                  </a:cxn>
                  <a:cxn ang="0">
                    <a:pos x="T2" y="T3"/>
                  </a:cxn>
                  <a:cxn ang="0">
                    <a:pos x="T4" y="T5"/>
                  </a:cxn>
                  <a:cxn ang="0">
                    <a:pos x="T6" y="T7"/>
                  </a:cxn>
                  <a:cxn ang="0">
                    <a:pos x="T8" y="T9"/>
                  </a:cxn>
                </a:cxnLst>
                <a:rect l="0" t="0" r="r" b="b"/>
                <a:pathLst>
                  <a:path w="534" h="169">
                    <a:moveTo>
                      <a:pt x="276" y="0"/>
                    </a:moveTo>
                    <a:lnTo>
                      <a:pt x="534" y="82"/>
                    </a:lnTo>
                    <a:lnTo>
                      <a:pt x="276" y="169"/>
                    </a:lnTo>
                    <a:lnTo>
                      <a:pt x="0" y="78"/>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79" name="Freeform 573"/>
              <p:cNvSpPr>
                <a:spLocks/>
              </p:cNvSpPr>
              <p:nvPr/>
            </p:nvSpPr>
            <p:spPr bwMode="auto">
              <a:xfrm>
                <a:off x="139700" y="4360863"/>
                <a:ext cx="144463" cy="263525"/>
              </a:xfrm>
              <a:custGeom>
                <a:avLst/>
                <a:gdLst>
                  <a:gd name="T0" fmla="*/ 0 w 274"/>
                  <a:gd name="T1" fmla="*/ 0 h 499"/>
                  <a:gd name="T2" fmla="*/ 274 w 274"/>
                  <a:gd name="T3" fmla="*/ 94 h 499"/>
                  <a:gd name="T4" fmla="*/ 274 w 274"/>
                  <a:gd name="T5" fmla="*/ 499 h 499"/>
                  <a:gd name="T6" fmla="*/ 0 w 274"/>
                  <a:gd name="T7" fmla="*/ 400 h 499"/>
                  <a:gd name="T8" fmla="*/ 0 w 274"/>
                  <a:gd name="T9" fmla="*/ 0 h 499"/>
                </a:gdLst>
                <a:ahLst/>
                <a:cxnLst>
                  <a:cxn ang="0">
                    <a:pos x="T0" y="T1"/>
                  </a:cxn>
                  <a:cxn ang="0">
                    <a:pos x="T2" y="T3"/>
                  </a:cxn>
                  <a:cxn ang="0">
                    <a:pos x="T4" y="T5"/>
                  </a:cxn>
                  <a:cxn ang="0">
                    <a:pos x="T6" y="T7"/>
                  </a:cxn>
                  <a:cxn ang="0">
                    <a:pos x="T8" y="T9"/>
                  </a:cxn>
                </a:cxnLst>
                <a:rect l="0" t="0" r="r" b="b"/>
                <a:pathLst>
                  <a:path w="274" h="499">
                    <a:moveTo>
                      <a:pt x="0" y="0"/>
                    </a:moveTo>
                    <a:lnTo>
                      <a:pt x="274" y="94"/>
                    </a:lnTo>
                    <a:lnTo>
                      <a:pt x="274"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0" name="Freeform 574"/>
              <p:cNvSpPr>
                <a:spLocks/>
              </p:cNvSpPr>
              <p:nvPr/>
            </p:nvSpPr>
            <p:spPr bwMode="auto">
              <a:xfrm>
                <a:off x="311150" y="4360863"/>
                <a:ext cx="144463" cy="263525"/>
              </a:xfrm>
              <a:custGeom>
                <a:avLst/>
                <a:gdLst>
                  <a:gd name="T0" fmla="*/ 273 w 273"/>
                  <a:gd name="T1" fmla="*/ 0 h 499"/>
                  <a:gd name="T2" fmla="*/ 273 w 273"/>
                  <a:gd name="T3" fmla="*/ 400 h 499"/>
                  <a:gd name="T4" fmla="*/ 0 w 273"/>
                  <a:gd name="T5" fmla="*/ 499 h 499"/>
                  <a:gd name="T6" fmla="*/ 0 w 273"/>
                  <a:gd name="T7" fmla="*/ 94 h 499"/>
                  <a:gd name="T8" fmla="*/ 273 w 273"/>
                  <a:gd name="T9" fmla="*/ 0 h 499"/>
                </a:gdLst>
                <a:ahLst/>
                <a:cxnLst>
                  <a:cxn ang="0">
                    <a:pos x="T0" y="T1"/>
                  </a:cxn>
                  <a:cxn ang="0">
                    <a:pos x="T2" y="T3"/>
                  </a:cxn>
                  <a:cxn ang="0">
                    <a:pos x="T4" y="T5"/>
                  </a:cxn>
                  <a:cxn ang="0">
                    <a:pos x="T6" y="T7"/>
                  </a:cxn>
                  <a:cxn ang="0">
                    <a:pos x="T8" y="T9"/>
                  </a:cxn>
                </a:cxnLst>
                <a:rect l="0" t="0" r="r" b="b"/>
                <a:pathLst>
                  <a:path w="273" h="499">
                    <a:moveTo>
                      <a:pt x="273" y="0"/>
                    </a:moveTo>
                    <a:lnTo>
                      <a:pt x="273" y="400"/>
                    </a:lnTo>
                    <a:lnTo>
                      <a:pt x="0" y="499"/>
                    </a:lnTo>
                    <a:lnTo>
                      <a:pt x="0" y="94"/>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1" name="Freeform 575"/>
              <p:cNvSpPr>
                <a:spLocks/>
              </p:cNvSpPr>
              <p:nvPr/>
            </p:nvSpPr>
            <p:spPr bwMode="auto">
              <a:xfrm>
                <a:off x="153988" y="4303713"/>
                <a:ext cx="284163" cy="90488"/>
              </a:xfrm>
              <a:custGeom>
                <a:avLst/>
                <a:gdLst>
                  <a:gd name="T0" fmla="*/ 277 w 535"/>
                  <a:gd name="T1" fmla="*/ 0 h 170"/>
                  <a:gd name="T2" fmla="*/ 535 w 535"/>
                  <a:gd name="T3" fmla="*/ 83 h 170"/>
                  <a:gd name="T4" fmla="*/ 277 w 535"/>
                  <a:gd name="T5" fmla="*/ 170 h 170"/>
                  <a:gd name="T6" fmla="*/ 0 w 535"/>
                  <a:gd name="T7" fmla="*/ 78 h 170"/>
                  <a:gd name="T8" fmla="*/ 277 w 535"/>
                  <a:gd name="T9" fmla="*/ 0 h 170"/>
                </a:gdLst>
                <a:ahLst/>
                <a:cxnLst>
                  <a:cxn ang="0">
                    <a:pos x="T0" y="T1"/>
                  </a:cxn>
                  <a:cxn ang="0">
                    <a:pos x="T2" y="T3"/>
                  </a:cxn>
                  <a:cxn ang="0">
                    <a:pos x="T4" y="T5"/>
                  </a:cxn>
                  <a:cxn ang="0">
                    <a:pos x="T6" y="T7"/>
                  </a:cxn>
                  <a:cxn ang="0">
                    <a:pos x="T8" y="T9"/>
                  </a:cxn>
                </a:cxnLst>
                <a:rect l="0" t="0" r="r" b="b"/>
                <a:pathLst>
                  <a:path w="535" h="170">
                    <a:moveTo>
                      <a:pt x="277" y="0"/>
                    </a:moveTo>
                    <a:lnTo>
                      <a:pt x="535"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2" name="Freeform 576"/>
              <p:cNvSpPr>
                <a:spLocks/>
              </p:cNvSpPr>
              <p:nvPr/>
            </p:nvSpPr>
            <p:spPr bwMode="auto">
              <a:xfrm>
                <a:off x="477838" y="4360863"/>
                <a:ext cx="144463" cy="263525"/>
              </a:xfrm>
              <a:custGeom>
                <a:avLst/>
                <a:gdLst>
                  <a:gd name="T0" fmla="*/ 0 w 273"/>
                  <a:gd name="T1" fmla="*/ 0 h 499"/>
                  <a:gd name="T2" fmla="*/ 273 w 273"/>
                  <a:gd name="T3" fmla="*/ 94 h 499"/>
                  <a:gd name="T4" fmla="*/ 273 w 273"/>
                  <a:gd name="T5" fmla="*/ 499 h 499"/>
                  <a:gd name="T6" fmla="*/ 0 w 273"/>
                  <a:gd name="T7" fmla="*/ 400 h 499"/>
                  <a:gd name="T8" fmla="*/ 0 w 273"/>
                  <a:gd name="T9" fmla="*/ 0 h 499"/>
                </a:gdLst>
                <a:ahLst/>
                <a:cxnLst>
                  <a:cxn ang="0">
                    <a:pos x="T0" y="T1"/>
                  </a:cxn>
                  <a:cxn ang="0">
                    <a:pos x="T2" y="T3"/>
                  </a:cxn>
                  <a:cxn ang="0">
                    <a:pos x="T4" y="T5"/>
                  </a:cxn>
                  <a:cxn ang="0">
                    <a:pos x="T6" y="T7"/>
                  </a:cxn>
                  <a:cxn ang="0">
                    <a:pos x="T8" y="T9"/>
                  </a:cxn>
                </a:cxnLst>
                <a:rect l="0" t="0" r="r" b="b"/>
                <a:pathLst>
                  <a:path w="273" h="499">
                    <a:moveTo>
                      <a:pt x="0" y="0"/>
                    </a:moveTo>
                    <a:lnTo>
                      <a:pt x="273" y="94"/>
                    </a:lnTo>
                    <a:lnTo>
                      <a:pt x="273"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3" name="Freeform 577"/>
              <p:cNvSpPr>
                <a:spLocks/>
              </p:cNvSpPr>
              <p:nvPr/>
            </p:nvSpPr>
            <p:spPr bwMode="auto">
              <a:xfrm>
                <a:off x="649288" y="4360863"/>
                <a:ext cx="146050" cy="263525"/>
              </a:xfrm>
              <a:custGeom>
                <a:avLst/>
                <a:gdLst>
                  <a:gd name="T0" fmla="*/ 275 w 275"/>
                  <a:gd name="T1" fmla="*/ 0 h 499"/>
                  <a:gd name="T2" fmla="*/ 275 w 275"/>
                  <a:gd name="T3" fmla="*/ 400 h 499"/>
                  <a:gd name="T4" fmla="*/ 0 w 275"/>
                  <a:gd name="T5" fmla="*/ 499 h 499"/>
                  <a:gd name="T6" fmla="*/ 0 w 275"/>
                  <a:gd name="T7" fmla="*/ 94 h 499"/>
                  <a:gd name="T8" fmla="*/ 275 w 275"/>
                  <a:gd name="T9" fmla="*/ 0 h 499"/>
                </a:gdLst>
                <a:ahLst/>
                <a:cxnLst>
                  <a:cxn ang="0">
                    <a:pos x="T0" y="T1"/>
                  </a:cxn>
                  <a:cxn ang="0">
                    <a:pos x="T2" y="T3"/>
                  </a:cxn>
                  <a:cxn ang="0">
                    <a:pos x="T4" y="T5"/>
                  </a:cxn>
                  <a:cxn ang="0">
                    <a:pos x="T6" y="T7"/>
                  </a:cxn>
                  <a:cxn ang="0">
                    <a:pos x="T8" y="T9"/>
                  </a:cxn>
                </a:cxnLst>
                <a:rect l="0" t="0" r="r" b="b"/>
                <a:pathLst>
                  <a:path w="275" h="499">
                    <a:moveTo>
                      <a:pt x="275" y="0"/>
                    </a:moveTo>
                    <a:lnTo>
                      <a:pt x="275" y="400"/>
                    </a:lnTo>
                    <a:lnTo>
                      <a:pt x="0" y="499"/>
                    </a:lnTo>
                    <a:lnTo>
                      <a:pt x="0" y="94"/>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4" name="Freeform 578"/>
              <p:cNvSpPr>
                <a:spLocks/>
              </p:cNvSpPr>
              <p:nvPr/>
            </p:nvSpPr>
            <p:spPr bwMode="auto">
              <a:xfrm>
                <a:off x="493713" y="4303713"/>
                <a:ext cx="280988" cy="90488"/>
              </a:xfrm>
              <a:custGeom>
                <a:avLst/>
                <a:gdLst>
                  <a:gd name="T0" fmla="*/ 277 w 533"/>
                  <a:gd name="T1" fmla="*/ 0 h 170"/>
                  <a:gd name="T2" fmla="*/ 533 w 533"/>
                  <a:gd name="T3" fmla="*/ 83 h 170"/>
                  <a:gd name="T4" fmla="*/ 277 w 533"/>
                  <a:gd name="T5" fmla="*/ 170 h 170"/>
                  <a:gd name="T6" fmla="*/ 0 w 533"/>
                  <a:gd name="T7" fmla="*/ 78 h 170"/>
                  <a:gd name="T8" fmla="*/ 277 w 533"/>
                  <a:gd name="T9" fmla="*/ 0 h 170"/>
                </a:gdLst>
                <a:ahLst/>
                <a:cxnLst>
                  <a:cxn ang="0">
                    <a:pos x="T0" y="T1"/>
                  </a:cxn>
                  <a:cxn ang="0">
                    <a:pos x="T2" y="T3"/>
                  </a:cxn>
                  <a:cxn ang="0">
                    <a:pos x="T4" y="T5"/>
                  </a:cxn>
                  <a:cxn ang="0">
                    <a:pos x="T6" y="T7"/>
                  </a:cxn>
                  <a:cxn ang="0">
                    <a:pos x="T8" y="T9"/>
                  </a:cxn>
                </a:cxnLst>
                <a:rect l="0" t="0" r="r" b="b"/>
                <a:pathLst>
                  <a:path w="533" h="170">
                    <a:moveTo>
                      <a:pt x="277" y="0"/>
                    </a:moveTo>
                    <a:lnTo>
                      <a:pt x="533"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5" name="Freeform 579"/>
              <p:cNvSpPr>
                <a:spLocks/>
              </p:cNvSpPr>
              <p:nvPr/>
            </p:nvSpPr>
            <p:spPr bwMode="auto">
              <a:xfrm>
                <a:off x="650875" y="4065588"/>
                <a:ext cx="144463" cy="263525"/>
              </a:xfrm>
              <a:custGeom>
                <a:avLst/>
                <a:gdLst>
                  <a:gd name="T0" fmla="*/ 0 w 273"/>
                  <a:gd name="T1" fmla="*/ 0 h 498"/>
                  <a:gd name="T2" fmla="*/ 273 w 273"/>
                  <a:gd name="T3" fmla="*/ 93 h 498"/>
                  <a:gd name="T4" fmla="*/ 273 w 273"/>
                  <a:gd name="T5" fmla="*/ 498 h 498"/>
                  <a:gd name="T6" fmla="*/ 0 w 273"/>
                  <a:gd name="T7" fmla="*/ 400 h 498"/>
                  <a:gd name="T8" fmla="*/ 0 w 273"/>
                  <a:gd name="T9" fmla="*/ 0 h 498"/>
                </a:gdLst>
                <a:ahLst/>
                <a:cxnLst>
                  <a:cxn ang="0">
                    <a:pos x="T0" y="T1"/>
                  </a:cxn>
                  <a:cxn ang="0">
                    <a:pos x="T2" y="T3"/>
                  </a:cxn>
                  <a:cxn ang="0">
                    <a:pos x="T4" y="T5"/>
                  </a:cxn>
                  <a:cxn ang="0">
                    <a:pos x="T6" y="T7"/>
                  </a:cxn>
                  <a:cxn ang="0">
                    <a:pos x="T8" y="T9"/>
                  </a:cxn>
                </a:cxnLst>
                <a:rect l="0" t="0" r="r" b="b"/>
                <a:pathLst>
                  <a:path w="273" h="498">
                    <a:moveTo>
                      <a:pt x="0" y="0"/>
                    </a:moveTo>
                    <a:lnTo>
                      <a:pt x="273" y="93"/>
                    </a:lnTo>
                    <a:lnTo>
                      <a:pt x="273"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6" name="Freeform 580"/>
              <p:cNvSpPr>
                <a:spLocks/>
              </p:cNvSpPr>
              <p:nvPr/>
            </p:nvSpPr>
            <p:spPr bwMode="auto">
              <a:xfrm>
                <a:off x="822325" y="4065588"/>
                <a:ext cx="144463" cy="263525"/>
              </a:xfrm>
              <a:custGeom>
                <a:avLst/>
                <a:gdLst>
                  <a:gd name="T0" fmla="*/ 275 w 275"/>
                  <a:gd name="T1" fmla="*/ 0 h 498"/>
                  <a:gd name="T2" fmla="*/ 275 w 275"/>
                  <a:gd name="T3" fmla="*/ 400 h 498"/>
                  <a:gd name="T4" fmla="*/ 0 w 275"/>
                  <a:gd name="T5" fmla="*/ 498 h 498"/>
                  <a:gd name="T6" fmla="*/ 0 w 275"/>
                  <a:gd name="T7" fmla="*/ 93 h 498"/>
                  <a:gd name="T8" fmla="*/ 275 w 275"/>
                  <a:gd name="T9" fmla="*/ 0 h 498"/>
                </a:gdLst>
                <a:ahLst/>
                <a:cxnLst>
                  <a:cxn ang="0">
                    <a:pos x="T0" y="T1"/>
                  </a:cxn>
                  <a:cxn ang="0">
                    <a:pos x="T2" y="T3"/>
                  </a:cxn>
                  <a:cxn ang="0">
                    <a:pos x="T4" y="T5"/>
                  </a:cxn>
                  <a:cxn ang="0">
                    <a:pos x="T6" y="T7"/>
                  </a:cxn>
                  <a:cxn ang="0">
                    <a:pos x="T8" y="T9"/>
                  </a:cxn>
                </a:cxnLst>
                <a:rect l="0" t="0" r="r" b="b"/>
                <a:pathLst>
                  <a:path w="275" h="498">
                    <a:moveTo>
                      <a:pt x="275" y="0"/>
                    </a:moveTo>
                    <a:lnTo>
                      <a:pt x="275" y="400"/>
                    </a:lnTo>
                    <a:lnTo>
                      <a:pt x="0" y="498"/>
                    </a:lnTo>
                    <a:lnTo>
                      <a:pt x="0" y="93"/>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7" name="Freeform 581"/>
              <p:cNvSpPr>
                <a:spLocks/>
              </p:cNvSpPr>
              <p:nvPr/>
            </p:nvSpPr>
            <p:spPr bwMode="auto">
              <a:xfrm>
                <a:off x="665163" y="4008438"/>
                <a:ext cx="282575" cy="90488"/>
              </a:xfrm>
              <a:custGeom>
                <a:avLst/>
                <a:gdLst>
                  <a:gd name="T0" fmla="*/ 277 w 533"/>
                  <a:gd name="T1" fmla="*/ 0 h 169"/>
                  <a:gd name="T2" fmla="*/ 533 w 533"/>
                  <a:gd name="T3" fmla="*/ 82 h 169"/>
                  <a:gd name="T4" fmla="*/ 277 w 533"/>
                  <a:gd name="T5" fmla="*/ 169 h 169"/>
                  <a:gd name="T6" fmla="*/ 0 w 533"/>
                  <a:gd name="T7" fmla="*/ 77 h 169"/>
                  <a:gd name="T8" fmla="*/ 277 w 533"/>
                  <a:gd name="T9" fmla="*/ 0 h 169"/>
                </a:gdLst>
                <a:ahLst/>
                <a:cxnLst>
                  <a:cxn ang="0">
                    <a:pos x="T0" y="T1"/>
                  </a:cxn>
                  <a:cxn ang="0">
                    <a:pos x="T2" y="T3"/>
                  </a:cxn>
                  <a:cxn ang="0">
                    <a:pos x="T4" y="T5"/>
                  </a:cxn>
                  <a:cxn ang="0">
                    <a:pos x="T6" y="T7"/>
                  </a:cxn>
                  <a:cxn ang="0">
                    <a:pos x="T8" y="T9"/>
                  </a:cxn>
                </a:cxnLst>
                <a:rect l="0" t="0" r="r" b="b"/>
                <a:pathLst>
                  <a:path w="533" h="169">
                    <a:moveTo>
                      <a:pt x="277" y="0"/>
                    </a:moveTo>
                    <a:lnTo>
                      <a:pt x="533" y="82"/>
                    </a:lnTo>
                    <a:lnTo>
                      <a:pt x="277" y="169"/>
                    </a:lnTo>
                    <a:lnTo>
                      <a:pt x="0" y="77"/>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8" name="Freeform 582"/>
              <p:cNvSpPr>
                <a:spLocks/>
              </p:cNvSpPr>
              <p:nvPr/>
            </p:nvSpPr>
            <p:spPr bwMode="auto">
              <a:xfrm>
                <a:off x="989013" y="4065588"/>
                <a:ext cx="144463" cy="263525"/>
              </a:xfrm>
              <a:custGeom>
                <a:avLst/>
                <a:gdLst>
                  <a:gd name="T0" fmla="*/ 0 w 274"/>
                  <a:gd name="T1" fmla="*/ 0 h 498"/>
                  <a:gd name="T2" fmla="*/ 274 w 274"/>
                  <a:gd name="T3" fmla="*/ 93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3"/>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89" name="Freeform 583"/>
              <p:cNvSpPr>
                <a:spLocks/>
              </p:cNvSpPr>
              <p:nvPr/>
            </p:nvSpPr>
            <p:spPr bwMode="auto">
              <a:xfrm>
                <a:off x="1160463" y="4065588"/>
                <a:ext cx="144463" cy="263525"/>
              </a:xfrm>
              <a:custGeom>
                <a:avLst/>
                <a:gdLst>
                  <a:gd name="T0" fmla="*/ 273 w 273"/>
                  <a:gd name="T1" fmla="*/ 0 h 498"/>
                  <a:gd name="T2" fmla="*/ 273 w 273"/>
                  <a:gd name="T3" fmla="*/ 400 h 498"/>
                  <a:gd name="T4" fmla="*/ 0 w 273"/>
                  <a:gd name="T5" fmla="*/ 498 h 498"/>
                  <a:gd name="T6" fmla="*/ 0 w 273"/>
                  <a:gd name="T7" fmla="*/ 93 h 498"/>
                  <a:gd name="T8" fmla="*/ 273 w 273"/>
                  <a:gd name="T9" fmla="*/ 0 h 498"/>
                </a:gdLst>
                <a:ahLst/>
                <a:cxnLst>
                  <a:cxn ang="0">
                    <a:pos x="T0" y="T1"/>
                  </a:cxn>
                  <a:cxn ang="0">
                    <a:pos x="T2" y="T3"/>
                  </a:cxn>
                  <a:cxn ang="0">
                    <a:pos x="T4" y="T5"/>
                  </a:cxn>
                  <a:cxn ang="0">
                    <a:pos x="T6" y="T7"/>
                  </a:cxn>
                  <a:cxn ang="0">
                    <a:pos x="T8" y="T9"/>
                  </a:cxn>
                </a:cxnLst>
                <a:rect l="0" t="0" r="r" b="b"/>
                <a:pathLst>
                  <a:path w="273" h="498">
                    <a:moveTo>
                      <a:pt x="273" y="0"/>
                    </a:moveTo>
                    <a:lnTo>
                      <a:pt x="273" y="400"/>
                    </a:lnTo>
                    <a:lnTo>
                      <a:pt x="0" y="498"/>
                    </a:lnTo>
                    <a:lnTo>
                      <a:pt x="0" y="93"/>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0" name="Freeform 584"/>
              <p:cNvSpPr>
                <a:spLocks/>
              </p:cNvSpPr>
              <p:nvPr/>
            </p:nvSpPr>
            <p:spPr bwMode="auto">
              <a:xfrm>
                <a:off x="1003300" y="4008438"/>
                <a:ext cx="282575" cy="90488"/>
              </a:xfrm>
              <a:custGeom>
                <a:avLst/>
                <a:gdLst>
                  <a:gd name="T0" fmla="*/ 278 w 535"/>
                  <a:gd name="T1" fmla="*/ 0 h 169"/>
                  <a:gd name="T2" fmla="*/ 535 w 535"/>
                  <a:gd name="T3" fmla="*/ 82 h 169"/>
                  <a:gd name="T4" fmla="*/ 278 w 535"/>
                  <a:gd name="T5" fmla="*/ 169 h 169"/>
                  <a:gd name="T6" fmla="*/ 0 w 535"/>
                  <a:gd name="T7" fmla="*/ 77 h 169"/>
                  <a:gd name="T8" fmla="*/ 278 w 535"/>
                  <a:gd name="T9" fmla="*/ 0 h 169"/>
                </a:gdLst>
                <a:ahLst/>
                <a:cxnLst>
                  <a:cxn ang="0">
                    <a:pos x="T0" y="T1"/>
                  </a:cxn>
                  <a:cxn ang="0">
                    <a:pos x="T2" y="T3"/>
                  </a:cxn>
                  <a:cxn ang="0">
                    <a:pos x="T4" y="T5"/>
                  </a:cxn>
                  <a:cxn ang="0">
                    <a:pos x="T6" y="T7"/>
                  </a:cxn>
                  <a:cxn ang="0">
                    <a:pos x="T8" y="T9"/>
                  </a:cxn>
                </a:cxnLst>
                <a:rect l="0" t="0" r="r" b="b"/>
                <a:pathLst>
                  <a:path w="535" h="169">
                    <a:moveTo>
                      <a:pt x="278" y="0"/>
                    </a:moveTo>
                    <a:lnTo>
                      <a:pt x="535" y="82"/>
                    </a:lnTo>
                    <a:lnTo>
                      <a:pt x="278" y="169"/>
                    </a:lnTo>
                    <a:lnTo>
                      <a:pt x="0" y="77"/>
                    </a:lnTo>
                    <a:lnTo>
                      <a:pt x="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1" name="Freeform 585"/>
              <p:cNvSpPr>
                <a:spLocks/>
              </p:cNvSpPr>
              <p:nvPr/>
            </p:nvSpPr>
            <p:spPr bwMode="auto">
              <a:xfrm>
                <a:off x="836613" y="4776788"/>
                <a:ext cx="231775" cy="180975"/>
              </a:xfrm>
              <a:custGeom>
                <a:avLst/>
                <a:gdLst>
                  <a:gd name="T0" fmla="*/ 0 w 439"/>
                  <a:gd name="T1" fmla="*/ 0 h 344"/>
                  <a:gd name="T2" fmla="*/ 76 w 439"/>
                  <a:gd name="T3" fmla="*/ 0 h 344"/>
                  <a:gd name="T4" fmla="*/ 135 w 439"/>
                  <a:gd name="T5" fmla="*/ 206 h 344"/>
                  <a:gd name="T6" fmla="*/ 193 w 439"/>
                  <a:gd name="T7" fmla="*/ 0 h 344"/>
                  <a:gd name="T8" fmla="*/ 247 w 439"/>
                  <a:gd name="T9" fmla="*/ 0 h 344"/>
                  <a:gd name="T10" fmla="*/ 311 w 439"/>
                  <a:gd name="T11" fmla="*/ 209 h 344"/>
                  <a:gd name="T12" fmla="*/ 373 w 439"/>
                  <a:gd name="T13" fmla="*/ 0 h 344"/>
                  <a:gd name="T14" fmla="*/ 439 w 439"/>
                  <a:gd name="T15" fmla="*/ 0 h 344"/>
                  <a:gd name="T16" fmla="*/ 339 w 439"/>
                  <a:gd name="T17" fmla="*/ 344 h 344"/>
                  <a:gd name="T18" fmla="*/ 281 w 439"/>
                  <a:gd name="T19" fmla="*/ 344 h 344"/>
                  <a:gd name="T20" fmla="*/ 219 w 439"/>
                  <a:gd name="T21" fmla="*/ 137 h 344"/>
                  <a:gd name="T22" fmla="*/ 162 w 439"/>
                  <a:gd name="T23" fmla="*/ 344 h 344"/>
                  <a:gd name="T24" fmla="*/ 103 w 439"/>
                  <a:gd name="T25" fmla="*/ 344 h 344"/>
                  <a:gd name="T26" fmla="*/ 0 w 439"/>
                  <a:gd name="T2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44">
                    <a:moveTo>
                      <a:pt x="0" y="0"/>
                    </a:moveTo>
                    <a:lnTo>
                      <a:pt x="76" y="0"/>
                    </a:lnTo>
                    <a:lnTo>
                      <a:pt x="135" y="206"/>
                    </a:lnTo>
                    <a:lnTo>
                      <a:pt x="193" y="0"/>
                    </a:lnTo>
                    <a:lnTo>
                      <a:pt x="247" y="0"/>
                    </a:lnTo>
                    <a:lnTo>
                      <a:pt x="311" y="209"/>
                    </a:lnTo>
                    <a:lnTo>
                      <a:pt x="373" y="0"/>
                    </a:lnTo>
                    <a:lnTo>
                      <a:pt x="439" y="0"/>
                    </a:lnTo>
                    <a:lnTo>
                      <a:pt x="339" y="344"/>
                    </a:lnTo>
                    <a:lnTo>
                      <a:pt x="281" y="344"/>
                    </a:lnTo>
                    <a:lnTo>
                      <a:pt x="219" y="137"/>
                    </a:lnTo>
                    <a:lnTo>
                      <a:pt x="162" y="344"/>
                    </a:lnTo>
                    <a:lnTo>
                      <a:pt x="103"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2" name="Freeform 586"/>
              <p:cNvSpPr>
                <a:spLocks noEditPoints="1"/>
              </p:cNvSpPr>
              <p:nvPr/>
            </p:nvSpPr>
            <p:spPr bwMode="auto">
              <a:xfrm>
                <a:off x="1063625" y="4772025"/>
                <a:ext cx="165100" cy="190500"/>
              </a:xfrm>
              <a:custGeom>
                <a:avLst/>
                <a:gdLst>
                  <a:gd name="T0" fmla="*/ 161 w 312"/>
                  <a:gd name="T1" fmla="*/ 62 h 360"/>
                  <a:gd name="T2" fmla="*/ 142 w 312"/>
                  <a:gd name="T3" fmla="*/ 65 h 360"/>
                  <a:gd name="T4" fmla="*/ 123 w 312"/>
                  <a:gd name="T5" fmla="*/ 72 h 360"/>
                  <a:gd name="T6" fmla="*/ 108 w 312"/>
                  <a:gd name="T7" fmla="*/ 84 h 360"/>
                  <a:gd name="T8" fmla="*/ 96 w 312"/>
                  <a:gd name="T9" fmla="*/ 98 h 360"/>
                  <a:gd name="T10" fmla="*/ 88 w 312"/>
                  <a:gd name="T11" fmla="*/ 115 h 360"/>
                  <a:gd name="T12" fmla="*/ 83 w 312"/>
                  <a:gd name="T13" fmla="*/ 135 h 360"/>
                  <a:gd name="T14" fmla="*/ 232 w 312"/>
                  <a:gd name="T15" fmla="*/ 135 h 360"/>
                  <a:gd name="T16" fmla="*/ 230 w 312"/>
                  <a:gd name="T17" fmla="*/ 118 h 360"/>
                  <a:gd name="T18" fmla="*/ 225 w 312"/>
                  <a:gd name="T19" fmla="*/ 104 h 360"/>
                  <a:gd name="T20" fmla="*/ 215 w 312"/>
                  <a:gd name="T21" fmla="*/ 87 h 360"/>
                  <a:gd name="T22" fmla="*/ 201 w 312"/>
                  <a:gd name="T23" fmla="*/ 73 h 360"/>
                  <a:gd name="T24" fmla="*/ 183 w 312"/>
                  <a:gd name="T25" fmla="*/ 65 h 360"/>
                  <a:gd name="T26" fmla="*/ 161 w 312"/>
                  <a:gd name="T27" fmla="*/ 62 h 360"/>
                  <a:gd name="T28" fmla="*/ 160 w 312"/>
                  <a:gd name="T29" fmla="*/ 0 h 360"/>
                  <a:gd name="T30" fmla="*/ 193 w 312"/>
                  <a:gd name="T31" fmla="*/ 2 h 360"/>
                  <a:gd name="T32" fmla="*/ 221 w 312"/>
                  <a:gd name="T33" fmla="*/ 12 h 360"/>
                  <a:gd name="T34" fmla="*/ 247 w 312"/>
                  <a:gd name="T35" fmla="*/ 26 h 360"/>
                  <a:gd name="T36" fmla="*/ 269 w 312"/>
                  <a:gd name="T37" fmla="*/ 48 h 360"/>
                  <a:gd name="T38" fmla="*/ 288 w 312"/>
                  <a:gd name="T39" fmla="*/ 73 h 360"/>
                  <a:gd name="T40" fmla="*/ 300 w 312"/>
                  <a:gd name="T41" fmla="*/ 104 h 360"/>
                  <a:gd name="T42" fmla="*/ 309 w 312"/>
                  <a:gd name="T43" fmla="*/ 142 h 360"/>
                  <a:gd name="T44" fmla="*/ 312 w 312"/>
                  <a:gd name="T45" fmla="*/ 185 h 360"/>
                  <a:gd name="T46" fmla="*/ 312 w 312"/>
                  <a:gd name="T47" fmla="*/ 196 h 360"/>
                  <a:gd name="T48" fmla="*/ 79 w 312"/>
                  <a:gd name="T49" fmla="*/ 196 h 360"/>
                  <a:gd name="T50" fmla="*/ 82 w 312"/>
                  <a:gd name="T51" fmla="*/ 221 h 360"/>
                  <a:gd name="T52" fmla="*/ 88 w 312"/>
                  <a:gd name="T53" fmla="*/ 244 h 360"/>
                  <a:gd name="T54" fmla="*/ 95 w 312"/>
                  <a:gd name="T55" fmla="*/ 261 h 360"/>
                  <a:gd name="T56" fmla="*/ 106 w 312"/>
                  <a:gd name="T57" fmla="*/ 272 h 360"/>
                  <a:gd name="T58" fmla="*/ 123 w 312"/>
                  <a:gd name="T59" fmla="*/ 285 h 360"/>
                  <a:gd name="T60" fmla="*/ 143 w 312"/>
                  <a:gd name="T61" fmla="*/ 292 h 360"/>
                  <a:gd name="T62" fmla="*/ 161 w 312"/>
                  <a:gd name="T63" fmla="*/ 295 h 360"/>
                  <a:gd name="T64" fmla="*/ 187 w 312"/>
                  <a:gd name="T65" fmla="*/ 292 h 360"/>
                  <a:gd name="T66" fmla="*/ 207 w 312"/>
                  <a:gd name="T67" fmla="*/ 281 h 360"/>
                  <a:gd name="T68" fmla="*/ 224 w 312"/>
                  <a:gd name="T69" fmla="*/ 264 h 360"/>
                  <a:gd name="T70" fmla="*/ 237 w 312"/>
                  <a:gd name="T71" fmla="*/ 240 h 360"/>
                  <a:gd name="T72" fmla="*/ 241 w 312"/>
                  <a:gd name="T73" fmla="*/ 230 h 360"/>
                  <a:gd name="T74" fmla="*/ 309 w 312"/>
                  <a:gd name="T75" fmla="*/ 244 h 360"/>
                  <a:gd name="T76" fmla="*/ 306 w 312"/>
                  <a:gd name="T77" fmla="*/ 257 h 360"/>
                  <a:gd name="T78" fmla="*/ 293 w 312"/>
                  <a:gd name="T79" fmla="*/ 285 h 360"/>
                  <a:gd name="T80" fmla="*/ 276 w 312"/>
                  <a:gd name="T81" fmla="*/ 311 h 360"/>
                  <a:gd name="T82" fmla="*/ 252 w 312"/>
                  <a:gd name="T83" fmla="*/ 330 h 360"/>
                  <a:gd name="T84" fmla="*/ 224 w 312"/>
                  <a:gd name="T85" fmla="*/ 347 h 360"/>
                  <a:gd name="T86" fmla="*/ 193 w 312"/>
                  <a:gd name="T87" fmla="*/ 357 h 360"/>
                  <a:gd name="T88" fmla="*/ 159 w 312"/>
                  <a:gd name="T89" fmla="*/ 360 h 360"/>
                  <a:gd name="T90" fmla="*/ 125 w 312"/>
                  <a:gd name="T91" fmla="*/ 357 h 360"/>
                  <a:gd name="T92" fmla="*/ 95 w 312"/>
                  <a:gd name="T93" fmla="*/ 347 h 360"/>
                  <a:gd name="T94" fmla="*/ 68 w 312"/>
                  <a:gd name="T95" fmla="*/ 332 h 360"/>
                  <a:gd name="T96" fmla="*/ 44 w 312"/>
                  <a:gd name="T97" fmla="*/ 311 h 360"/>
                  <a:gd name="T98" fmla="*/ 25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7 w 312"/>
                  <a:gd name="T119" fmla="*/ 2 h 360"/>
                  <a:gd name="T120" fmla="*/ 160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2" y="65"/>
                    </a:lnTo>
                    <a:lnTo>
                      <a:pt x="123" y="72"/>
                    </a:lnTo>
                    <a:lnTo>
                      <a:pt x="108" y="84"/>
                    </a:lnTo>
                    <a:lnTo>
                      <a:pt x="96" y="98"/>
                    </a:lnTo>
                    <a:lnTo>
                      <a:pt x="88" y="115"/>
                    </a:lnTo>
                    <a:lnTo>
                      <a:pt x="83" y="135"/>
                    </a:lnTo>
                    <a:lnTo>
                      <a:pt x="232" y="135"/>
                    </a:lnTo>
                    <a:lnTo>
                      <a:pt x="230" y="118"/>
                    </a:lnTo>
                    <a:lnTo>
                      <a:pt x="225" y="104"/>
                    </a:lnTo>
                    <a:lnTo>
                      <a:pt x="215" y="87"/>
                    </a:lnTo>
                    <a:lnTo>
                      <a:pt x="201" y="73"/>
                    </a:lnTo>
                    <a:lnTo>
                      <a:pt x="183" y="65"/>
                    </a:lnTo>
                    <a:lnTo>
                      <a:pt x="161" y="62"/>
                    </a:lnTo>
                    <a:close/>
                    <a:moveTo>
                      <a:pt x="160" y="0"/>
                    </a:moveTo>
                    <a:lnTo>
                      <a:pt x="193" y="2"/>
                    </a:lnTo>
                    <a:lnTo>
                      <a:pt x="221" y="12"/>
                    </a:lnTo>
                    <a:lnTo>
                      <a:pt x="247" y="26"/>
                    </a:lnTo>
                    <a:lnTo>
                      <a:pt x="269" y="48"/>
                    </a:lnTo>
                    <a:lnTo>
                      <a:pt x="288" y="73"/>
                    </a:lnTo>
                    <a:lnTo>
                      <a:pt x="300" y="104"/>
                    </a:lnTo>
                    <a:lnTo>
                      <a:pt x="309" y="142"/>
                    </a:lnTo>
                    <a:lnTo>
                      <a:pt x="312" y="185"/>
                    </a:lnTo>
                    <a:lnTo>
                      <a:pt x="312" y="196"/>
                    </a:lnTo>
                    <a:lnTo>
                      <a:pt x="79" y="196"/>
                    </a:lnTo>
                    <a:lnTo>
                      <a:pt x="82" y="221"/>
                    </a:lnTo>
                    <a:lnTo>
                      <a:pt x="88" y="244"/>
                    </a:lnTo>
                    <a:lnTo>
                      <a:pt x="95" y="261"/>
                    </a:lnTo>
                    <a:lnTo>
                      <a:pt x="106" y="272"/>
                    </a:lnTo>
                    <a:lnTo>
                      <a:pt x="123" y="285"/>
                    </a:lnTo>
                    <a:lnTo>
                      <a:pt x="143" y="292"/>
                    </a:lnTo>
                    <a:lnTo>
                      <a:pt x="161" y="295"/>
                    </a:lnTo>
                    <a:lnTo>
                      <a:pt x="187" y="292"/>
                    </a:lnTo>
                    <a:lnTo>
                      <a:pt x="207" y="281"/>
                    </a:lnTo>
                    <a:lnTo>
                      <a:pt x="224" y="264"/>
                    </a:lnTo>
                    <a:lnTo>
                      <a:pt x="237" y="240"/>
                    </a:lnTo>
                    <a:lnTo>
                      <a:pt x="241" y="230"/>
                    </a:lnTo>
                    <a:lnTo>
                      <a:pt x="309" y="244"/>
                    </a:lnTo>
                    <a:lnTo>
                      <a:pt x="306" y="257"/>
                    </a:lnTo>
                    <a:lnTo>
                      <a:pt x="293" y="285"/>
                    </a:lnTo>
                    <a:lnTo>
                      <a:pt x="276" y="311"/>
                    </a:lnTo>
                    <a:lnTo>
                      <a:pt x="252" y="330"/>
                    </a:lnTo>
                    <a:lnTo>
                      <a:pt x="224" y="347"/>
                    </a:lnTo>
                    <a:lnTo>
                      <a:pt x="193" y="357"/>
                    </a:lnTo>
                    <a:lnTo>
                      <a:pt x="159" y="360"/>
                    </a:lnTo>
                    <a:lnTo>
                      <a:pt x="125" y="357"/>
                    </a:lnTo>
                    <a:lnTo>
                      <a:pt x="95" y="347"/>
                    </a:lnTo>
                    <a:lnTo>
                      <a:pt x="68" y="332"/>
                    </a:lnTo>
                    <a:lnTo>
                      <a:pt x="44" y="311"/>
                    </a:lnTo>
                    <a:lnTo>
                      <a:pt x="25" y="284"/>
                    </a:lnTo>
                    <a:lnTo>
                      <a:pt x="11" y="254"/>
                    </a:lnTo>
                    <a:lnTo>
                      <a:pt x="3" y="219"/>
                    </a:lnTo>
                    <a:lnTo>
                      <a:pt x="0" y="182"/>
                    </a:lnTo>
                    <a:lnTo>
                      <a:pt x="3" y="144"/>
                    </a:lnTo>
                    <a:lnTo>
                      <a:pt x="11" y="108"/>
                    </a:lnTo>
                    <a:lnTo>
                      <a:pt x="25" y="77"/>
                    </a:lnTo>
                    <a:lnTo>
                      <a:pt x="45" y="50"/>
                    </a:lnTo>
                    <a:lnTo>
                      <a:pt x="69" y="28"/>
                    </a:lnTo>
                    <a:lnTo>
                      <a:pt x="96" y="12"/>
                    </a:lnTo>
                    <a:lnTo>
                      <a:pt x="127" y="2"/>
                    </a:lnTo>
                    <a:lnTo>
                      <a:pt x="1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3" name="Freeform 587"/>
              <p:cNvSpPr>
                <a:spLocks noEditPoints="1"/>
              </p:cNvSpPr>
              <p:nvPr/>
            </p:nvSpPr>
            <p:spPr bwMode="auto">
              <a:xfrm>
                <a:off x="1250950" y="4716463"/>
                <a:ext cx="157163" cy="246063"/>
              </a:xfrm>
              <a:custGeom>
                <a:avLst/>
                <a:gdLst>
                  <a:gd name="T0" fmla="*/ 149 w 298"/>
                  <a:gd name="T1" fmla="*/ 169 h 464"/>
                  <a:gd name="T2" fmla="*/ 132 w 298"/>
                  <a:gd name="T3" fmla="*/ 171 h 464"/>
                  <a:gd name="T4" fmla="*/ 115 w 298"/>
                  <a:gd name="T5" fmla="*/ 178 h 464"/>
                  <a:gd name="T6" fmla="*/ 101 w 298"/>
                  <a:gd name="T7" fmla="*/ 190 h 464"/>
                  <a:gd name="T8" fmla="*/ 88 w 298"/>
                  <a:gd name="T9" fmla="*/ 207 h 464"/>
                  <a:gd name="T10" fmla="*/ 78 w 298"/>
                  <a:gd name="T11" fmla="*/ 227 h 464"/>
                  <a:gd name="T12" fmla="*/ 74 w 298"/>
                  <a:gd name="T13" fmla="*/ 248 h 464"/>
                  <a:gd name="T14" fmla="*/ 74 w 298"/>
                  <a:gd name="T15" fmla="*/ 318 h 464"/>
                  <a:gd name="T16" fmla="*/ 78 w 298"/>
                  <a:gd name="T17" fmla="*/ 344 h 464"/>
                  <a:gd name="T18" fmla="*/ 86 w 298"/>
                  <a:gd name="T19" fmla="*/ 365 h 464"/>
                  <a:gd name="T20" fmla="*/ 99 w 298"/>
                  <a:gd name="T21" fmla="*/ 381 h 464"/>
                  <a:gd name="T22" fmla="*/ 123 w 298"/>
                  <a:gd name="T23" fmla="*/ 395 h 464"/>
                  <a:gd name="T24" fmla="*/ 149 w 298"/>
                  <a:gd name="T25" fmla="*/ 400 h 464"/>
                  <a:gd name="T26" fmla="*/ 169 w 298"/>
                  <a:gd name="T27" fmla="*/ 396 h 464"/>
                  <a:gd name="T28" fmla="*/ 186 w 298"/>
                  <a:gd name="T29" fmla="*/ 388 h 464"/>
                  <a:gd name="T30" fmla="*/ 200 w 298"/>
                  <a:gd name="T31" fmla="*/ 372 h 464"/>
                  <a:gd name="T32" fmla="*/ 211 w 298"/>
                  <a:gd name="T33" fmla="*/ 349 h 464"/>
                  <a:gd name="T34" fmla="*/ 218 w 298"/>
                  <a:gd name="T35" fmla="*/ 321 h 464"/>
                  <a:gd name="T36" fmla="*/ 221 w 298"/>
                  <a:gd name="T37" fmla="*/ 289 h 464"/>
                  <a:gd name="T38" fmla="*/ 218 w 298"/>
                  <a:gd name="T39" fmla="*/ 253 h 464"/>
                  <a:gd name="T40" fmla="*/ 211 w 298"/>
                  <a:gd name="T41" fmla="*/ 222 h 464"/>
                  <a:gd name="T42" fmla="*/ 200 w 298"/>
                  <a:gd name="T43" fmla="*/ 198 h 464"/>
                  <a:gd name="T44" fmla="*/ 186 w 298"/>
                  <a:gd name="T45" fmla="*/ 183 h 464"/>
                  <a:gd name="T46" fmla="*/ 169 w 298"/>
                  <a:gd name="T47" fmla="*/ 173 h 464"/>
                  <a:gd name="T48" fmla="*/ 149 w 298"/>
                  <a:gd name="T49" fmla="*/ 169 h 464"/>
                  <a:gd name="T50" fmla="*/ 0 w 298"/>
                  <a:gd name="T51" fmla="*/ 0 h 464"/>
                  <a:gd name="T52" fmla="*/ 74 w 298"/>
                  <a:gd name="T53" fmla="*/ 0 h 464"/>
                  <a:gd name="T54" fmla="*/ 74 w 298"/>
                  <a:gd name="T55" fmla="*/ 140 h 464"/>
                  <a:gd name="T56" fmla="*/ 92 w 298"/>
                  <a:gd name="T57" fmla="*/ 125 h 464"/>
                  <a:gd name="T58" fmla="*/ 111 w 298"/>
                  <a:gd name="T59" fmla="*/ 113 h 464"/>
                  <a:gd name="T60" fmla="*/ 133 w 298"/>
                  <a:gd name="T61" fmla="*/ 106 h 464"/>
                  <a:gd name="T62" fmla="*/ 156 w 298"/>
                  <a:gd name="T63" fmla="*/ 104 h 464"/>
                  <a:gd name="T64" fmla="*/ 184 w 298"/>
                  <a:gd name="T65" fmla="*/ 106 h 464"/>
                  <a:gd name="T66" fmla="*/ 211 w 298"/>
                  <a:gd name="T67" fmla="*/ 116 h 464"/>
                  <a:gd name="T68" fmla="*/ 235 w 298"/>
                  <a:gd name="T69" fmla="*/ 130 h 464"/>
                  <a:gd name="T70" fmla="*/ 257 w 298"/>
                  <a:gd name="T71" fmla="*/ 152 h 464"/>
                  <a:gd name="T72" fmla="*/ 275 w 298"/>
                  <a:gd name="T73" fmla="*/ 177 h 464"/>
                  <a:gd name="T74" fmla="*/ 286 w 298"/>
                  <a:gd name="T75" fmla="*/ 208 h 464"/>
                  <a:gd name="T76" fmla="*/ 295 w 298"/>
                  <a:gd name="T77" fmla="*/ 243 h 464"/>
                  <a:gd name="T78" fmla="*/ 298 w 298"/>
                  <a:gd name="T79" fmla="*/ 284 h 464"/>
                  <a:gd name="T80" fmla="*/ 295 w 298"/>
                  <a:gd name="T81" fmla="*/ 321 h 464"/>
                  <a:gd name="T82" fmla="*/ 288 w 298"/>
                  <a:gd name="T83" fmla="*/ 354 h 464"/>
                  <a:gd name="T84" fmla="*/ 275 w 298"/>
                  <a:gd name="T85" fmla="*/ 383 h 464"/>
                  <a:gd name="T86" fmla="*/ 258 w 298"/>
                  <a:gd name="T87" fmla="*/ 412 h 464"/>
                  <a:gd name="T88" fmla="*/ 237 w 298"/>
                  <a:gd name="T89" fmla="*/ 434 h 464"/>
                  <a:gd name="T90" fmla="*/ 211 w 298"/>
                  <a:gd name="T91" fmla="*/ 451 h 464"/>
                  <a:gd name="T92" fmla="*/ 184 w 298"/>
                  <a:gd name="T93" fmla="*/ 461 h 464"/>
                  <a:gd name="T94" fmla="*/ 153 w 298"/>
                  <a:gd name="T95" fmla="*/ 464 h 464"/>
                  <a:gd name="T96" fmla="*/ 125 w 298"/>
                  <a:gd name="T97" fmla="*/ 461 h 464"/>
                  <a:gd name="T98" fmla="*/ 99 w 298"/>
                  <a:gd name="T99" fmla="*/ 453 h 464"/>
                  <a:gd name="T100" fmla="*/ 76 w 298"/>
                  <a:gd name="T101" fmla="*/ 439 h 464"/>
                  <a:gd name="T102" fmla="*/ 57 w 298"/>
                  <a:gd name="T103" fmla="*/ 417 h 464"/>
                  <a:gd name="T104" fmla="*/ 45 w 298"/>
                  <a:gd name="T105" fmla="*/ 456 h 464"/>
                  <a:gd name="T106" fmla="*/ 0 w 298"/>
                  <a:gd name="T107" fmla="*/ 456 h 464"/>
                  <a:gd name="T108" fmla="*/ 0 w 298"/>
                  <a:gd name="T10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464">
                    <a:moveTo>
                      <a:pt x="149" y="169"/>
                    </a:moveTo>
                    <a:lnTo>
                      <a:pt x="132" y="171"/>
                    </a:lnTo>
                    <a:lnTo>
                      <a:pt x="115" y="178"/>
                    </a:lnTo>
                    <a:lnTo>
                      <a:pt x="101" y="190"/>
                    </a:lnTo>
                    <a:lnTo>
                      <a:pt x="88" y="207"/>
                    </a:lnTo>
                    <a:lnTo>
                      <a:pt x="78" y="227"/>
                    </a:lnTo>
                    <a:lnTo>
                      <a:pt x="74" y="248"/>
                    </a:lnTo>
                    <a:lnTo>
                      <a:pt x="74" y="318"/>
                    </a:lnTo>
                    <a:lnTo>
                      <a:pt x="78" y="344"/>
                    </a:lnTo>
                    <a:lnTo>
                      <a:pt x="86" y="365"/>
                    </a:lnTo>
                    <a:lnTo>
                      <a:pt x="99" y="381"/>
                    </a:lnTo>
                    <a:lnTo>
                      <a:pt x="123" y="395"/>
                    </a:lnTo>
                    <a:lnTo>
                      <a:pt x="149" y="400"/>
                    </a:lnTo>
                    <a:lnTo>
                      <a:pt x="169" y="396"/>
                    </a:lnTo>
                    <a:lnTo>
                      <a:pt x="186" y="388"/>
                    </a:lnTo>
                    <a:lnTo>
                      <a:pt x="200" y="372"/>
                    </a:lnTo>
                    <a:lnTo>
                      <a:pt x="211" y="349"/>
                    </a:lnTo>
                    <a:lnTo>
                      <a:pt x="218" y="321"/>
                    </a:lnTo>
                    <a:lnTo>
                      <a:pt x="221" y="289"/>
                    </a:lnTo>
                    <a:lnTo>
                      <a:pt x="218" y="253"/>
                    </a:lnTo>
                    <a:lnTo>
                      <a:pt x="211" y="222"/>
                    </a:lnTo>
                    <a:lnTo>
                      <a:pt x="200" y="198"/>
                    </a:lnTo>
                    <a:lnTo>
                      <a:pt x="186" y="183"/>
                    </a:lnTo>
                    <a:lnTo>
                      <a:pt x="169" y="173"/>
                    </a:lnTo>
                    <a:lnTo>
                      <a:pt x="149" y="169"/>
                    </a:lnTo>
                    <a:close/>
                    <a:moveTo>
                      <a:pt x="0" y="0"/>
                    </a:moveTo>
                    <a:lnTo>
                      <a:pt x="74" y="0"/>
                    </a:lnTo>
                    <a:lnTo>
                      <a:pt x="74" y="140"/>
                    </a:lnTo>
                    <a:lnTo>
                      <a:pt x="92" y="125"/>
                    </a:lnTo>
                    <a:lnTo>
                      <a:pt x="111" y="113"/>
                    </a:lnTo>
                    <a:lnTo>
                      <a:pt x="133" y="106"/>
                    </a:lnTo>
                    <a:lnTo>
                      <a:pt x="156" y="104"/>
                    </a:lnTo>
                    <a:lnTo>
                      <a:pt x="184" y="106"/>
                    </a:lnTo>
                    <a:lnTo>
                      <a:pt x="211" y="116"/>
                    </a:lnTo>
                    <a:lnTo>
                      <a:pt x="235" y="130"/>
                    </a:lnTo>
                    <a:lnTo>
                      <a:pt x="257" y="152"/>
                    </a:lnTo>
                    <a:lnTo>
                      <a:pt x="275" y="177"/>
                    </a:lnTo>
                    <a:lnTo>
                      <a:pt x="286" y="208"/>
                    </a:lnTo>
                    <a:lnTo>
                      <a:pt x="295" y="243"/>
                    </a:lnTo>
                    <a:lnTo>
                      <a:pt x="298" y="284"/>
                    </a:lnTo>
                    <a:lnTo>
                      <a:pt x="295" y="321"/>
                    </a:lnTo>
                    <a:lnTo>
                      <a:pt x="288" y="354"/>
                    </a:lnTo>
                    <a:lnTo>
                      <a:pt x="275" y="383"/>
                    </a:lnTo>
                    <a:lnTo>
                      <a:pt x="258" y="412"/>
                    </a:lnTo>
                    <a:lnTo>
                      <a:pt x="237" y="434"/>
                    </a:lnTo>
                    <a:lnTo>
                      <a:pt x="211" y="451"/>
                    </a:lnTo>
                    <a:lnTo>
                      <a:pt x="184" y="461"/>
                    </a:lnTo>
                    <a:lnTo>
                      <a:pt x="153" y="464"/>
                    </a:lnTo>
                    <a:lnTo>
                      <a:pt x="125" y="461"/>
                    </a:lnTo>
                    <a:lnTo>
                      <a:pt x="99" y="453"/>
                    </a:lnTo>
                    <a:lnTo>
                      <a:pt x="76" y="439"/>
                    </a:lnTo>
                    <a:lnTo>
                      <a:pt x="57" y="417"/>
                    </a:lnTo>
                    <a:lnTo>
                      <a:pt x="45" y="456"/>
                    </a:lnTo>
                    <a:lnTo>
                      <a:pt x="0" y="456"/>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4" name="Freeform 588"/>
              <p:cNvSpPr>
                <a:spLocks/>
              </p:cNvSpPr>
              <p:nvPr/>
            </p:nvSpPr>
            <p:spPr bwMode="auto">
              <a:xfrm>
                <a:off x="1460500" y="4772025"/>
                <a:ext cx="158750" cy="190500"/>
              </a:xfrm>
              <a:custGeom>
                <a:avLst/>
                <a:gdLst>
                  <a:gd name="T0" fmla="*/ 182 w 301"/>
                  <a:gd name="T1" fmla="*/ 2 h 360"/>
                  <a:gd name="T2" fmla="*/ 237 w 301"/>
                  <a:gd name="T3" fmla="*/ 22 h 360"/>
                  <a:gd name="T4" fmla="*/ 275 w 301"/>
                  <a:gd name="T5" fmla="*/ 62 h 360"/>
                  <a:gd name="T6" fmla="*/ 289 w 301"/>
                  <a:gd name="T7" fmla="*/ 101 h 360"/>
                  <a:gd name="T8" fmla="*/ 217 w 301"/>
                  <a:gd name="T9" fmla="*/ 107 h 360"/>
                  <a:gd name="T10" fmla="*/ 191 w 301"/>
                  <a:gd name="T11" fmla="*/ 76 h 360"/>
                  <a:gd name="T12" fmla="*/ 149 w 301"/>
                  <a:gd name="T13" fmla="*/ 65 h 360"/>
                  <a:gd name="T14" fmla="*/ 105 w 301"/>
                  <a:gd name="T15" fmla="*/ 76 h 360"/>
                  <a:gd name="T16" fmla="*/ 91 w 301"/>
                  <a:gd name="T17" fmla="*/ 100 h 360"/>
                  <a:gd name="T18" fmla="*/ 92 w 301"/>
                  <a:gd name="T19" fmla="*/ 110 h 360"/>
                  <a:gd name="T20" fmla="*/ 104 w 301"/>
                  <a:gd name="T21" fmla="*/ 123 h 360"/>
                  <a:gd name="T22" fmla="*/ 130 w 301"/>
                  <a:gd name="T23" fmla="*/ 132 h 360"/>
                  <a:gd name="T24" fmla="*/ 223 w 301"/>
                  <a:gd name="T25" fmla="*/ 151 h 360"/>
                  <a:gd name="T26" fmla="*/ 267 w 301"/>
                  <a:gd name="T27" fmla="*/ 175 h 360"/>
                  <a:gd name="T28" fmla="*/ 291 w 301"/>
                  <a:gd name="T29" fmla="*/ 203 h 360"/>
                  <a:gd name="T30" fmla="*/ 299 w 301"/>
                  <a:gd name="T31" fmla="*/ 234 h 360"/>
                  <a:gd name="T32" fmla="*/ 298 w 301"/>
                  <a:gd name="T33" fmla="*/ 274 h 360"/>
                  <a:gd name="T34" fmla="*/ 278 w 301"/>
                  <a:gd name="T35" fmla="*/ 315 h 360"/>
                  <a:gd name="T36" fmla="*/ 238 w 301"/>
                  <a:gd name="T37" fmla="*/ 343 h 360"/>
                  <a:gd name="T38" fmla="*/ 186 w 301"/>
                  <a:gd name="T39" fmla="*/ 359 h 360"/>
                  <a:gd name="T40" fmla="*/ 118 w 301"/>
                  <a:gd name="T41" fmla="*/ 357 h 360"/>
                  <a:gd name="T42" fmla="*/ 57 w 301"/>
                  <a:gd name="T43" fmla="*/ 335 h 360"/>
                  <a:gd name="T44" fmla="*/ 16 w 301"/>
                  <a:gd name="T45" fmla="*/ 291 h 360"/>
                  <a:gd name="T46" fmla="*/ 0 w 301"/>
                  <a:gd name="T47" fmla="*/ 247 h 360"/>
                  <a:gd name="T48" fmla="*/ 74 w 301"/>
                  <a:gd name="T49" fmla="*/ 244 h 360"/>
                  <a:gd name="T50" fmla="*/ 95 w 301"/>
                  <a:gd name="T51" fmla="*/ 277 h 360"/>
                  <a:gd name="T52" fmla="*/ 135 w 301"/>
                  <a:gd name="T53" fmla="*/ 294 h 360"/>
                  <a:gd name="T54" fmla="*/ 187 w 301"/>
                  <a:gd name="T55" fmla="*/ 292 h 360"/>
                  <a:gd name="T56" fmla="*/ 217 w 301"/>
                  <a:gd name="T57" fmla="*/ 275 h 360"/>
                  <a:gd name="T58" fmla="*/ 224 w 301"/>
                  <a:gd name="T59" fmla="*/ 254 h 360"/>
                  <a:gd name="T60" fmla="*/ 220 w 301"/>
                  <a:gd name="T61" fmla="*/ 238 h 360"/>
                  <a:gd name="T62" fmla="*/ 200 w 301"/>
                  <a:gd name="T63" fmla="*/ 224 h 360"/>
                  <a:gd name="T64" fmla="*/ 112 w 301"/>
                  <a:gd name="T65" fmla="*/ 206 h 360"/>
                  <a:gd name="T66" fmla="*/ 62 w 301"/>
                  <a:gd name="T67" fmla="*/ 188 h 360"/>
                  <a:gd name="T68" fmla="*/ 28 w 301"/>
                  <a:gd name="T69" fmla="*/ 154 h 360"/>
                  <a:gd name="T70" fmla="*/ 16 w 301"/>
                  <a:gd name="T71" fmla="*/ 106 h 360"/>
                  <a:gd name="T72" fmla="*/ 26 w 301"/>
                  <a:gd name="T73" fmla="*/ 65 h 360"/>
                  <a:gd name="T74" fmla="*/ 52 w 301"/>
                  <a:gd name="T75" fmla="*/ 29 h 360"/>
                  <a:gd name="T76" fmla="*/ 94 w 301"/>
                  <a:gd name="T77" fmla="*/ 7 h 360"/>
                  <a:gd name="T78" fmla="*/ 146 w 301"/>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360">
                    <a:moveTo>
                      <a:pt x="146" y="0"/>
                    </a:moveTo>
                    <a:lnTo>
                      <a:pt x="182" y="2"/>
                    </a:lnTo>
                    <a:lnTo>
                      <a:pt x="211" y="9"/>
                    </a:lnTo>
                    <a:lnTo>
                      <a:pt x="237" y="22"/>
                    </a:lnTo>
                    <a:lnTo>
                      <a:pt x="258" y="39"/>
                    </a:lnTo>
                    <a:lnTo>
                      <a:pt x="275" y="62"/>
                    </a:lnTo>
                    <a:lnTo>
                      <a:pt x="286" y="90"/>
                    </a:lnTo>
                    <a:lnTo>
                      <a:pt x="289" y="101"/>
                    </a:lnTo>
                    <a:lnTo>
                      <a:pt x="221" y="117"/>
                    </a:lnTo>
                    <a:lnTo>
                      <a:pt x="217" y="107"/>
                    </a:lnTo>
                    <a:lnTo>
                      <a:pt x="207" y="89"/>
                    </a:lnTo>
                    <a:lnTo>
                      <a:pt x="191" y="76"/>
                    </a:lnTo>
                    <a:lnTo>
                      <a:pt x="173" y="67"/>
                    </a:lnTo>
                    <a:lnTo>
                      <a:pt x="149" y="65"/>
                    </a:lnTo>
                    <a:lnTo>
                      <a:pt x="123" y="67"/>
                    </a:lnTo>
                    <a:lnTo>
                      <a:pt x="105" y="76"/>
                    </a:lnTo>
                    <a:lnTo>
                      <a:pt x="95" y="86"/>
                    </a:lnTo>
                    <a:lnTo>
                      <a:pt x="91" y="100"/>
                    </a:lnTo>
                    <a:lnTo>
                      <a:pt x="91" y="104"/>
                    </a:lnTo>
                    <a:lnTo>
                      <a:pt x="92" y="110"/>
                    </a:lnTo>
                    <a:lnTo>
                      <a:pt x="96" y="115"/>
                    </a:lnTo>
                    <a:lnTo>
                      <a:pt x="104" y="123"/>
                    </a:lnTo>
                    <a:lnTo>
                      <a:pt x="113" y="128"/>
                    </a:lnTo>
                    <a:lnTo>
                      <a:pt x="130" y="132"/>
                    </a:lnTo>
                    <a:lnTo>
                      <a:pt x="193" y="144"/>
                    </a:lnTo>
                    <a:lnTo>
                      <a:pt x="223" y="151"/>
                    </a:lnTo>
                    <a:lnTo>
                      <a:pt x="247" y="162"/>
                    </a:lnTo>
                    <a:lnTo>
                      <a:pt x="267" y="175"/>
                    </a:lnTo>
                    <a:lnTo>
                      <a:pt x="281" y="188"/>
                    </a:lnTo>
                    <a:lnTo>
                      <a:pt x="291" y="203"/>
                    </a:lnTo>
                    <a:lnTo>
                      <a:pt x="296" y="219"/>
                    </a:lnTo>
                    <a:lnTo>
                      <a:pt x="299" y="234"/>
                    </a:lnTo>
                    <a:lnTo>
                      <a:pt x="301" y="250"/>
                    </a:lnTo>
                    <a:lnTo>
                      <a:pt x="298" y="274"/>
                    </a:lnTo>
                    <a:lnTo>
                      <a:pt x="291" y="295"/>
                    </a:lnTo>
                    <a:lnTo>
                      <a:pt x="278" y="315"/>
                    </a:lnTo>
                    <a:lnTo>
                      <a:pt x="260" y="330"/>
                    </a:lnTo>
                    <a:lnTo>
                      <a:pt x="238" y="343"/>
                    </a:lnTo>
                    <a:lnTo>
                      <a:pt x="214" y="353"/>
                    </a:lnTo>
                    <a:lnTo>
                      <a:pt x="186" y="359"/>
                    </a:lnTo>
                    <a:lnTo>
                      <a:pt x="156" y="360"/>
                    </a:lnTo>
                    <a:lnTo>
                      <a:pt x="118" y="357"/>
                    </a:lnTo>
                    <a:lnTo>
                      <a:pt x="84" y="349"/>
                    </a:lnTo>
                    <a:lnTo>
                      <a:pt x="57" y="335"/>
                    </a:lnTo>
                    <a:lnTo>
                      <a:pt x="34" y="316"/>
                    </a:lnTo>
                    <a:lnTo>
                      <a:pt x="16" y="291"/>
                    </a:lnTo>
                    <a:lnTo>
                      <a:pt x="3" y="260"/>
                    </a:lnTo>
                    <a:lnTo>
                      <a:pt x="0" y="247"/>
                    </a:lnTo>
                    <a:lnTo>
                      <a:pt x="71" y="233"/>
                    </a:lnTo>
                    <a:lnTo>
                      <a:pt x="74" y="244"/>
                    </a:lnTo>
                    <a:lnTo>
                      <a:pt x="82" y="262"/>
                    </a:lnTo>
                    <a:lnTo>
                      <a:pt x="95" y="277"/>
                    </a:lnTo>
                    <a:lnTo>
                      <a:pt x="112" y="286"/>
                    </a:lnTo>
                    <a:lnTo>
                      <a:pt x="135" y="294"/>
                    </a:lnTo>
                    <a:lnTo>
                      <a:pt x="163" y="295"/>
                    </a:lnTo>
                    <a:lnTo>
                      <a:pt x="187" y="292"/>
                    </a:lnTo>
                    <a:lnTo>
                      <a:pt x="208" y="284"/>
                    </a:lnTo>
                    <a:lnTo>
                      <a:pt x="217" y="275"/>
                    </a:lnTo>
                    <a:lnTo>
                      <a:pt x="223" y="265"/>
                    </a:lnTo>
                    <a:lnTo>
                      <a:pt x="224" y="254"/>
                    </a:lnTo>
                    <a:lnTo>
                      <a:pt x="224" y="247"/>
                    </a:lnTo>
                    <a:lnTo>
                      <a:pt x="220" y="238"/>
                    </a:lnTo>
                    <a:lnTo>
                      <a:pt x="213" y="231"/>
                    </a:lnTo>
                    <a:lnTo>
                      <a:pt x="200" y="224"/>
                    </a:lnTo>
                    <a:lnTo>
                      <a:pt x="180" y="219"/>
                    </a:lnTo>
                    <a:lnTo>
                      <a:pt x="112" y="206"/>
                    </a:lnTo>
                    <a:lnTo>
                      <a:pt x="85" y="199"/>
                    </a:lnTo>
                    <a:lnTo>
                      <a:pt x="62" y="188"/>
                    </a:lnTo>
                    <a:lnTo>
                      <a:pt x="43" y="173"/>
                    </a:lnTo>
                    <a:lnTo>
                      <a:pt x="28" y="154"/>
                    </a:lnTo>
                    <a:lnTo>
                      <a:pt x="18" y="131"/>
                    </a:lnTo>
                    <a:lnTo>
                      <a:pt x="16" y="106"/>
                    </a:lnTo>
                    <a:lnTo>
                      <a:pt x="18" y="84"/>
                    </a:lnTo>
                    <a:lnTo>
                      <a:pt x="26" y="65"/>
                    </a:lnTo>
                    <a:lnTo>
                      <a:pt x="37" y="46"/>
                    </a:lnTo>
                    <a:lnTo>
                      <a:pt x="52" y="29"/>
                    </a:lnTo>
                    <a:lnTo>
                      <a:pt x="71" y="16"/>
                    </a:lnTo>
                    <a:lnTo>
                      <a:pt x="94" y="7"/>
                    </a:lnTo>
                    <a:lnTo>
                      <a:pt x="118"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5" name="Freeform 589"/>
              <p:cNvSpPr>
                <a:spLocks noEditPoints="1"/>
              </p:cNvSpPr>
              <p:nvPr/>
            </p:nvSpPr>
            <p:spPr bwMode="auto">
              <a:xfrm>
                <a:off x="1622425" y="4772025"/>
                <a:ext cx="165100" cy="190500"/>
              </a:xfrm>
              <a:custGeom>
                <a:avLst/>
                <a:gdLst>
                  <a:gd name="T0" fmla="*/ 161 w 311"/>
                  <a:gd name="T1" fmla="*/ 62 h 360"/>
                  <a:gd name="T2" fmla="*/ 141 w 311"/>
                  <a:gd name="T3" fmla="*/ 65 h 360"/>
                  <a:gd name="T4" fmla="*/ 124 w 311"/>
                  <a:gd name="T5" fmla="*/ 72 h 360"/>
                  <a:gd name="T6" fmla="*/ 107 w 311"/>
                  <a:gd name="T7" fmla="*/ 84 h 360"/>
                  <a:gd name="T8" fmla="*/ 95 w 311"/>
                  <a:gd name="T9" fmla="*/ 98 h 360"/>
                  <a:gd name="T10" fmla="*/ 88 w 311"/>
                  <a:gd name="T11" fmla="*/ 115 h 360"/>
                  <a:gd name="T12" fmla="*/ 83 w 311"/>
                  <a:gd name="T13" fmla="*/ 135 h 360"/>
                  <a:gd name="T14" fmla="*/ 231 w 311"/>
                  <a:gd name="T15" fmla="*/ 135 h 360"/>
                  <a:gd name="T16" fmla="*/ 230 w 311"/>
                  <a:gd name="T17" fmla="*/ 118 h 360"/>
                  <a:gd name="T18" fmla="*/ 224 w 311"/>
                  <a:gd name="T19" fmla="*/ 104 h 360"/>
                  <a:gd name="T20" fmla="*/ 216 w 311"/>
                  <a:gd name="T21" fmla="*/ 87 h 360"/>
                  <a:gd name="T22" fmla="*/ 202 w 311"/>
                  <a:gd name="T23" fmla="*/ 73 h 360"/>
                  <a:gd name="T24" fmla="*/ 183 w 311"/>
                  <a:gd name="T25" fmla="*/ 65 h 360"/>
                  <a:gd name="T26" fmla="*/ 161 w 311"/>
                  <a:gd name="T27" fmla="*/ 62 h 360"/>
                  <a:gd name="T28" fmla="*/ 159 w 311"/>
                  <a:gd name="T29" fmla="*/ 0 h 360"/>
                  <a:gd name="T30" fmla="*/ 192 w 311"/>
                  <a:gd name="T31" fmla="*/ 2 h 360"/>
                  <a:gd name="T32" fmla="*/ 222 w 311"/>
                  <a:gd name="T33" fmla="*/ 12 h 360"/>
                  <a:gd name="T34" fmla="*/ 247 w 311"/>
                  <a:gd name="T35" fmla="*/ 26 h 360"/>
                  <a:gd name="T36" fmla="*/ 270 w 311"/>
                  <a:gd name="T37" fmla="*/ 48 h 360"/>
                  <a:gd name="T38" fmla="*/ 287 w 311"/>
                  <a:gd name="T39" fmla="*/ 73 h 360"/>
                  <a:gd name="T40" fmla="*/ 301 w 311"/>
                  <a:gd name="T41" fmla="*/ 104 h 360"/>
                  <a:gd name="T42" fmla="*/ 308 w 311"/>
                  <a:gd name="T43" fmla="*/ 142 h 360"/>
                  <a:gd name="T44" fmla="*/ 311 w 311"/>
                  <a:gd name="T45" fmla="*/ 185 h 360"/>
                  <a:gd name="T46" fmla="*/ 311 w 311"/>
                  <a:gd name="T47" fmla="*/ 196 h 360"/>
                  <a:gd name="T48" fmla="*/ 80 w 311"/>
                  <a:gd name="T49" fmla="*/ 196 h 360"/>
                  <a:gd name="T50" fmla="*/ 83 w 311"/>
                  <a:gd name="T51" fmla="*/ 221 h 360"/>
                  <a:gd name="T52" fmla="*/ 87 w 311"/>
                  <a:gd name="T53" fmla="*/ 244 h 360"/>
                  <a:gd name="T54" fmla="*/ 95 w 311"/>
                  <a:gd name="T55" fmla="*/ 261 h 360"/>
                  <a:gd name="T56" fmla="*/ 105 w 311"/>
                  <a:gd name="T57" fmla="*/ 272 h 360"/>
                  <a:gd name="T58" fmla="*/ 124 w 311"/>
                  <a:gd name="T59" fmla="*/ 285 h 360"/>
                  <a:gd name="T60" fmla="*/ 142 w 311"/>
                  <a:gd name="T61" fmla="*/ 292 h 360"/>
                  <a:gd name="T62" fmla="*/ 162 w 311"/>
                  <a:gd name="T63" fmla="*/ 295 h 360"/>
                  <a:gd name="T64" fmla="*/ 186 w 311"/>
                  <a:gd name="T65" fmla="*/ 292 h 360"/>
                  <a:gd name="T66" fmla="*/ 207 w 311"/>
                  <a:gd name="T67" fmla="*/ 281 h 360"/>
                  <a:gd name="T68" fmla="*/ 223 w 311"/>
                  <a:gd name="T69" fmla="*/ 264 h 360"/>
                  <a:gd name="T70" fmla="*/ 236 w 311"/>
                  <a:gd name="T71" fmla="*/ 240 h 360"/>
                  <a:gd name="T72" fmla="*/ 240 w 311"/>
                  <a:gd name="T73" fmla="*/ 230 h 360"/>
                  <a:gd name="T74" fmla="*/ 309 w 311"/>
                  <a:gd name="T75" fmla="*/ 244 h 360"/>
                  <a:gd name="T76" fmla="*/ 305 w 311"/>
                  <a:gd name="T77" fmla="*/ 257 h 360"/>
                  <a:gd name="T78" fmla="*/ 294 w 311"/>
                  <a:gd name="T79" fmla="*/ 285 h 360"/>
                  <a:gd name="T80" fmla="*/ 275 w 311"/>
                  <a:gd name="T81" fmla="*/ 311 h 360"/>
                  <a:gd name="T82" fmla="*/ 251 w 311"/>
                  <a:gd name="T83" fmla="*/ 330 h 360"/>
                  <a:gd name="T84" fmla="*/ 224 w 311"/>
                  <a:gd name="T85" fmla="*/ 347 h 360"/>
                  <a:gd name="T86" fmla="*/ 193 w 311"/>
                  <a:gd name="T87" fmla="*/ 357 h 360"/>
                  <a:gd name="T88" fmla="*/ 158 w 311"/>
                  <a:gd name="T89" fmla="*/ 360 h 360"/>
                  <a:gd name="T90" fmla="*/ 125 w 311"/>
                  <a:gd name="T91" fmla="*/ 357 h 360"/>
                  <a:gd name="T92" fmla="*/ 94 w 311"/>
                  <a:gd name="T93" fmla="*/ 347 h 360"/>
                  <a:gd name="T94" fmla="*/ 67 w 311"/>
                  <a:gd name="T95" fmla="*/ 332 h 360"/>
                  <a:gd name="T96" fmla="*/ 43 w 311"/>
                  <a:gd name="T97" fmla="*/ 311 h 360"/>
                  <a:gd name="T98" fmla="*/ 24 w 311"/>
                  <a:gd name="T99" fmla="*/ 284 h 360"/>
                  <a:gd name="T100" fmla="*/ 12 w 311"/>
                  <a:gd name="T101" fmla="*/ 253 h 360"/>
                  <a:gd name="T102" fmla="*/ 3 w 311"/>
                  <a:gd name="T103" fmla="*/ 219 h 360"/>
                  <a:gd name="T104" fmla="*/ 0 w 311"/>
                  <a:gd name="T105" fmla="*/ 182 h 360"/>
                  <a:gd name="T106" fmla="*/ 3 w 311"/>
                  <a:gd name="T107" fmla="*/ 144 h 360"/>
                  <a:gd name="T108" fmla="*/ 12 w 311"/>
                  <a:gd name="T109" fmla="*/ 108 h 360"/>
                  <a:gd name="T110" fmla="*/ 26 w 311"/>
                  <a:gd name="T111" fmla="*/ 77 h 360"/>
                  <a:gd name="T112" fmla="*/ 46 w 311"/>
                  <a:gd name="T113" fmla="*/ 50 h 360"/>
                  <a:gd name="T114" fmla="*/ 70 w 311"/>
                  <a:gd name="T115" fmla="*/ 28 h 360"/>
                  <a:gd name="T116" fmla="*/ 97 w 311"/>
                  <a:gd name="T117" fmla="*/ 12 h 360"/>
                  <a:gd name="T118" fmla="*/ 127 w 311"/>
                  <a:gd name="T119" fmla="*/ 2 h 360"/>
                  <a:gd name="T120" fmla="*/ 159 w 311"/>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1" h="360">
                    <a:moveTo>
                      <a:pt x="161" y="62"/>
                    </a:moveTo>
                    <a:lnTo>
                      <a:pt x="141" y="65"/>
                    </a:lnTo>
                    <a:lnTo>
                      <a:pt x="124" y="72"/>
                    </a:lnTo>
                    <a:lnTo>
                      <a:pt x="107" y="84"/>
                    </a:lnTo>
                    <a:lnTo>
                      <a:pt x="95" y="98"/>
                    </a:lnTo>
                    <a:lnTo>
                      <a:pt x="88" y="115"/>
                    </a:lnTo>
                    <a:lnTo>
                      <a:pt x="83" y="135"/>
                    </a:lnTo>
                    <a:lnTo>
                      <a:pt x="231" y="135"/>
                    </a:lnTo>
                    <a:lnTo>
                      <a:pt x="230" y="118"/>
                    </a:lnTo>
                    <a:lnTo>
                      <a:pt x="224" y="104"/>
                    </a:lnTo>
                    <a:lnTo>
                      <a:pt x="216" y="87"/>
                    </a:lnTo>
                    <a:lnTo>
                      <a:pt x="202" y="73"/>
                    </a:lnTo>
                    <a:lnTo>
                      <a:pt x="183" y="65"/>
                    </a:lnTo>
                    <a:lnTo>
                      <a:pt x="161" y="62"/>
                    </a:lnTo>
                    <a:close/>
                    <a:moveTo>
                      <a:pt x="159" y="0"/>
                    </a:moveTo>
                    <a:lnTo>
                      <a:pt x="192" y="2"/>
                    </a:lnTo>
                    <a:lnTo>
                      <a:pt x="222" y="12"/>
                    </a:lnTo>
                    <a:lnTo>
                      <a:pt x="247" y="26"/>
                    </a:lnTo>
                    <a:lnTo>
                      <a:pt x="270" y="48"/>
                    </a:lnTo>
                    <a:lnTo>
                      <a:pt x="287" y="73"/>
                    </a:lnTo>
                    <a:lnTo>
                      <a:pt x="301" y="104"/>
                    </a:lnTo>
                    <a:lnTo>
                      <a:pt x="308" y="142"/>
                    </a:lnTo>
                    <a:lnTo>
                      <a:pt x="311" y="185"/>
                    </a:lnTo>
                    <a:lnTo>
                      <a:pt x="311" y="196"/>
                    </a:lnTo>
                    <a:lnTo>
                      <a:pt x="80" y="196"/>
                    </a:lnTo>
                    <a:lnTo>
                      <a:pt x="83" y="221"/>
                    </a:lnTo>
                    <a:lnTo>
                      <a:pt x="87" y="244"/>
                    </a:lnTo>
                    <a:lnTo>
                      <a:pt x="95" y="261"/>
                    </a:lnTo>
                    <a:lnTo>
                      <a:pt x="105" y="272"/>
                    </a:lnTo>
                    <a:lnTo>
                      <a:pt x="124" y="285"/>
                    </a:lnTo>
                    <a:lnTo>
                      <a:pt x="142" y="292"/>
                    </a:lnTo>
                    <a:lnTo>
                      <a:pt x="162" y="295"/>
                    </a:lnTo>
                    <a:lnTo>
                      <a:pt x="186" y="292"/>
                    </a:lnTo>
                    <a:lnTo>
                      <a:pt x="207" y="281"/>
                    </a:lnTo>
                    <a:lnTo>
                      <a:pt x="223" y="264"/>
                    </a:lnTo>
                    <a:lnTo>
                      <a:pt x="236" y="240"/>
                    </a:lnTo>
                    <a:lnTo>
                      <a:pt x="240" y="230"/>
                    </a:lnTo>
                    <a:lnTo>
                      <a:pt x="309" y="244"/>
                    </a:lnTo>
                    <a:lnTo>
                      <a:pt x="305" y="257"/>
                    </a:lnTo>
                    <a:lnTo>
                      <a:pt x="294" y="285"/>
                    </a:lnTo>
                    <a:lnTo>
                      <a:pt x="275" y="311"/>
                    </a:lnTo>
                    <a:lnTo>
                      <a:pt x="251" y="330"/>
                    </a:lnTo>
                    <a:lnTo>
                      <a:pt x="224" y="347"/>
                    </a:lnTo>
                    <a:lnTo>
                      <a:pt x="193" y="357"/>
                    </a:lnTo>
                    <a:lnTo>
                      <a:pt x="158" y="360"/>
                    </a:lnTo>
                    <a:lnTo>
                      <a:pt x="125" y="357"/>
                    </a:lnTo>
                    <a:lnTo>
                      <a:pt x="94" y="347"/>
                    </a:lnTo>
                    <a:lnTo>
                      <a:pt x="67" y="332"/>
                    </a:lnTo>
                    <a:lnTo>
                      <a:pt x="43" y="311"/>
                    </a:lnTo>
                    <a:lnTo>
                      <a:pt x="24" y="284"/>
                    </a:lnTo>
                    <a:lnTo>
                      <a:pt x="12" y="253"/>
                    </a:lnTo>
                    <a:lnTo>
                      <a:pt x="3" y="219"/>
                    </a:lnTo>
                    <a:lnTo>
                      <a:pt x="0" y="182"/>
                    </a:lnTo>
                    <a:lnTo>
                      <a:pt x="3" y="144"/>
                    </a:lnTo>
                    <a:lnTo>
                      <a:pt x="12" y="108"/>
                    </a:lnTo>
                    <a:lnTo>
                      <a:pt x="26" y="77"/>
                    </a:lnTo>
                    <a:lnTo>
                      <a:pt x="46" y="50"/>
                    </a:lnTo>
                    <a:lnTo>
                      <a:pt x="70" y="28"/>
                    </a:lnTo>
                    <a:lnTo>
                      <a:pt x="97" y="12"/>
                    </a:lnTo>
                    <a:lnTo>
                      <a:pt x="127"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6" name="Freeform 590"/>
              <p:cNvSpPr>
                <a:spLocks/>
              </p:cNvSpPr>
              <p:nvPr/>
            </p:nvSpPr>
            <p:spPr bwMode="auto">
              <a:xfrm>
                <a:off x="1803400" y="4772025"/>
                <a:ext cx="95250" cy="185738"/>
              </a:xfrm>
              <a:custGeom>
                <a:avLst/>
                <a:gdLst>
                  <a:gd name="T0" fmla="*/ 150 w 181"/>
                  <a:gd name="T1" fmla="*/ 0 h 352"/>
                  <a:gd name="T2" fmla="*/ 156 w 181"/>
                  <a:gd name="T3" fmla="*/ 0 h 352"/>
                  <a:gd name="T4" fmla="*/ 163 w 181"/>
                  <a:gd name="T5" fmla="*/ 1 h 352"/>
                  <a:gd name="T6" fmla="*/ 170 w 181"/>
                  <a:gd name="T7" fmla="*/ 1 h 352"/>
                  <a:gd name="T8" fmla="*/ 181 w 181"/>
                  <a:gd name="T9" fmla="*/ 2 h 352"/>
                  <a:gd name="T10" fmla="*/ 181 w 181"/>
                  <a:gd name="T11" fmla="*/ 72 h 352"/>
                  <a:gd name="T12" fmla="*/ 159 w 181"/>
                  <a:gd name="T13" fmla="*/ 72 h 352"/>
                  <a:gd name="T14" fmla="*/ 136 w 181"/>
                  <a:gd name="T15" fmla="*/ 74 h 352"/>
                  <a:gd name="T16" fmla="*/ 117 w 181"/>
                  <a:gd name="T17" fmla="*/ 84 h 352"/>
                  <a:gd name="T18" fmla="*/ 100 w 181"/>
                  <a:gd name="T19" fmla="*/ 98 h 352"/>
                  <a:gd name="T20" fmla="*/ 86 w 181"/>
                  <a:gd name="T21" fmla="*/ 118 h 352"/>
                  <a:gd name="T22" fmla="*/ 78 w 181"/>
                  <a:gd name="T23" fmla="*/ 142 h 352"/>
                  <a:gd name="T24" fmla="*/ 73 w 181"/>
                  <a:gd name="T25" fmla="*/ 171 h 352"/>
                  <a:gd name="T26" fmla="*/ 73 w 181"/>
                  <a:gd name="T27" fmla="*/ 352 h 352"/>
                  <a:gd name="T28" fmla="*/ 0 w 181"/>
                  <a:gd name="T29" fmla="*/ 352 h 352"/>
                  <a:gd name="T30" fmla="*/ 0 w 181"/>
                  <a:gd name="T31" fmla="*/ 8 h 352"/>
                  <a:gd name="T32" fmla="*/ 68 w 181"/>
                  <a:gd name="T33" fmla="*/ 8 h 352"/>
                  <a:gd name="T34" fmla="*/ 68 w 181"/>
                  <a:gd name="T35" fmla="*/ 48 h 352"/>
                  <a:gd name="T36" fmla="*/ 81 w 181"/>
                  <a:gd name="T37" fmla="*/ 29 h 352"/>
                  <a:gd name="T38" fmla="*/ 95 w 181"/>
                  <a:gd name="T39" fmla="*/ 18 h 352"/>
                  <a:gd name="T40" fmla="*/ 122 w 181"/>
                  <a:gd name="T41" fmla="*/ 4 h 352"/>
                  <a:gd name="T42" fmla="*/ 150 w 181"/>
                  <a:gd name="T4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52">
                    <a:moveTo>
                      <a:pt x="150" y="0"/>
                    </a:moveTo>
                    <a:lnTo>
                      <a:pt x="156" y="0"/>
                    </a:lnTo>
                    <a:lnTo>
                      <a:pt x="163" y="1"/>
                    </a:lnTo>
                    <a:lnTo>
                      <a:pt x="170" y="1"/>
                    </a:lnTo>
                    <a:lnTo>
                      <a:pt x="181" y="2"/>
                    </a:lnTo>
                    <a:lnTo>
                      <a:pt x="181" y="72"/>
                    </a:lnTo>
                    <a:lnTo>
                      <a:pt x="159" y="72"/>
                    </a:lnTo>
                    <a:lnTo>
                      <a:pt x="136" y="74"/>
                    </a:lnTo>
                    <a:lnTo>
                      <a:pt x="117" y="84"/>
                    </a:lnTo>
                    <a:lnTo>
                      <a:pt x="100" y="98"/>
                    </a:lnTo>
                    <a:lnTo>
                      <a:pt x="86" y="118"/>
                    </a:lnTo>
                    <a:lnTo>
                      <a:pt x="78" y="142"/>
                    </a:lnTo>
                    <a:lnTo>
                      <a:pt x="73" y="171"/>
                    </a:lnTo>
                    <a:lnTo>
                      <a:pt x="73" y="352"/>
                    </a:lnTo>
                    <a:lnTo>
                      <a:pt x="0" y="352"/>
                    </a:lnTo>
                    <a:lnTo>
                      <a:pt x="0" y="8"/>
                    </a:lnTo>
                    <a:lnTo>
                      <a:pt x="68" y="8"/>
                    </a:lnTo>
                    <a:lnTo>
                      <a:pt x="68" y="48"/>
                    </a:lnTo>
                    <a:lnTo>
                      <a:pt x="81" y="29"/>
                    </a:lnTo>
                    <a:lnTo>
                      <a:pt x="95" y="18"/>
                    </a:lnTo>
                    <a:lnTo>
                      <a:pt x="122" y="4"/>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7" name="Freeform 591"/>
              <p:cNvSpPr>
                <a:spLocks/>
              </p:cNvSpPr>
              <p:nvPr/>
            </p:nvSpPr>
            <p:spPr bwMode="auto">
              <a:xfrm>
                <a:off x="1900238" y="4776788"/>
                <a:ext cx="165100" cy="180975"/>
              </a:xfrm>
              <a:custGeom>
                <a:avLst/>
                <a:gdLst>
                  <a:gd name="T0" fmla="*/ 0 w 310"/>
                  <a:gd name="T1" fmla="*/ 0 h 344"/>
                  <a:gd name="T2" fmla="*/ 81 w 310"/>
                  <a:gd name="T3" fmla="*/ 0 h 344"/>
                  <a:gd name="T4" fmla="*/ 161 w 310"/>
                  <a:gd name="T5" fmla="*/ 235 h 344"/>
                  <a:gd name="T6" fmla="*/ 240 w 310"/>
                  <a:gd name="T7" fmla="*/ 0 h 344"/>
                  <a:gd name="T8" fmla="*/ 310 w 310"/>
                  <a:gd name="T9" fmla="*/ 0 h 344"/>
                  <a:gd name="T10" fmla="*/ 192 w 310"/>
                  <a:gd name="T11" fmla="*/ 344 h 344"/>
                  <a:gd name="T12" fmla="*/ 122 w 310"/>
                  <a:gd name="T13" fmla="*/ 344 h 344"/>
                  <a:gd name="T14" fmla="*/ 0 w 310"/>
                  <a:gd name="T15" fmla="*/ 0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344">
                    <a:moveTo>
                      <a:pt x="0" y="0"/>
                    </a:moveTo>
                    <a:lnTo>
                      <a:pt x="81" y="0"/>
                    </a:lnTo>
                    <a:lnTo>
                      <a:pt x="161" y="235"/>
                    </a:lnTo>
                    <a:lnTo>
                      <a:pt x="240" y="0"/>
                    </a:lnTo>
                    <a:lnTo>
                      <a:pt x="310" y="0"/>
                    </a:lnTo>
                    <a:lnTo>
                      <a:pt x="192" y="344"/>
                    </a:lnTo>
                    <a:lnTo>
                      <a:pt x="122"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8" name="Rectangle 592"/>
              <p:cNvSpPr>
                <a:spLocks noChangeArrowheads="1"/>
              </p:cNvSpPr>
              <p:nvPr/>
            </p:nvSpPr>
            <p:spPr bwMode="auto">
              <a:xfrm>
                <a:off x="2071688" y="4776788"/>
                <a:ext cx="39688" cy="18097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99" name="Rectangle 593"/>
              <p:cNvSpPr>
                <a:spLocks noChangeArrowheads="1"/>
              </p:cNvSpPr>
              <p:nvPr/>
            </p:nvSpPr>
            <p:spPr bwMode="auto">
              <a:xfrm>
                <a:off x="2070100" y="4716463"/>
                <a:ext cx="41275" cy="4286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0" name="Freeform 594"/>
              <p:cNvSpPr>
                <a:spLocks/>
              </p:cNvSpPr>
              <p:nvPr/>
            </p:nvSpPr>
            <p:spPr bwMode="auto">
              <a:xfrm>
                <a:off x="2122488" y="4772025"/>
                <a:ext cx="150813" cy="190500"/>
              </a:xfrm>
              <a:custGeom>
                <a:avLst/>
                <a:gdLst>
                  <a:gd name="T0" fmla="*/ 148 w 284"/>
                  <a:gd name="T1" fmla="*/ 0 h 360"/>
                  <a:gd name="T2" fmla="*/ 175 w 284"/>
                  <a:gd name="T3" fmla="*/ 2 h 360"/>
                  <a:gd name="T4" fmla="*/ 199 w 284"/>
                  <a:gd name="T5" fmla="*/ 8 h 360"/>
                  <a:gd name="T6" fmla="*/ 221 w 284"/>
                  <a:gd name="T7" fmla="*/ 19 h 360"/>
                  <a:gd name="T8" fmla="*/ 240 w 284"/>
                  <a:gd name="T9" fmla="*/ 35 h 360"/>
                  <a:gd name="T10" fmla="*/ 260 w 284"/>
                  <a:gd name="T11" fmla="*/ 59 h 360"/>
                  <a:gd name="T12" fmla="*/ 274 w 284"/>
                  <a:gd name="T13" fmla="*/ 89 h 360"/>
                  <a:gd name="T14" fmla="*/ 282 w 284"/>
                  <a:gd name="T15" fmla="*/ 121 h 360"/>
                  <a:gd name="T16" fmla="*/ 284 w 284"/>
                  <a:gd name="T17" fmla="*/ 132 h 360"/>
                  <a:gd name="T18" fmla="*/ 216 w 284"/>
                  <a:gd name="T19" fmla="*/ 147 h 360"/>
                  <a:gd name="T20" fmla="*/ 213 w 284"/>
                  <a:gd name="T21" fmla="*/ 134 h 360"/>
                  <a:gd name="T22" fmla="*/ 209 w 284"/>
                  <a:gd name="T23" fmla="*/ 110 h 360"/>
                  <a:gd name="T24" fmla="*/ 200 w 284"/>
                  <a:gd name="T25" fmla="*/ 93 h 360"/>
                  <a:gd name="T26" fmla="*/ 192 w 284"/>
                  <a:gd name="T27" fmla="*/ 80 h 360"/>
                  <a:gd name="T28" fmla="*/ 180 w 284"/>
                  <a:gd name="T29" fmla="*/ 73 h 360"/>
                  <a:gd name="T30" fmla="*/ 170 w 284"/>
                  <a:gd name="T31" fmla="*/ 67 h 360"/>
                  <a:gd name="T32" fmla="*/ 159 w 284"/>
                  <a:gd name="T33" fmla="*/ 66 h 360"/>
                  <a:gd name="T34" fmla="*/ 149 w 284"/>
                  <a:gd name="T35" fmla="*/ 65 h 360"/>
                  <a:gd name="T36" fmla="*/ 128 w 284"/>
                  <a:gd name="T37" fmla="*/ 69 h 360"/>
                  <a:gd name="T38" fmla="*/ 111 w 284"/>
                  <a:gd name="T39" fmla="*/ 77 h 360"/>
                  <a:gd name="T40" fmla="*/ 97 w 284"/>
                  <a:gd name="T41" fmla="*/ 94 h 360"/>
                  <a:gd name="T42" fmla="*/ 85 w 284"/>
                  <a:gd name="T43" fmla="*/ 118 h 360"/>
                  <a:gd name="T44" fmla="*/ 78 w 284"/>
                  <a:gd name="T45" fmla="*/ 145 h 360"/>
                  <a:gd name="T46" fmla="*/ 75 w 284"/>
                  <a:gd name="T47" fmla="*/ 178 h 360"/>
                  <a:gd name="T48" fmla="*/ 78 w 284"/>
                  <a:gd name="T49" fmla="*/ 213 h 360"/>
                  <a:gd name="T50" fmla="*/ 85 w 284"/>
                  <a:gd name="T51" fmla="*/ 243 h 360"/>
                  <a:gd name="T52" fmla="*/ 95 w 284"/>
                  <a:gd name="T53" fmla="*/ 267 h 360"/>
                  <a:gd name="T54" fmla="*/ 109 w 284"/>
                  <a:gd name="T55" fmla="*/ 282 h 360"/>
                  <a:gd name="T56" fmla="*/ 126 w 284"/>
                  <a:gd name="T57" fmla="*/ 292 h 360"/>
                  <a:gd name="T58" fmla="*/ 148 w 284"/>
                  <a:gd name="T59" fmla="*/ 295 h 360"/>
                  <a:gd name="T60" fmla="*/ 166 w 284"/>
                  <a:gd name="T61" fmla="*/ 292 h 360"/>
                  <a:gd name="T62" fmla="*/ 183 w 284"/>
                  <a:gd name="T63" fmla="*/ 284 h 360"/>
                  <a:gd name="T64" fmla="*/ 196 w 284"/>
                  <a:gd name="T65" fmla="*/ 270 h 360"/>
                  <a:gd name="T66" fmla="*/ 206 w 284"/>
                  <a:gd name="T67" fmla="*/ 251 h 360"/>
                  <a:gd name="T68" fmla="*/ 214 w 284"/>
                  <a:gd name="T69" fmla="*/ 226 h 360"/>
                  <a:gd name="T70" fmla="*/ 216 w 284"/>
                  <a:gd name="T71" fmla="*/ 214 h 360"/>
                  <a:gd name="T72" fmla="*/ 284 w 284"/>
                  <a:gd name="T73" fmla="*/ 226 h 360"/>
                  <a:gd name="T74" fmla="*/ 282 w 284"/>
                  <a:gd name="T75" fmla="*/ 237 h 360"/>
                  <a:gd name="T76" fmla="*/ 273 w 284"/>
                  <a:gd name="T77" fmla="*/ 272 h 360"/>
                  <a:gd name="T78" fmla="*/ 257 w 284"/>
                  <a:gd name="T79" fmla="*/ 302 h 360"/>
                  <a:gd name="T80" fmla="*/ 237 w 284"/>
                  <a:gd name="T81" fmla="*/ 327 h 360"/>
                  <a:gd name="T82" fmla="*/ 217 w 284"/>
                  <a:gd name="T83" fmla="*/ 342 h 360"/>
                  <a:gd name="T84" fmla="*/ 196 w 284"/>
                  <a:gd name="T85" fmla="*/ 352 h 360"/>
                  <a:gd name="T86" fmla="*/ 172 w 284"/>
                  <a:gd name="T87" fmla="*/ 359 h 360"/>
                  <a:gd name="T88" fmla="*/ 146 w 284"/>
                  <a:gd name="T89" fmla="*/ 360 h 360"/>
                  <a:gd name="T90" fmla="*/ 114 w 284"/>
                  <a:gd name="T91" fmla="*/ 357 h 360"/>
                  <a:gd name="T92" fmla="*/ 84 w 284"/>
                  <a:gd name="T93" fmla="*/ 347 h 360"/>
                  <a:gd name="T94" fmla="*/ 58 w 284"/>
                  <a:gd name="T95" fmla="*/ 330 h 360"/>
                  <a:gd name="T96" fmla="*/ 37 w 284"/>
                  <a:gd name="T97" fmla="*/ 306 h 360"/>
                  <a:gd name="T98" fmla="*/ 20 w 284"/>
                  <a:gd name="T99" fmla="*/ 279 h 360"/>
                  <a:gd name="T100" fmla="*/ 9 w 284"/>
                  <a:gd name="T101" fmla="*/ 250 h 360"/>
                  <a:gd name="T102" fmla="*/ 2 w 284"/>
                  <a:gd name="T103" fmla="*/ 216 h 360"/>
                  <a:gd name="T104" fmla="*/ 0 w 284"/>
                  <a:gd name="T105" fmla="*/ 180 h 360"/>
                  <a:gd name="T106" fmla="*/ 2 w 284"/>
                  <a:gd name="T107" fmla="*/ 144 h 360"/>
                  <a:gd name="T108" fmla="*/ 9 w 284"/>
                  <a:gd name="T109" fmla="*/ 110 h 360"/>
                  <a:gd name="T110" fmla="*/ 22 w 284"/>
                  <a:gd name="T111" fmla="*/ 80 h 360"/>
                  <a:gd name="T112" fmla="*/ 39 w 284"/>
                  <a:gd name="T113" fmla="*/ 53 h 360"/>
                  <a:gd name="T114" fmla="*/ 60 w 284"/>
                  <a:gd name="T115" fmla="*/ 29 h 360"/>
                  <a:gd name="T116" fmla="*/ 85 w 284"/>
                  <a:gd name="T117" fmla="*/ 14 h 360"/>
                  <a:gd name="T118" fmla="*/ 115 w 284"/>
                  <a:gd name="T119" fmla="*/ 4 h 360"/>
                  <a:gd name="T120" fmla="*/ 148 w 284"/>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360">
                    <a:moveTo>
                      <a:pt x="148" y="0"/>
                    </a:moveTo>
                    <a:lnTo>
                      <a:pt x="175" y="2"/>
                    </a:lnTo>
                    <a:lnTo>
                      <a:pt x="199" y="8"/>
                    </a:lnTo>
                    <a:lnTo>
                      <a:pt x="221" y="19"/>
                    </a:lnTo>
                    <a:lnTo>
                      <a:pt x="240" y="35"/>
                    </a:lnTo>
                    <a:lnTo>
                      <a:pt x="260" y="59"/>
                    </a:lnTo>
                    <a:lnTo>
                      <a:pt x="274" y="89"/>
                    </a:lnTo>
                    <a:lnTo>
                      <a:pt x="282" y="121"/>
                    </a:lnTo>
                    <a:lnTo>
                      <a:pt x="284" y="132"/>
                    </a:lnTo>
                    <a:lnTo>
                      <a:pt x="216" y="147"/>
                    </a:lnTo>
                    <a:lnTo>
                      <a:pt x="213" y="134"/>
                    </a:lnTo>
                    <a:lnTo>
                      <a:pt x="209" y="110"/>
                    </a:lnTo>
                    <a:lnTo>
                      <a:pt x="200" y="93"/>
                    </a:lnTo>
                    <a:lnTo>
                      <a:pt x="192" y="80"/>
                    </a:lnTo>
                    <a:lnTo>
                      <a:pt x="180" y="73"/>
                    </a:lnTo>
                    <a:lnTo>
                      <a:pt x="170" y="67"/>
                    </a:lnTo>
                    <a:lnTo>
                      <a:pt x="159" y="66"/>
                    </a:lnTo>
                    <a:lnTo>
                      <a:pt x="149" y="65"/>
                    </a:lnTo>
                    <a:lnTo>
                      <a:pt x="128" y="69"/>
                    </a:lnTo>
                    <a:lnTo>
                      <a:pt x="111" y="77"/>
                    </a:lnTo>
                    <a:lnTo>
                      <a:pt x="97" y="94"/>
                    </a:lnTo>
                    <a:lnTo>
                      <a:pt x="85" y="118"/>
                    </a:lnTo>
                    <a:lnTo>
                      <a:pt x="78" y="145"/>
                    </a:lnTo>
                    <a:lnTo>
                      <a:pt x="75" y="178"/>
                    </a:lnTo>
                    <a:lnTo>
                      <a:pt x="78" y="213"/>
                    </a:lnTo>
                    <a:lnTo>
                      <a:pt x="85" y="243"/>
                    </a:lnTo>
                    <a:lnTo>
                      <a:pt x="95" y="267"/>
                    </a:lnTo>
                    <a:lnTo>
                      <a:pt x="109" y="282"/>
                    </a:lnTo>
                    <a:lnTo>
                      <a:pt x="126" y="292"/>
                    </a:lnTo>
                    <a:lnTo>
                      <a:pt x="148" y="295"/>
                    </a:lnTo>
                    <a:lnTo>
                      <a:pt x="166" y="292"/>
                    </a:lnTo>
                    <a:lnTo>
                      <a:pt x="183" y="284"/>
                    </a:lnTo>
                    <a:lnTo>
                      <a:pt x="196" y="270"/>
                    </a:lnTo>
                    <a:lnTo>
                      <a:pt x="206" y="251"/>
                    </a:lnTo>
                    <a:lnTo>
                      <a:pt x="214" y="226"/>
                    </a:lnTo>
                    <a:lnTo>
                      <a:pt x="216" y="214"/>
                    </a:lnTo>
                    <a:lnTo>
                      <a:pt x="284" y="226"/>
                    </a:lnTo>
                    <a:lnTo>
                      <a:pt x="282" y="237"/>
                    </a:lnTo>
                    <a:lnTo>
                      <a:pt x="273" y="272"/>
                    </a:lnTo>
                    <a:lnTo>
                      <a:pt x="257" y="302"/>
                    </a:lnTo>
                    <a:lnTo>
                      <a:pt x="237" y="327"/>
                    </a:lnTo>
                    <a:lnTo>
                      <a:pt x="217" y="342"/>
                    </a:lnTo>
                    <a:lnTo>
                      <a:pt x="196" y="352"/>
                    </a:lnTo>
                    <a:lnTo>
                      <a:pt x="172" y="359"/>
                    </a:lnTo>
                    <a:lnTo>
                      <a:pt x="146" y="360"/>
                    </a:lnTo>
                    <a:lnTo>
                      <a:pt x="114" y="357"/>
                    </a:lnTo>
                    <a:lnTo>
                      <a:pt x="84" y="347"/>
                    </a:lnTo>
                    <a:lnTo>
                      <a:pt x="58" y="330"/>
                    </a:lnTo>
                    <a:lnTo>
                      <a:pt x="37" y="306"/>
                    </a:lnTo>
                    <a:lnTo>
                      <a:pt x="20" y="279"/>
                    </a:lnTo>
                    <a:lnTo>
                      <a:pt x="9" y="250"/>
                    </a:lnTo>
                    <a:lnTo>
                      <a:pt x="2" y="216"/>
                    </a:lnTo>
                    <a:lnTo>
                      <a:pt x="0" y="180"/>
                    </a:lnTo>
                    <a:lnTo>
                      <a:pt x="2" y="144"/>
                    </a:lnTo>
                    <a:lnTo>
                      <a:pt x="9" y="110"/>
                    </a:lnTo>
                    <a:lnTo>
                      <a:pt x="22" y="80"/>
                    </a:lnTo>
                    <a:lnTo>
                      <a:pt x="39" y="53"/>
                    </a:lnTo>
                    <a:lnTo>
                      <a:pt x="60" y="29"/>
                    </a:lnTo>
                    <a:lnTo>
                      <a:pt x="85" y="14"/>
                    </a:lnTo>
                    <a:lnTo>
                      <a:pt x="115" y="4"/>
                    </a:lnTo>
                    <a:lnTo>
                      <a:pt x="1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1" name="Freeform 595"/>
              <p:cNvSpPr>
                <a:spLocks noEditPoints="1"/>
              </p:cNvSpPr>
              <p:nvPr/>
            </p:nvSpPr>
            <p:spPr bwMode="auto">
              <a:xfrm>
                <a:off x="2284413" y="4772025"/>
                <a:ext cx="165100" cy="190500"/>
              </a:xfrm>
              <a:custGeom>
                <a:avLst/>
                <a:gdLst>
                  <a:gd name="T0" fmla="*/ 161 w 312"/>
                  <a:gd name="T1" fmla="*/ 62 h 360"/>
                  <a:gd name="T2" fmla="*/ 140 w 312"/>
                  <a:gd name="T3" fmla="*/ 65 h 360"/>
                  <a:gd name="T4" fmla="*/ 123 w 312"/>
                  <a:gd name="T5" fmla="*/ 72 h 360"/>
                  <a:gd name="T6" fmla="*/ 106 w 312"/>
                  <a:gd name="T7" fmla="*/ 84 h 360"/>
                  <a:gd name="T8" fmla="*/ 96 w 312"/>
                  <a:gd name="T9" fmla="*/ 98 h 360"/>
                  <a:gd name="T10" fmla="*/ 88 w 312"/>
                  <a:gd name="T11" fmla="*/ 115 h 360"/>
                  <a:gd name="T12" fmla="*/ 82 w 312"/>
                  <a:gd name="T13" fmla="*/ 135 h 360"/>
                  <a:gd name="T14" fmla="*/ 232 w 312"/>
                  <a:gd name="T15" fmla="*/ 135 h 360"/>
                  <a:gd name="T16" fmla="*/ 229 w 312"/>
                  <a:gd name="T17" fmla="*/ 118 h 360"/>
                  <a:gd name="T18" fmla="*/ 224 w 312"/>
                  <a:gd name="T19" fmla="*/ 104 h 360"/>
                  <a:gd name="T20" fmla="*/ 215 w 312"/>
                  <a:gd name="T21" fmla="*/ 87 h 360"/>
                  <a:gd name="T22" fmla="*/ 201 w 312"/>
                  <a:gd name="T23" fmla="*/ 73 h 360"/>
                  <a:gd name="T24" fmla="*/ 183 w 312"/>
                  <a:gd name="T25" fmla="*/ 65 h 360"/>
                  <a:gd name="T26" fmla="*/ 161 w 312"/>
                  <a:gd name="T27" fmla="*/ 62 h 360"/>
                  <a:gd name="T28" fmla="*/ 159 w 312"/>
                  <a:gd name="T29" fmla="*/ 0 h 360"/>
                  <a:gd name="T30" fmla="*/ 191 w 312"/>
                  <a:gd name="T31" fmla="*/ 2 h 360"/>
                  <a:gd name="T32" fmla="*/ 221 w 312"/>
                  <a:gd name="T33" fmla="*/ 12 h 360"/>
                  <a:gd name="T34" fmla="*/ 247 w 312"/>
                  <a:gd name="T35" fmla="*/ 26 h 360"/>
                  <a:gd name="T36" fmla="*/ 269 w 312"/>
                  <a:gd name="T37" fmla="*/ 48 h 360"/>
                  <a:gd name="T38" fmla="*/ 286 w 312"/>
                  <a:gd name="T39" fmla="*/ 73 h 360"/>
                  <a:gd name="T40" fmla="*/ 300 w 312"/>
                  <a:gd name="T41" fmla="*/ 104 h 360"/>
                  <a:gd name="T42" fmla="*/ 307 w 312"/>
                  <a:gd name="T43" fmla="*/ 142 h 360"/>
                  <a:gd name="T44" fmla="*/ 310 w 312"/>
                  <a:gd name="T45" fmla="*/ 185 h 360"/>
                  <a:gd name="T46" fmla="*/ 312 w 312"/>
                  <a:gd name="T47" fmla="*/ 196 h 360"/>
                  <a:gd name="T48" fmla="*/ 79 w 312"/>
                  <a:gd name="T49" fmla="*/ 196 h 360"/>
                  <a:gd name="T50" fmla="*/ 82 w 312"/>
                  <a:gd name="T51" fmla="*/ 221 h 360"/>
                  <a:gd name="T52" fmla="*/ 86 w 312"/>
                  <a:gd name="T53" fmla="*/ 244 h 360"/>
                  <a:gd name="T54" fmla="*/ 95 w 312"/>
                  <a:gd name="T55" fmla="*/ 261 h 360"/>
                  <a:gd name="T56" fmla="*/ 105 w 312"/>
                  <a:gd name="T57" fmla="*/ 272 h 360"/>
                  <a:gd name="T58" fmla="*/ 123 w 312"/>
                  <a:gd name="T59" fmla="*/ 285 h 360"/>
                  <a:gd name="T60" fmla="*/ 142 w 312"/>
                  <a:gd name="T61" fmla="*/ 292 h 360"/>
                  <a:gd name="T62" fmla="*/ 161 w 312"/>
                  <a:gd name="T63" fmla="*/ 295 h 360"/>
                  <a:gd name="T64" fmla="*/ 186 w 312"/>
                  <a:gd name="T65" fmla="*/ 292 h 360"/>
                  <a:gd name="T66" fmla="*/ 207 w 312"/>
                  <a:gd name="T67" fmla="*/ 281 h 360"/>
                  <a:gd name="T68" fmla="*/ 224 w 312"/>
                  <a:gd name="T69" fmla="*/ 264 h 360"/>
                  <a:gd name="T70" fmla="*/ 237 w 312"/>
                  <a:gd name="T71" fmla="*/ 240 h 360"/>
                  <a:gd name="T72" fmla="*/ 239 w 312"/>
                  <a:gd name="T73" fmla="*/ 230 h 360"/>
                  <a:gd name="T74" fmla="*/ 309 w 312"/>
                  <a:gd name="T75" fmla="*/ 244 h 360"/>
                  <a:gd name="T76" fmla="*/ 305 w 312"/>
                  <a:gd name="T77" fmla="*/ 257 h 360"/>
                  <a:gd name="T78" fmla="*/ 293 w 312"/>
                  <a:gd name="T79" fmla="*/ 285 h 360"/>
                  <a:gd name="T80" fmla="*/ 275 w 312"/>
                  <a:gd name="T81" fmla="*/ 311 h 360"/>
                  <a:gd name="T82" fmla="*/ 251 w 312"/>
                  <a:gd name="T83" fmla="*/ 330 h 360"/>
                  <a:gd name="T84" fmla="*/ 224 w 312"/>
                  <a:gd name="T85" fmla="*/ 347 h 360"/>
                  <a:gd name="T86" fmla="*/ 193 w 312"/>
                  <a:gd name="T87" fmla="*/ 357 h 360"/>
                  <a:gd name="T88" fmla="*/ 159 w 312"/>
                  <a:gd name="T89" fmla="*/ 360 h 360"/>
                  <a:gd name="T90" fmla="*/ 125 w 312"/>
                  <a:gd name="T91" fmla="*/ 357 h 360"/>
                  <a:gd name="T92" fmla="*/ 93 w 312"/>
                  <a:gd name="T93" fmla="*/ 347 h 360"/>
                  <a:gd name="T94" fmla="*/ 66 w 312"/>
                  <a:gd name="T95" fmla="*/ 332 h 360"/>
                  <a:gd name="T96" fmla="*/ 44 w 312"/>
                  <a:gd name="T97" fmla="*/ 311 h 360"/>
                  <a:gd name="T98" fmla="*/ 24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6 w 312"/>
                  <a:gd name="T119" fmla="*/ 2 h 360"/>
                  <a:gd name="T120" fmla="*/ 159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0" y="65"/>
                    </a:lnTo>
                    <a:lnTo>
                      <a:pt x="123" y="72"/>
                    </a:lnTo>
                    <a:lnTo>
                      <a:pt x="106" y="84"/>
                    </a:lnTo>
                    <a:lnTo>
                      <a:pt x="96" y="98"/>
                    </a:lnTo>
                    <a:lnTo>
                      <a:pt x="88" y="115"/>
                    </a:lnTo>
                    <a:lnTo>
                      <a:pt x="82" y="135"/>
                    </a:lnTo>
                    <a:lnTo>
                      <a:pt x="232" y="135"/>
                    </a:lnTo>
                    <a:lnTo>
                      <a:pt x="229" y="118"/>
                    </a:lnTo>
                    <a:lnTo>
                      <a:pt x="224" y="104"/>
                    </a:lnTo>
                    <a:lnTo>
                      <a:pt x="215" y="87"/>
                    </a:lnTo>
                    <a:lnTo>
                      <a:pt x="201" y="73"/>
                    </a:lnTo>
                    <a:lnTo>
                      <a:pt x="183" y="65"/>
                    </a:lnTo>
                    <a:lnTo>
                      <a:pt x="161" y="62"/>
                    </a:lnTo>
                    <a:close/>
                    <a:moveTo>
                      <a:pt x="159" y="0"/>
                    </a:moveTo>
                    <a:lnTo>
                      <a:pt x="191" y="2"/>
                    </a:lnTo>
                    <a:lnTo>
                      <a:pt x="221" y="12"/>
                    </a:lnTo>
                    <a:lnTo>
                      <a:pt x="247" y="26"/>
                    </a:lnTo>
                    <a:lnTo>
                      <a:pt x="269" y="48"/>
                    </a:lnTo>
                    <a:lnTo>
                      <a:pt x="286" y="73"/>
                    </a:lnTo>
                    <a:lnTo>
                      <a:pt x="300" y="104"/>
                    </a:lnTo>
                    <a:lnTo>
                      <a:pt x="307" y="142"/>
                    </a:lnTo>
                    <a:lnTo>
                      <a:pt x="310" y="185"/>
                    </a:lnTo>
                    <a:lnTo>
                      <a:pt x="312" y="196"/>
                    </a:lnTo>
                    <a:lnTo>
                      <a:pt x="79" y="196"/>
                    </a:lnTo>
                    <a:lnTo>
                      <a:pt x="82" y="221"/>
                    </a:lnTo>
                    <a:lnTo>
                      <a:pt x="86" y="244"/>
                    </a:lnTo>
                    <a:lnTo>
                      <a:pt x="95" y="261"/>
                    </a:lnTo>
                    <a:lnTo>
                      <a:pt x="105" y="272"/>
                    </a:lnTo>
                    <a:lnTo>
                      <a:pt x="123" y="285"/>
                    </a:lnTo>
                    <a:lnTo>
                      <a:pt x="142" y="292"/>
                    </a:lnTo>
                    <a:lnTo>
                      <a:pt x="161" y="295"/>
                    </a:lnTo>
                    <a:lnTo>
                      <a:pt x="186" y="292"/>
                    </a:lnTo>
                    <a:lnTo>
                      <a:pt x="207" y="281"/>
                    </a:lnTo>
                    <a:lnTo>
                      <a:pt x="224" y="264"/>
                    </a:lnTo>
                    <a:lnTo>
                      <a:pt x="237" y="240"/>
                    </a:lnTo>
                    <a:lnTo>
                      <a:pt x="239" y="230"/>
                    </a:lnTo>
                    <a:lnTo>
                      <a:pt x="309" y="244"/>
                    </a:lnTo>
                    <a:lnTo>
                      <a:pt x="305" y="257"/>
                    </a:lnTo>
                    <a:lnTo>
                      <a:pt x="293" y="285"/>
                    </a:lnTo>
                    <a:lnTo>
                      <a:pt x="275" y="311"/>
                    </a:lnTo>
                    <a:lnTo>
                      <a:pt x="251" y="330"/>
                    </a:lnTo>
                    <a:lnTo>
                      <a:pt x="224" y="347"/>
                    </a:lnTo>
                    <a:lnTo>
                      <a:pt x="193" y="357"/>
                    </a:lnTo>
                    <a:lnTo>
                      <a:pt x="159" y="360"/>
                    </a:lnTo>
                    <a:lnTo>
                      <a:pt x="125" y="357"/>
                    </a:lnTo>
                    <a:lnTo>
                      <a:pt x="93" y="347"/>
                    </a:lnTo>
                    <a:lnTo>
                      <a:pt x="66" y="332"/>
                    </a:lnTo>
                    <a:lnTo>
                      <a:pt x="44" y="311"/>
                    </a:lnTo>
                    <a:lnTo>
                      <a:pt x="24" y="284"/>
                    </a:lnTo>
                    <a:lnTo>
                      <a:pt x="11" y="254"/>
                    </a:lnTo>
                    <a:lnTo>
                      <a:pt x="3" y="219"/>
                    </a:lnTo>
                    <a:lnTo>
                      <a:pt x="0" y="182"/>
                    </a:lnTo>
                    <a:lnTo>
                      <a:pt x="3" y="144"/>
                    </a:lnTo>
                    <a:lnTo>
                      <a:pt x="11" y="108"/>
                    </a:lnTo>
                    <a:lnTo>
                      <a:pt x="25" y="77"/>
                    </a:lnTo>
                    <a:lnTo>
                      <a:pt x="45" y="50"/>
                    </a:lnTo>
                    <a:lnTo>
                      <a:pt x="69" y="28"/>
                    </a:lnTo>
                    <a:lnTo>
                      <a:pt x="96" y="12"/>
                    </a:lnTo>
                    <a:lnTo>
                      <a:pt x="126"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2" name="Freeform 596"/>
              <p:cNvSpPr>
                <a:spLocks/>
              </p:cNvSpPr>
              <p:nvPr/>
            </p:nvSpPr>
            <p:spPr bwMode="auto">
              <a:xfrm>
                <a:off x="2449513" y="4772025"/>
                <a:ext cx="158750" cy="190500"/>
              </a:xfrm>
              <a:custGeom>
                <a:avLst/>
                <a:gdLst>
                  <a:gd name="T0" fmla="*/ 181 w 300"/>
                  <a:gd name="T1" fmla="*/ 2 h 360"/>
                  <a:gd name="T2" fmla="*/ 238 w 300"/>
                  <a:gd name="T3" fmla="*/ 22 h 360"/>
                  <a:gd name="T4" fmla="*/ 275 w 300"/>
                  <a:gd name="T5" fmla="*/ 62 h 360"/>
                  <a:gd name="T6" fmla="*/ 290 w 300"/>
                  <a:gd name="T7" fmla="*/ 101 h 360"/>
                  <a:gd name="T8" fmla="*/ 218 w 300"/>
                  <a:gd name="T9" fmla="*/ 107 h 360"/>
                  <a:gd name="T10" fmla="*/ 193 w 300"/>
                  <a:gd name="T11" fmla="*/ 76 h 360"/>
                  <a:gd name="T12" fmla="*/ 149 w 300"/>
                  <a:gd name="T13" fmla="*/ 65 h 360"/>
                  <a:gd name="T14" fmla="*/ 105 w 300"/>
                  <a:gd name="T15" fmla="*/ 76 h 360"/>
                  <a:gd name="T16" fmla="*/ 91 w 300"/>
                  <a:gd name="T17" fmla="*/ 100 h 360"/>
                  <a:gd name="T18" fmla="*/ 93 w 300"/>
                  <a:gd name="T19" fmla="*/ 110 h 360"/>
                  <a:gd name="T20" fmla="*/ 103 w 300"/>
                  <a:gd name="T21" fmla="*/ 123 h 360"/>
                  <a:gd name="T22" fmla="*/ 132 w 300"/>
                  <a:gd name="T23" fmla="*/ 132 h 360"/>
                  <a:gd name="T24" fmla="*/ 224 w 300"/>
                  <a:gd name="T25" fmla="*/ 151 h 360"/>
                  <a:gd name="T26" fmla="*/ 266 w 300"/>
                  <a:gd name="T27" fmla="*/ 175 h 360"/>
                  <a:gd name="T28" fmla="*/ 290 w 300"/>
                  <a:gd name="T29" fmla="*/ 203 h 360"/>
                  <a:gd name="T30" fmla="*/ 300 w 300"/>
                  <a:gd name="T31" fmla="*/ 234 h 360"/>
                  <a:gd name="T32" fmla="*/ 298 w 300"/>
                  <a:gd name="T33" fmla="*/ 274 h 360"/>
                  <a:gd name="T34" fmla="*/ 278 w 300"/>
                  <a:gd name="T35" fmla="*/ 315 h 360"/>
                  <a:gd name="T36" fmla="*/ 238 w 300"/>
                  <a:gd name="T37" fmla="*/ 343 h 360"/>
                  <a:gd name="T38" fmla="*/ 186 w 300"/>
                  <a:gd name="T39" fmla="*/ 359 h 360"/>
                  <a:gd name="T40" fmla="*/ 117 w 300"/>
                  <a:gd name="T41" fmla="*/ 357 h 360"/>
                  <a:gd name="T42" fmla="*/ 56 w 300"/>
                  <a:gd name="T43" fmla="*/ 335 h 360"/>
                  <a:gd name="T44" fmla="*/ 15 w 300"/>
                  <a:gd name="T45" fmla="*/ 291 h 360"/>
                  <a:gd name="T46" fmla="*/ 0 w 300"/>
                  <a:gd name="T47" fmla="*/ 247 h 360"/>
                  <a:gd name="T48" fmla="*/ 75 w 300"/>
                  <a:gd name="T49" fmla="*/ 244 h 360"/>
                  <a:gd name="T50" fmla="*/ 95 w 300"/>
                  <a:gd name="T51" fmla="*/ 277 h 360"/>
                  <a:gd name="T52" fmla="*/ 134 w 300"/>
                  <a:gd name="T53" fmla="*/ 294 h 360"/>
                  <a:gd name="T54" fmla="*/ 188 w 300"/>
                  <a:gd name="T55" fmla="*/ 292 h 360"/>
                  <a:gd name="T56" fmla="*/ 218 w 300"/>
                  <a:gd name="T57" fmla="*/ 275 h 360"/>
                  <a:gd name="T58" fmla="*/ 225 w 300"/>
                  <a:gd name="T59" fmla="*/ 254 h 360"/>
                  <a:gd name="T60" fmla="*/ 221 w 300"/>
                  <a:gd name="T61" fmla="*/ 238 h 360"/>
                  <a:gd name="T62" fmla="*/ 200 w 300"/>
                  <a:gd name="T63" fmla="*/ 224 h 360"/>
                  <a:gd name="T64" fmla="*/ 112 w 300"/>
                  <a:gd name="T65" fmla="*/ 206 h 360"/>
                  <a:gd name="T66" fmla="*/ 62 w 300"/>
                  <a:gd name="T67" fmla="*/ 188 h 360"/>
                  <a:gd name="T68" fmla="*/ 28 w 300"/>
                  <a:gd name="T69" fmla="*/ 154 h 360"/>
                  <a:gd name="T70" fmla="*/ 17 w 300"/>
                  <a:gd name="T71" fmla="*/ 106 h 360"/>
                  <a:gd name="T72" fmla="*/ 25 w 300"/>
                  <a:gd name="T73" fmla="*/ 65 h 360"/>
                  <a:gd name="T74" fmla="*/ 52 w 300"/>
                  <a:gd name="T75" fmla="*/ 29 h 360"/>
                  <a:gd name="T76" fmla="*/ 93 w 300"/>
                  <a:gd name="T77" fmla="*/ 7 h 360"/>
                  <a:gd name="T78" fmla="*/ 146 w 300"/>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0" h="360">
                    <a:moveTo>
                      <a:pt x="146" y="0"/>
                    </a:moveTo>
                    <a:lnTo>
                      <a:pt x="181" y="2"/>
                    </a:lnTo>
                    <a:lnTo>
                      <a:pt x="212" y="9"/>
                    </a:lnTo>
                    <a:lnTo>
                      <a:pt x="238" y="22"/>
                    </a:lnTo>
                    <a:lnTo>
                      <a:pt x="258" y="39"/>
                    </a:lnTo>
                    <a:lnTo>
                      <a:pt x="275" y="62"/>
                    </a:lnTo>
                    <a:lnTo>
                      <a:pt x="286" y="90"/>
                    </a:lnTo>
                    <a:lnTo>
                      <a:pt x="290" y="101"/>
                    </a:lnTo>
                    <a:lnTo>
                      <a:pt x="221" y="117"/>
                    </a:lnTo>
                    <a:lnTo>
                      <a:pt x="218" y="107"/>
                    </a:lnTo>
                    <a:lnTo>
                      <a:pt x="207" y="89"/>
                    </a:lnTo>
                    <a:lnTo>
                      <a:pt x="193" y="76"/>
                    </a:lnTo>
                    <a:lnTo>
                      <a:pt x="173" y="67"/>
                    </a:lnTo>
                    <a:lnTo>
                      <a:pt x="149" y="65"/>
                    </a:lnTo>
                    <a:lnTo>
                      <a:pt x="125" y="67"/>
                    </a:lnTo>
                    <a:lnTo>
                      <a:pt x="105" y="76"/>
                    </a:lnTo>
                    <a:lnTo>
                      <a:pt x="95" y="86"/>
                    </a:lnTo>
                    <a:lnTo>
                      <a:pt x="91" y="100"/>
                    </a:lnTo>
                    <a:lnTo>
                      <a:pt x="92" y="104"/>
                    </a:lnTo>
                    <a:lnTo>
                      <a:pt x="93" y="110"/>
                    </a:lnTo>
                    <a:lnTo>
                      <a:pt x="96" y="115"/>
                    </a:lnTo>
                    <a:lnTo>
                      <a:pt x="103" y="123"/>
                    </a:lnTo>
                    <a:lnTo>
                      <a:pt x="115" y="128"/>
                    </a:lnTo>
                    <a:lnTo>
                      <a:pt x="132" y="132"/>
                    </a:lnTo>
                    <a:lnTo>
                      <a:pt x="193" y="144"/>
                    </a:lnTo>
                    <a:lnTo>
                      <a:pt x="224" y="151"/>
                    </a:lnTo>
                    <a:lnTo>
                      <a:pt x="248" y="162"/>
                    </a:lnTo>
                    <a:lnTo>
                      <a:pt x="266" y="175"/>
                    </a:lnTo>
                    <a:lnTo>
                      <a:pt x="281" y="188"/>
                    </a:lnTo>
                    <a:lnTo>
                      <a:pt x="290" y="203"/>
                    </a:lnTo>
                    <a:lnTo>
                      <a:pt x="296" y="219"/>
                    </a:lnTo>
                    <a:lnTo>
                      <a:pt x="300" y="234"/>
                    </a:lnTo>
                    <a:lnTo>
                      <a:pt x="300" y="250"/>
                    </a:lnTo>
                    <a:lnTo>
                      <a:pt x="298" y="274"/>
                    </a:lnTo>
                    <a:lnTo>
                      <a:pt x="290" y="295"/>
                    </a:lnTo>
                    <a:lnTo>
                      <a:pt x="278" y="315"/>
                    </a:lnTo>
                    <a:lnTo>
                      <a:pt x="259" y="330"/>
                    </a:lnTo>
                    <a:lnTo>
                      <a:pt x="238" y="343"/>
                    </a:lnTo>
                    <a:lnTo>
                      <a:pt x="214" y="353"/>
                    </a:lnTo>
                    <a:lnTo>
                      <a:pt x="186" y="359"/>
                    </a:lnTo>
                    <a:lnTo>
                      <a:pt x="156" y="360"/>
                    </a:lnTo>
                    <a:lnTo>
                      <a:pt x="117" y="357"/>
                    </a:lnTo>
                    <a:lnTo>
                      <a:pt x="85" y="349"/>
                    </a:lnTo>
                    <a:lnTo>
                      <a:pt x="56" y="335"/>
                    </a:lnTo>
                    <a:lnTo>
                      <a:pt x="34" y="316"/>
                    </a:lnTo>
                    <a:lnTo>
                      <a:pt x="15" y="291"/>
                    </a:lnTo>
                    <a:lnTo>
                      <a:pt x="4" y="260"/>
                    </a:lnTo>
                    <a:lnTo>
                      <a:pt x="0" y="247"/>
                    </a:lnTo>
                    <a:lnTo>
                      <a:pt x="71" y="233"/>
                    </a:lnTo>
                    <a:lnTo>
                      <a:pt x="75" y="244"/>
                    </a:lnTo>
                    <a:lnTo>
                      <a:pt x="82" y="262"/>
                    </a:lnTo>
                    <a:lnTo>
                      <a:pt x="95" y="277"/>
                    </a:lnTo>
                    <a:lnTo>
                      <a:pt x="112" y="286"/>
                    </a:lnTo>
                    <a:lnTo>
                      <a:pt x="134" y="294"/>
                    </a:lnTo>
                    <a:lnTo>
                      <a:pt x="163" y="295"/>
                    </a:lnTo>
                    <a:lnTo>
                      <a:pt x="188" y="292"/>
                    </a:lnTo>
                    <a:lnTo>
                      <a:pt x="208" y="284"/>
                    </a:lnTo>
                    <a:lnTo>
                      <a:pt x="218" y="275"/>
                    </a:lnTo>
                    <a:lnTo>
                      <a:pt x="222" y="265"/>
                    </a:lnTo>
                    <a:lnTo>
                      <a:pt x="225" y="254"/>
                    </a:lnTo>
                    <a:lnTo>
                      <a:pt x="224" y="247"/>
                    </a:lnTo>
                    <a:lnTo>
                      <a:pt x="221" y="238"/>
                    </a:lnTo>
                    <a:lnTo>
                      <a:pt x="212" y="231"/>
                    </a:lnTo>
                    <a:lnTo>
                      <a:pt x="200" y="224"/>
                    </a:lnTo>
                    <a:lnTo>
                      <a:pt x="180" y="219"/>
                    </a:lnTo>
                    <a:lnTo>
                      <a:pt x="112" y="206"/>
                    </a:lnTo>
                    <a:lnTo>
                      <a:pt x="86" y="199"/>
                    </a:lnTo>
                    <a:lnTo>
                      <a:pt x="62" y="188"/>
                    </a:lnTo>
                    <a:lnTo>
                      <a:pt x="44" y="173"/>
                    </a:lnTo>
                    <a:lnTo>
                      <a:pt x="28" y="154"/>
                    </a:lnTo>
                    <a:lnTo>
                      <a:pt x="20" y="131"/>
                    </a:lnTo>
                    <a:lnTo>
                      <a:pt x="17" y="106"/>
                    </a:lnTo>
                    <a:lnTo>
                      <a:pt x="18" y="84"/>
                    </a:lnTo>
                    <a:lnTo>
                      <a:pt x="25" y="65"/>
                    </a:lnTo>
                    <a:lnTo>
                      <a:pt x="37" y="46"/>
                    </a:lnTo>
                    <a:lnTo>
                      <a:pt x="52" y="29"/>
                    </a:lnTo>
                    <a:lnTo>
                      <a:pt x="72" y="16"/>
                    </a:lnTo>
                    <a:lnTo>
                      <a:pt x="93" y="7"/>
                    </a:lnTo>
                    <a:lnTo>
                      <a:pt x="119"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3" name="Freeform 597"/>
              <p:cNvSpPr>
                <a:spLocks/>
              </p:cNvSpPr>
              <p:nvPr/>
            </p:nvSpPr>
            <p:spPr bwMode="auto">
              <a:xfrm>
                <a:off x="1852613" y="4371975"/>
                <a:ext cx="219075" cy="295275"/>
              </a:xfrm>
              <a:custGeom>
                <a:avLst/>
                <a:gdLst>
                  <a:gd name="T0" fmla="*/ 385 w 414"/>
                  <a:gd name="T1" fmla="*/ 0 h 560"/>
                  <a:gd name="T2" fmla="*/ 389 w 414"/>
                  <a:gd name="T3" fmla="*/ 2 h 560"/>
                  <a:gd name="T4" fmla="*/ 395 w 414"/>
                  <a:gd name="T5" fmla="*/ 3 h 560"/>
                  <a:gd name="T6" fmla="*/ 399 w 414"/>
                  <a:gd name="T7" fmla="*/ 6 h 560"/>
                  <a:gd name="T8" fmla="*/ 402 w 414"/>
                  <a:gd name="T9" fmla="*/ 10 h 560"/>
                  <a:gd name="T10" fmla="*/ 403 w 414"/>
                  <a:gd name="T11" fmla="*/ 14 h 560"/>
                  <a:gd name="T12" fmla="*/ 404 w 414"/>
                  <a:gd name="T13" fmla="*/ 20 h 560"/>
                  <a:gd name="T14" fmla="*/ 404 w 414"/>
                  <a:gd name="T15" fmla="*/ 85 h 560"/>
                  <a:gd name="T16" fmla="*/ 400 w 414"/>
                  <a:gd name="T17" fmla="*/ 98 h 560"/>
                  <a:gd name="T18" fmla="*/ 392 w 414"/>
                  <a:gd name="T19" fmla="*/ 113 h 560"/>
                  <a:gd name="T20" fmla="*/ 378 w 414"/>
                  <a:gd name="T21" fmla="*/ 133 h 560"/>
                  <a:gd name="T22" fmla="*/ 200 w 414"/>
                  <a:gd name="T23" fmla="*/ 388 h 560"/>
                  <a:gd name="T24" fmla="*/ 240 w 414"/>
                  <a:gd name="T25" fmla="*/ 388 h 560"/>
                  <a:gd name="T26" fmla="*/ 280 w 414"/>
                  <a:gd name="T27" fmla="*/ 392 h 560"/>
                  <a:gd name="T28" fmla="*/ 319 w 414"/>
                  <a:gd name="T29" fmla="*/ 400 h 560"/>
                  <a:gd name="T30" fmla="*/ 359 w 414"/>
                  <a:gd name="T31" fmla="*/ 412 h 560"/>
                  <a:gd name="T32" fmla="*/ 396 w 414"/>
                  <a:gd name="T33" fmla="*/ 430 h 560"/>
                  <a:gd name="T34" fmla="*/ 406 w 414"/>
                  <a:gd name="T35" fmla="*/ 438 h 560"/>
                  <a:gd name="T36" fmla="*/ 412 w 414"/>
                  <a:gd name="T37" fmla="*/ 448 h 560"/>
                  <a:gd name="T38" fmla="*/ 414 w 414"/>
                  <a:gd name="T39" fmla="*/ 460 h 560"/>
                  <a:gd name="T40" fmla="*/ 414 w 414"/>
                  <a:gd name="T41" fmla="*/ 542 h 560"/>
                  <a:gd name="T42" fmla="*/ 412 w 414"/>
                  <a:gd name="T43" fmla="*/ 550 h 560"/>
                  <a:gd name="T44" fmla="*/ 406 w 414"/>
                  <a:gd name="T45" fmla="*/ 557 h 560"/>
                  <a:gd name="T46" fmla="*/ 399 w 414"/>
                  <a:gd name="T47" fmla="*/ 560 h 560"/>
                  <a:gd name="T48" fmla="*/ 389 w 414"/>
                  <a:gd name="T49" fmla="*/ 559 h 560"/>
                  <a:gd name="T50" fmla="*/ 342 w 414"/>
                  <a:gd name="T51" fmla="*/ 537 h 560"/>
                  <a:gd name="T52" fmla="*/ 291 w 414"/>
                  <a:gd name="T53" fmla="*/ 523 h 560"/>
                  <a:gd name="T54" fmla="*/ 239 w 414"/>
                  <a:gd name="T55" fmla="*/ 516 h 560"/>
                  <a:gd name="T56" fmla="*/ 185 w 414"/>
                  <a:gd name="T57" fmla="*/ 515 h 560"/>
                  <a:gd name="T58" fmla="*/ 131 w 414"/>
                  <a:gd name="T59" fmla="*/ 522 h 560"/>
                  <a:gd name="T60" fmla="*/ 77 w 414"/>
                  <a:gd name="T61" fmla="*/ 537 h 560"/>
                  <a:gd name="T62" fmla="*/ 26 w 414"/>
                  <a:gd name="T63" fmla="*/ 559 h 560"/>
                  <a:gd name="T64" fmla="*/ 16 w 414"/>
                  <a:gd name="T65" fmla="*/ 560 h 560"/>
                  <a:gd name="T66" fmla="*/ 9 w 414"/>
                  <a:gd name="T67" fmla="*/ 557 h 560"/>
                  <a:gd name="T68" fmla="*/ 3 w 414"/>
                  <a:gd name="T69" fmla="*/ 550 h 560"/>
                  <a:gd name="T70" fmla="*/ 0 w 414"/>
                  <a:gd name="T71" fmla="*/ 542 h 560"/>
                  <a:gd name="T72" fmla="*/ 0 w 414"/>
                  <a:gd name="T73" fmla="*/ 464 h 560"/>
                  <a:gd name="T74" fmla="*/ 2 w 414"/>
                  <a:gd name="T75" fmla="*/ 448 h 560"/>
                  <a:gd name="T76" fmla="*/ 5 w 414"/>
                  <a:gd name="T77" fmla="*/ 430 h 560"/>
                  <a:gd name="T78" fmla="*/ 13 w 414"/>
                  <a:gd name="T79" fmla="*/ 412 h 560"/>
                  <a:gd name="T80" fmla="*/ 220 w 414"/>
                  <a:gd name="T81" fmla="*/ 116 h 560"/>
                  <a:gd name="T82" fmla="*/ 40 w 414"/>
                  <a:gd name="T83" fmla="*/ 116 h 560"/>
                  <a:gd name="T84" fmla="*/ 34 w 414"/>
                  <a:gd name="T85" fmla="*/ 115 h 560"/>
                  <a:gd name="T86" fmla="*/ 30 w 414"/>
                  <a:gd name="T87" fmla="*/ 113 h 560"/>
                  <a:gd name="T88" fmla="*/ 26 w 414"/>
                  <a:gd name="T89" fmla="*/ 110 h 560"/>
                  <a:gd name="T90" fmla="*/ 23 w 414"/>
                  <a:gd name="T91" fmla="*/ 106 h 560"/>
                  <a:gd name="T92" fmla="*/ 22 w 414"/>
                  <a:gd name="T93" fmla="*/ 102 h 560"/>
                  <a:gd name="T94" fmla="*/ 20 w 414"/>
                  <a:gd name="T95" fmla="*/ 96 h 560"/>
                  <a:gd name="T96" fmla="*/ 20 w 414"/>
                  <a:gd name="T97" fmla="*/ 20 h 560"/>
                  <a:gd name="T98" fmla="*/ 22 w 414"/>
                  <a:gd name="T99" fmla="*/ 14 h 560"/>
                  <a:gd name="T100" fmla="*/ 23 w 414"/>
                  <a:gd name="T101" fmla="*/ 10 h 560"/>
                  <a:gd name="T102" fmla="*/ 26 w 414"/>
                  <a:gd name="T103" fmla="*/ 6 h 560"/>
                  <a:gd name="T104" fmla="*/ 30 w 414"/>
                  <a:gd name="T105" fmla="*/ 3 h 560"/>
                  <a:gd name="T106" fmla="*/ 34 w 414"/>
                  <a:gd name="T107" fmla="*/ 2 h 560"/>
                  <a:gd name="T108" fmla="*/ 40 w 414"/>
                  <a:gd name="T109" fmla="*/ 0 h 560"/>
                  <a:gd name="T110" fmla="*/ 385 w 414"/>
                  <a:gd name="T111"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60">
                    <a:moveTo>
                      <a:pt x="385" y="0"/>
                    </a:moveTo>
                    <a:lnTo>
                      <a:pt x="389" y="2"/>
                    </a:lnTo>
                    <a:lnTo>
                      <a:pt x="395" y="3"/>
                    </a:lnTo>
                    <a:lnTo>
                      <a:pt x="399" y="6"/>
                    </a:lnTo>
                    <a:lnTo>
                      <a:pt x="402" y="10"/>
                    </a:lnTo>
                    <a:lnTo>
                      <a:pt x="403" y="14"/>
                    </a:lnTo>
                    <a:lnTo>
                      <a:pt x="404" y="20"/>
                    </a:lnTo>
                    <a:lnTo>
                      <a:pt x="404" y="85"/>
                    </a:lnTo>
                    <a:lnTo>
                      <a:pt x="400" y="98"/>
                    </a:lnTo>
                    <a:lnTo>
                      <a:pt x="392" y="113"/>
                    </a:lnTo>
                    <a:lnTo>
                      <a:pt x="378" y="133"/>
                    </a:lnTo>
                    <a:lnTo>
                      <a:pt x="200" y="388"/>
                    </a:lnTo>
                    <a:lnTo>
                      <a:pt x="240" y="388"/>
                    </a:lnTo>
                    <a:lnTo>
                      <a:pt x="280" y="392"/>
                    </a:lnTo>
                    <a:lnTo>
                      <a:pt x="319" y="400"/>
                    </a:lnTo>
                    <a:lnTo>
                      <a:pt x="359" y="412"/>
                    </a:lnTo>
                    <a:lnTo>
                      <a:pt x="396" y="430"/>
                    </a:lnTo>
                    <a:lnTo>
                      <a:pt x="406" y="438"/>
                    </a:lnTo>
                    <a:lnTo>
                      <a:pt x="412" y="448"/>
                    </a:lnTo>
                    <a:lnTo>
                      <a:pt x="414" y="460"/>
                    </a:lnTo>
                    <a:lnTo>
                      <a:pt x="414" y="542"/>
                    </a:lnTo>
                    <a:lnTo>
                      <a:pt x="412" y="550"/>
                    </a:lnTo>
                    <a:lnTo>
                      <a:pt x="406" y="557"/>
                    </a:lnTo>
                    <a:lnTo>
                      <a:pt x="399" y="560"/>
                    </a:lnTo>
                    <a:lnTo>
                      <a:pt x="389" y="559"/>
                    </a:lnTo>
                    <a:lnTo>
                      <a:pt x="342" y="537"/>
                    </a:lnTo>
                    <a:lnTo>
                      <a:pt x="291" y="523"/>
                    </a:lnTo>
                    <a:lnTo>
                      <a:pt x="239" y="516"/>
                    </a:lnTo>
                    <a:lnTo>
                      <a:pt x="185" y="515"/>
                    </a:lnTo>
                    <a:lnTo>
                      <a:pt x="131" y="522"/>
                    </a:lnTo>
                    <a:lnTo>
                      <a:pt x="77" y="537"/>
                    </a:lnTo>
                    <a:lnTo>
                      <a:pt x="26" y="559"/>
                    </a:lnTo>
                    <a:lnTo>
                      <a:pt x="16" y="560"/>
                    </a:lnTo>
                    <a:lnTo>
                      <a:pt x="9" y="557"/>
                    </a:lnTo>
                    <a:lnTo>
                      <a:pt x="3" y="550"/>
                    </a:lnTo>
                    <a:lnTo>
                      <a:pt x="0" y="542"/>
                    </a:lnTo>
                    <a:lnTo>
                      <a:pt x="0" y="464"/>
                    </a:lnTo>
                    <a:lnTo>
                      <a:pt x="2" y="448"/>
                    </a:lnTo>
                    <a:lnTo>
                      <a:pt x="5" y="430"/>
                    </a:lnTo>
                    <a:lnTo>
                      <a:pt x="13" y="412"/>
                    </a:lnTo>
                    <a:lnTo>
                      <a:pt x="220" y="116"/>
                    </a:lnTo>
                    <a:lnTo>
                      <a:pt x="40" y="116"/>
                    </a:lnTo>
                    <a:lnTo>
                      <a:pt x="34" y="115"/>
                    </a:lnTo>
                    <a:lnTo>
                      <a:pt x="30" y="113"/>
                    </a:lnTo>
                    <a:lnTo>
                      <a:pt x="26" y="110"/>
                    </a:lnTo>
                    <a:lnTo>
                      <a:pt x="23" y="106"/>
                    </a:lnTo>
                    <a:lnTo>
                      <a:pt x="22" y="102"/>
                    </a:lnTo>
                    <a:lnTo>
                      <a:pt x="20" y="96"/>
                    </a:lnTo>
                    <a:lnTo>
                      <a:pt x="20" y="20"/>
                    </a:lnTo>
                    <a:lnTo>
                      <a:pt x="22" y="14"/>
                    </a:lnTo>
                    <a:lnTo>
                      <a:pt x="23" y="10"/>
                    </a:lnTo>
                    <a:lnTo>
                      <a:pt x="26" y="6"/>
                    </a:lnTo>
                    <a:lnTo>
                      <a:pt x="30" y="3"/>
                    </a:lnTo>
                    <a:lnTo>
                      <a:pt x="34" y="2"/>
                    </a:lnTo>
                    <a:lnTo>
                      <a:pt x="40" y="0"/>
                    </a:lnTo>
                    <a:lnTo>
                      <a:pt x="3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4" name="Freeform 598"/>
              <p:cNvSpPr>
                <a:spLocks/>
              </p:cNvSpPr>
              <p:nvPr/>
            </p:nvSpPr>
            <p:spPr bwMode="auto">
              <a:xfrm>
                <a:off x="1146175" y="4365625"/>
                <a:ext cx="373063" cy="309563"/>
              </a:xfrm>
              <a:custGeom>
                <a:avLst/>
                <a:gdLst>
                  <a:gd name="T0" fmla="*/ 306 w 705"/>
                  <a:gd name="T1" fmla="*/ 3 h 584"/>
                  <a:gd name="T2" fmla="*/ 357 w 705"/>
                  <a:gd name="T3" fmla="*/ 24 h 584"/>
                  <a:gd name="T4" fmla="*/ 395 w 705"/>
                  <a:gd name="T5" fmla="*/ 70 h 584"/>
                  <a:gd name="T6" fmla="*/ 424 w 705"/>
                  <a:gd name="T7" fmla="*/ 72 h 584"/>
                  <a:gd name="T8" fmla="*/ 459 w 705"/>
                  <a:gd name="T9" fmla="*/ 33 h 584"/>
                  <a:gd name="T10" fmla="*/ 505 w 705"/>
                  <a:gd name="T11" fmla="*/ 9 h 584"/>
                  <a:gd name="T12" fmla="*/ 556 w 705"/>
                  <a:gd name="T13" fmla="*/ 0 h 584"/>
                  <a:gd name="T14" fmla="*/ 610 w 705"/>
                  <a:gd name="T15" fmla="*/ 10 h 584"/>
                  <a:gd name="T16" fmla="*/ 658 w 705"/>
                  <a:gd name="T17" fmla="*/ 37 h 584"/>
                  <a:gd name="T18" fmla="*/ 690 w 705"/>
                  <a:gd name="T19" fmla="*/ 84 h 584"/>
                  <a:gd name="T20" fmla="*/ 703 w 705"/>
                  <a:gd name="T21" fmla="*/ 139 h 584"/>
                  <a:gd name="T22" fmla="*/ 705 w 705"/>
                  <a:gd name="T23" fmla="*/ 198 h 584"/>
                  <a:gd name="T24" fmla="*/ 703 w 705"/>
                  <a:gd name="T25" fmla="*/ 566 h 584"/>
                  <a:gd name="T26" fmla="*/ 700 w 705"/>
                  <a:gd name="T27" fmla="*/ 577 h 584"/>
                  <a:gd name="T28" fmla="*/ 690 w 705"/>
                  <a:gd name="T29" fmla="*/ 584 h 584"/>
                  <a:gd name="T30" fmla="*/ 578 w 705"/>
                  <a:gd name="T31" fmla="*/ 584 h 584"/>
                  <a:gd name="T32" fmla="*/ 568 w 705"/>
                  <a:gd name="T33" fmla="*/ 580 h 584"/>
                  <a:gd name="T34" fmla="*/ 561 w 705"/>
                  <a:gd name="T35" fmla="*/ 571 h 584"/>
                  <a:gd name="T36" fmla="*/ 560 w 705"/>
                  <a:gd name="T37" fmla="*/ 282 h 584"/>
                  <a:gd name="T38" fmla="*/ 560 w 705"/>
                  <a:gd name="T39" fmla="*/ 242 h 584"/>
                  <a:gd name="T40" fmla="*/ 560 w 705"/>
                  <a:gd name="T41" fmla="*/ 197 h 584"/>
                  <a:gd name="T42" fmla="*/ 551 w 705"/>
                  <a:gd name="T43" fmla="*/ 163 h 584"/>
                  <a:gd name="T44" fmla="*/ 529 w 705"/>
                  <a:gd name="T45" fmla="*/ 140 h 584"/>
                  <a:gd name="T46" fmla="*/ 496 w 705"/>
                  <a:gd name="T47" fmla="*/ 135 h 584"/>
                  <a:gd name="T48" fmla="*/ 459 w 705"/>
                  <a:gd name="T49" fmla="*/ 147 h 584"/>
                  <a:gd name="T50" fmla="*/ 434 w 705"/>
                  <a:gd name="T51" fmla="*/ 178 h 584"/>
                  <a:gd name="T52" fmla="*/ 424 w 705"/>
                  <a:gd name="T53" fmla="*/ 229 h 584"/>
                  <a:gd name="T54" fmla="*/ 424 w 705"/>
                  <a:gd name="T55" fmla="*/ 282 h 584"/>
                  <a:gd name="T56" fmla="*/ 422 w 705"/>
                  <a:gd name="T57" fmla="*/ 571 h 584"/>
                  <a:gd name="T58" fmla="*/ 415 w 705"/>
                  <a:gd name="T59" fmla="*/ 581 h 584"/>
                  <a:gd name="T60" fmla="*/ 403 w 705"/>
                  <a:gd name="T61" fmla="*/ 584 h 584"/>
                  <a:gd name="T62" fmla="*/ 293 w 705"/>
                  <a:gd name="T63" fmla="*/ 583 h 584"/>
                  <a:gd name="T64" fmla="*/ 283 w 705"/>
                  <a:gd name="T65" fmla="*/ 576 h 584"/>
                  <a:gd name="T66" fmla="*/ 279 w 705"/>
                  <a:gd name="T67" fmla="*/ 566 h 584"/>
                  <a:gd name="T68" fmla="*/ 281 w 705"/>
                  <a:gd name="T69" fmla="*/ 263 h 584"/>
                  <a:gd name="T70" fmla="*/ 279 w 705"/>
                  <a:gd name="T71" fmla="*/ 224 h 584"/>
                  <a:gd name="T72" fmla="*/ 275 w 705"/>
                  <a:gd name="T73" fmla="*/ 185 h 584"/>
                  <a:gd name="T74" fmla="*/ 262 w 705"/>
                  <a:gd name="T75" fmla="*/ 154 h 584"/>
                  <a:gd name="T76" fmla="*/ 235 w 705"/>
                  <a:gd name="T77" fmla="*/ 136 h 584"/>
                  <a:gd name="T78" fmla="*/ 195 w 705"/>
                  <a:gd name="T79" fmla="*/ 136 h 584"/>
                  <a:gd name="T80" fmla="*/ 166 w 705"/>
                  <a:gd name="T81" fmla="*/ 154 h 584"/>
                  <a:gd name="T82" fmla="*/ 152 w 705"/>
                  <a:gd name="T83" fmla="*/ 184 h 584"/>
                  <a:gd name="T84" fmla="*/ 144 w 705"/>
                  <a:gd name="T85" fmla="*/ 222 h 584"/>
                  <a:gd name="T86" fmla="*/ 143 w 705"/>
                  <a:gd name="T87" fmla="*/ 262 h 584"/>
                  <a:gd name="T88" fmla="*/ 143 w 705"/>
                  <a:gd name="T89" fmla="*/ 566 h 584"/>
                  <a:gd name="T90" fmla="*/ 139 w 705"/>
                  <a:gd name="T91" fmla="*/ 577 h 584"/>
                  <a:gd name="T92" fmla="*/ 129 w 705"/>
                  <a:gd name="T93" fmla="*/ 584 h 584"/>
                  <a:gd name="T94" fmla="*/ 18 w 705"/>
                  <a:gd name="T95" fmla="*/ 584 h 584"/>
                  <a:gd name="T96" fmla="*/ 7 w 705"/>
                  <a:gd name="T97" fmla="*/ 581 h 584"/>
                  <a:gd name="T98" fmla="*/ 1 w 705"/>
                  <a:gd name="T99" fmla="*/ 573 h 584"/>
                  <a:gd name="T100" fmla="*/ 0 w 705"/>
                  <a:gd name="T101" fmla="*/ 31 h 584"/>
                  <a:gd name="T102" fmla="*/ 3 w 705"/>
                  <a:gd name="T103" fmla="*/ 20 h 584"/>
                  <a:gd name="T104" fmla="*/ 13 w 705"/>
                  <a:gd name="T105" fmla="*/ 13 h 584"/>
                  <a:gd name="T106" fmla="*/ 117 w 705"/>
                  <a:gd name="T107" fmla="*/ 12 h 584"/>
                  <a:gd name="T108" fmla="*/ 127 w 705"/>
                  <a:gd name="T109" fmla="*/ 16 h 584"/>
                  <a:gd name="T110" fmla="*/ 135 w 705"/>
                  <a:gd name="T111" fmla="*/ 24 h 584"/>
                  <a:gd name="T112" fmla="*/ 136 w 705"/>
                  <a:gd name="T113" fmla="*/ 99 h 584"/>
                  <a:gd name="T114" fmla="*/ 153 w 705"/>
                  <a:gd name="T115" fmla="*/ 70 h 584"/>
                  <a:gd name="T116" fmla="*/ 193 w 705"/>
                  <a:gd name="T117" fmla="*/ 24 h 584"/>
                  <a:gd name="T118" fmla="*/ 245 w 705"/>
                  <a:gd name="T119" fmla="*/ 3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584">
                    <a:moveTo>
                      <a:pt x="276" y="0"/>
                    </a:moveTo>
                    <a:lnTo>
                      <a:pt x="306" y="3"/>
                    </a:lnTo>
                    <a:lnTo>
                      <a:pt x="333" y="12"/>
                    </a:lnTo>
                    <a:lnTo>
                      <a:pt x="357" y="24"/>
                    </a:lnTo>
                    <a:lnTo>
                      <a:pt x="378" y="44"/>
                    </a:lnTo>
                    <a:lnTo>
                      <a:pt x="395" y="70"/>
                    </a:lnTo>
                    <a:lnTo>
                      <a:pt x="411" y="99"/>
                    </a:lnTo>
                    <a:lnTo>
                      <a:pt x="424" y="72"/>
                    </a:lnTo>
                    <a:lnTo>
                      <a:pt x="441" y="51"/>
                    </a:lnTo>
                    <a:lnTo>
                      <a:pt x="459" y="33"/>
                    </a:lnTo>
                    <a:lnTo>
                      <a:pt x="482" y="19"/>
                    </a:lnTo>
                    <a:lnTo>
                      <a:pt x="505" y="9"/>
                    </a:lnTo>
                    <a:lnTo>
                      <a:pt x="530" y="3"/>
                    </a:lnTo>
                    <a:lnTo>
                      <a:pt x="556" y="0"/>
                    </a:lnTo>
                    <a:lnTo>
                      <a:pt x="583" y="3"/>
                    </a:lnTo>
                    <a:lnTo>
                      <a:pt x="610" y="10"/>
                    </a:lnTo>
                    <a:lnTo>
                      <a:pt x="635" y="21"/>
                    </a:lnTo>
                    <a:lnTo>
                      <a:pt x="658" y="37"/>
                    </a:lnTo>
                    <a:lnTo>
                      <a:pt x="678" y="60"/>
                    </a:lnTo>
                    <a:lnTo>
                      <a:pt x="690" y="84"/>
                    </a:lnTo>
                    <a:lnTo>
                      <a:pt x="699" y="111"/>
                    </a:lnTo>
                    <a:lnTo>
                      <a:pt x="703" y="139"/>
                    </a:lnTo>
                    <a:lnTo>
                      <a:pt x="705" y="169"/>
                    </a:lnTo>
                    <a:lnTo>
                      <a:pt x="705" y="198"/>
                    </a:lnTo>
                    <a:lnTo>
                      <a:pt x="705" y="228"/>
                    </a:lnTo>
                    <a:lnTo>
                      <a:pt x="703" y="566"/>
                    </a:lnTo>
                    <a:lnTo>
                      <a:pt x="703" y="571"/>
                    </a:lnTo>
                    <a:lnTo>
                      <a:pt x="700" y="577"/>
                    </a:lnTo>
                    <a:lnTo>
                      <a:pt x="696" y="581"/>
                    </a:lnTo>
                    <a:lnTo>
                      <a:pt x="690" y="584"/>
                    </a:lnTo>
                    <a:lnTo>
                      <a:pt x="683" y="584"/>
                    </a:lnTo>
                    <a:lnTo>
                      <a:pt x="578" y="584"/>
                    </a:lnTo>
                    <a:lnTo>
                      <a:pt x="573" y="583"/>
                    </a:lnTo>
                    <a:lnTo>
                      <a:pt x="568" y="580"/>
                    </a:lnTo>
                    <a:lnTo>
                      <a:pt x="564" y="576"/>
                    </a:lnTo>
                    <a:lnTo>
                      <a:pt x="561" y="571"/>
                    </a:lnTo>
                    <a:lnTo>
                      <a:pt x="560" y="566"/>
                    </a:lnTo>
                    <a:lnTo>
                      <a:pt x="560" y="282"/>
                    </a:lnTo>
                    <a:lnTo>
                      <a:pt x="560" y="265"/>
                    </a:lnTo>
                    <a:lnTo>
                      <a:pt x="560" y="242"/>
                    </a:lnTo>
                    <a:lnTo>
                      <a:pt x="560" y="219"/>
                    </a:lnTo>
                    <a:lnTo>
                      <a:pt x="560" y="197"/>
                    </a:lnTo>
                    <a:lnTo>
                      <a:pt x="557" y="181"/>
                    </a:lnTo>
                    <a:lnTo>
                      <a:pt x="551" y="163"/>
                    </a:lnTo>
                    <a:lnTo>
                      <a:pt x="542" y="149"/>
                    </a:lnTo>
                    <a:lnTo>
                      <a:pt x="529" y="140"/>
                    </a:lnTo>
                    <a:lnTo>
                      <a:pt x="513" y="136"/>
                    </a:lnTo>
                    <a:lnTo>
                      <a:pt x="496" y="135"/>
                    </a:lnTo>
                    <a:lnTo>
                      <a:pt x="476" y="137"/>
                    </a:lnTo>
                    <a:lnTo>
                      <a:pt x="459" y="147"/>
                    </a:lnTo>
                    <a:lnTo>
                      <a:pt x="444" y="160"/>
                    </a:lnTo>
                    <a:lnTo>
                      <a:pt x="434" y="178"/>
                    </a:lnTo>
                    <a:lnTo>
                      <a:pt x="427" y="202"/>
                    </a:lnTo>
                    <a:lnTo>
                      <a:pt x="424" y="229"/>
                    </a:lnTo>
                    <a:lnTo>
                      <a:pt x="424" y="256"/>
                    </a:lnTo>
                    <a:lnTo>
                      <a:pt x="424" y="282"/>
                    </a:lnTo>
                    <a:lnTo>
                      <a:pt x="424" y="566"/>
                    </a:lnTo>
                    <a:lnTo>
                      <a:pt x="422" y="571"/>
                    </a:lnTo>
                    <a:lnTo>
                      <a:pt x="420" y="577"/>
                    </a:lnTo>
                    <a:lnTo>
                      <a:pt x="415" y="581"/>
                    </a:lnTo>
                    <a:lnTo>
                      <a:pt x="410" y="584"/>
                    </a:lnTo>
                    <a:lnTo>
                      <a:pt x="403" y="584"/>
                    </a:lnTo>
                    <a:lnTo>
                      <a:pt x="299" y="584"/>
                    </a:lnTo>
                    <a:lnTo>
                      <a:pt x="293" y="583"/>
                    </a:lnTo>
                    <a:lnTo>
                      <a:pt x="288" y="580"/>
                    </a:lnTo>
                    <a:lnTo>
                      <a:pt x="283" y="576"/>
                    </a:lnTo>
                    <a:lnTo>
                      <a:pt x="281" y="571"/>
                    </a:lnTo>
                    <a:lnTo>
                      <a:pt x="279" y="566"/>
                    </a:lnTo>
                    <a:lnTo>
                      <a:pt x="279" y="282"/>
                    </a:lnTo>
                    <a:lnTo>
                      <a:pt x="281" y="263"/>
                    </a:lnTo>
                    <a:lnTo>
                      <a:pt x="281" y="243"/>
                    </a:lnTo>
                    <a:lnTo>
                      <a:pt x="279" y="224"/>
                    </a:lnTo>
                    <a:lnTo>
                      <a:pt x="278" y="204"/>
                    </a:lnTo>
                    <a:lnTo>
                      <a:pt x="275" y="185"/>
                    </a:lnTo>
                    <a:lnTo>
                      <a:pt x="271" y="169"/>
                    </a:lnTo>
                    <a:lnTo>
                      <a:pt x="262" y="154"/>
                    </a:lnTo>
                    <a:lnTo>
                      <a:pt x="251" y="143"/>
                    </a:lnTo>
                    <a:lnTo>
                      <a:pt x="235" y="136"/>
                    </a:lnTo>
                    <a:lnTo>
                      <a:pt x="215" y="133"/>
                    </a:lnTo>
                    <a:lnTo>
                      <a:pt x="195" y="136"/>
                    </a:lnTo>
                    <a:lnTo>
                      <a:pt x="178" y="143"/>
                    </a:lnTo>
                    <a:lnTo>
                      <a:pt x="166" y="154"/>
                    </a:lnTo>
                    <a:lnTo>
                      <a:pt x="157" y="167"/>
                    </a:lnTo>
                    <a:lnTo>
                      <a:pt x="152" y="184"/>
                    </a:lnTo>
                    <a:lnTo>
                      <a:pt x="147" y="202"/>
                    </a:lnTo>
                    <a:lnTo>
                      <a:pt x="144" y="222"/>
                    </a:lnTo>
                    <a:lnTo>
                      <a:pt x="143" y="242"/>
                    </a:lnTo>
                    <a:lnTo>
                      <a:pt x="143" y="262"/>
                    </a:lnTo>
                    <a:lnTo>
                      <a:pt x="143" y="282"/>
                    </a:lnTo>
                    <a:lnTo>
                      <a:pt x="143" y="566"/>
                    </a:lnTo>
                    <a:lnTo>
                      <a:pt x="142" y="571"/>
                    </a:lnTo>
                    <a:lnTo>
                      <a:pt x="139" y="577"/>
                    </a:lnTo>
                    <a:lnTo>
                      <a:pt x="135" y="581"/>
                    </a:lnTo>
                    <a:lnTo>
                      <a:pt x="129" y="584"/>
                    </a:lnTo>
                    <a:lnTo>
                      <a:pt x="123" y="584"/>
                    </a:lnTo>
                    <a:lnTo>
                      <a:pt x="18" y="584"/>
                    </a:lnTo>
                    <a:lnTo>
                      <a:pt x="13" y="583"/>
                    </a:lnTo>
                    <a:lnTo>
                      <a:pt x="7" y="581"/>
                    </a:lnTo>
                    <a:lnTo>
                      <a:pt x="3" y="577"/>
                    </a:lnTo>
                    <a:lnTo>
                      <a:pt x="1" y="573"/>
                    </a:lnTo>
                    <a:lnTo>
                      <a:pt x="0" y="567"/>
                    </a:lnTo>
                    <a:lnTo>
                      <a:pt x="0" y="31"/>
                    </a:lnTo>
                    <a:lnTo>
                      <a:pt x="0" y="26"/>
                    </a:lnTo>
                    <a:lnTo>
                      <a:pt x="3" y="20"/>
                    </a:lnTo>
                    <a:lnTo>
                      <a:pt x="7" y="16"/>
                    </a:lnTo>
                    <a:lnTo>
                      <a:pt x="13" y="13"/>
                    </a:lnTo>
                    <a:lnTo>
                      <a:pt x="20" y="12"/>
                    </a:lnTo>
                    <a:lnTo>
                      <a:pt x="117" y="12"/>
                    </a:lnTo>
                    <a:lnTo>
                      <a:pt x="123" y="13"/>
                    </a:lnTo>
                    <a:lnTo>
                      <a:pt x="127" y="16"/>
                    </a:lnTo>
                    <a:lnTo>
                      <a:pt x="132" y="20"/>
                    </a:lnTo>
                    <a:lnTo>
                      <a:pt x="135" y="24"/>
                    </a:lnTo>
                    <a:lnTo>
                      <a:pt x="136" y="30"/>
                    </a:lnTo>
                    <a:lnTo>
                      <a:pt x="136" y="99"/>
                    </a:lnTo>
                    <a:lnTo>
                      <a:pt x="137" y="99"/>
                    </a:lnTo>
                    <a:lnTo>
                      <a:pt x="153" y="70"/>
                    </a:lnTo>
                    <a:lnTo>
                      <a:pt x="171" y="44"/>
                    </a:lnTo>
                    <a:lnTo>
                      <a:pt x="193" y="24"/>
                    </a:lnTo>
                    <a:lnTo>
                      <a:pt x="217" y="12"/>
                    </a:lnTo>
                    <a:lnTo>
                      <a:pt x="245" y="3"/>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5" name="Freeform 599"/>
              <p:cNvSpPr>
                <a:spLocks noEditPoints="1"/>
              </p:cNvSpPr>
              <p:nvPr/>
            </p:nvSpPr>
            <p:spPr bwMode="auto">
              <a:xfrm>
                <a:off x="2076450" y="4365625"/>
                <a:ext cx="249238" cy="315913"/>
              </a:xfrm>
              <a:custGeom>
                <a:avLst/>
                <a:gdLst>
                  <a:gd name="T0" fmla="*/ 214 w 471"/>
                  <a:gd name="T1" fmla="*/ 126 h 595"/>
                  <a:gd name="T2" fmla="*/ 183 w 471"/>
                  <a:gd name="T3" fmla="*/ 149 h 595"/>
                  <a:gd name="T4" fmla="*/ 166 w 471"/>
                  <a:gd name="T5" fmla="*/ 184 h 595"/>
                  <a:gd name="T6" fmla="*/ 156 w 471"/>
                  <a:gd name="T7" fmla="*/ 228 h 595"/>
                  <a:gd name="T8" fmla="*/ 153 w 471"/>
                  <a:gd name="T9" fmla="*/ 273 h 595"/>
                  <a:gd name="T10" fmla="*/ 153 w 471"/>
                  <a:gd name="T11" fmla="*/ 313 h 595"/>
                  <a:gd name="T12" fmla="*/ 154 w 471"/>
                  <a:gd name="T13" fmla="*/ 357 h 595"/>
                  <a:gd name="T14" fmla="*/ 160 w 471"/>
                  <a:gd name="T15" fmla="*/ 403 h 595"/>
                  <a:gd name="T16" fmla="*/ 173 w 471"/>
                  <a:gd name="T17" fmla="*/ 444 h 595"/>
                  <a:gd name="T18" fmla="*/ 197 w 471"/>
                  <a:gd name="T19" fmla="*/ 474 h 595"/>
                  <a:gd name="T20" fmla="*/ 234 w 471"/>
                  <a:gd name="T21" fmla="*/ 485 h 595"/>
                  <a:gd name="T22" fmla="*/ 274 w 471"/>
                  <a:gd name="T23" fmla="*/ 474 h 595"/>
                  <a:gd name="T24" fmla="*/ 298 w 471"/>
                  <a:gd name="T25" fmla="*/ 446 h 595"/>
                  <a:gd name="T26" fmla="*/ 312 w 471"/>
                  <a:gd name="T27" fmla="*/ 406 h 595"/>
                  <a:gd name="T28" fmla="*/ 318 w 471"/>
                  <a:gd name="T29" fmla="*/ 362 h 595"/>
                  <a:gd name="T30" fmla="*/ 318 w 471"/>
                  <a:gd name="T31" fmla="*/ 318 h 595"/>
                  <a:gd name="T32" fmla="*/ 316 w 471"/>
                  <a:gd name="T33" fmla="*/ 246 h 595"/>
                  <a:gd name="T34" fmla="*/ 302 w 471"/>
                  <a:gd name="T35" fmla="*/ 176 h 595"/>
                  <a:gd name="T36" fmla="*/ 284 w 471"/>
                  <a:gd name="T37" fmla="*/ 142 h 595"/>
                  <a:gd name="T38" fmla="*/ 254 w 471"/>
                  <a:gd name="T39" fmla="*/ 126 h 595"/>
                  <a:gd name="T40" fmla="*/ 234 w 471"/>
                  <a:gd name="T41" fmla="*/ 0 h 595"/>
                  <a:gd name="T42" fmla="*/ 310 w 471"/>
                  <a:gd name="T43" fmla="*/ 13 h 595"/>
                  <a:gd name="T44" fmla="*/ 373 w 471"/>
                  <a:gd name="T45" fmla="*/ 48 h 595"/>
                  <a:gd name="T46" fmla="*/ 421 w 471"/>
                  <a:gd name="T47" fmla="*/ 103 h 595"/>
                  <a:gd name="T48" fmla="*/ 452 w 471"/>
                  <a:gd name="T49" fmla="*/ 174 h 595"/>
                  <a:gd name="T50" fmla="*/ 469 w 471"/>
                  <a:gd name="T51" fmla="*/ 258 h 595"/>
                  <a:gd name="T52" fmla="*/ 469 w 471"/>
                  <a:gd name="T53" fmla="*/ 351 h 595"/>
                  <a:gd name="T54" fmla="*/ 448 w 471"/>
                  <a:gd name="T55" fmla="*/ 439 h 595"/>
                  <a:gd name="T56" fmla="*/ 407 w 471"/>
                  <a:gd name="T57" fmla="*/ 511 h 595"/>
                  <a:gd name="T58" fmla="*/ 349 w 471"/>
                  <a:gd name="T59" fmla="*/ 563 h 595"/>
                  <a:gd name="T60" fmla="*/ 276 w 471"/>
                  <a:gd name="T61" fmla="*/ 593 h 595"/>
                  <a:gd name="T62" fmla="*/ 194 w 471"/>
                  <a:gd name="T63" fmla="*/ 593 h 595"/>
                  <a:gd name="T64" fmla="*/ 126 w 471"/>
                  <a:gd name="T65" fmla="*/ 569 h 595"/>
                  <a:gd name="T66" fmla="*/ 71 w 471"/>
                  <a:gd name="T67" fmla="*/ 523 h 595"/>
                  <a:gd name="T68" fmla="*/ 33 w 471"/>
                  <a:gd name="T69" fmla="*/ 460 h 595"/>
                  <a:gd name="T70" fmla="*/ 8 w 471"/>
                  <a:gd name="T71" fmla="*/ 383 h 595"/>
                  <a:gd name="T72" fmla="*/ 0 w 471"/>
                  <a:gd name="T73" fmla="*/ 297 h 595"/>
                  <a:gd name="T74" fmla="*/ 8 w 471"/>
                  <a:gd name="T75" fmla="*/ 211 h 595"/>
                  <a:gd name="T76" fmla="*/ 33 w 471"/>
                  <a:gd name="T77" fmla="*/ 135 h 595"/>
                  <a:gd name="T78" fmla="*/ 72 w 471"/>
                  <a:gd name="T79" fmla="*/ 72 h 595"/>
                  <a:gd name="T80" fmla="*/ 126 w 471"/>
                  <a:gd name="T81" fmla="*/ 27 h 595"/>
                  <a:gd name="T82" fmla="*/ 194 w 471"/>
                  <a:gd name="T83" fmla="*/ 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595">
                    <a:moveTo>
                      <a:pt x="235" y="123"/>
                    </a:moveTo>
                    <a:lnTo>
                      <a:pt x="214" y="126"/>
                    </a:lnTo>
                    <a:lnTo>
                      <a:pt x="197" y="135"/>
                    </a:lnTo>
                    <a:lnTo>
                      <a:pt x="183" y="149"/>
                    </a:lnTo>
                    <a:lnTo>
                      <a:pt x="173" y="164"/>
                    </a:lnTo>
                    <a:lnTo>
                      <a:pt x="166" y="184"/>
                    </a:lnTo>
                    <a:lnTo>
                      <a:pt x="160" y="205"/>
                    </a:lnTo>
                    <a:lnTo>
                      <a:pt x="156" y="228"/>
                    </a:lnTo>
                    <a:lnTo>
                      <a:pt x="154" y="251"/>
                    </a:lnTo>
                    <a:lnTo>
                      <a:pt x="153" y="273"/>
                    </a:lnTo>
                    <a:lnTo>
                      <a:pt x="153" y="294"/>
                    </a:lnTo>
                    <a:lnTo>
                      <a:pt x="153" y="313"/>
                    </a:lnTo>
                    <a:lnTo>
                      <a:pt x="153" y="334"/>
                    </a:lnTo>
                    <a:lnTo>
                      <a:pt x="154" y="357"/>
                    </a:lnTo>
                    <a:lnTo>
                      <a:pt x="157" y="381"/>
                    </a:lnTo>
                    <a:lnTo>
                      <a:pt x="160" y="403"/>
                    </a:lnTo>
                    <a:lnTo>
                      <a:pt x="166" y="424"/>
                    </a:lnTo>
                    <a:lnTo>
                      <a:pt x="173" y="444"/>
                    </a:lnTo>
                    <a:lnTo>
                      <a:pt x="184" y="461"/>
                    </a:lnTo>
                    <a:lnTo>
                      <a:pt x="197" y="474"/>
                    </a:lnTo>
                    <a:lnTo>
                      <a:pt x="214" y="482"/>
                    </a:lnTo>
                    <a:lnTo>
                      <a:pt x="234" y="485"/>
                    </a:lnTo>
                    <a:lnTo>
                      <a:pt x="255" y="482"/>
                    </a:lnTo>
                    <a:lnTo>
                      <a:pt x="274" y="474"/>
                    </a:lnTo>
                    <a:lnTo>
                      <a:pt x="288" y="463"/>
                    </a:lnTo>
                    <a:lnTo>
                      <a:pt x="298" y="446"/>
                    </a:lnTo>
                    <a:lnTo>
                      <a:pt x="306" y="427"/>
                    </a:lnTo>
                    <a:lnTo>
                      <a:pt x="312" y="406"/>
                    </a:lnTo>
                    <a:lnTo>
                      <a:pt x="315" y="385"/>
                    </a:lnTo>
                    <a:lnTo>
                      <a:pt x="318" y="362"/>
                    </a:lnTo>
                    <a:lnTo>
                      <a:pt x="318" y="340"/>
                    </a:lnTo>
                    <a:lnTo>
                      <a:pt x="318" y="318"/>
                    </a:lnTo>
                    <a:lnTo>
                      <a:pt x="318" y="283"/>
                    </a:lnTo>
                    <a:lnTo>
                      <a:pt x="316" y="246"/>
                    </a:lnTo>
                    <a:lnTo>
                      <a:pt x="310" y="210"/>
                    </a:lnTo>
                    <a:lnTo>
                      <a:pt x="302" y="176"/>
                    </a:lnTo>
                    <a:lnTo>
                      <a:pt x="295" y="156"/>
                    </a:lnTo>
                    <a:lnTo>
                      <a:pt x="284" y="142"/>
                    </a:lnTo>
                    <a:lnTo>
                      <a:pt x="269" y="132"/>
                    </a:lnTo>
                    <a:lnTo>
                      <a:pt x="254" y="126"/>
                    </a:lnTo>
                    <a:lnTo>
                      <a:pt x="235" y="123"/>
                    </a:lnTo>
                    <a:close/>
                    <a:moveTo>
                      <a:pt x="234" y="0"/>
                    </a:moveTo>
                    <a:lnTo>
                      <a:pt x="274" y="5"/>
                    </a:lnTo>
                    <a:lnTo>
                      <a:pt x="310" y="13"/>
                    </a:lnTo>
                    <a:lnTo>
                      <a:pt x="345" y="29"/>
                    </a:lnTo>
                    <a:lnTo>
                      <a:pt x="373" y="48"/>
                    </a:lnTo>
                    <a:lnTo>
                      <a:pt x="398" y="74"/>
                    </a:lnTo>
                    <a:lnTo>
                      <a:pt x="421" y="103"/>
                    </a:lnTo>
                    <a:lnTo>
                      <a:pt x="440" y="137"/>
                    </a:lnTo>
                    <a:lnTo>
                      <a:pt x="452" y="174"/>
                    </a:lnTo>
                    <a:lnTo>
                      <a:pt x="464" y="215"/>
                    </a:lnTo>
                    <a:lnTo>
                      <a:pt x="469" y="258"/>
                    </a:lnTo>
                    <a:lnTo>
                      <a:pt x="471" y="303"/>
                    </a:lnTo>
                    <a:lnTo>
                      <a:pt x="469" y="351"/>
                    </a:lnTo>
                    <a:lnTo>
                      <a:pt x="461" y="396"/>
                    </a:lnTo>
                    <a:lnTo>
                      <a:pt x="448" y="439"/>
                    </a:lnTo>
                    <a:lnTo>
                      <a:pt x="430" y="477"/>
                    </a:lnTo>
                    <a:lnTo>
                      <a:pt x="407" y="511"/>
                    </a:lnTo>
                    <a:lnTo>
                      <a:pt x="380" y="540"/>
                    </a:lnTo>
                    <a:lnTo>
                      <a:pt x="349" y="563"/>
                    </a:lnTo>
                    <a:lnTo>
                      <a:pt x="315" y="581"/>
                    </a:lnTo>
                    <a:lnTo>
                      <a:pt x="276" y="593"/>
                    </a:lnTo>
                    <a:lnTo>
                      <a:pt x="234" y="595"/>
                    </a:lnTo>
                    <a:lnTo>
                      <a:pt x="194" y="593"/>
                    </a:lnTo>
                    <a:lnTo>
                      <a:pt x="159" y="583"/>
                    </a:lnTo>
                    <a:lnTo>
                      <a:pt x="126" y="569"/>
                    </a:lnTo>
                    <a:lnTo>
                      <a:pt x="96" y="547"/>
                    </a:lnTo>
                    <a:lnTo>
                      <a:pt x="71" y="523"/>
                    </a:lnTo>
                    <a:lnTo>
                      <a:pt x="50" y="494"/>
                    </a:lnTo>
                    <a:lnTo>
                      <a:pt x="33" y="460"/>
                    </a:lnTo>
                    <a:lnTo>
                      <a:pt x="18" y="423"/>
                    </a:lnTo>
                    <a:lnTo>
                      <a:pt x="8" y="383"/>
                    </a:lnTo>
                    <a:lnTo>
                      <a:pt x="3" y="341"/>
                    </a:lnTo>
                    <a:lnTo>
                      <a:pt x="0" y="297"/>
                    </a:lnTo>
                    <a:lnTo>
                      <a:pt x="3" y="252"/>
                    </a:lnTo>
                    <a:lnTo>
                      <a:pt x="8" y="211"/>
                    </a:lnTo>
                    <a:lnTo>
                      <a:pt x="18" y="171"/>
                    </a:lnTo>
                    <a:lnTo>
                      <a:pt x="33" y="135"/>
                    </a:lnTo>
                    <a:lnTo>
                      <a:pt x="50" y="101"/>
                    </a:lnTo>
                    <a:lnTo>
                      <a:pt x="72" y="72"/>
                    </a:lnTo>
                    <a:lnTo>
                      <a:pt x="98" y="47"/>
                    </a:lnTo>
                    <a:lnTo>
                      <a:pt x="126" y="27"/>
                    </a:lnTo>
                    <a:lnTo>
                      <a:pt x="159" y="13"/>
                    </a:lnTo>
                    <a:lnTo>
                      <a:pt x="194" y="3"/>
                    </a:lnTo>
                    <a:lnTo>
                      <a:pt x="23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6" name="Freeform 600"/>
              <p:cNvSpPr>
                <a:spLocks/>
              </p:cNvSpPr>
              <p:nvPr/>
            </p:nvSpPr>
            <p:spPr bwMode="auto">
              <a:xfrm>
                <a:off x="2378075" y="4365625"/>
                <a:ext cx="227013" cy="309563"/>
              </a:xfrm>
              <a:custGeom>
                <a:avLst/>
                <a:gdLst>
                  <a:gd name="T0" fmla="*/ 308 w 430"/>
                  <a:gd name="T1" fmla="*/ 3 h 584"/>
                  <a:gd name="T2" fmla="*/ 361 w 430"/>
                  <a:gd name="T3" fmla="*/ 21 h 584"/>
                  <a:gd name="T4" fmla="*/ 403 w 430"/>
                  <a:gd name="T5" fmla="*/ 64 h 584"/>
                  <a:gd name="T6" fmla="*/ 422 w 430"/>
                  <a:gd name="T7" fmla="*/ 115 h 584"/>
                  <a:gd name="T8" fmla="*/ 429 w 430"/>
                  <a:gd name="T9" fmla="*/ 174 h 584"/>
                  <a:gd name="T10" fmla="*/ 430 w 430"/>
                  <a:gd name="T11" fmla="*/ 231 h 584"/>
                  <a:gd name="T12" fmla="*/ 429 w 430"/>
                  <a:gd name="T13" fmla="*/ 573 h 584"/>
                  <a:gd name="T14" fmla="*/ 422 w 430"/>
                  <a:gd name="T15" fmla="*/ 581 h 584"/>
                  <a:gd name="T16" fmla="*/ 410 w 430"/>
                  <a:gd name="T17" fmla="*/ 584 h 584"/>
                  <a:gd name="T18" fmla="*/ 300 w 430"/>
                  <a:gd name="T19" fmla="*/ 584 h 584"/>
                  <a:gd name="T20" fmla="*/ 291 w 430"/>
                  <a:gd name="T21" fmla="*/ 577 h 584"/>
                  <a:gd name="T22" fmla="*/ 287 w 430"/>
                  <a:gd name="T23" fmla="*/ 567 h 584"/>
                  <a:gd name="T24" fmla="*/ 287 w 430"/>
                  <a:gd name="T25" fmla="*/ 259 h 584"/>
                  <a:gd name="T26" fmla="*/ 285 w 430"/>
                  <a:gd name="T27" fmla="*/ 219 h 584"/>
                  <a:gd name="T28" fmla="*/ 281 w 430"/>
                  <a:gd name="T29" fmla="*/ 183 h 584"/>
                  <a:gd name="T30" fmla="*/ 267 w 430"/>
                  <a:gd name="T31" fmla="*/ 153 h 584"/>
                  <a:gd name="T32" fmla="*/ 240 w 430"/>
                  <a:gd name="T33" fmla="*/ 135 h 584"/>
                  <a:gd name="T34" fmla="*/ 203 w 430"/>
                  <a:gd name="T35" fmla="*/ 136 h 584"/>
                  <a:gd name="T36" fmla="*/ 172 w 430"/>
                  <a:gd name="T37" fmla="*/ 157 h 584"/>
                  <a:gd name="T38" fmla="*/ 149 w 430"/>
                  <a:gd name="T39" fmla="*/ 208 h 584"/>
                  <a:gd name="T40" fmla="*/ 144 w 430"/>
                  <a:gd name="T41" fmla="*/ 277 h 584"/>
                  <a:gd name="T42" fmla="*/ 142 w 430"/>
                  <a:gd name="T43" fmla="*/ 571 h 584"/>
                  <a:gd name="T44" fmla="*/ 135 w 430"/>
                  <a:gd name="T45" fmla="*/ 581 h 584"/>
                  <a:gd name="T46" fmla="*/ 124 w 430"/>
                  <a:gd name="T47" fmla="*/ 584 h 584"/>
                  <a:gd name="T48" fmla="*/ 13 w 430"/>
                  <a:gd name="T49" fmla="*/ 583 h 584"/>
                  <a:gd name="T50" fmla="*/ 5 w 430"/>
                  <a:gd name="T51" fmla="*/ 576 h 584"/>
                  <a:gd name="T52" fmla="*/ 0 w 430"/>
                  <a:gd name="T53" fmla="*/ 566 h 584"/>
                  <a:gd name="T54" fmla="*/ 2 w 430"/>
                  <a:gd name="T55" fmla="*/ 24 h 584"/>
                  <a:gd name="T56" fmla="*/ 9 w 430"/>
                  <a:gd name="T57" fmla="*/ 16 h 584"/>
                  <a:gd name="T58" fmla="*/ 20 w 430"/>
                  <a:gd name="T59" fmla="*/ 12 h 584"/>
                  <a:gd name="T60" fmla="*/ 122 w 430"/>
                  <a:gd name="T61" fmla="*/ 13 h 584"/>
                  <a:gd name="T62" fmla="*/ 131 w 430"/>
                  <a:gd name="T63" fmla="*/ 19 h 584"/>
                  <a:gd name="T64" fmla="*/ 137 w 430"/>
                  <a:gd name="T65" fmla="*/ 27 h 584"/>
                  <a:gd name="T66" fmla="*/ 138 w 430"/>
                  <a:gd name="T67" fmla="*/ 109 h 584"/>
                  <a:gd name="T68" fmla="*/ 172 w 430"/>
                  <a:gd name="T69" fmla="*/ 48 h 584"/>
                  <a:gd name="T70" fmla="*/ 217 w 430"/>
                  <a:gd name="T71" fmla="*/ 13 h 584"/>
                  <a:gd name="T72" fmla="*/ 281 w 430"/>
                  <a:gd name="T7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4">
                    <a:moveTo>
                      <a:pt x="281" y="0"/>
                    </a:moveTo>
                    <a:lnTo>
                      <a:pt x="308" y="3"/>
                    </a:lnTo>
                    <a:lnTo>
                      <a:pt x="335" y="10"/>
                    </a:lnTo>
                    <a:lnTo>
                      <a:pt x="361" y="21"/>
                    </a:lnTo>
                    <a:lnTo>
                      <a:pt x="383" y="40"/>
                    </a:lnTo>
                    <a:lnTo>
                      <a:pt x="403" y="64"/>
                    </a:lnTo>
                    <a:lnTo>
                      <a:pt x="415" y="88"/>
                    </a:lnTo>
                    <a:lnTo>
                      <a:pt x="422" y="115"/>
                    </a:lnTo>
                    <a:lnTo>
                      <a:pt x="427" y="144"/>
                    </a:lnTo>
                    <a:lnTo>
                      <a:pt x="429" y="174"/>
                    </a:lnTo>
                    <a:lnTo>
                      <a:pt x="430" y="204"/>
                    </a:lnTo>
                    <a:lnTo>
                      <a:pt x="430" y="231"/>
                    </a:lnTo>
                    <a:lnTo>
                      <a:pt x="430" y="567"/>
                    </a:lnTo>
                    <a:lnTo>
                      <a:pt x="429" y="573"/>
                    </a:lnTo>
                    <a:lnTo>
                      <a:pt x="426" y="577"/>
                    </a:lnTo>
                    <a:lnTo>
                      <a:pt x="422" y="581"/>
                    </a:lnTo>
                    <a:lnTo>
                      <a:pt x="416" y="584"/>
                    </a:lnTo>
                    <a:lnTo>
                      <a:pt x="410" y="584"/>
                    </a:lnTo>
                    <a:lnTo>
                      <a:pt x="305" y="584"/>
                    </a:lnTo>
                    <a:lnTo>
                      <a:pt x="300" y="584"/>
                    </a:lnTo>
                    <a:lnTo>
                      <a:pt x="295" y="581"/>
                    </a:lnTo>
                    <a:lnTo>
                      <a:pt x="291" y="577"/>
                    </a:lnTo>
                    <a:lnTo>
                      <a:pt x="288" y="573"/>
                    </a:lnTo>
                    <a:lnTo>
                      <a:pt x="287" y="567"/>
                    </a:lnTo>
                    <a:lnTo>
                      <a:pt x="287" y="277"/>
                    </a:lnTo>
                    <a:lnTo>
                      <a:pt x="287" y="259"/>
                    </a:lnTo>
                    <a:lnTo>
                      <a:pt x="287" y="239"/>
                    </a:lnTo>
                    <a:lnTo>
                      <a:pt x="285" y="219"/>
                    </a:lnTo>
                    <a:lnTo>
                      <a:pt x="284" y="201"/>
                    </a:lnTo>
                    <a:lnTo>
                      <a:pt x="281" y="183"/>
                    </a:lnTo>
                    <a:lnTo>
                      <a:pt x="276" y="167"/>
                    </a:lnTo>
                    <a:lnTo>
                      <a:pt x="267" y="153"/>
                    </a:lnTo>
                    <a:lnTo>
                      <a:pt x="256" y="142"/>
                    </a:lnTo>
                    <a:lnTo>
                      <a:pt x="240" y="135"/>
                    </a:lnTo>
                    <a:lnTo>
                      <a:pt x="222" y="133"/>
                    </a:lnTo>
                    <a:lnTo>
                      <a:pt x="203" y="136"/>
                    </a:lnTo>
                    <a:lnTo>
                      <a:pt x="186" y="144"/>
                    </a:lnTo>
                    <a:lnTo>
                      <a:pt x="172" y="157"/>
                    </a:lnTo>
                    <a:lnTo>
                      <a:pt x="161" y="176"/>
                    </a:lnTo>
                    <a:lnTo>
                      <a:pt x="149" y="208"/>
                    </a:lnTo>
                    <a:lnTo>
                      <a:pt x="145" y="242"/>
                    </a:lnTo>
                    <a:lnTo>
                      <a:pt x="144" y="277"/>
                    </a:lnTo>
                    <a:lnTo>
                      <a:pt x="144" y="566"/>
                    </a:lnTo>
                    <a:lnTo>
                      <a:pt x="142" y="571"/>
                    </a:lnTo>
                    <a:lnTo>
                      <a:pt x="139" y="577"/>
                    </a:lnTo>
                    <a:lnTo>
                      <a:pt x="135" y="581"/>
                    </a:lnTo>
                    <a:lnTo>
                      <a:pt x="129" y="584"/>
                    </a:lnTo>
                    <a:lnTo>
                      <a:pt x="124" y="584"/>
                    </a:lnTo>
                    <a:lnTo>
                      <a:pt x="19" y="584"/>
                    </a:lnTo>
                    <a:lnTo>
                      <a:pt x="13" y="583"/>
                    </a:lnTo>
                    <a:lnTo>
                      <a:pt x="8" y="580"/>
                    </a:lnTo>
                    <a:lnTo>
                      <a:pt x="5" y="576"/>
                    </a:lnTo>
                    <a:lnTo>
                      <a:pt x="2" y="571"/>
                    </a:lnTo>
                    <a:lnTo>
                      <a:pt x="0" y="566"/>
                    </a:lnTo>
                    <a:lnTo>
                      <a:pt x="0" y="30"/>
                    </a:lnTo>
                    <a:lnTo>
                      <a:pt x="2" y="24"/>
                    </a:lnTo>
                    <a:lnTo>
                      <a:pt x="5" y="19"/>
                    </a:lnTo>
                    <a:lnTo>
                      <a:pt x="9" y="16"/>
                    </a:lnTo>
                    <a:lnTo>
                      <a:pt x="15" y="13"/>
                    </a:lnTo>
                    <a:lnTo>
                      <a:pt x="20" y="12"/>
                    </a:lnTo>
                    <a:lnTo>
                      <a:pt x="118" y="12"/>
                    </a:lnTo>
                    <a:lnTo>
                      <a:pt x="122" y="13"/>
                    </a:lnTo>
                    <a:lnTo>
                      <a:pt x="128" y="14"/>
                    </a:lnTo>
                    <a:lnTo>
                      <a:pt x="131" y="19"/>
                    </a:lnTo>
                    <a:lnTo>
                      <a:pt x="134" y="21"/>
                    </a:lnTo>
                    <a:lnTo>
                      <a:pt x="137" y="27"/>
                    </a:lnTo>
                    <a:lnTo>
                      <a:pt x="137" y="109"/>
                    </a:lnTo>
                    <a:lnTo>
                      <a:pt x="138" y="109"/>
                    </a:lnTo>
                    <a:lnTo>
                      <a:pt x="154" y="75"/>
                    </a:lnTo>
                    <a:lnTo>
                      <a:pt x="172" y="48"/>
                    </a:lnTo>
                    <a:lnTo>
                      <a:pt x="193" y="27"/>
                    </a:lnTo>
                    <a:lnTo>
                      <a:pt x="217" y="13"/>
                    </a:lnTo>
                    <a:lnTo>
                      <a:pt x="247" y="3"/>
                    </a:lnTo>
                    <a:lnTo>
                      <a:pt x="28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7" name="Freeform 601"/>
              <p:cNvSpPr>
                <a:spLocks noEditPoints="1"/>
              </p:cNvSpPr>
              <p:nvPr/>
            </p:nvSpPr>
            <p:spPr bwMode="auto">
              <a:xfrm>
                <a:off x="1560513" y="4364038"/>
                <a:ext cx="265113" cy="315913"/>
              </a:xfrm>
              <a:custGeom>
                <a:avLst/>
                <a:gdLst>
                  <a:gd name="T0" fmla="*/ 282 w 499"/>
                  <a:gd name="T1" fmla="*/ 311 h 597"/>
                  <a:gd name="T2" fmla="*/ 234 w 499"/>
                  <a:gd name="T3" fmla="*/ 318 h 597"/>
                  <a:gd name="T4" fmla="*/ 191 w 499"/>
                  <a:gd name="T5" fmla="*/ 335 h 597"/>
                  <a:gd name="T6" fmla="*/ 163 w 499"/>
                  <a:gd name="T7" fmla="*/ 366 h 597"/>
                  <a:gd name="T8" fmla="*/ 152 w 499"/>
                  <a:gd name="T9" fmla="*/ 416 h 597"/>
                  <a:gd name="T10" fmla="*/ 163 w 499"/>
                  <a:gd name="T11" fmla="*/ 461 h 597"/>
                  <a:gd name="T12" fmla="*/ 194 w 499"/>
                  <a:gd name="T13" fmla="*/ 488 h 597"/>
                  <a:gd name="T14" fmla="*/ 237 w 499"/>
                  <a:gd name="T15" fmla="*/ 488 h 597"/>
                  <a:gd name="T16" fmla="*/ 274 w 499"/>
                  <a:gd name="T17" fmla="*/ 464 h 597"/>
                  <a:gd name="T18" fmla="*/ 301 w 499"/>
                  <a:gd name="T19" fmla="*/ 417 h 597"/>
                  <a:gd name="T20" fmla="*/ 308 w 499"/>
                  <a:gd name="T21" fmla="*/ 362 h 597"/>
                  <a:gd name="T22" fmla="*/ 308 w 499"/>
                  <a:gd name="T23" fmla="*/ 310 h 597"/>
                  <a:gd name="T24" fmla="*/ 278 w 499"/>
                  <a:gd name="T25" fmla="*/ 0 h 597"/>
                  <a:gd name="T26" fmla="*/ 333 w 499"/>
                  <a:gd name="T27" fmla="*/ 11 h 597"/>
                  <a:gd name="T28" fmla="*/ 387 w 499"/>
                  <a:gd name="T29" fmla="*/ 34 h 597"/>
                  <a:gd name="T30" fmla="*/ 427 w 499"/>
                  <a:gd name="T31" fmla="*/ 72 h 597"/>
                  <a:gd name="T32" fmla="*/ 448 w 499"/>
                  <a:gd name="T33" fmla="*/ 120 h 597"/>
                  <a:gd name="T34" fmla="*/ 455 w 499"/>
                  <a:gd name="T35" fmla="*/ 174 h 597"/>
                  <a:gd name="T36" fmla="*/ 455 w 499"/>
                  <a:gd name="T37" fmla="*/ 230 h 597"/>
                  <a:gd name="T38" fmla="*/ 457 w 499"/>
                  <a:gd name="T39" fmla="*/ 416 h 597"/>
                  <a:gd name="T40" fmla="*/ 468 w 499"/>
                  <a:gd name="T41" fmla="*/ 451 h 597"/>
                  <a:gd name="T42" fmla="*/ 485 w 499"/>
                  <a:gd name="T43" fmla="*/ 478 h 597"/>
                  <a:gd name="T44" fmla="*/ 499 w 499"/>
                  <a:gd name="T45" fmla="*/ 500 h 597"/>
                  <a:gd name="T46" fmla="*/ 494 w 499"/>
                  <a:gd name="T47" fmla="*/ 517 h 597"/>
                  <a:gd name="T48" fmla="*/ 462 w 499"/>
                  <a:gd name="T49" fmla="*/ 544 h 597"/>
                  <a:gd name="T50" fmla="*/ 428 w 499"/>
                  <a:gd name="T51" fmla="*/ 575 h 597"/>
                  <a:gd name="T52" fmla="*/ 414 w 499"/>
                  <a:gd name="T53" fmla="*/ 587 h 597"/>
                  <a:gd name="T54" fmla="*/ 397 w 499"/>
                  <a:gd name="T55" fmla="*/ 592 h 597"/>
                  <a:gd name="T56" fmla="*/ 372 w 499"/>
                  <a:gd name="T57" fmla="*/ 574 h 597"/>
                  <a:gd name="T58" fmla="*/ 347 w 499"/>
                  <a:gd name="T59" fmla="*/ 549 h 597"/>
                  <a:gd name="T60" fmla="*/ 329 w 499"/>
                  <a:gd name="T61" fmla="*/ 520 h 597"/>
                  <a:gd name="T62" fmla="*/ 275 w 499"/>
                  <a:gd name="T63" fmla="*/ 566 h 597"/>
                  <a:gd name="T64" fmla="*/ 221 w 499"/>
                  <a:gd name="T65" fmla="*/ 590 h 597"/>
                  <a:gd name="T66" fmla="*/ 156 w 499"/>
                  <a:gd name="T67" fmla="*/ 597 h 597"/>
                  <a:gd name="T68" fmla="*/ 101 w 499"/>
                  <a:gd name="T69" fmla="*/ 588 h 597"/>
                  <a:gd name="T70" fmla="*/ 54 w 499"/>
                  <a:gd name="T71" fmla="*/ 564 h 597"/>
                  <a:gd name="T72" fmla="*/ 20 w 499"/>
                  <a:gd name="T73" fmla="*/ 523 h 597"/>
                  <a:gd name="T74" fmla="*/ 1 w 499"/>
                  <a:gd name="T75" fmla="*/ 468 h 597"/>
                  <a:gd name="T76" fmla="*/ 1 w 499"/>
                  <a:gd name="T77" fmla="*/ 399 h 597"/>
                  <a:gd name="T78" fmla="*/ 23 w 499"/>
                  <a:gd name="T79" fmla="*/ 339 h 597"/>
                  <a:gd name="T80" fmla="*/ 60 w 499"/>
                  <a:gd name="T81" fmla="*/ 294 h 597"/>
                  <a:gd name="T82" fmla="*/ 111 w 499"/>
                  <a:gd name="T83" fmla="*/ 263 h 597"/>
                  <a:gd name="T84" fmla="*/ 187 w 499"/>
                  <a:gd name="T85" fmla="*/ 242 h 597"/>
                  <a:gd name="T86" fmla="*/ 269 w 499"/>
                  <a:gd name="T87" fmla="*/ 230 h 597"/>
                  <a:gd name="T88" fmla="*/ 308 w 499"/>
                  <a:gd name="T89" fmla="*/ 214 h 597"/>
                  <a:gd name="T90" fmla="*/ 306 w 499"/>
                  <a:gd name="T91" fmla="*/ 174 h 597"/>
                  <a:gd name="T92" fmla="*/ 295 w 499"/>
                  <a:gd name="T93" fmla="*/ 137 h 597"/>
                  <a:gd name="T94" fmla="*/ 269 w 499"/>
                  <a:gd name="T95" fmla="*/ 116 h 597"/>
                  <a:gd name="T96" fmla="*/ 237 w 499"/>
                  <a:gd name="T97" fmla="*/ 110 h 597"/>
                  <a:gd name="T98" fmla="*/ 199 w 499"/>
                  <a:gd name="T99" fmla="*/ 117 h 597"/>
                  <a:gd name="T100" fmla="*/ 169 w 499"/>
                  <a:gd name="T101" fmla="*/ 137 h 597"/>
                  <a:gd name="T102" fmla="*/ 152 w 499"/>
                  <a:gd name="T103" fmla="*/ 173 h 597"/>
                  <a:gd name="T104" fmla="*/ 148 w 499"/>
                  <a:gd name="T105" fmla="*/ 184 h 597"/>
                  <a:gd name="T106" fmla="*/ 139 w 499"/>
                  <a:gd name="T107" fmla="*/ 191 h 597"/>
                  <a:gd name="T108" fmla="*/ 33 w 499"/>
                  <a:gd name="T109" fmla="*/ 181 h 597"/>
                  <a:gd name="T110" fmla="*/ 26 w 499"/>
                  <a:gd name="T111" fmla="*/ 178 h 597"/>
                  <a:gd name="T112" fmla="*/ 20 w 499"/>
                  <a:gd name="T113" fmla="*/ 173 h 597"/>
                  <a:gd name="T114" fmla="*/ 17 w 499"/>
                  <a:gd name="T115" fmla="*/ 164 h 597"/>
                  <a:gd name="T116" fmla="*/ 27 w 499"/>
                  <a:gd name="T117" fmla="*/ 124 h 597"/>
                  <a:gd name="T118" fmla="*/ 60 w 499"/>
                  <a:gd name="T119" fmla="*/ 71 h 597"/>
                  <a:gd name="T120" fmla="*/ 105 w 499"/>
                  <a:gd name="T121" fmla="*/ 34 h 597"/>
                  <a:gd name="T122" fmla="*/ 160 w 499"/>
                  <a:gd name="T123" fmla="*/ 11 h 597"/>
                  <a:gd name="T124" fmla="*/ 221 w 499"/>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97">
                    <a:moveTo>
                      <a:pt x="308" y="310"/>
                    </a:moveTo>
                    <a:lnTo>
                      <a:pt x="282" y="311"/>
                    </a:lnTo>
                    <a:lnTo>
                      <a:pt x="258" y="312"/>
                    </a:lnTo>
                    <a:lnTo>
                      <a:pt x="234" y="318"/>
                    </a:lnTo>
                    <a:lnTo>
                      <a:pt x="211" y="325"/>
                    </a:lnTo>
                    <a:lnTo>
                      <a:pt x="191" y="335"/>
                    </a:lnTo>
                    <a:lnTo>
                      <a:pt x="176" y="348"/>
                    </a:lnTo>
                    <a:lnTo>
                      <a:pt x="163" y="366"/>
                    </a:lnTo>
                    <a:lnTo>
                      <a:pt x="155" y="389"/>
                    </a:lnTo>
                    <a:lnTo>
                      <a:pt x="152" y="416"/>
                    </a:lnTo>
                    <a:lnTo>
                      <a:pt x="155" y="441"/>
                    </a:lnTo>
                    <a:lnTo>
                      <a:pt x="163" y="461"/>
                    </a:lnTo>
                    <a:lnTo>
                      <a:pt x="176" y="478"/>
                    </a:lnTo>
                    <a:lnTo>
                      <a:pt x="194" y="488"/>
                    </a:lnTo>
                    <a:lnTo>
                      <a:pt x="216" y="491"/>
                    </a:lnTo>
                    <a:lnTo>
                      <a:pt x="237" y="488"/>
                    </a:lnTo>
                    <a:lnTo>
                      <a:pt x="257" y="478"/>
                    </a:lnTo>
                    <a:lnTo>
                      <a:pt x="274" y="464"/>
                    </a:lnTo>
                    <a:lnTo>
                      <a:pt x="288" y="444"/>
                    </a:lnTo>
                    <a:lnTo>
                      <a:pt x="301" y="417"/>
                    </a:lnTo>
                    <a:lnTo>
                      <a:pt x="306" y="390"/>
                    </a:lnTo>
                    <a:lnTo>
                      <a:pt x="308" y="362"/>
                    </a:lnTo>
                    <a:lnTo>
                      <a:pt x="308" y="332"/>
                    </a:lnTo>
                    <a:lnTo>
                      <a:pt x="308" y="310"/>
                    </a:lnTo>
                    <a:close/>
                    <a:moveTo>
                      <a:pt x="251" y="0"/>
                    </a:moveTo>
                    <a:lnTo>
                      <a:pt x="278" y="0"/>
                    </a:lnTo>
                    <a:lnTo>
                      <a:pt x="306" y="4"/>
                    </a:lnTo>
                    <a:lnTo>
                      <a:pt x="333" y="11"/>
                    </a:lnTo>
                    <a:lnTo>
                      <a:pt x="362" y="21"/>
                    </a:lnTo>
                    <a:lnTo>
                      <a:pt x="387" y="34"/>
                    </a:lnTo>
                    <a:lnTo>
                      <a:pt x="408" y="51"/>
                    </a:lnTo>
                    <a:lnTo>
                      <a:pt x="427" y="72"/>
                    </a:lnTo>
                    <a:lnTo>
                      <a:pt x="440" y="96"/>
                    </a:lnTo>
                    <a:lnTo>
                      <a:pt x="448" y="120"/>
                    </a:lnTo>
                    <a:lnTo>
                      <a:pt x="452" y="147"/>
                    </a:lnTo>
                    <a:lnTo>
                      <a:pt x="455" y="174"/>
                    </a:lnTo>
                    <a:lnTo>
                      <a:pt x="455" y="202"/>
                    </a:lnTo>
                    <a:lnTo>
                      <a:pt x="455" y="230"/>
                    </a:lnTo>
                    <a:lnTo>
                      <a:pt x="455" y="393"/>
                    </a:lnTo>
                    <a:lnTo>
                      <a:pt x="457" y="416"/>
                    </a:lnTo>
                    <a:lnTo>
                      <a:pt x="461" y="434"/>
                    </a:lnTo>
                    <a:lnTo>
                      <a:pt x="468" y="451"/>
                    </a:lnTo>
                    <a:lnTo>
                      <a:pt x="475" y="465"/>
                    </a:lnTo>
                    <a:lnTo>
                      <a:pt x="485" y="478"/>
                    </a:lnTo>
                    <a:lnTo>
                      <a:pt x="495" y="491"/>
                    </a:lnTo>
                    <a:lnTo>
                      <a:pt x="499" y="500"/>
                    </a:lnTo>
                    <a:lnTo>
                      <a:pt x="499" y="510"/>
                    </a:lnTo>
                    <a:lnTo>
                      <a:pt x="494" y="517"/>
                    </a:lnTo>
                    <a:lnTo>
                      <a:pt x="479" y="530"/>
                    </a:lnTo>
                    <a:lnTo>
                      <a:pt x="462" y="544"/>
                    </a:lnTo>
                    <a:lnTo>
                      <a:pt x="445" y="560"/>
                    </a:lnTo>
                    <a:lnTo>
                      <a:pt x="428" y="575"/>
                    </a:lnTo>
                    <a:lnTo>
                      <a:pt x="414" y="588"/>
                    </a:lnTo>
                    <a:lnTo>
                      <a:pt x="414" y="587"/>
                    </a:lnTo>
                    <a:lnTo>
                      <a:pt x="406" y="591"/>
                    </a:lnTo>
                    <a:lnTo>
                      <a:pt x="397" y="592"/>
                    </a:lnTo>
                    <a:lnTo>
                      <a:pt x="389" y="590"/>
                    </a:lnTo>
                    <a:lnTo>
                      <a:pt x="372" y="574"/>
                    </a:lnTo>
                    <a:lnTo>
                      <a:pt x="357" y="561"/>
                    </a:lnTo>
                    <a:lnTo>
                      <a:pt x="347" y="549"/>
                    </a:lnTo>
                    <a:lnTo>
                      <a:pt x="339" y="534"/>
                    </a:lnTo>
                    <a:lnTo>
                      <a:pt x="329" y="520"/>
                    </a:lnTo>
                    <a:lnTo>
                      <a:pt x="301" y="546"/>
                    </a:lnTo>
                    <a:lnTo>
                      <a:pt x="275" y="566"/>
                    </a:lnTo>
                    <a:lnTo>
                      <a:pt x="248" y="580"/>
                    </a:lnTo>
                    <a:lnTo>
                      <a:pt x="221" y="590"/>
                    </a:lnTo>
                    <a:lnTo>
                      <a:pt x="190" y="594"/>
                    </a:lnTo>
                    <a:lnTo>
                      <a:pt x="156" y="597"/>
                    </a:lnTo>
                    <a:lnTo>
                      <a:pt x="128" y="594"/>
                    </a:lnTo>
                    <a:lnTo>
                      <a:pt x="101" y="588"/>
                    </a:lnTo>
                    <a:lnTo>
                      <a:pt x="77" y="578"/>
                    </a:lnTo>
                    <a:lnTo>
                      <a:pt x="54" y="564"/>
                    </a:lnTo>
                    <a:lnTo>
                      <a:pt x="35" y="546"/>
                    </a:lnTo>
                    <a:lnTo>
                      <a:pt x="20" y="523"/>
                    </a:lnTo>
                    <a:lnTo>
                      <a:pt x="9" y="498"/>
                    </a:lnTo>
                    <a:lnTo>
                      <a:pt x="1" y="468"/>
                    </a:lnTo>
                    <a:lnTo>
                      <a:pt x="0" y="433"/>
                    </a:lnTo>
                    <a:lnTo>
                      <a:pt x="1" y="399"/>
                    </a:lnTo>
                    <a:lnTo>
                      <a:pt x="10" y="368"/>
                    </a:lnTo>
                    <a:lnTo>
                      <a:pt x="23" y="339"/>
                    </a:lnTo>
                    <a:lnTo>
                      <a:pt x="40" y="315"/>
                    </a:lnTo>
                    <a:lnTo>
                      <a:pt x="60" y="294"/>
                    </a:lnTo>
                    <a:lnTo>
                      <a:pt x="84" y="277"/>
                    </a:lnTo>
                    <a:lnTo>
                      <a:pt x="111" y="263"/>
                    </a:lnTo>
                    <a:lnTo>
                      <a:pt x="148" y="250"/>
                    </a:lnTo>
                    <a:lnTo>
                      <a:pt x="187" y="242"/>
                    </a:lnTo>
                    <a:lnTo>
                      <a:pt x="228" y="235"/>
                    </a:lnTo>
                    <a:lnTo>
                      <a:pt x="269" y="230"/>
                    </a:lnTo>
                    <a:lnTo>
                      <a:pt x="308" y="226"/>
                    </a:lnTo>
                    <a:lnTo>
                      <a:pt x="308" y="214"/>
                    </a:lnTo>
                    <a:lnTo>
                      <a:pt x="308" y="194"/>
                    </a:lnTo>
                    <a:lnTo>
                      <a:pt x="306" y="174"/>
                    </a:lnTo>
                    <a:lnTo>
                      <a:pt x="304" y="154"/>
                    </a:lnTo>
                    <a:lnTo>
                      <a:pt x="295" y="137"/>
                    </a:lnTo>
                    <a:lnTo>
                      <a:pt x="284" y="124"/>
                    </a:lnTo>
                    <a:lnTo>
                      <a:pt x="269" y="116"/>
                    </a:lnTo>
                    <a:lnTo>
                      <a:pt x="252" y="112"/>
                    </a:lnTo>
                    <a:lnTo>
                      <a:pt x="237" y="110"/>
                    </a:lnTo>
                    <a:lnTo>
                      <a:pt x="217" y="112"/>
                    </a:lnTo>
                    <a:lnTo>
                      <a:pt x="199" y="117"/>
                    </a:lnTo>
                    <a:lnTo>
                      <a:pt x="183" y="126"/>
                    </a:lnTo>
                    <a:lnTo>
                      <a:pt x="169" y="137"/>
                    </a:lnTo>
                    <a:lnTo>
                      <a:pt x="159" y="154"/>
                    </a:lnTo>
                    <a:lnTo>
                      <a:pt x="152" y="173"/>
                    </a:lnTo>
                    <a:lnTo>
                      <a:pt x="150" y="178"/>
                    </a:lnTo>
                    <a:lnTo>
                      <a:pt x="148" y="184"/>
                    </a:lnTo>
                    <a:lnTo>
                      <a:pt x="145" y="188"/>
                    </a:lnTo>
                    <a:lnTo>
                      <a:pt x="139" y="191"/>
                    </a:lnTo>
                    <a:lnTo>
                      <a:pt x="133" y="192"/>
                    </a:lnTo>
                    <a:lnTo>
                      <a:pt x="33" y="181"/>
                    </a:lnTo>
                    <a:lnTo>
                      <a:pt x="28" y="180"/>
                    </a:lnTo>
                    <a:lnTo>
                      <a:pt x="26" y="178"/>
                    </a:lnTo>
                    <a:lnTo>
                      <a:pt x="23" y="175"/>
                    </a:lnTo>
                    <a:lnTo>
                      <a:pt x="20" y="173"/>
                    </a:lnTo>
                    <a:lnTo>
                      <a:pt x="17" y="168"/>
                    </a:lnTo>
                    <a:lnTo>
                      <a:pt x="17" y="164"/>
                    </a:lnTo>
                    <a:lnTo>
                      <a:pt x="17" y="160"/>
                    </a:lnTo>
                    <a:lnTo>
                      <a:pt x="27" y="124"/>
                    </a:lnTo>
                    <a:lnTo>
                      <a:pt x="41" y="96"/>
                    </a:lnTo>
                    <a:lnTo>
                      <a:pt x="60" y="71"/>
                    </a:lnTo>
                    <a:lnTo>
                      <a:pt x="81" y="50"/>
                    </a:lnTo>
                    <a:lnTo>
                      <a:pt x="105" y="34"/>
                    </a:lnTo>
                    <a:lnTo>
                      <a:pt x="132" y="20"/>
                    </a:lnTo>
                    <a:lnTo>
                      <a:pt x="160" y="11"/>
                    </a:lnTo>
                    <a:lnTo>
                      <a:pt x="190"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108" name="Freeform 602"/>
              <p:cNvSpPr>
                <a:spLocks noEditPoints="1"/>
              </p:cNvSpPr>
              <p:nvPr/>
            </p:nvSpPr>
            <p:spPr bwMode="auto">
              <a:xfrm>
                <a:off x="841375" y="4364038"/>
                <a:ext cx="263525" cy="315913"/>
              </a:xfrm>
              <a:custGeom>
                <a:avLst/>
                <a:gdLst>
                  <a:gd name="T0" fmla="*/ 283 w 500"/>
                  <a:gd name="T1" fmla="*/ 311 h 597"/>
                  <a:gd name="T2" fmla="*/ 234 w 500"/>
                  <a:gd name="T3" fmla="*/ 318 h 597"/>
                  <a:gd name="T4" fmla="*/ 192 w 500"/>
                  <a:gd name="T5" fmla="*/ 335 h 597"/>
                  <a:gd name="T6" fmla="*/ 163 w 500"/>
                  <a:gd name="T7" fmla="*/ 366 h 597"/>
                  <a:gd name="T8" fmla="*/ 153 w 500"/>
                  <a:gd name="T9" fmla="*/ 416 h 597"/>
                  <a:gd name="T10" fmla="*/ 163 w 500"/>
                  <a:gd name="T11" fmla="*/ 461 h 597"/>
                  <a:gd name="T12" fmla="*/ 194 w 500"/>
                  <a:gd name="T13" fmla="*/ 488 h 597"/>
                  <a:gd name="T14" fmla="*/ 238 w 500"/>
                  <a:gd name="T15" fmla="*/ 488 h 597"/>
                  <a:gd name="T16" fmla="*/ 275 w 500"/>
                  <a:gd name="T17" fmla="*/ 464 h 597"/>
                  <a:gd name="T18" fmla="*/ 300 w 500"/>
                  <a:gd name="T19" fmla="*/ 417 h 597"/>
                  <a:gd name="T20" fmla="*/ 307 w 500"/>
                  <a:gd name="T21" fmla="*/ 362 h 597"/>
                  <a:gd name="T22" fmla="*/ 309 w 500"/>
                  <a:gd name="T23" fmla="*/ 310 h 597"/>
                  <a:gd name="T24" fmla="*/ 278 w 500"/>
                  <a:gd name="T25" fmla="*/ 0 h 597"/>
                  <a:gd name="T26" fmla="*/ 334 w 500"/>
                  <a:gd name="T27" fmla="*/ 11 h 597"/>
                  <a:gd name="T28" fmla="*/ 387 w 500"/>
                  <a:gd name="T29" fmla="*/ 34 h 597"/>
                  <a:gd name="T30" fmla="*/ 428 w 500"/>
                  <a:gd name="T31" fmla="*/ 72 h 597"/>
                  <a:gd name="T32" fmla="*/ 449 w 500"/>
                  <a:gd name="T33" fmla="*/ 120 h 597"/>
                  <a:gd name="T34" fmla="*/ 455 w 500"/>
                  <a:gd name="T35" fmla="*/ 174 h 597"/>
                  <a:gd name="T36" fmla="*/ 455 w 500"/>
                  <a:gd name="T37" fmla="*/ 230 h 597"/>
                  <a:gd name="T38" fmla="*/ 456 w 500"/>
                  <a:gd name="T39" fmla="*/ 416 h 597"/>
                  <a:gd name="T40" fmla="*/ 468 w 500"/>
                  <a:gd name="T41" fmla="*/ 451 h 597"/>
                  <a:gd name="T42" fmla="*/ 485 w 500"/>
                  <a:gd name="T43" fmla="*/ 478 h 597"/>
                  <a:gd name="T44" fmla="*/ 499 w 500"/>
                  <a:gd name="T45" fmla="*/ 500 h 597"/>
                  <a:gd name="T46" fmla="*/ 495 w 500"/>
                  <a:gd name="T47" fmla="*/ 517 h 597"/>
                  <a:gd name="T48" fmla="*/ 463 w 500"/>
                  <a:gd name="T49" fmla="*/ 544 h 597"/>
                  <a:gd name="T50" fmla="*/ 428 w 500"/>
                  <a:gd name="T51" fmla="*/ 575 h 597"/>
                  <a:gd name="T52" fmla="*/ 414 w 500"/>
                  <a:gd name="T53" fmla="*/ 587 h 597"/>
                  <a:gd name="T54" fmla="*/ 397 w 500"/>
                  <a:gd name="T55" fmla="*/ 592 h 597"/>
                  <a:gd name="T56" fmla="*/ 371 w 500"/>
                  <a:gd name="T57" fmla="*/ 574 h 597"/>
                  <a:gd name="T58" fmla="*/ 348 w 500"/>
                  <a:gd name="T59" fmla="*/ 549 h 597"/>
                  <a:gd name="T60" fmla="*/ 329 w 500"/>
                  <a:gd name="T61" fmla="*/ 520 h 597"/>
                  <a:gd name="T62" fmla="*/ 275 w 500"/>
                  <a:gd name="T63" fmla="*/ 566 h 597"/>
                  <a:gd name="T64" fmla="*/ 221 w 500"/>
                  <a:gd name="T65" fmla="*/ 590 h 597"/>
                  <a:gd name="T66" fmla="*/ 156 w 500"/>
                  <a:gd name="T67" fmla="*/ 597 h 597"/>
                  <a:gd name="T68" fmla="*/ 100 w 500"/>
                  <a:gd name="T69" fmla="*/ 588 h 597"/>
                  <a:gd name="T70" fmla="*/ 55 w 500"/>
                  <a:gd name="T71" fmla="*/ 564 h 597"/>
                  <a:gd name="T72" fmla="*/ 21 w 500"/>
                  <a:gd name="T73" fmla="*/ 523 h 597"/>
                  <a:gd name="T74" fmla="*/ 2 w 500"/>
                  <a:gd name="T75" fmla="*/ 468 h 597"/>
                  <a:gd name="T76" fmla="*/ 2 w 500"/>
                  <a:gd name="T77" fmla="*/ 399 h 597"/>
                  <a:gd name="T78" fmla="*/ 22 w 500"/>
                  <a:gd name="T79" fmla="*/ 339 h 597"/>
                  <a:gd name="T80" fmla="*/ 61 w 500"/>
                  <a:gd name="T81" fmla="*/ 294 h 597"/>
                  <a:gd name="T82" fmla="*/ 112 w 500"/>
                  <a:gd name="T83" fmla="*/ 263 h 597"/>
                  <a:gd name="T84" fmla="*/ 188 w 500"/>
                  <a:gd name="T85" fmla="*/ 242 h 597"/>
                  <a:gd name="T86" fmla="*/ 269 w 500"/>
                  <a:gd name="T87" fmla="*/ 230 h 597"/>
                  <a:gd name="T88" fmla="*/ 309 w 500"/>
                  <a:gd name="T89" fmla="*/ 214 h 597"/>
                  <a:gd name="T90" fmla="*/ 307 w 500"/>
                  <a:gd name="T91" fmla="*/ 174 h 597"/>
                  <a:gd name="T92" fmla="*/ 296 w 500"/>
                  <a:gd name="T93" fmla="*/ 137 h 597"/>
                  <a:gd name="T94" fmla="*/ 269 w 500"/>
                  <a:gd name="T95" fmla="*/ 116 h 597"/>
                  <a:gd name="T96" fmla="*/ 236 w 500"/>
                  <a:gd name="T97" fmla="*/ 110 h 597"/>
                  <a:gd name="T98" fmla="*/ 200 w 500"/>
                  <a:gd name="T99" fmla="*/ 117 h 597"/>
                  <a:gd name="T100" fmla="*/ 170 w 500"/>
                  <a:gd name="T101" fmla="*/ 137 h 597"/>
                  <a:gd name="T102" fmla="*/ 153 w 500"/>
                  <a:gd name="T103" fmla="*/ 173 h 597"/>
                  <a:gd name="T104" fmla="*/ 148 w 500"/>
                  <a:gd name="T105" fmla="*/ 184 h 597"/>
                  <a:gd name="T106" fmla="*/ 140 w 500"/>
                  <a:gd name="T107" fmla="*/ 191 h 597"/>
                  <a:gd name="T108" fmla="*/ 32 w 500"/>
                  <a:gd name="T109" fmla="*/ 181 h 597"/>
                  <a:gd name="T110" fmla="*/ 25 w 500"/>
                  <a:gd name="T111" fmla="*/ 178 h 597"/>
                  <a:gd name="T112" fmla="*/ 19 w 500"/>
                  <a:gd name="T113" fmla="*/ 173 h 597"/>
                  <a:gd name="T114" fmla="*/ 17 w 500"/>
                  <a:gd name="T115" fmla="*/ 164 h 597"/>
                  <a:gd name="T116" fmla="*/ 27 w 500"/>
                  <a:gd name="T117" fmla="*/ 124 h 597"/>
                  <a:gd name="T118" fmla="*/ 59 w 500"/>
                  <a:gd name="T119" fmla="*/ 71 h 597"/>
                  <a:gd name="T120" fmla="*/ 106 w 500"/>
                  <a:gd name="T121" fmla="*/ 34 h 597"/>
                  <a:gd name="T122" fmla="*/ 161 w 500"/>
                  <a:gd name="T123" fmla="*/ 11 h 597"/>
                  <a:gd name="T124" fmla="*/ 221 w 500"/>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597">
                    <a:moveTo>
                      <a:pt x="309" y="310"/>
                    </a:moveTo>
                    <a:lnTo>
                      <a:pt x="283" y="311"/>
                    </a:lnTo>
                    <a:lnTo>
                      <a:pt x="258" y="312"/>
                    </a:lnTo>
                    <a:lnTo>
                      <a:pt x="234" y="318"/>
                    </a:lnTo>
                    <a:lnTo>
                      <a:pt x="212" y="325"/>
                    </a:lnTo>
                    <a:lnTo>
                      <a:pt x="192" y="335"/>
                    </a:lnTo>
                    <a:lnTo>
                      <a:pt x="175" y="348"/>
                    </a:lnTo>
                    <a:lnTo>
                      <a:pt x="163" y="366"/>
                    </a:lnTo>
                    <a:lnTo>
                      <a:pt x="156" y="389"/>
                    </a:lnTo>
                    <a:lnTo>
                      <a:pt x="153" y="416"/>
                    </a:lnTo>
                    <a:lnTo>
                      <a:pt x="156" y="441"/>
                    </a:lnTo>
                    <a:lnTo>
                      <a:pt x="163" y="461"/>
                    </a:lnTo>
                    <a:lnTo>
                      <a:pt x="177" y="478"/>
                    </a:lnTo>
                    <a:lnTo>
                      <a:pt x="194" y="488"/>
                    </a:lnTo>
                    <a:lnTo>
                      <a:pt x="217" y="491"/>
                    </a:lnTo>
                    <a:lnTo>
                      <a:pt x="238" y="488"/>
                    </a:lnTo>
                    <a:lnTo>
                      <a:pt x="258" y="478"/>
                    </a:lnTo>
                    <a:lnTo>
                      <a:pt x="275" y="464"/>
                    </a:lnTo>
                    <a:lnTo>
                      <a:pt x="289" y="444"/>
                    </a:lnTo>
                    <a:lnTo>
                      <a:pt x="300" y="417"/>
                    </a:lnTo>
                    <a:lnTo>
                      <a:pt x="306" y="390"/>
                    </a:lnTo>
                    <a:lnTo>
                      <a:pt x="307" y="362"/>
                    </a:lnTo>
                    <a:lnTo>
                      <a:pt x="309" y="332"/>
                    </a:lnTo>
                    <a:lnTo>
                      <a:pt x="309" y="310"/>
                    </a:lnTo>
                    <a:close/>
                    <a:moveTo>
                      <a:pt x="251" y="0"/>
                    </a:moveTo>
                    <a:lnTo>
                      <a:pt x="278" y="0"/>
                    </a:lnTo>
                    <a:lnTo>
                      <a:pt x="306" y="4"/>
                    </a:lnTo>
                    <a:lnTo>
                      <a:pt x="334" y="11"/>
                    </a:lnTo>
                    <a:lnTo>
                      <a:pt x="361" y="21"/>
                    </a:lnTo>
                    <a:lnTo>
                      <a:pt x="387" y="34"/>
                    </a:lnTo>
                    <a:lnTo>
                      <a:pt x="409" y="51"/>
                    </a:lnTo>
                    <a:lnTo>
                      <a:pt x="428" y="72"/>
                    </a:lnTo>
                    <a:lnTo>
                      <a:pt x="441" y="96"/>
                    </a:lnTo>
                    <a:lnTo>
                      <a:pt x="449" y="120"/>
                    </a:lnTo>
                    <a:lnTo>
                      <a:pt x="453" y="147"/>
                    </a:lnTo>
                    <a:lnTo>
                      <a:pt x="455" y="174"/>
                    </a:lnTo>
                    <a:lnTo>
                      <a:pt x="455" y="202"/>
                    </a:lnTo>
                    <a:lnTo>
                      <a:pt x="455" y="230"/>
                    </a:lnTo>
                    <a:lnTo>
                      <a:pt x="455" y="393"/>
                    </a:lnTo>
                    <a:lnTo>
                      <a:pt x="456" y="416"/>
                    </a:lnTo>
                    <a:lnTo>
                      <a:pt x="460" y="434"/>
                    </a:lnTo>
                    <a:lnTo>
                      <a:pt x="468" y="451"/>
                    </a:lnTo>
                    <a:lnTo>
                      <a:pt x="476" y="465"/>
                    </a:lnTo>
                    <a:lnTo>
                      <a:pt x="485" y="478"/>
                    </a:lnTo>
                    <a:lnTo>
                      <a:pt x="495" y="491"/>
                    </a:lnTo>
                    <a:lnTo>
                      <a:pt x="499" y="500"/>
                    </a:lnTo>
                    <a:lnTo>
                      <a:pt x="500" y="510"/>
                    </a:lnTo>
                    <a:lnTo>
                      <a:pt x="495" y="517"/>
                    </a:lnTo>
                    <a:lnTo>
                      <a:pt x="480" y="530"/>
                    </a:lnTo>
                    <a:lnTo>
                      <a:pt x="463" y="544"/>
                    </a:lnTo>
                    <a:lnTo>
                      <a:pt x="445" y="560"/>
                    </a:lnTo>
                    <a:lnTo>
                      <a:pt x="428" y="575"/>
                    </a:lnTo>
                    <a:lnTo>
                      <a:pt x="414" y="588"/>
                    </a:lnTo>
                    <a:lnTo>
                      <a:pt x="414" y="587"/>
                    </a:lnTo>
                    <a:lnTo>
                      <a:pt x="405" y="591"/>
                    </a:lnTo>
                    <a:lnTo>
                      <a:pt x="397" y="592"/>
                    </a:lnTo>
                    <a:lnTo>
                      <a:pt x="390" y="590"/>
                    </a:lnTo>
                    <a:lnTo>
                      <a:pt x="371" y="574"/>
                    </a:lnTo>
                    <a:lnTo>
                      <a:pt x="358" y="561"/>
                    </a:lnTo>
                    <a:lnTo>
                      <a:pt x="348" y="549"/>
                    </a:lnTo>
                    <a:lnTo>
                      <a:pt x="339" y="534"/>
                    </a:lnTo>
                    <a:lnTo>
                      <a:pt x="329" y="520"/>
                    </a:lnTo>
                    <a:lnTo>
                      <a:pt x="302" y="546"/>
                    </a:lnTo>
                    <a:lnTo>
                      <a:pt x="275" y="566"/>
                    </a:lnTo>
                    <a:lnTo>
                      <a:pt x="249" y="580"/>
                    </a:lnTo>
                    <a:lnTo>
                      <a:pt x="221" y="590"/>
                    </a:lnTo>
                    <a:lnTo>
                      <a:pt x="191" y="594"/>
                    </a:lnTo>
                    <a:lnTo>
                      <a:pt x="156" y="597"/>
                    </a:lnTo>
                    <a:lnTo>
                      <a:pt x="127" y="594"/>
                    </a:lnTo>
                    <a:lnTo>
                      <a:pt x="100" y="588"/>
                    </a:lnTo>
                    <a:lnTo>
                      <a:pt x="76" y="578"/>
                    </a:lnTo>
                    <a:lnTo>
                      <a:pt x="55" y="564"/>
                    </a:lnTo>
                    <a:lnTo>
                      <a:pt x="36" y="546"/>
                    </a:lnTo>
                    <a:lnTo>
                      <a:pt x="21" y="523"/>
                    </a:lnTo>
                    <a:lnTo>
                      <a:pt x="10" y="498"/>
                    </a:lnTo>
                    <a:lnTo>
                      <a:pt x="2" y="468"/>
                    </a:lnTo>
                    <a:lnTo>
                      <a:pt x="0" y="433"/>
                    </a:lnTo>
                    <a:lnTo>
                      <a:pt x="2" y="399"/>
                    </a:lnTo>
                    <a:lnTo>
                      <a:pt x="10" y="368"/>
                    </a:lnTo>
                    <a:lnTo>
                      <a:pt x="22" y="339"/>
                    </a:lnTo>
                    <a:lnTo>
                      <a:pt x="39" y="315"/>
                    </a:lnTo>
                    <a:lnTo>
                      <a:pt x="61" y="294"/>
                    </a:lnTo>
                    <a:lnTo>
                      <a:pt x="85" y="277"/>
                    </a:lnTo>
                    <a:lnTo>
                      <a:pt x="112" y="263"/>
                    </a:lnTo>
                    <a:lnTo>
                      <a:pt x="147" y="250"/>
                    </a:lnTo>
                    <a:lnTo>
                      <a:pt x="188" y="242"/>
                    </a:lnTo>
                    <a:lnTo>
                      <a:pt x="229" y="235"/>
                    </a:lnTo>
                    <a:lnTo>
                      <a:pt x="269" y="230"/>
                    </a:lnTo>
                    <a:lnTo>
                      <a:pt x="309" y="226"/>
                    </a:lnTo>
                    <a:lnTo>
                      <a:pt x="309" y="214"/>
                    </a:lnTo>
                    <a:lnTo>
                      <a:pt x="309" y="194"/>
                    </a:lnTo>
                    <a:lnTo>
                      <a:pt x="307" y="174"/>
                    </a:lnTo>
                    <a:lnTo>
                      <a:pt x="303" y="154"/>
                    </a:lnTo>
                    <a:lnTo>
                      <a:pt x="296" y="137"/>
                    </a:lnTo>
                    <a:lnTo>
                      <a:pt x="283" y="124"/>
                    </a:lnTo>
                    <a:lnTo>
                      <a:pt x="269" y="116"/>
                    </a:lnTo>
                    <a:lnTo>
                      <a:pt x="253" y="112"/>
                    </a:lnTo>
                    <a:lnTo>
                      <a:pt x="236" y="110"/>
                    </a:lnTo>
                    <a:lnTo>
                      <a:pt x="217" y="112"/>
                    </a:lnTo>
                    <a:lnTo>
                      <a:pt x="200" y="117"/>
                    </a:lnTo>
                    <a:lnTo>
                      <a:pt x="183" y="126"/>
                    </a:lnTo>
                    <a:lnTo>
                      <a:pt x="170" y="137"/>
                    </a:lnTo>
                    <a:lnTo>
                      <a:pt x="158" y="154"/>
                    </a:lnTo>
                    <a:lnTo>
                      <a:pt x="153" y="173"/>
                    </a:lnTo>
                    <a:lnTo>
                      <a:pt x="151" y="178"/>
                    </a:lnTo>
                    <a:lnTo>
                      <a:pt x="148" y="184"/>
                    </a:lnTo>
                    <a:lnTo>
                      <a:pt x="144" y="188"/>
                    </a:lnTo>
                    <a:lnTo>
                      <a:pt x="140" y="191"/>
                    </a:lnTo>
                    <a:lnTo>
                      <a:pt x="134" y="192"/>
                    </a:lnTo>
                    <a:lnTo>
                      <a:pt x="32" y="181"/>
                    </a:lnTo>
                    <a:lnTo>
                      <a:pt x="29" y="180"/>
                    </a:lnTo>
                    <a:lnTo>
                      <a:pt x="25" y="178"/>
                    </a:lnTo>
                    <a:lnTo>
                      <a:pt x="22" y="175"/>
                    </a:lnTo>
                    <a:lnTo>
                      <a:pt x="19" y="173"/>
                    </a:lnTo>
                    <a:lnTo>
                      <a:pt x="18" y="168"/>
                    </a:lnTo>
                    <a:lnTo>
                      <a:pt x="17" y="164"/>
                    </a:lnTo>
                    <a:lnTo>
                      <a:pt x="17" y="160"/>
                    </a:lnTo>
                    <a:lnTo>
                      <a:pt x="27" y="124"/>
                    </a:lnTo>
                    <a:lnTo>
                      <a:pt x="41" y="96"/>
                    </a:lnTo>
                    <a:lnTo>
                      <a:pt x="59" y="71"/>
                    </a:lnTo>
                    <a:lnTo>
                      <a:pt x="80" y="50"/>
                    </a:lnTo>
                    <a:lnTo>
                      <a:pt x="106" y="34"/>
                    </a:lnTo>
                    <a:lnTo>
                      <a:pt x="133" y="20"/>
                    </a:lnTo>
                    <a:lnTo>
                      <a:pt x="161" y="11"/>
                    </a:lnTo>
                    <a:lnTo>
                      <a:pt x="191"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613" name="Group 2612"/>
          <p:cNvGrpSpPr/>
          <p:nvPr/>
        </p:nvGrpSpPr>
        <p:grpSpPr>
          <a:xfrm>
            <a:off x="-554707" y="2315316"/>
            <a:ext cx="365760" cy="338742"/>
            <a:chOff x="6727155" y="2315316"/>
            <a:chExt cx="365760" cy="338742"/>
          </a:xfrm>
        </p:grpSpPr>
        <p:grpSp>
          <p:nvGrpSpPr>
            <p:cNvPr id="2614" name="Group 2613"/>
            <p:cNvGrpSpPr/>
            <p:nvPr/>
          </p:nvGrpSpPr>
          <p:grpSpPr>
            <a:xfrm flipH="1">
              <a:off x="6853385" y="2476901"/>
              <a:ext cx="115499" cy="177157"/>
              <a:chOff x="8805681" y="1609849"/>
              <a:chExt cx="609598" cy="935036"/>
            </a:xfrm>
            <a:solidFill>
              <a:srgbClr val="FFC000"/>
            </a:solidFill>
          </p:grpSpPr>
          <p:sp>
            <p:nvSpPr>
              <p:cNvPr id="2616"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2617"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pic>
          <p:nvPicPr>
            <p:cNvPr id="2615" name="Picture 261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27155" y="2315316"/>
              <a:ext cx="365760" cy="122895"/>
            </a:xfrm>
            <a:prstGeom prst="rect">
              <a:avLst/>
            </a:prstGeom>
          </p:spPr>
        </p:pic>
      </p:grpSp>
      <p:grpSp>
        <p:nvGrpSpPr>
          <p:cNvPr id="2042" name="Group 2041"/>
          <p:cNvGrpSpPr/>
          <p:nvPr/>
        </p:nvGrpSpPr>
        <p:grpSpPr>
          <a:xfrm>
            <a:off x="-3362836" y="2720967"/>
            <a:ext cx="640080" cy="351163"/>
            <a:chOff x="3919026" y="2720967"/>
            <a:chExt cx="640080" cy="351163"/>
          </a:xfrm>
        </p:grpSpPr>
        <p:grpSp>
          <p:nvGrpSpPr>
            <p:cNvPr id="2043" name="Group 2042"/>
            <p:cNvGrpSpPr/>
            <p:nvPr/>
          </p:nvGrpSpPr>
          <p:grpSpPr>
            <a:xfrm flipH="1">
              <a:off x="4182505" y="2894973"/>
              <a:ext cx="115499" cy="177157"/>
              <a:chOff x="8805681" y="1609849"/>
              <a:chExt cx="609598" cy="935036"/>
            </a:xfrm>
            <a:solidFill>
              <a:srgbClr val="FFC000"/>
            </a:solidFill>
          </p:grpSpPr>
          <p:sp>
            <p:nvSpPr>
              <p:cNvPr id="2057"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ysClr val="windowText" lastClr="000000"/>
                  </a:solidFill>
                  <a:latin typeface="Arial" charset="0"/>
                  <a:ea typeface="ＭＳ Ｐゴシック" pitchFamily="34" charset="-128"/>
                </a:endParaRPr>
              </a:p>
            </p:txBody>
          </p:sp>
          <p:sp>
            <p:nvSpPr>
              <p:cNvPr id="2058"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grpSp>
          <p:nvGrpSpPr>
            <p:cNvPr id="2044" name="Group 2043"/>
            <p:cNvGrpSpPr>
              <a:grpSpLocks noChangeAspect="1"/>
            </p:cNvGrpSpPr>
            <p:nvPr/>
          </p:nvGrpSpPr>
          <p:grpSpPr>
            <a:xfrm>
              <a:off x="3919026" y="2720967"/>
              <a:ext cx="640080" cy="146590"/>
              <a:chOff x="93663" y="4387850"/>
              <a:chExt cx="2439988" cy="558800"/>
            </a:xfrm>
          </p:grpSpPr>
          <p:sp>
            <p:nvSpPr>
              <p:cNvPr id="2045" name="Freeform 35"/>
              <p:cNvSpPr>
                <a:spLocks noEditPoints="1"/>
              </p:cNvSpPr>
              <p:nvPr/>
            </p:nvSpPr>
            <p:spPr bwMode="auto">
              <a:xfrm>
                <a:off x="776288" y="4503738"/>
                <a:ext cx="284163" cy="336550"/>
              </a:xfrm>
              <a:custGeom>
                <a:avLst/>
                <a:gdLst>
                  <a:gd name="T0" fmla="*/ 132 w 536"/>
                  <a:gd name="T1" fmla="*/ 116 h 635"/>
                  <a:gd name="T2" fmla="*/ 132 w 536"/>
                  <a:gd name="T3" fmla="*/ 518 h 635"/>
                  <a:gd name="T4" fmla="*/ 219 w 536"/>
                  <a:gd name="T5" fmla="*/ 518 h 635"/>
                  <a:gd name="T6" fmla="*/ 257 w 536"/>
                  <a:gd name="T7" fmla="*/ 515 h 635"/>
                  <a:gd name="T8" fmla="*/ 290 w 536"/>
                  <a:gd name="T9" fmla="*/ 507 h 635"/>
                  <a:gd name="T10" fmla="*/ 321 w 536"/>
                  <a:gd name="T11" fmla="*/ 494 h 635"/>
                  <a:gd name="T12" fmla="*/ 346 w 536"/>
                  <a:gd name="T13" fmla="*/ 476 h 635"/>
                  <a:gd name="T14" fmla="*/ 367 w 536"/>
                  <a:gd name="T15" fmla="*/ 452 h 635"/>
                  <a:gd name="T16" fmla="*/ 383 w 536"/>
                  <a:gd name="T17" fmla="*/ 425 h 635"/>
                  <a:gd name="T18" fmla="*/ 395 w 536"/>
                  <a:gd name="T19" fmla="*/ 393 h 635"/>
                  <a:gd name="T20" fmla="*/ 402 w 536"/>
                  <a:gd name="T21" fmla="*/ 357 h 635"/>
                  <a:gd name="T22" fmla="*/ 405 w 536"/>
                  <a:gd name="T23" fmla="*/ 318 h 635"/>
                  <a:gd name="T24" fmla="*/ 402 w 536"/>
                  <a:gd name="T25" fmla="*/ 278 h 635"/>
                  <a:gd name="T26" fmla="*/ 395 w 536"/>
                  <a:gd name="T27" fmla="*/ 241 h 635"/>
                  <a:gd name="T28" fmla="*/ 383 w 536"/>
                  <a:gd name="T29" fmla="*/ 210 h 635"/>
                  <a:gd name="T30" fmla="*/ 367 w 536"/>
                  <a:gd name="T31" fmla="*/ 182 h 635"/>
                  <a:gd name="T32" fmla="*/ 346 w 536"/>
                  <a:gd name="T33" fmla="*/ 158 h 635"/>
                  <a:gd name="T34" fmla="*/ 321 w 536"/>
                  <a:gd name="T35" fmla="*/ 140 h 635"/>
                  <a:gd name="T36" fmla="*/ 290 w 536"/>
                  <a:gd name="T37" fmla="*/ 127 h 635"/>
                  <a:gd name="T38" fmla="*/ 257 w 536"/>
                  <a:gd name="T39" fmla="*/ 119 h 635"/>
                  <a:gd name="T40" fmla="*/ 219 w 536"/>
                  <a:gd name="T41" fmla="*/ 116 h 635"/>
                  <a:gd name="T42" fmla="*/ 132 w 536"/>
                  <a:gd name="T43" fmla="*/ 116 h 635"/>
                  <a:gd name="T44" fmla="*/ 0 w 536"/>
                  <a:gd name="T45" fmla="*/ 0 h 635"/>
                  <a:gd name="T46" fmla="*/ 224 w 536"/>
                  <a:gd name="T47" fmla="*/ 0 h 635"/>
                  <a:gd name="T48" fmla="*/ 275 w 536"/>
                  <a:gd name="T49" fmla="*/ 3 h 635"/>
                  <a:gd name="T50" fmla="*/ 321 w 536"/>
                  <a:gd name="T51" fmla="*/ 11 h 635"/>
                  <a:gd name="T52" fmla="*/ 363 w 536"/>
                  <a:gd name="T53" fmla="*/ 25 h 635"/>
                  <a:gd name="T54" fmla="*/ 402 w 536"/>
                  <a:gd name="T55" fmla="*/ 47 h 635"/>
                  <a:gd name="T56" fmla="*/ 436 w 536"/>
                  <a:gd name="T57" fmla="*/ 72 h 635"/>
                  <a:gd name="T58" fmla="*/ 465 w 536"/>
                  <a:gd name="T59" fmla="*/ 102 h 635"/>
                  <a:gd name="T60" fmla="*/ 491 w 536"/>
                  <a:gd name="T61" fmla="*/ 137 h 635"/>
                  <a:gd name="T62" fmla="*/ 510 w 536"/>
                  <a:gd name="T63" fmla="*/ 175 h 635"/>
                  <a:gd name="T64" fmla="*/ 524 w 536"/>
                  <a:gd name="T65" fmla="*/ 219 h 635"/>
                  <a:gd name="T66" fmla="*/ 533 w 536"/>
                  <a:gd name="T67" fmla="*/ 267 h 635"/>
                  <a:gd name="T68" fmla="*/ 536 w 536"/>
                  <a:gd name="T69" fmla="*/ 318 h 635"/>
                  <a:gd name="T70" fmla="*/ 533 w 536"/>
                  <a:gd name="T71" fmla="*/ 369 h 635"/>
                  <a:gd name="T72" fmla="*/ 524 w 536"/>
                  <a:gd name="T73" fmla="*/ 417 h 635"/>
                  <a:gd name="T74" fmla="*/ 510 w 536"/>
                  <a:gd name="T75" fmla="*/ 459 h 635"/>
                  <a:gd name="T76" fmla="*/ 491 w 536"/>
                  <a:gd name="T77" fmla="*/ 498 h 635"/>
                  <a:gd name="T78" fmla="*/ 465 w 536"/>
                  <a:gd name="T79" fmla="*/ 534 h 635"/>
                  <a:gd name="T80" fmla="*/ 436 w 536"/>
                  <a:gd name="T81" fmla="*/ 563 h 635"/>
                  <a:gd name="T82" fmla="*/ 402 w 536"/>
                  <a:gd name="T83" fmla="*/ 589 h 635"/>
                  <a:gd name="T84" fmla="*/ 363 w 536"/>
                  <a:gd name="T85" fmla="*/ 609 h 635"/>
                  <a:gd name="T86" fmla="*/ 321 w 536"/>
                  <a:gd name="T87" fmla="*/ 624 h 635"/>
                  <a:gd name="T88" fmla="*/ 275 w 536"/>
                  <a:gd name="T89" fmla="*/ 633 h 635"/>
                  <a:gd name="T90" fmla="*/ 224 w 536"/>
                  <a:gd name="T91" fmla="*/ 635 h 635"/>
                  <a:gd name="T92" fmla="*/ 0 w 536"/>
                  <a:gd name="T93" fmla="*/ 635 h 635"/>
                  <a:gd name="T94" fmla="*/ 0 w 536"/>
                  <a:gd name="T95"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6" h="635">
                    <a:moveTo>
                      <a:pt x="132" y="116"/>
                    </a:moveTo>
                    <a:lnTo>
                      <a:pt x="132" y="518"/>
                    </a:lnTo>
                    <a:lnTo>
                      <a:pt x="219" y="518"/>
                    </a:lnTo>
                    <a:lnTo>
                      <a:pt x="257" y="515"/>
                    </a:lnTo>
                    <a:lnTo>
                      <a:pt x="290" y="507"/>
                    </a:lnTo>
                    <a:lnTo>
                      <a:pt x="321" y="494"/>
                    </a:lnTo>
                    <a:lnTo>
                      <a:pt x="346" y="476"/>
                    </a:lnTo>
                    <a:lnTo>
                      <a:pt x="367" y="452"/>
                    </a:lnTo>
                    <a:lnTo>
                      <a:pt x="383" y="425"/>
                    </a:lnTo>
                    <a:lnTo>
                      <a:pt x="395" y="393"/>
                    </a:lnTo>
                    <a:lnTo>
                      <a:pt x="402" y="357"/>
                    </a:lnTo>
                    <a:lnTo>
                      <a:pt x="405" y="318"/>
                    </a:lnTo>
                    <a:lnTo>
                      <a:pt x="402" y="278"/>
                    </a:lnTo>
                    <a:lnTo>
                      <a:pt x="395" y="241"/>
                    </a:lnTo>
                    <a:lnTo>
                      <a:pt x="383" y="210"/>
                    </a:lnTo>
                    <a:lnTo>
                      <a:pt x="367" y="182"/>
                    </a:lnTo>
                    <a:lnTo>
                      <a:pt x="346" y="158"/>
                    </a:lnTo>
                    <a:lnTo>
                      <a:pt x="321" y="140"/>
                    </a:lnTo>
                    <a:lnTo>
                      <a:pt x="290" y="127"/>
                    </a:lnTo>
                    <a:lnTo>
                      <a:pt x="257" y="119"/>
                    </a:lnTo>
                    <a:lnTo>
                      <a:pt x="219" y="116"/>
                    </a:lnTo>
                    <a:lnTo>
                      <a:pt x="132" y="116"/>
                    </a:lnTo>
                    <a:close/>
                    <a:moveTo>
                      <a:pt x="0" y="0"/>
                    </a:moveTo>
                    <a:lnTo>
                      <a:pt x="224" y="0"/>
                    </a:lnTo>
                    <a:lnTo>
                      <a:pt x="275" y="3"/>
                    </a:lnTo>
                    <a:lnTo>
                      <a:pt x="321" y="11"/>
                    </a:lnTo>
                    <a:lnTo>
                      <a:pt x="363" y="25"/>
                    </a:lnTo>
                    <a:lnTo>
                      <a:pt x="402" y="47"/>
                    </a:lnTo>
                    <a:lnTo>
                      <a:pt x="436" y="72"/>
                    </a:lnTo>
                    <a:lnTo>
                      <a:pt x="465" y="102"/>
                    </a:lnTo>
                    <a:lnTo>
                      <a:pt x="491" y="137"/>
                    </a:lnTo>
                    <a:lnTo>
                      <a:pt x="510" y="175"/>
                    </a:lnTo>
                    <a:lnTo>
                      <a:pt x="524" y="219"/>
                    </a:lnTo>
                    <a:lnTo>
                      <a:pt x="533" y="267"/>
                    </a:lnTo>
                    <a:lnTo>
                      <a:pt x="536" y="318"/>
                    </a:lnTo>
                    <a:lnTo>
                      <a:pt x="533" y="369"/>
                    </a:lnTo>
                    <a:lnTo>
                      <a:pt x="524" y="417"/>
                    </a:lnTo>
                    <a:lnTo>
                      <a:pt x="510" y="459"/>
                    </a:lnTo>
                    <a:lnTo>
                      <a:pt x="491" y="498"/>
                    </a:lnTo>
                    <a:lnTo>
                      <a:pt x="465" y="534"/>
                    </a:lnTo>
                    <a:lnTo>
                      <a:pt x="436" y="563"/>
                    </a:lnTo>
                    <a:lnTo>
                      <a:pt x="402" y="589"/>
                    </a:lnTo>
                    <a:lnTo>
                      <a:pt x="363" y="609"/>
                    </a:lnTo>
                    <a:lnTo>
                      <a:pt x="321" y="624"/>
                    </a:lnTo>
                    <a:lnTo>
                      <a:pt x="275" y="633"/>
                    </a:lnTo>
                    <a:lnTo>
                      <a:pt x="224" y="635"/>
                    </a:lnTo>
                    <a:lnTo>
                      <a:pt x="0" y="635"/>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46" name="Freeform 36"/>
              <p:cNvSpPr>
                <a:spLocks/>
              </p:cNvSpPr>
              <p:nvPr/>
            </p:nvSpPr>
            <p:spPr bwMode="auto">
              <a:xfrm>
                <a:off x="1092201" y="4589463"/>
                <a:ext cx="147638" cy="250825"/>
              </a:xfrm>
              <a:custGeom>
                <a:avLst/>
                <a:gdLst>
                  <a:gd name="T0" fmla="*/ 230 w 279"/>
                  <a:gd name="T1" fmla="*/ 0 h 473"/>
                  <a:gd name="T2" fmla="*/ 251 w 279"/>
                  <a:gd name="T3" fmla="*/ 2 h 473"/>
                  <a:gd name="T4" fmla="*/ 268 w 279"/>
                  <a:gd name="T5" fmla="*/ 5 h 473"/>
                  <a:gd name="T6" fmla="*/ 279 w 279"/>
                  <a:gd name="T7" fmla="*/ 9 h 473"/>
                  <a:gd name="T8" fmla="*/ 279 w 279"/>
                  <a:gd name="T9" fmla="*/ 137 h 473"/>
                  <a:gd name="T10" fmla="*/ 259 w 279"/>
                  <a:gd name="T11" fmla="*/ 129 h 473"/>
                  <a:gd name="T12" fmla="*/ 238 w 279"/>
                  <a:gd name="T13" fmla="*/ 123 h 473"/>
                  <a:gd name="T14" fmla="*/ 214 w 279"/>
                  <a:gd name="T15" fmla="*/ 122 h 473"/>
                  <a:gd name="T16" fmla="*/ 189 w 279"/>
                  <a:gd name="T17" fmla="*/ 125 h 473"/>
                  <a:gd name="T18" fmla="*/ 168 w 279"/>
                  <a:gd name="T19" fmla="*/ 132 h 473"/>
                  <a:gd name="T20" fmla="*/ 150 w 279"/>
                  <a:gd name="T21" fmla="*/ 146 h 473"/>
                  <a:gd name="T22" fmla="*/ 136 w 279"/>
                  <a:gd name="T23" fmla="*/ 164 h 473"/>
                  <a:gd name="T24" fmla="*/ 127 w 279"/>
                  <a:gd name="T25" fmla="*/ 187 h 473"/>
                  <a:gd name="T26" fmla="*/ 127 w 279"/>
                  <a:gd name="T27" fmla="*/ 473 h 473"/>
                  <a:gd name="T28" fmla="*/ 0 w 279"/>
                  <a:gd name="T29" fmla="*/ 473 h 473"/>
                  <a:gd name="T30" fmla="*/ 0 w 279"/>
                  <a:gd name="T31" fmla="*/ 10 h 473"/>
                  <a:gd name="T32" fmla="*/ 127 w 279"/>
                  <a:gd name="T33" fmla="*/ 10 h 473"/>
                  <a:gd name="T34" fmla="*/ 127 w 279"/>
                  <a:gd name="T35" fmla="*/ 55 h 473"/>
                  <a:gd name="T36" fmla="*/ 141 w 279"/>
                  <a:gd name="T37" fmla="*/ 37 h 473"/>
                  <a:gd name="T38" fmla="*/ 158 w 279"/>
                  <a:gd name="T39" fmla="*/ 22 h 473"/>
                  <a:gd name="T40" fmla="*/ 179 w 279"/>
                  <a:gd name="T41" fmla="*/ 10 h 473"/>
                  <a:gd name="T42" fmla="*/ 203 w 279"/>
                  <a:gd name="T43" fmla="*/ 3 h 473"/>
                  <a:gd name="T44" fmla="*/ 230 w 279"/>
                  <a:gd name="T45"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473">
                    <a:moveTo>
                      <a:pt x="230" y="0"/>
                    </a:moveTo>
                    <a:lnTo>
                      <a:pt x="251" y="2"/>
                    </a:lnTo>
                    <a:lnTo>
                      <a:pt x="268" y="5"/>
                    </a:lnTo>
                    <a:lnTo>
                      <a:pt x="279" y="9"/>
                    </a:lnTo>
                    <a:lnTo>
                      <a:pt x="279" y="137"/>
                    </a:lnTo>
                    <a:lnTo>
                      <a:pt x="259" y="129"/>
                    </a:lnTo>
                    <a:lnTo>
                      <a:pt x="238" y="123"/>
                    </a:lnTo>
                    <a:lnTo>
                      <a:pt x="214" y="122"/>
                    </a:lnTo>
                    <a:lnTo>
                      <a:pt x="189" y="125"/>
                    </a:lnTo>
                    <a:lnTo>
                      <a:pt x="168" y="132"/>
                    </a:lnTo>
                    <a:lnTo>
                      <a:pt x="150" y="146"/>
                    </a:lnTo>
                    <a:lnTo>
                      <a:pt x="136" y="164"/>
                    </a:lnTo>
                    <a:lnTo>
                      <a:pt x="127" y="187"/>
                    </a:lnTo>
                    <a:lnTo>
                      <a:pt x="127" y="473"/>
                    </a:lnTo>
                    <a:lnTo>
                      <a:pt x="0" y="473"/>
                    </a:lnTo>
                    <a:lnTo>
                      <a:pt x="0" y="10"/>
                    </a:lnTo>
                    <a:lnTo>
                      <a:pt x="127" y="10"/>
                    </a:lnTo>
                    <a:lnTo>
                      <a:pt x="127" y="55"/>
                    </a:lnTo>
                    <a:lnTo>
                      <a:pt x="141" y="37"/>
                    </a:lnTo>
                    <a:lnTo>
                      <a:pt x="158" y="22"/>
                    </a:lnTo>
                    <a:lnTo>
                      <a:pt x="179" y="10"/>
                    </a:lnTo>
                    <a:lnTo>
                      <a:pt x="203" y="3"/>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47" name="Freeform 37"/>
              <p:cNvSpPr>
                <a:spLocks noEditPoints="1"/>
              </p:cNvSpPr>
              <p:nvPr/>
            </p:nvSpPr>
            <p:spPr bwMode="auto">
              <a:xfrm>
                <a:off x="1254126" y="4589463"/>
                <a:ext cx="239713" cy="257175"/>
              </a:xfrm>
              <a:custGeom>
                <a:avLst/>
                <a:gdLst>
                  <a:gd name="T0" fmla="*/ 200 w 451"/>
                  <a:gd name="T1" fmla="*/ 112 h 485"/>
                  <a:gd name="T2" fmla="*/ 160 w 451"/>
                  <a:gd name="T3" fmla="*/ 137 h 485"/>
                  <a:gd name="T4" fmla="*/ 136 w 451"/>
                  <a:gd name="T5" fmla="*/ 183 h 485"/>
                  <a:gd name="T6" fmla="*/ 127 w 451"/>
                  <a:gd name="T7" fmla="*/ 243 h 485"/>
                  <a:gd name="T8" fmla="*/ 136 w 451"/>
                  <a:gd name="T9" fmla="*/ 303 h 485"/>
                  <a:gd name="T10" fmla="*/ 160 w 451"/>
                  <a:gd name="T11" fmla="*/ 348 h 485"/>
                  <a:gd name="T12" fmla="*/ 200 w 451"/>
                  <a:gd name="T13" fmla="*/ 372 h 485"/>
                  <a:gd name="T14" fmla="*/ 251 w 451"/>
                  <a:gd name="T15" fmla="*/ 372 h 485"/>
                  <a:gd name="T16" fmla="*/ 291 w 451"/>
                  <a:gd name="T17" fmla="*/ 348 h 485"/>
                  <a:gd name="T18" fmla="*/ 317 w 451"/>
                  <a:gd name="T19" fmla="*/ 303 h 485"/>
                  <a:gd name="T20" fmla="*/ 325 w 451"/>
                  <a:gd name="T21" fmla="*/ 243 h 485"/>
                  <a:gd name="T22" fmla="*/ 317 w 451"/>
                  <a:gd name="T23" fmla="*/ 183 h 485"/>
                  <a:gd name="T24" fmla="*/ 291 w 451"/>
                  <a:gd name="T25" fmla="*/ 137 h 485"/>
                  <a:gd name="T26" fmla="*/ 251 w 451"/>
                  <a:gd name="T27" fmla="*/ 112 h 485"/>
                  <a:gd name="T28" fmla="*/ 226 w 451"/>
                  <a:gd name="T29" fmla="*/ 0 h 485"/>
                  <a:gd name="T30" fmla="*/ 308 w 451"/>
                  <a:gd name="T31" fmla="*/ 14 h 485"/>
                  <a:gd name="T32" fmla="*/ 376 w 451"/>
                  <a:gd name="T33" fmla="*/ 54 h 485"/>
                  <a:gd name="T34" fmla="*/ 422 w 451"/>
                  <a:gd name="T35" fmla="*/ 116 h 485"/>
                  <a:gd name="T36" fmla="*/ 448 w 451"/>
                  <a:gd name="T37" fmla="*/ 197 h 485"/>
                  <a:gd name="T38" fmla="*/ 448 w 451"/>
                  <a:gd name="T39" fmla="*/ 288 h 485"/>
                  <a:gd name="T40" fmla="*/ 422 w 451"/>
                  <a:gd name="T41" fmla="*/ 369 h 485"/>
                  <a:gd name="T42" fmla="*/ 376 w 451"/>
                  <a:gd name="T43" fmla="*/ 430 h 485"/>
                  <a:gd name="T44" fmla="*/ 308 w 451"/>
                  <a:gd name="T45" fmla="*/ 471 h 485"/>
                  <a:gd name="T46" fmla="*/ 226 w 451"/>
                  <a:gd name="T47" fmla="*/ 485 h 485"/>
                  <a:gd name="T48" fmla="*/ 143 w 451"/>
                  <a:gd name="T49" fmla="*/ 471 h 485"/>
                  <a:gd name="T50" fmla="*/ 77 w 451"/>
                  <a:gd name="T51" fmla="*/ 430 h 485"/>
                  <a:gd name="T52" fmla="*/ 29 w 451"/>
                  <a:gd name="T53" fmla="*/ 369 h 485"/>
                  <a:gd name="T54" fmla="*/ 4 w 451"/>
                  <a:gd name="T55" fmla="*/ 288 h 485"/>
                  <a:gd name="T56" fmla="*/ 4 w 451"/>
                  <a:gd name="T57" fmla="*/ 197 h 485"/>
                  <a:gd name="T58" fmla="*/ 29 w 451"/>
                  <a:gd name="T59" fmla="*/ 116 h 485"/>
                  <a:gd name="T60" fmla="*/ 77 w 451"/>
                  <a:gd name="T61" fmla="*/ 54 h 485"/>
                  <a:gd name="T62" fmla="*/ 143 w 451"/>
                  <a:gd name="T63" fmla="*/ 14 h 485"/>
                  <a:gd name="T64" fmla="*/ 226 w 451"/>
                  <a:gd name="T6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1" h="485">
                    <a:moveTo>
                      <a:pt x="226" y="109"/>
                    </a:moveTo>
                    <a:lnTo>
                      <a:pt x="200" y="112"/>
                    </a:lnTo>
                    <a:lnTo>
                      <a:pt x="178" y="122"/>
                    </a:lnTo>
                    <a:lnTo>
                      <a:pt x="160" y="137"/>
                    </a:lnTo>
                    <a:lnTo>
                      <a:pt x="146" y="157"/>
                    </a:lnTo>
                    <a:lnTo>
                      <a:pt x="136" y="183"/>
                    </a:lnTo>
                    <a:lnTo>
                      <a:pt x="129" y="211"/>
                    </a:lnTo>
                    <a:lnTo>
                      <a:pt x="127" y="243"/>
                    </a:lnTo>
                    <a:lnTo>
                      <a:pt x="129" y="274"/>
                    </a:lnTo>
                    <a:lnTo>
                      <a:pt x="136" y="303"/>
                    </a:lnTo>
                    <a:lnTo>
                      <a:pt x="146" y="327"/>
                    </a:lnTo>
                    <a:lnTo>
                      <a:pt x="160" y="348"/>
                    </a:lnTo>
                    <a:lnTo>
                      <a:pt x="178" y="362"/>
                    </a:lnTo>
                    <a:lnTo>
                      <a:pt x="200" y="372"/>
                    </a:lnTo>
                    <a:lnTo>
                      <a:pt x="226" y="376"/>
                    </a:lnTo>
                    <a:lnTo>
                      <a:pt x="251" y="372"/>
                    </a:lnTo>
                    <a:lnTo>
                      <a:pt x="273" y="362"/>
                    </a:lnTo>
                    <a:lnTo>
                      <a:pt x="291" y="348"/>
                    </a:lnTo>
                    <a:lnTo>
                      <a:pt x="305" y="327"/>
                    </a:lnTo>
                    <a:lnTo>
                      <a:pt x="317" y="303"/>
                    </a:lnTo>
                    <a:lnTo>
                      <a:pt x="322" y="274"/>
                    </a:lnTo>
                    <a:lnTo>
                      <a:pt x="325" y="243"/>
                    </a:lnTo>
                    <a:lnTo>
                      <a:pt x="322" y="211"/>
                    </a:lnTo>
                    <a:lnTo>
                      <a:pt x="317" y="183"/>
                    </a:lnTo>
                    <a:lnTo>
                      <a:pt x="305" y="157"/>
                    </a:lnTo>
                    <a:lnTo>
                      <a:pt x="291" y="137"/>
                    </a:lnTo>
                    <a:lnTo>
                      <a:pt x="273" y="122"/>
                    </a:lnTo>
                    <a:lnTo>
                      <a:pt x="251" y="112"/>
                    </a:lnTo>
                    <a:lnTo>
                      <a:pt x="226" y="109"/>
                    </a:lnTo>
                    <a:close/>
                    <a:moveTo>
                      <a:pt x="226" y="0"/>
                    </a:moveTo>
                    <a:lnTo>
                      <a:pt x="269" y="3"/>
                    </a:lnTo>
                    <a:lnTo>
                      <a:pt x="308" y="14"/>
                    </a:lnTo>
                    <a:lnTo>
                      <a:pt x="343" y="31"/>
                    </a:lnTo>
                    <a:lnTo>
                      <a:pt x="376" y="54"/>
                    </a:lnTo>
                    <a:lnTo>
                      <a:pt x="401" y="82"/>
                    </a:lnTo>
                    <a:lnTo>
                      <a:pt x="422" y="116"/>
                    </a:lnTo>
                    <a:lnTo>
                      <a:pt x="439" y="154"/>
                    </a:lnTo>
                    <a:lnTo>
                      <a:pt x="448" y="197"/>
                    </a:lnTo>
                    <a:lnTo>
                      <a:pt x="451" y="243"/>
                    </a:lnTo>
                    <a:lnTo>
                      <a:pt x="448" y="288"/>
                    </a:lnTo>
                    <a:lnTo>
                      <a:pt x="439" y="331"/>
                    </a:lnTo>
                    <a:lnTo>
                      <a:pt x="422" y="369"/>
                    </a:lnTo>
                    <a:lnTo>
                      <a:pt x="401" y="401"/>
                    </a:lnTo>
                    <a:lnTo>
                      <a:pt x="376" y="430"/>
                    </a:lnTo>
                    <a:lnTo>
                      <a:pt x="343" y="454"/>
                    </a:lnTo>
                    <a:lnTo>
                      <a:pt x="308" y="471"/>
                    </a:lnTo>
                    <a:lnTo>
                      <a:pt x="269" y="481"/>
                    </a:lnTo>
                    <a:lnTo>
                      <a:pt x="226" y="485"/>
                    </a:lnTo>
                    <a:lnTo>
                      <a:pt x="183" y="481"/>
                    </a:lnTo>
                    <a:lnTo>
                      <a:pt x="143" y="471"/>
                    </a:lnTo>
                    <a:lnTo>
                      <a:pt x="108" y="454"/>
                    </a:lnTo>
                    <a:lnTo>
                      <a:pt x="77" y="430"/>
                    </a:lnTo>
                    <a:lnTo>
                      <a:pt x="50" y="401"/>
                    </a:lnTo>
                    <a:lnTo>
                      <a:pt x="29" y="369"/>
                    </a:lnTo>
                    <a:lnTo>
                      <a:pt x="14" y="331"/>
                    </a:lnTo>
                    <a:lnTo>
                      <a:pt x="4" y="288"/>
                    </a:lnTo>
                    <a:lnTo>
                      <a:pt x="0" y="243"/>
                    </a:lnTo>
                    <a:lnTo>
                      <a:pt x="4" y="197"/>
                    </a:lnTo>
                    <a:lnTo>
                      <a:pt x="14" y="154"/>
                    </a:lnTo>
                    <a:lnTo>
                      <a:pt x="29" y="116"/>
                    </a:lnTo>
                    <a:lnTo>
                      <a:pt x="50" y="82"/>
                    </a:lnTo>
                    <a:lnTo>
                      <a:pt x="77" y="54"/>
                    </a:lnTo>
                    <a:lnTo>
                      <a:pt x="108" y="31"/>
                    </a:lnTo>
                    <a:lnTo>
                      <a:pt x="143" y="14"/>
                    </a:lnTo>
                    <a:lnTo>
                      <a:pt x="183" y="3"/>
                    </a:lnTo>
                    <a:lnTo>
                      <a:pt x="2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48" name="Freeform 38"/>
              <p:cNvSpPr>
                <a:spLocks noEditPoints="1"/>
              </p:cNvSpPr>
              <p:nvPr/>
            </p:nvSpPr>
            <p:spPr bwMode="auto">
              <a:xfrm>
                <a:off x="1522413" y="4589463"/>
                <a:ext cx="239713" cy="341313"/>
              </a:xfrm>
              <a:custGeom>
                <a:avLst/>
                <a:gdLst>
                  <a:gd name="T0" fmla="*/ 214 w 453"/>
                  <a:gd name="T1" fmla="*/ 112 h 644"/>
                  <a:gd name="T2" fmla="*/ 186 w 453"/>
                  <a:gd name="T3" fmla="*/ 116 h 644"/>
                  <a:gd name="T4" fmla="*/ 163 w 453"/>
                  <a:gd name="T5" fmla="*/ 127 h 644"/>
                  <a:gd name="T6" fmla="*/ 141 w 453"/>
                  <a:gd name="T7" fmla="*/ 144 h 644"/>
                  <a:gd name="T8" fmla="*/ 127 w 453"/>
                  <a:gd name="T9" fmla="*/ 166 h 644"/>
                  <a:gd name="T10" fmla="*/ 127 w 453"/>
                  <a:gd name="T11" fmla="*/ 318 h 644"/>
                  <a:gd name="T12" fmla="*/ 143 w 453"/>
                  <a:gd name="T13" fmla="*/ 341 h 644"/>
                  <a:gd name="T14" fmla="*/ 163 w 453"/>
                  <a:gd name="T15" fmla="*/ 358 h 644"/>
                  <a:gd name="T16" fmla="*/ 186 w 453"/>
                  <a:gd name="T17" fmla="*/ 369 h 644"/>
                  <a:gd name="T18" fmla="*/ 214 w 453"/>
                  <a:gd name="T19" fmla="*/ 372 h 644"/>
                  <a:gd name="T20" fmla="*/ 242 w 453"/>
                  <a:gd name="T21" fmla="*/ 369 h 644"/>
                  <a:gd name="T22" fmla="*/ 266 w 453"/>
                  <a:gd name="T23" fmla="*/ 359 h 644"/>
                  <a:gd name="T24" fmla="*/ 286 w 453"/>
                  <a:gd name="T25" fmla="*/ 345 h 644"/>
                  <a:gd name="T26" fmla="*/ 303 w 453"/>
                  <a:gd name="T27" fmla="*/ 325 h 644"/>
                  <a:gd name="T28" fmla="*/ 314 w 453"/>
                  <a:gd name="T29" fmla="*/ 301 h 644"/>
                  <a:gd name="T30" fmla="*/ 321 w 453"/>
                  <a:gd name="T31" fmla="*/ 273 h 644"/>
                  <a:gd name="T32" fmla="*/ 324 w 453"/>
                  <a:gd name="T33" fmla="*/ 243 h 644"/>
                  <a:gd name="T34" fmla="*/ 321 w 453"/>
                  <a:gd name="T35" fmla="*/ 212 h 644"/>
                  <a:gd name="T36" fmla="*/ 314 w 453"/>
                  <a:gd name="T37" fmla="*/ 184 h 644"/>
                  <a:gd name="T38" fmla="*/ 303 w 453"/>
                  <a:gd name="T39" fmla="*/ 160 h 644"/>
                  <a:gd name="T40" fmla="*/ 286 w 453"/>
                  <a:gd name="T41" fmla="*/ 140 h 644"/>
                  <a:gd name="T42" fmla="*/ 266 w 453"/>
                  <a:gd name="T43" fmla="*/ 125 h 644"/>
                  <a:gd name="T44" fmla="*/ 242 w 453"/>
                  <a:gd name="T45" fmla="*/ 115 h 644"/>
                  <a:gd name="T46" fmla="*/ 214 w 453"/>
                  <a:gd name="T47" fmla="*/ 112 h 644"/>
                  <a:gd name="T48" fmla="*/ 242 w 453"/>
                  <a:gd name="T49" fmla="*/ 0 h 644"/>
                  <a:gd name="T50" fmla="*/ 282 w 453"/>
                  <a:gd name="T51" fmla="*/ 3 h 644"/>
                  <a:gd name="T52" fmla="*/ 315 w 453"/>
                  <a:gd name="T53" fmla="*/ 13 h 644"/>
                  <a:gd name="T54" fmla="*/ 348 w 453"/>
                  <a:gd name="T55" fmla="*/ 27 h 644"/>
                  <a:gd name="T56" fmla="*/ 374 w 453"/>
                  <a:gd name="T57" fmla="*/ 48 h 644"/>
                  <a:gd name="T58" fmla="*/ 398 w 453"/>
                  <a:gd name="T59" fmla="*/ 72 h 644"/>
                  <a:gd name="T60" fmla="*/ 418 w 453"/>
                  <a:gd name="T61" fmla="*/ 101 h 644"/>
                  <a:gd name="T62" fmla="*/ 433 w 453"/>
                  <a:gd name="T63" fmla="*/ 133 h 644"/>
                  <a:gd name="T64" fmla="*/ 444 w 453"/>
                  <a:gd name="T65" fmla="*/ 167 h 644"/>
                  <a:gd name="T66" fmla="*/ 450 w 453"/>
                  <a:gd name="T67" fmla="*/ 204 h 644"/>
                  <a:gd name="T68" fmla="*/ 453 w 453"/>
                  <a:gd name="T69" fmla="*/ 243 h 644"/>
                  <a:gd name="T70" fmla="*/ 450 w 453"/>
                  <a:gd name="T71" fmla="*/ 281 h 644"/>
                  <a:gd name="T72" fmla="*/ 444 w 453"/>
                  <a:gd name="T73" fmla="*/ 318 h 644"/>
                  <a:gd name="T74" fmla="*/ 433 w 453"/>
                  <a:gd name="T75" fmla="*/ 352 h 644"/>
                  <a:gd name="T76" fmla="*/ 418 w 453"/>
                  <a:gd name="T77" fmla="*/ 384 h 644"/>
                  <a:gd name="T78" fmla="*/ 398 w 453"/>
                  <a:gd name="T79" fmla="*/ 413 h 644"/>
                  <a:gd name="T80" fmla="*/ 374 w 453"/>
                  <a:gd name="T81" fmla="*/ 437 h 644"/>
                  <a:gd name="T82" fmla="*/ 348 w 453"/>
                  <a:gd name="T83" fmla="*/ 457 h 644"/>
                  <a:gd name="T84" fmla="*/ 315 w 453"/>
                  <a:gd name="T85" fmla="*/ 472 h 644"/>
                  <a:gd name="T86" fmla="*/ 282 w 453"/>
                  <a:gd name="T87" fmla="*/ 481 h 644"/>
                  <a:gd name="T88" fmla="*/ 242 w 453"/>
                  <a:gd name="T89" fmla="*/ 485 h 644"/>
                  <a:gd name="T90" fmla="*/ 207 w 453"/>
                  <a:gd name="T91" fmla="*/ 481 h 644"/>
                  <a:gd name="T92" fmla="*/ 174 w 453"/>
                  <a:gd name="T93" fmla="*/ 469 h 644"/>
                  <a:gd name="T94" fmla="*/ 147 w 453"/>
                  <a:gd name="T95" fmla="*/ 454 h 644"/>
                  <a:gd name="T96" fmla="*/ 127 w 453"/>
                  <a:gd name="T97" fmla="*/ 435 h 644"/>
                  <a:gd name="T98" fmla="*/ 127 w 453"/>
                  <a:gd name="T99" fmla="*/ 644 h 644"/>
                  <a:gd name="T100" fmla="*/ 0 w 453"/>
                  <a:gd name="T101" fmla="*/ 644 h 644"/>
                  <a:gd name="T102" fmla="*/ 0 w 453"/>
                  <a:gd name="T103" fmla="*/ 10 h 644"/>
                  <a:gd name="T104" fmla="*/ 127 w 453"/>
                  <a:gd name="T105" fmla="*/ 10 h 644"/>
                  <a:gd name="T106" fmla="*/ 127 w 453"/>
                  <a:gd name="T107" fmla="*/ 48 h 644"/>
                  <a:gd name="T108" fmla="*/ 147 w 453"/>
                  <a:gd name="T109" fmla="*/ 31 h 644"/>
                  <a:gd name="T110" fmla="*/ 174 w 453"/>
                  <a:gd name="T111" fmla="*/ 14 h 644"/>
                  <a:gd name="T112" fmla="*/ 207 w 453"/>
                  <a:gd name="T113" fmla="*/ 5 h 644"/>
                  <a:gd name="T114" fmla="*/ 242 w 453"/>
                  <a:gd name="T11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44">
                    <a:moveTo>
                      <a:pt x="214" y="112"/>
                    </a:moveTo>
                    <a:lnTo>
                      <a:pt x="186" y="116"/>
                    </a:lnTo>
                    <a:lnTo>
                      <a:pt x="163" y="127"/>
                    </a:lnTo>
                    <a:lnTo>
                      <a:pt x="141" y="144"/>
                    </a:lnTo>
                    <a:lnTo>
                      <a:pt x="127" y="166"/>
                    </a:lnTo>
                    <a:lnTo>
                      <a:pt x="127" y="318"/>
                    </a:lnTo>
                    <a:lnTo>
                      <a:pt x="143" y="341"/>
                    </a:lnTo>
                    <a:lnTo>
                      <a:pt x="163" y="358"/>
                    </a:lnTo>
                    <a:lnTo>
                      <a:pt x="186" y="369"/>
                    </a:lnTo>
                    <a:lnTo>
                      <a:pt x="214" y="372"/>
                    </a:lnTo>
                    <a:lnTo>
                      <a:pt x="242" y="369"/>
                    </a:lnTo>
                    <a:lnTo>
                      <a:pt x="266" y="359"/>
                    </a:lnTo>
                    <a:lnTo>
                      <a:pt x="286" y="345"/>
                    </a:lnTo>
                    <a:lnTo>
                      <a:pt x="303" y="325"/>
                    </a:lnTo>
                    <a:lnTo>
                      <a:pt x="314" y="301"/>
                    </a:lnTo>
                    <a:lnTo>
                      <a:pt x="321" y="273"/>
                    </a:lnTo>
                    <a:lnTo>
                      <a:pt x="324" y="243"/>
                    </a:lnTo>
                    <a:lnTo>
                      <a:pt x="321" y="212"/>
                    </a:lnTo>
                    <a:lnTo>
                      <a:pt x="314" y="184"/>
                    </a:lnTo>
                    <a:lnTo>
                      <a:pt x="303" y="160"/>
                    </a:lnTo>
                    <a:lnTo>
                      <a:pt x="286" y="140"/>
                    </a:lnTo>
                    <a:lnTo>
                      <a:pt x="266" y="125"/>
                    </a:lnTo>
                    <a:lnTo>
                      <a:pt x="242" y="115"/>
                    </a:lnTo>
                    <a:lnTo>
                      <a:pt x="214" y="112"/>
                    </a:lnTo>
                    <a:close/>
                    <a:moveTo>
                      <a:pt x="242" y="0"/>
                    </a:moveTo>
                    <a:lnTo>
                      <a:pt x="282" y="3"/>
                    </a:lnTo>
                    <a:lnTo>
                      <a:pt x="315" y="13"/>
                    </a:lnTo>
                    <a:lnTo>
                      <a:pt x="348" y="27"/>
                    </a:lnTo>
                    <a:lnTo>
                      <a:pt x="374" y="48"/>
                    </a:lnTo>
                    <a:lnTo>
                      <a:pt x="398" y="72"/>
                    </a:lnTo>
                    <a:lnTo>
                      <a:pt x="418" y="101"/>
                    </a:lnTo>
                    <a:lnTo>
                      <a:pt x="433" y="133"/>
                    </a:lnTo>
                    <a:lnTo>
                      <a:pt x="444" y="167"/>
                    </a:lnTo>
                    <a:lnTo>
                      <a:pt x="450" y="204"/>
                    </a:lnTo>
                    <a:lnTo>
                      <a:pt x="453" y="243"/>
                    </a:lnTo>
                    <a:lnTo>
                      <a:pt x="450" y="281"/>
                    </a:lnTo>
                    <a:lnTo>
                      <a:pt x="444" y="318"/>
                    </a:lnTo>
                    <a:lnTo>
                      <a:pt x="433" y="352"/>
                    </a:lnTo>
                    <a:lnTo>
                      <a:pt x="418" y="384"/>
                    </a:lnTo>
                    <a:lnTo>
                      <a:pt x="398" y="413"/>
                    </a:lnTo>
                    <a:lnTo>
                      <a:pt x="374" y="437"/>
                    </a:lnTo>
                    <a:lnTo>
                      <a:pt x="348" y="457"/>
                    </a:lnTo>
                    <a:lnTo>
                      <a:pt x="315" y="472"/>
                    </a:lnTo>
                    <a:lnTo>
                      <a:pt x="282" y="481"/>
                    </a:lnTo>
                    <a:lnTo>
                      <a:pt x="242" y="485"/>
                    </a:lnTo>
                    <a:lnTo>
                      <a:pt x="207" y="481"/>
                    </a:lnTo>
                    <a:lnTo>
                      <a:pt x="174" y="469"/>
                    </a:lnTo>
                    <a:lnTo>
                      <a:pt x="147" y="454"/>
                    </a:lnTo>
                    <a:lnTo>
                      <a:pt x="127" y="435"/>
                    </a:lnTo>
                    <a:lnTo>
                      <a:pt x="127" y="644"/>
                    </a:lnTo>
                    <a:lnTo>
                      <a:pt x="0" y="644"/>
                    </a:lnTo>
                    <a:lnTo>
                      <a:pt x="0" y="10"/>
                    </a:lnTo>
                    <a:lnTo>
                      <a:pt x="127" y="10"/>
                    </a:lnTo>
                    <a:lnTo>
                      <a:pt x="127" y="48"/>
                    </a:lnTo>
                    <a:lnTo>
                      <a:pt x="147" y="31"/>
                    </a:lnTo>
                    <a:lnTo>
                      <a:pt x="174" y="14"/>
                    </a:lnTo>
                    <a:lnTo>
                      <a:pt x="207" y="5"/>
                    </a:lnTo>
                    <a:lnTo>
                      <a:pt x="24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49" name="Freeform 39"/>
              <p:cNvSpPr>
                <a:spLocks noEditPoints="1"/>
              </p:cNvSpPr>
              <p:nvPr/>
            </p:nvSpPr>
            <p:spPr bwMode="auto">
              <a:xfrm>
                <a:off x="1790701" y="4484688"/>
                <a:ext cx="239713" cy="361950"/>
              </a:xfrm>
              <a:custGeom>
                <a:avLst/>
                <a:gdLst>
                  <a:gd name="T0" fmla="*/ 215 w 453"/>
                  <a:gd name="T1" fmla="*/ 312 h 685"/>
                  <a:gd name="T2" fmla="*/ 188 w 453"/>
                  <a:gd name="T3" fmla="*/ 316 h 685"/>
                  <a:gd name="T4" fmla="*/ 164 w 453"/>
                  <a:gd name="T5" fmla="*/ 327 h 685"/>
                  <a:gd name="T6" fmla="*/ 143 w 453"/>
                  <a:gd name="T7" fmla="*/ 344 h 685"/>
                  <a:gd name="T8" fmla="*/ 129 w 453"/>
                  <a:gd name="T9" fmla="*/ 366 h 685"/>
                  <a:gd name="T10" fmla="*/ 129 w 453"/>
                  <a:gd name="T11" fmla="*/ 518 h 685"/>
                  <a:gd name="T12" fmla="*/ 143 w 453"/>
                  <a:gd name="T13" fmla="*/ 541 h 685"/>
                  <a:gd name="T14" fmla="*/ 163 w 453"/>
                  <a:gd name="T15" fmla="*/ 558 h 685"/>
                  <a:gd name="T16" fmla="*/ 188 w 453"/>
                  <a:gd name="T17" fmla="*/ 569 h 685"/>
                  <a:gd name="T18" fmla="*/ 215 w 453"/>
                  <a:gd name="T19" fmla="*/ 572 h 685"/>
                  <a:gd name="T20" fmla="*/ 243 w 453"/>
                  <a:gd name="T21" fmla="*/ 569 h 685"/>
                  <a:gd name="T22" fmla="*/ 267 w 453"/>
                  <a:gd name="T23" fmla="*/ 559 h 685"/>
                  <a:gd name="T24" fmla="*/ 288 w 453"/>
                  <a:gd name="T25" fmla="*/ 545 h 685"/>
                  <a:gd name="T26" fmla="*/ 303 w 453"/>
                  <a:gd name="T27" fmla="*/ 525 h 685"/>
                  <a:gd name="T28" fmla="*/ 316 w 453"/>
                  <a:gd name="T29" fmla="*/ 501 h 685"/>
                  <a:gd name="T30" fmla="*/ 323 w 453"/>
                  <a:gd name="T31" fmla="*/ 473 h 685"/>
                  <a:gd name="T32" fmla="*/ 326 w 453"/>
                  <a:gd name="T33" fmla="*/ 443 h 685"/>
                  <a:gd name="T34" fmla="*/ 323 w 453"/>
                  <a:gd name="T35" fmla="*/ 412 h 685"/>
                  <a:gd name="T36" fmla="*/ 316 w 453"/>
                  <a:gd name="T37" fmla="*/ 384 h 685"/>
                  <a:gd name="T38" fmla="*/ 303 w 453"/>
                  <a:gd name="T39" fmla="*/ 360 h 685"/>
                  <a:gd name="T40" fmla="*/ 288 w 453"/>
                  <a:gd name="T41" fmla="*/ 340 h 685"/>
                  <a:gd name="T42" fmla="*/ 267 w 453"/>
                  <a:gd name="T43" fmla="*/ 325 h 685"/>
                  <a:gd name="T44" fmla="*/ 243 w 453"/>
                  <a:gd name="T45" fmla="*/ 315 h 685"/>
                  <a:gd name="T46" fmla="*/ 215 w 453"/>
                  <a:gd name="T47" fmla="*/ 312 h 685"/>
                  <a:gd name="T48" fmla="*/ 0 w 453"/>
                  <a:gd name="T49" fmla="*/ 0 h 685"/>
                  <a:gd name="T50" fmla="*/ 129 w 453"/>
                  <a:gd name="T51" fmla="*/ 0 h 685"/>
                  <a:gd name="T52" fmla="*/ 129 w 453"/>
                  <a:gd name="T53" fmla="*/ 248 h 685"/>
                  <a:gd name="T54" fmla="*/ 149 w 453"/>
                  <a:gd name="T55" fmla="*/ 231 h 685"/>
                  <a:gd name="T56" fmla="*/ 176 w 453"/>
                  <a:gd name="T57" fmla="*/ 214 h 685"/>
                  <a:gd name="T58" fmla="*/ 208 w 453"/>
                  <a:gd name="T59" fmla="*/ 205 h 685"/>
                  <a:gd name="T60" fmla="*/ 244 w 453"/>
                  <a:gd name="T61" fmla="*/ 200 h 685"/>
                  <a:gd name="T62" fmla="*/ 282 w 453"/>
                  <a:gd name="T63" fmla="*/ 203 h 685"/>
                  <a:gd name="T64" fmla="*/ 317 w 453"/>
                  <a:gd name="T65" fmla="*/ 213 h 685"/>
                  <a:gd name="T66" fmla="*/ 348 w 453"/>
                  <a:gd name="T67" fmla="*/ 227 h 685"/>
                  <a:gd name="T68" fmla="*/ 376 w 453"/>
                  <a:gd name="T69" fmla="*/ 247 h 685"/>
                  <a:gd name="T70" fmla="*/ 398 w 453"/>
                  <a:gd name="T71" fmla="*/ 271 h 685"/>
                  <a:gd name="T72" fmla="*/ 418 w 453"/>
                  <a:gd name="T73" fmla="*/ 301 h 685"/>
                  <a:gd name="T74" fmla="*/ 434 w 453"/>
                  <a:gd name="T75" fmla="*/ 332 h 685"/>
                  <a:gd name="T76" fmla="*/ 445 w 453"/>
                  <a:gd name="T77" fmla="*/ 367 h 685"/>
                  <a:gd name="T78" fmla="*/ 450 w 453"/>
                  <a:gd name="T79" fmla="*/ 404 h 685"/>
                  <a:gd name="T80" fmla="*/ 453 w 453"/>
                  <a:gd name="T81" fmla="*/ 443 h 685"/>
                  <a:gd name="T82" fmla="*/ 450 w 453"/>
                  <a:gd name="T83" fmla="*/ 481 h 685"/>
                  <a:gd name="T84" fmla="*/ 445 w 453"/>
                  <a:gd name="T85" fmla="*/ 518 h 685"/>
                  <a:gd name="T86" fmla="*/ 434 w 453"/>
                  <a:gd name="T87" fmla="*/ 553 h 685"/>
                  <a:gd name="T88" fmla="*/ 418 w 453"/>
                  <a:gd name="T89" fmla="*/ 584 h 685"/>
                  <a:gd name="T90" fmla="*/ 398 w 453"/>
                  <a:gd name="T91" fmla="*/ 613 h 685"/>
                  <a:gd name="T92" fmla="*/ 376 w 453"/>
                  <a:gd name="T93" fmla="*/ 638 h 685"/>
                  <a:gd name="T94" fmla="*/ 348 w 453"/>
                  <a:gd name="T95" fmla="*/ 657 h 685"/>
                  <a:gd name="T96" fmla="*/ 317 w 453"/>
                  <a:gd name="T97" fmla="*/ 672 h 685"/>
                  <a:gd name="T98" fmla="*/ 282 w 453"/>
                  <a:gd name="T99" fmla="*/ 681 h 685"/>
                  <a:gd name="T100" fmla="*/ 244 w 453"/>
                  <a:gd name="T101" fmla="*/ 685 h 685"/>
                  <a:gd name="T102" fmla="*/ 208 w 453"/>
                  <a:gd name="T103" fmla="*/ 681 h 685"/>
                  <a:gd name="T104" fmla="*/ 176 w 453"/>
                  <a:gd name="T105" fmla="*/ 669 h 685"/>
                  <a:gd name="T106" fmla="*/ 149 w 453"/>
                  <a:gd name="T107" fmla="*/ 654 h 685"/>
                  <a:gd name="T108" fmla="*/ 129 w 453"/>
                  <a:gd name="T109" fmla="*/ 635 h 685"/>
                  <a:gd name="T110" fmla="*/ 129 w 453"/>
                  <a:gd name="T111" fmla="*/ 673 h 685"/>
                  <a:gd name="T112" fmla="*/ 0 w 453"/>
                  <a:gd name="T113" fmla="*/ 673 h 685"/>
                  <a:gd name="T114" fmla="*/ 0 w 453"/>
                  <a:gd name="T115"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3" h="685">
                    <a:moveTo>
                      <a:pt x="215" y="312"/>
                    </a:moveTo>
                    <a:lnTo>
                      <a:pt x="188" y="316"/>
                    </a:lnTo>
                    <a:lnTo>
                      <a:pt x="164" y="327"/>
                    </a:lnTo>
                    <a:lnTo>
                      <a:pt x="143" y="344"/>
                    </a:lnTo>
                    <a:lnTo>
                      <a:pt x="129" y="366"/>
                    </a:lnTo>
                    <a:lnTo>
                      <a:pt x="129" y="518"/>
                    </a:lnTo>
                    <a:lnTo>
                      <a:pt x="143" y="541"/>
                    </a:lnTo>
                    <a:lnTo>
                      <a:pt x="163" y="558"/>
                    </a:lnTo>
                    <a:lnTo>
                      <a:pt x="188" y="569"/>
                    </a:lnTo>
                    <a:lnTo>
                      <a:pt x="215" y="572"/>
                    </a:lnTo>
                    <a:lnTo>
                      <a:pt x="243" y="569"/>
                    </a:lnTo>
                    <a:lnTo>
                      <a:pt x="267" y="559"/>
                    </a:lnTo>
                    <a:lnTo>
                      <a:pt x="288" y="545"/>
                    </a:lnTo>
                    <a:lnTo>
                      <a:pt x="303" y="525"/>
                    </a:lnTo>
                    <a:lnTo>
                      <a:pt x="316" y="501"/>
                    </a:lnTo>
                    <a:lnTo>
                      <a:pt x="323" y="473"/>
                    </a:lnTo>
                    <a:lnTo>
                      <a:pt x="326" y="443"/>
                    </a:lnTo>
                    <a:lnTo>
                      <a:pt x="323" y="412"/>
                    </a:lnTo>
                    <a:lnTo>
                      <a:pt x="316" y="384"/>
                    </a:lnTo>
                    <a:lnTo>
                      <a:pt x="303" y="360"/>
                    </a:lnTo>
                    <a:lnTo>
                      <a:pt x="288" y="340"/>
                    </a:lnTo>
                    <a:lnTo>
                      <a:pt x="267" y="325"/>
                    </a:lnTo>
                    <a:lnTo>
                      <a:pt x="243" y="315"/>
                    </a:lnTo>
                    <a:lnTo>
                      <a:pt x="215" y="312"/>
                    </a:lnTo>
                    <a:close/>
                    <a:moveTo>
                      <a:pt x="0" y="0"/>
                    </a:moveTo>
                    <a:lnTo>
                      <a:pt x="129" y="0"/>
                    </a:lnTo>
                    <a:lnTo>
                      <a:pt x="129" y="248"/>
                    </a:lnTo>
                    <a:lnTo>
                      <a:pt x="149" y="231"/>
                    </a:lnTo>
                    <a:lnTo>
                      <a:pt x="176" y="214"/>
                    </a:lnTo>
                    <a:lnTo>
                      <a:pt x="208" y="205"/>
                    </a:lnTo>
                    <a:lnTo>
                      <a:pt x="244" y="200"/>
                    </a:lnTo>
                    <a:lnTo>
                      <a:pt x="282" y="203"/>
                    </a:lnTo>
                    <a:lnTo>
                      <a:pt x="317" y="213"/>
                    </a:lnTo>
                    <a:lnTo>
                      <a:pt x="348" y="227"/>
                    </a:lnTo>
                    <a:lnTo>
                      <a:pt x="376" y="247"/>
                    </a:lnTo>
                    <a:lnTo>
                      <a:pt x="398" y="271"/>
                    </a:lnTo>
                    <a:lnTo>
                      <a:pt x="418" y="301"/>
                    </a:lnTo>
                    <a:lnTo>
                      <a:pt x="434" y="332"/>
                    </a:lnTo>
                    <a:lnTo>
                      <a:pt x="445" y="367"/>
                    </a:lnTo>
                    <a:lnTo>
                      <a:pt x="450" y="404"/>
                    </a:lnTo>
                    <a:lnTo>
                      <a:pt x="453" y="443"/>
                    </a:lnTo>
                    <a:lnTo>
                      <a:pt x="450" y="481"/>
                    </a:lnTo>
                    <a:lnTo>
                      <a:pt x="445" y="518"/>
                    </a:lnTo>
                    <a:lnTo>
                      <a:pt x="434" y="553"/>
                    </a:lnTo>
                    <a:lnTo>
                      <a:pt x="418" y="584"/>
                    </a:lnTo>
                    <a:lnTo>
                      <a:pt x="398" y="613"/>
                    </a:lnTo>
                    <a:lnTo>
                      <a:pt x="376" y="638"/>
                    </a:lnTo>
                    <a:lnTo>
                      <a:pt x="348" y="657"/>
                    </a:lnTo>
                    <a:lnTo>
                      <a:pt x="317" y="672"/>
                    </a:lnTo>
                    <a:lnTo>
                      <a:pt x="282" y="681"/>
                    </a:lnTo>
                    <a:lnTo>
                      <a:pt x="244" y="685"/>
                    </a:lnTo>
                    <a:lnTo>
                      <a:pt x="208" y="681"/>
                    </a:lnTo>
                    <a:lnTo>
                      <a:pt x="176" y="669"/>
                    </a:lnTo>
                    <a:lnTo>
                      <a:pt x="149" y="654"/>
                    </a:lnTo>
                    <a:lnTo>
                      <a:pt x="129" y="635"/>
                    </a:lnTo>
                    <a:lnTo>
                      <a:pt x="129" y="673"/>
                    </a:lnTo>
                    <a:lnTo>
                      <a:pt x="0" y="673"/>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0" name="Freeform 40"/>
              <p:cNvSpPr>
                <a:spLocks noEditPoints="1"/>
              </p:cNvSpPr>
              <p:nvPr/>
            </p:nvSpPr>
            <p:spPr bwMode="auto">
              <a:xfrm>
                <a:off x="2054226" y="4591050"/>
                <a:ext cx="238125" cy="255588"/>
              </a:xfrm>
              <a:custGeom>
                <a:avLst/>
                <a:gdLst>
                  <a:gd name="T0" fmla="*/ 199 w 450"/>
                  <a:gd name="T1" fmla="*/ 111 h 484"/>
                  <a:gd name="T2" fmla="*/ 160 w 450"/>
                  <a:gd name="T3" fmla="*/ 137 h 484"/>
                  <a:gd name="T4" fmla="*/ 135 w 450"/>
                  <a:gd name="T5" fmla="*/ 182 h 484"/>
                  <a:gd name="T6" fmla="*/ 127 w 450"/>
                  <a:gd name="T7" fmla="*/ 243 h 484"/>
                  <a:gd name="T8" fmla="*/ 135 w 450"/>
                  <a:gd name="T9" fmla="*/ 302 h 484"/>
                  <a:gd name="T10" fmla="*/ 160 w 450"/>
                  <a:gd name="T11" fmla="*/ 347 h 484"/>
                  <a:gd name="T12" fmla="*/ 199 w 450"/>
                  <a:gd name="T13" fmla="*/ 371 h 484"/>
                  <a:gd name="T14" fmla="*/ 251 w 450"/>
                  <a:gd name="T15" fmla="*/ 371 h 484"/>
                  <a:gd name="T16" fmla="*/ 291 w 450"/>
                  <a:gd name="T17" fmla="*/ 347 h 484"/>
                  <a:gd name="T18" fmla="*/ 316 w 450"/>
                  <a:gd name="T19" fmla="*/ 302 h 484"/>
                  <a:gd name="T20" fmla="*/ 324 w 450"/>
                  <a:gd name="T21" fmla="*/ 243 h 484"/>
                  <a:gd name="T22" fmla="*/ 316 w 450"/>
                  <a:gd name="T23" fmla="*/ 182 h 484"/>
                  <a:gd name="T24" fmla="*/ 291 w 450"/>
                  <a:gd name="T25" fmla="*/ 137 h 484"/>
                  <a:gd name="T26" fmla="*/ 251 w 450"/>
                  <a:gd name="T27" fmla="*/ 111 h 484"/>
                  <a:gd name="T28" fmla="*/ 225 w 450"/>
                  <a:gd name="T29" fmla="*/ 0 h 484"/>
                  <a:gd name="T30" fmla="*/ 307 w 450"/>
                  <a:gd name="T31" fmla="*/ 14 h 484"/>
                  <a:gd name="T32" fmla="*/ 375 w 450"/>
                  <a:gd name="T33" fmla="*/ 53 h 484"/>
                  <a:gd name="T34" fmla="*/ 422 w 450"/>
                  <a:gd name="T35" fmla="*/ 116 h 484"/>
                  <a:gd name="T36" fmla="*/ 448 w 450"/>
                  <a:gd name="T37" fmla="*/ 196 h 484"/>
                  <a:gd name="T38" fmla="*/ 448 w 450"/>
                  <a:gd name="T39" fmla="*/ 288 h 484"/>
                  <a:gd name="T40" fmla="*/ 422 w 450"/>
                  <a:gd name="T41" fmla="*/ 368 h 484"/>
                  <a:gd name="T42" fmla="*/ 375 w 450"/>
                  <a:gd name="T43" fmla="*/ 429 h 484"/>
                  <a:gd name="T44" fmla="*/ 307 w 450"/>
                  <a:gd name="T45" fmla="*/ 470 h 484"/>
                  <a:gd name="T46" fmla="*/ 225 w 450"/>
                  <a:gd name="T47" fmla="*/ 484 h 484"/>
                  <a:gd name="T48" fmla="*/ 143 w 450"/>
                  <a:gd name="T49" fmla="*/ 470 h 484"/>
                  <a:gd name="T50" fmla="*/ 76 w 450"/>
                  <a:gd name="T51" fmla="*/ 429 h 484"/>
                  <a:gd name="T52" fmla="*/ 28 w 450"/>
                  <a:gd name="T53" fmla="*/ 368 h 484"/>
                  <a:gd name="T54" fmla="*/ 3 w 450"/>
                  <a:gd name="T55" fmla="*/ 288 h 484"/>
                  <a:gd name="T56" fmla="*/ 3 w 450"/>
                  <a:gd name="T57" fmla="*/ 196 h 484"/>
                  <a:gd name="T58" fmla="*/ 28 w 450"/>
                  <a:gd name="T59" fmla="*/ 116 h 484"/>
                  <a:gd name="T60" fmla="*/ 76 w 450"/>
                  <a:gd name="T61" fmla="*/ 53 h 484"/>
                  <a:gd name="T62" fmla="*/ 143 w 450"/>
                  <a:gd name="T63" fmla="*/ 14 h 484"/>
                  <a:gd name="T64" fmla="*/ 225 w 450"/>
                  <a:gd name="T65"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0" h="484">
                    <a:moveTo>
                      <a:pt x="225" y="109"/>
                    </a:moveTo>
                    <a:lnTo>
                      <a:pt x="199" y="111"/>
                    </a:lnTo>
                    <a:lnTo>
                      <a:pt x="178" y="121"/>
                    </a:lnTo>
                    <a:lnTo>
                      <a:pt x="160" y="137"/>
                    </a:lnTo>
                    <a:lnTo>
                      <a:pt x="145" y="157"/>
                    </a:lnTo>
                    <a:lnTo>
                      <a:pt x="135" y="182"/>
                    </a:lnTo>
                    <a:lnTo>
                      <a:pt x="128" y="210"/>
                    </a:lnTo>
                    <a:lnTo>
                      <a:pt x="127" y="243"/>
                    </a:lnTo>
                    <a:lnTo>
                      <a:pt x="128" y="274"/>
                    </a:lnTo>
                    <a:lnTo>
                      <a:pt x="135" y="302"/>
                    </a:lnTo>
                    <a:lnTo>
                      <a:pt x="145" y="326"/>
                    </a:lnTo>
                    <a:lnTo>
                      <a:pt x="160" y="347"/>
                    </a:lnTo>
                    <a:lnTo>
                      <a:pt x="178" y="361"/>
                    </a:lnTo>
                    <a:lnTo>
                      <a:pt x="199" y="371"/>
                    </a:lnTo>
                    <a:lnTo>
                      <a:pt x="225" y="375"/>
                    </a:lnTo>
                    <a:lnTo>
                      <a:pt x="251" y="371"/>
                    </a:lnTo>
                    <a:lnTo>
                      <a:pt x="272" y="361"/>
                    </a:lnTo>
                    <a:lnTo>
                      <a:pt x="291" y="347"/>
                    </a:lnTo>
                    <a:lnTo>
                      <a:pt x="306" y="326"/>
                    </a:lnTo>
                    <a:lnTo>
                      <a:pt x="316" y="302"/>
                    </a:lnTo>
                    <a:lnTo>
                      <a:pt x="321" y="274"/>
                    </a:lnTo>
                    <a:lnTo>
                      <a:pt x="324" y="243"/>
                    </a:lnTo>
                    <a:lnTo>
                      <a:pt x="321" y="210"/>
                    </a:lnTo>
                    <a:lnTo>
                      <a:pt x="316" y="182"/>
                    </a:lnTo>
                    <a:lnTo>
                      <a:pt x="306" y="157"/>
                    </a:lnTo>
                    <a:lnTo>
                      <a:pt x="291" y="137"/>
                    </a:lnTo>
                    <a:lnTo>
                      <a:pt x="272" y="121"/>
                    </a:lnTo>
                    <a:lnTo>
                      <a:pt x="251" y="111"/>
                    </a:lnTo>
                    <a:lnTo>
                      <a:pt x="225" y="109"/>
                    </a:lnTo>
                    <a:close/>
                    <a:moveTo>
                      <a:pt x="225" y="0"/>
                    </a:moveTo>
                    <a:lnTo>
                      <a:pt x="268" y="3"/>
                    </a:lnTo>
                    <a:lnTo>
                      <a:pt x="307" y="14"/>
                    </a:lnTo>
                    <a:lnTo>
                      <a:pt x="344" y="31"/>
                    </a:lnTo>
                    <a:lnTo>
                      <a:pt x="375" y="53"/>
                    </a:lnTo>
                    <a:lnTo>
                      <a:pt x="401" y="82"/>
                    </a:lnTo>
                    <a:lnTo>
                      <a:pt x="422" y="116"/>
                    </a:lnTo>
                    <a:lnTo>
                      <a:pt x="438" y="154"/>
                    </a:lnTo>
                    <a:lnTo>
                      <a:pt x="448" y="196"/>
                    </a:lnTo>
                    <a:lnTo>
                      <a:pt x="450" y="243"/>
                    </a:lnTo>
                    <a:lnTo>
                      <a:pt x="448" y="288"/>
                    </a:lnTo>
                    <a:lnTo>
                      <a:pt x="438" y="330"/>
                    </a:lnTo>
                    <a:lnTo>
                      <a:pt x="422" y="368"/>
                    </a:lnTo>
                    <a:lnTo>
                      <a:pt x="401" y="401"/>
                    </a:lnTo>
                    <a:lnTo>
                      <a:pt x="375" y="429"/>
                    </a:lnTo>
                    <a:lnTo>
                      <a:pt x="344" y="453"/>
                    </a:lnTo>
                    <a:lnTo>
                      <a:pt x="307" y="470"/>
                    </a:lnTo>
                    <a:lnTo>
                      <a:pt x="268" y="480"/>
                    </a:lnTo>
                    <a:lnTo>
                      <a:pt x="225" y="484"/>
                    </a:lnTo>
                    <a:lnTo>
                      <a:pt x="183" y="480"/>
                    </a:lnTo>
                    <a:lnTo>
                      <a:pt x="143" y="470"/>
                    </a:lnTo>
                    <a:lnTo>
                      <a:pt x="107" y="453"/>
                    </a:lnTo>
                    <a:lnTo>
                      <a:pt x="76" y="429"/>
                    </a:lnTo>
                    <a:lnTo>
                      <a:pt x="49" y="401"/>
                    </a:lnTo>
                    <a:lnTo>
                      <a:pt x="28" y="368"/>
                    </a:lnTo>
                    <a:lnTo>
                      <a:pt x="13" y="330"/>
                    </a:lnTo>
                    <a:lnTo>
                      <a:pt x="3" y="288"/>
                    </a:lnTo>
                    <a:lnTo>
                      <a:pt x="0" y="243"/>
                    </a:lnTo>
                    <a:lnTo>
                      <a:pt x="3" y="196"/>
                    </a:lnTo>
                    <a:lnTo>
                      <a:pt x="13" y="154"/>
                    </a:lnTo>
                    <a:lnTo>
                      <a:pt x="28" y="116"/>
                    </a:lnTo>
                    <a:lnTo>
                      <a:pt x="49" y="82"/>
                    </a:lnTo>
                    <a:lnTo>
                      <a:pt x="76" y="53"/>
                    </a:lnTo>
                    <a:lnTo>
                      <a:pt x="107" y="31"/>
                    </a:lnTo>
                    <a:lnTo>
                      <a:pt x="143" y="14"/>
                    </a:lnTo>
                    <a:lnTo>
                      <a:pt x="183" y="3"/>
                    </a:lnTo>
                    <a:lnTo>
                      <a:pt x="22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1" name="Freeform 41"/>
              <p:cNvSpPr>
                <a:spLocks/>
              </p:cNvSpPr>
              <p:nvPr/>
            </p:nvSpPr>
            <p:spPr bwMode="auto">
              <a:xfrm>
                <a:off x="2282826" y="4595813"/>
                <a:ext cx="250825" cy="246063"/>
              </a:xfrm>
              <a:custGeom>
                <a:avLst/>
                <a:gdLst>
                  <a:gd name="T0" fmla="*/ 9 w 474"/>
                  <a:gd name="T1" fmla="*/ 0 h 465"/>
                  <a:gd name="T2" fmla="*/ 150 w 474"/>
                  <a:gd name="T3" fmla="*/ 0 h 465"/>
                  <a:gd name="T4" fmla="*/ 238 w 474"/>
                  <a:gd name="T5" fmla="*/ 132 h 465"/>
                  <a:gd name="T6" fmla="*/ 330 w 474"/>
                  <a:gd name="T7" fmla="*/ 0 h 465"/>
                  <a:gd name="T8" fmla="*/ 463 w 474"/>
                  <a:gd name="T9" fmla="*/ 0 h 465"/>
                  <a:gd name="T10" fmla="*/ 306 w 474"/>
                  <a:gd name="T11" fmla="*/ 225 h 465"/>
                  <a:gd name="T12" fmla="*/ 474 w 474"/>
                  <a:gd name="T13" fmla="*/ 465 h 465"/>
                  <a:gd name="T14" fmla="*/ 332 w 474"/>
                  <a:gd name="T15" fmla="*/ 465 h 465"/>
                  <a:gd name="T16" fmla="*/ 234 w 474"/>
                  <a:gd name="T17" fmla="*/ 319 h 465"/>
                  <a:gd name="T18" fmla="*/ 133 w 474"/>
                  <a:gd name="T19" fmla="*/ 465 h 465"/>
                  <a:gd name="T20" fmla="*/ 0 w 474"/>
                  <a:gd name="T21" fmla="*/ 465 h 465"/>
                  <a:gd name="T22" fmla="*/ 166 w 474"/>
                  <a:gd name="T23" fmla="*/ 228 h 465"/>
                  <a:gd name="T24" fmla="*/ 9 w 474"/>
                  <a:gd name="T25"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4" h="465">
                    <a:moveTo>
                      <a:pt x="9" y="0"/>
                    </a:moveTo>
                    <a:lnTo>
                      <a:pt x="150" y="0"/>
                    </a:lnTo>
                    <a:lnTo>
                      <a:pt x="238" y="132"/>
                    </a:lnTo>
                    <a:lnTo>
                      <a:pt x="330" y="0"/>
                    </a:lnTo>
                    <a:lnTo>
                      <a:pt x="463" y="0"/>
                    </a:lnTo>
                    <a:lnTo>
                      <a:pt x="306" y="225"/>
                    </a:lnTo>
                    <a:lnTo>
                      <a:pt x="474" y="465"/>
                    </a:lnTo>
                    <a:lnTo>
                      <a:pt x="332" y="465"/>
                    </a:lnTo>
                    <a:lnTo>
                      <a:pt x="234" y="319"/>
                    </a:lnTo>
                    <a:lnTo>
                      <a:pt x="133" y="465"/>
                    </a:lnTo>
                    <a:lnTo>
                      <a:pt x="0" y="465"/>
                    </a:lnTo>
                    <a:lnTo>
                      <a:pt x="166" y="228"/>
                    </a:lnTo>
                    <a:lnTo>
                      <a:pt x="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2" name="Freeform 42"/>
              <p:cNvSpPr>
                <a:spLocks/>
              </p:cNvSpPr>
              <p:nvPr/>
            </p:nvSpPr>
            <p:spPr bwMode="auto">
              <a:xfrm>
                <a:off x="93663" y="4387850"/>
                <a:ext cx="298450" cy="214313"/>
              </a:xfrm>
              <a:custGeom>
                <a:avLst/>
                <a:gdLst>
                  <a:gd name="T0" fmla="*/ 332 w 564"/>
                  <a:gd name="T1" fmla="*/ 0 h 403"/>
                  <a:gd name="T2" fmla="*/ 564 w 564"/>
                  <a:gd name="T3" fmla="*/ 195 h 403"/>
                  <a:gd name="T4" fmla="*/ 230 w 564"/>
                  <a:gd name="T5" fmla="*/ 403 h 403"/>
                  <a:gd name="T6" fmla="*/ 0 w 564"/>
                  <a:gd name="T7" fmla="*/ 216 h 403"/>
                  <a:gd name="T8" fmla="*/ 0 w 564"/>
                  <a:gd name="T9" fmla="*/ 216 h 403"/>
                  <a:gd name="T10" fmla="*/ 332 w 564"/>
                  <a:gd name="T11" fmla="*/ 0 h 403"/>
                </a:gdLst>
                <a:ahLst/>
                <a:cxnLst>
                  <a:cxn ang="0">
                    <a:pos x="T0" y="T1"/>
                  </a:cxn>
                  <a:cxn ang="0">
                    <a:pos x="T2" y="T3"/>
                  </a:cxn>
                  <a:cxn ang="0">
                    <a:pos x="T4" y="T5"/>
                  </a:cxn>
                  <a:cxn ang="0">
                    <a:pos x="T6" y="T7"/>
                  </a:cxn>
                  <a:cxn ang="0">
                    <a:pos x="T8" y="T9"/>
                  </a:cxn>
                  <a:cxn ang="0">
                    <a:pos x="T10" y="T11"/>
                  </a:cxn>
                </a:cxnLst>
                <a:rect l="0" t="0" r="r" b="b"/>
                <a:pathLst>
                  <a:path w="564" h="403">
                    <a:moveTo>
                      <a:pt x="332" y="0"/>
                    </a:moveTo>
                    <a:lnTo>
                      <a:pt x="564" y="195"/>
                    </a:lnTo>
                    <a:lnTo>
                      <a:pt x="230" y="403"/>
                    </a:lnTo>
                    <a:lnTo>
                      <a:pt x="0" y="216"/>
                    </a:lnTo>
                    <a:lnTo>
                      <a:pt x="0" y="216"/>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3" name="Freeform 43"/>
              <p:cNvSpPr>
                <a:spLocks/>
              </p:cNvSpPr>
              <p:nvPr/>
            </p:nvSpPr>
            <p:spPr bwMode="auto">
              <a:xfrm>
                <a:off x="93663" y="4602163"/>
                <a:ext cx="298450" cy="212725"/>
              </a:xfrm>
              <a:custGeom>
                <a:avLst/>
                <a:gdLst>
                  <a:gd name="T0" fmla="*/ 230 w 564"/>
                  <a:gd name="T1" fmla="*/ 0 h 402"/>
                  <a:gd name="T2" fmla="*/ 564 w 564"/>
                  <a:gd name="T3" fmla="*/ 207 h 402"/>
                  <a:gd name="T4" fmla="*/ 332 w 564"/>
                  <a:gd name="T5" fmla="*/ 402 h 402"/>
                  <a:gd name="T6" fmla="*/ 0 w 564"/>
                  <a:gd name="T7" fmla="*/ 182 h 402"/>
                  <a:gd name="T8" fmla="*/ 0 w 564"/>
                  <a:gd name="T9" fmla="*/ 182 h 402"/>
                  <a:gd name="T10" fmla="*/ 230 w 564"/>
                  <a:gd name="T11" fmla="*/ 0 h 402"/>
                </a:gdLst>
                <a:ahLst/>
                <a:cxnLst>
                  <a:cxn ang="0">
                    <a:pos x="T0" y="T1"/>
                  </a:cxn>
                  <a:cxn ang="0">
                    <a:pos x="T2" y="T3"/>
                  </a:cxn>
                  <a:cxn ang="0">
                    <a:pos x="T4" y="T5"/>
                  </a:cxn>
                  <a:cxn ang="0">
                    <a:pos x="T6" y="T7"/>
                  </a:cxn>
                  <a:cxn ang="0">
                    <a:pos x="T8" y="T9"/>
                  </a:cxn>
                  <a:cxn ang="0">
                    <a:pos x="T10" y="T11"/>
                  </a:cxn>
                </a:cxnLst>
                <a:rect l="0" t="0" r="r" b="b"/>
                <a:pathLst>
                  <a:path w="564" h="402">
                    <a:moveTo>
                      <a:pt x="230" y="0"/>
                    </a:moveTo>
                    <a:lnTo>
                      <a:pt x="564" y="207"/>
                    </a:lnTo>
                    <a:lnTo>
                      <a:pt x="332" y="402"/>
                    </a:lnTo>
                    <a:lnTo>
                      <a:pt x="0" y="182"/>
                    </a:lnTo>
                    <a:lnTo>
                      <a:pt x="0" y="182"/>
                    </a:lnTo>
                    <a:lnTo>
                      <a:pt x="23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4" name="Freeform 44"/>
              <p:cNvSpPr>
                <a:spLocks/>
              </p:cNvSpPr>
              <p:nvPr/>
            </p:nvSpPr>
            <p:spPr bwMode="auto">
              <a:xfrm>
                <a:off x="392113" y="4602163"/>
                <a:ext cx="298450" cy="212725"/>
              </a:xfrm>
              <a:custGeom>
                <a:avLst/>
                <a:gdLst>
                  <a:gd name="T0" fmla="*/ 333 w 563"/>
                  <a:gd name="T1" fmla="*/ 0 h 402"/>
                  <a:gd name="T2" fmla="*/ 563 w 563"/>
                  <a:gd name="T3" fmla="*/ 185 h 402"/>
                  <a:gd name="T4" fmla="*/ 232 w 563"/>
                  <a:gd name="T5" fmla="*/ 402 h 402"/>
                  <a:gd name="T6" fmla="*/ 0 w 563"/>
                  <a:gd name="T7" fmla="*/ 207 h 402"/>
                  <a:gd name="T8" fmla="*/ 333 w 563"/>
                  <a:gd name="T9" fmla="*/ 0 h 402"/>
                </a:gdLst>
                <a:ahLst/>
                <a:cxnLst>
                  <a:cxn ang="0">
                    <a:pos x="T0" y="T1"/>
                  </a:cxn>
                  <a:cxn ang="0">
                    <a:pos x="T2" y="T3"/>
                  </a:cxn>
                  <a:cxn ang="0">
                    <a:pos x="T4" y="T5"/>
                  </a:cxn>
                  <a:cxn ang="0">
                    <a:pos x="T6" y="T7"/>
                  </a:cxn>
                  <a:cxn ang="0">
                    <a:pos x="T8" y="T9"/>
                  </a:cxn>
                </a:cxnLst>
                <a:rect l="0" t="0" r="r" b="b"/>
                <a:pathLst>
                  <a:path w="563" h="402">
                    <a:moveTo>
                      <a:pt x="333" y="0"/>
                    </a:moveTo>
                    <a:lnTo>
                      <a:pt x="563" y="185"/>
                    </a:lnTo>
                    <a:lnTo>
                      <a:pt x="232" y="402"/>
                    </a:lnTo>
                    <a:lnTo>
                      <a:pt x="0" y="207"/>
                    </a:lnTo>
                    <a:lnTo>
                      <a:pt x="33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5" name="Freeform 45"/>
              <p:cNvSpPr>
                <a:spLocks/>
              </p:cNvSpPr>
              <p:nvPr/>
            </p:nvSpPr>
            <p:spPr bwMode="auto">
              <a:xfrm>
                <a:off x="392113" y="4387850"/>
                <a:ext cx="298450" cy="214313"/>
              </a:xfrm>
              <a:custGeom>
                <a:avLst/>
                <a:gdLst>
                  <a:gd name="T0" fmla="*/ 232 w 563"/>
                  <a:gd name="T1" fmla="*/ 0 h 403"/>
                  <a:gd name="T2" fmla="*/ 563 w 563"/>
                  <a:gd name="T3" fmla="*/ 218 h 403"/>
                  <a:gd name="T4" fmla="*/ 335 w 563"/>
                  <a:gd name="T5" fmla="*/ 403 h 403"/>
                  <a:gd name="T6" fmla="*/ 0 w 563"/>
                  <a:gd name="T7" fmla="*/ 195 h 403"/>
                  <a:gd name="T8" fmla="*/ 232 w 563"/>
                  <a:gd name="T9" fmla="*/ 0 h 403"/>
                </a:gdLst>
                <a:ahLst/>
                <a:cxnLst>
                  <a:cxn ang="0">
                    <a:pos x="T0" y="T1"/>
                  </a:cxn>
                  <a:cxn ang="0">
                    <a:pos x="T2" y="T3"/>
                  </a:cxn>
                  <a:cxn ang="0">
                    <a:pos x="T4" y="T5"/>
                  </a:cxn>
                  <a:cxn ang="0">
                    <a:pos x="T6" y="T7"/>
                  </a:cxn>
                  <a:cxn ang="0">
                    <a:pos x="T8" y="T9"/>
                  </a:cxn>
                </a:cxnLst>
                <a:rect l="0" t="0" r="r" b="b"/>
                <a:pathLst>
                  <a:path w="563" h="403">
                    <a:moveTo>
                      <a:pt x="232" y="0"/>
                    </a:moveTo>
                    <a:lnTo>
                      <a:pt x="563" y="218"/>
                    </a:lnTo>
                    <a:lnTo>
                      <a:pt x="335" y="403"/>
                    </a:lnTo>
                    <a:lnTo>
                      <a:pt x="0" y="195"/>
                    </a:lnTo>
                    <a:lnTo>
                      <a:pt x="2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056" name="Freeform 46"/>
              <p:cNvSpPr>
                <a:spLocks/>
              </p:cNvSpPr>
              <p:nvPr/>
            </p:nvSpPr>
            <p:spPr bwMode="auto">
              <a:xfrm>
                <a:off x="217488" y="4733925"/>
                <a:ext cx="350838" cy="212725"/>
              </a:xfrm>
              <a:custGeom>
                <a:avLst/>
                <a:gdLst>
                  <a:gd name="T0" fmla="*/ 332 w 663"/>
                  <a:gd name="T1" fmla="*/ 0 h 402"/>
                  <a:gd name="T2" fmla="*/ 565 w 663"/>
                  <a:gd name="T3" fmla="*/ 194 h 402"/>
                  <a:gd name="T4" fmla="*/ 663 w 663"/>
                  <a:gd name="T5" fmla="*/ 128 h 402"/>
                  <a:gd name="T6" fmla="*/ 663 w 663"/>
                  <a:gd name="T7" fmla="*/ 201 h 402"/>
                  <a:gd name="T8" fmla="*/ 332 w 663"/>
                  <a:gd name="T9" fmla="*/ 402 h 402"/>
                  <a:gd name="T10" fmla="*/ 0 w 663"/>
                  <a:gd name="T11" fmla="*/ 201 h 402"/>
                  <a:gd name="T12" fmla="*/ 0 w 663"/>
                  <a:gd name="T13" fmla="*/ 128 h 402"/>
                  <a:gd name="T14" fmla="*/ 99 w 663"/>
                  <a:gd name="T15" fmla="*/ 194 h 402"/>
                  <a:gd name="T16" fmla="*/ 332 w 66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3" h="402">
                    <a:moveTo>
                      <a:pt x="332" y="0"/>
                    </a:moveTo>
                    <a:lnTo>
                      <a:pt x="565" y="194"/>
                    </a:lnTo>
                    <a:lnTo>
                      <a:pt x="663" y="128"/>
                    </a:lnTo>
                    <a:lnTo>
                      <a:pt x="663" y="201"/>
                    </a:lnTo>
                    <a:lnTo>
                      <a:pt x="332" y="402"/>
                    </a:lnTo>
                    <a:lnTo>
                      <a:pt x="0" y="201"/>
                    </a:lnTo>
                    <a:lnTo>
                      <a:pt x="0" y="128"/>
                    </a:lnTo>
                    <a:lnTo>
                      <a:pt x="99" y="194"/>
                    </a:lnTo>
                    <a:lnTo>
                      <a:pt x="33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grpSp>
      </p:grpSp>
      <p:grpSp>
        <p:nvGrpSpPr>
          <p:cNvPr id="2066" name="Group 2065"/>
          <p:cNvGrpSpPr/>
          <p:nvPr/>
        </p:nvGrpSpPr>
        <p:grpSpPr>
          <a:xfrm>
            <a:off x="-1572338" y="2605531"/>
            <a:ext cx="274320" cy="397631"/>
            <a:chOff x="5709524" y="2605531"/>
            <a:chExt cx="274320" cy="397631"/>
          </a:xfrm>
        </p:grpSpPr>
        <p:grpSp>
          <p:nvGrpSpPr>
            <p:cNvPr id="2067" name="Group 2066"/>
            <p:cNvGrpSpPr/>
            <p:nvPr/>
          </p:nvGrpSpPr>
          <p:grpSpPr>
            <a:xfrm flipH="1">
              <a:off x="5782637" y="2826005"/>
              <a:ext cx="115499" cy="177157"/>
              <a:chOff x="8805681" y="1609849"/>
              <a:chExt cx="609598" cy="935036"/>
            </a:xfrm>
            <a:solidFill>
              <a:srgbClr val="FFC000"/>
            </a:solidFill>
          </p:grpSpPr>
          <p:sp>
            <p:nvSpPr>
              <p:cNvPr id="207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sp>
            <p:nvSpPr>
              <p:cNvPr id="207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MS PGothic" charset="-128"/>
                  <a:ea typeface="MS PGothic" charset="-128"/>
                  <a:cs typeface="MS PGothic" charset="-128"/>
                </a:endParaRPr>
              </a:p>
            </p:txBody>
          </p:sp>
        </p:grpSp>
        <p:grpSp>
          <p:nvGrpSpPr>
            <p:cNvPr id="2068" name="Group 2067"/>
            <p:cNvGrpSpPr>
              <a:grpSpLocks noChangeAspect="1"/>
            </p:cNvGrpSpPr>
            <p:nvPr/>
          </p:nvGrpSpPr>
          <p:grpSpPr>
            <a:xfrm>
              <a:off x="5709524" y="2605531"/>
              <a:ext cx="274320" cy="151939"/>
              <a:chOff x="188913" y="3644901"/>
              <a:chExt cx="2519363" cy="1395413"/>
            </a:xfrm>
          </p:grpSpPr>
          <p:sp>
            <p:nvSpPr>
              <p:cNvPr id="2069" name="Freeform 51"/>
              <p:cNvSpPr>
                <a:spLocks noEditPoints="1"/>
              </p:cNvSpPr>
              <p:nvPr/>
            </p:nvSpPr>
            <p:spPr bwMode="auto">
              <a:xfrm>
                <a:off x="188913" y="3644901"/>
                <a:ext cx="1843088" cy="1395413"/>
              </a:xfrm>
              <a:custGeom>
                <a:avLst/>
                <a:gdLst>
                  <a:gd name="T0" fmla="*/ 2358 w 3482"/>
                  <a:gd name="T1" fmla="*/ 1187 h 2635"/>
                  <a:gd name="T2" fmla="*/ 2144 w 3482"/>
                  <a:gd name="T3" fmla="*/ 1336 h 2635"/>
                  <a:gd name="T4" fmla="*/ 2021 w 3482"/>
                  <a:gd name="T5" fmla="*/ 1570 h 2635"/>
                  <a:gd name="T6" fmla="*/ 2021 w 3482"/>
                  <a:gd name="T7" fmla="*/ 1842 h 2635"/>
                  <a:gd name="T8" fmla="*/ 2144 w 3482"/>
                  <a:gd name="T9" fmla="*/ 2076 h 2635"/>
                  <a:gd name="T10" fmla="*/ 2358 w 3482"/>
                  <a:gd name="T11" fmla="*/ 2225 h 2635"/>
                  <a:gd name="T12" fmla="*/ 2628 w 3482"/>
                  <a:gd name="T13" fmla="*/ 2259 h 2635"/>
                  <a:gd name="T14" fmla="*/ 2875 w 3482"/>
                  <a:gd name="T15" fmla="*/ 2163 h 2635"/>
                  <a:gd name="T16" fmla="*/ 3047 w 3482"/>
                  <a:gd name="T17" fmla="*/ 1967 h 2635"/>
                  <a:gd name="T18" fmla="*/ 3112 w 3482"/>
                  <a:gd name="T19" fmla="*/ 1706 h 2635"/>
                  <a:gd name="T20" fmla="*/ 3047 w 3482"/>
                  <a:gd name="T21" fmla="*/ 1445 h 2635"/>
                  <a:gd name="T22" fmla="*/ 2875 w 3482"/>
                  <a:gd name="T23" fmla="*/ 1249 h 2635"/>
                  <a:gd name="T24" fmla="*/ 2628 w 3482"/>
                  <a:gd name="T25" fmla="*/ 1153 h 2635"/>
                  <a:gd name="T26" fmla="*/ 788 w 3482"/>
                  <a:gd name="T27" fmla="*/ 1166 h 2635"/>
                  <a:gd name="T28" fmla="*/ 557 w 3482"/>
                  <a:gd name="T29" fmla="*/ 1290 h 2635"/>
                  <a:gd name="T30" fmla="*/ 408 w 3482"/>
                  <a:gd name="T31" fmla="*/ 1504 h 2635"/>
                  <a:gd name="T32" fmla="*/ 374 w 3482"/>
                  <a:gd name="T33" fmla="*/ 1776 h 2635"/>
                  <a:gd name="T34" fmla="*/ 470 w 3482"/>
                  <a:gd name="T35" fmla="*/ 2024 h 2635"/>
                  <a:gd name="T36" fmla="*/ 663 w 3482"/>
                  <a:gd name="T37" fmla="*/ 2198 h 2635"/>
                  <a:gd name="T38" fmla="*/ 925 w 3482"/>
                  <a:gd name="T39" fmla="*/ 2263 h 2635"/>
                  <a:gd name="T40" fmla="*/ 1185 w 3482"/>
                  <a:gd name="T41" fmla="*/ 2198 h 2635"/>
                  <a:gd name="T42" fmla="*/ 1380 w 3482"/>
                  <a:gd name="T43" fmla="*/ 2024 h 2635"/>
                  <a:gd name="T44" fmla="*/ 1474 w 3482"/>
                  <a:gd name="T45" fmla="*/ 1776 h 2635"/>
                  <a:gd name="T46" fmla="*/ 1441 w 3482"/>
                  <a:gd name="T47" fmla="*/ 1504 h 2635"/>
                  <a:gd name="T48" fmla="*/ 1292 w 3482"/>
                  <a:gd name="T49" fmla="*/ 1290 h 2635"/>
                  <a:gd name="T50" fmla="*/ 1061 w 3482"/>
                  <a:gd name="T51" fmla="*/ 1166 h 2635"/>
                  <a:gd name="T52" fmla="*/ 185 w 3482"/>
                  <a:gd name="T53" fmla="*/ 0 h 2635"/>
                  <a:gd name="T54" fmla="*/ 315 w 3482"/>
                  <a:gd name="T55" fmla="*/ 54 h 2635"/>
                  <a:gd name="T56" fmla="*/ 370 w 3482"/>
                  <a:gd name="T57" fmla="*/ 181 h 2635"/>
                  <a:gd name="T58" fmla="*/ 512 w 3482"/>
                  <a:gd name="T59" fmla="*/ 876 h 2635"/>
                  <a:gd name="T60" fmla="*/ 837 w 3482"/>
                  <a:gd name="T61" fmla="*/ 782 h 2635"/>
                  <a:gd name="T62" fmla="*/ 1179 w 3482"/>
                  <a:gd name="T63" fmla="*/ 814 h 2635"/>
                  <a:gd name="T64" fmla="*/ 1476 w 3482"/>
                  <a:gd name="T65" fmla="*/ 960 h 2635"/>
                  <a:gd name="T66" fmla="*/ 1700 w 3482"/>
                  <a:gd name="T67" fmla="*/ 1200 h 2635"/>
                  <a:gd name="T68" fmla="*/ 1885 w 3482"/>
                  <a:gd name="T69" fmla="*/ 1071 h 2635"/>
                  <a:gd name="T70" fmla="*/ 2148 w 3482"/>
                  <a:gd name="T71" fmla="*/ 875 h 2635"/>
                  <a:gd name="T72" fmla="*/ 2470 w 3482"/>
                  <a:gd name="T73" fmla="*/ 782 h 2635"/>
                  <a:gd name="T74" fmla="*/ 2817 w 3482"/>
                  <a:gd name="T75" fmla="*/ 815 h 2635"/>
                  <a:gd name="T76" fmla="*/ 3118 w 3482"/>
                  <a:gd name="T77" fmla="*/ 968 h 2635"/>
                  <a:gd name="T78" fmla="*/ 3342 w 3482"/>
                  <a:gd name="T79" fmla="*/ 1214 h 2635"/>
                  <a:gd name="T80" fmla="*/ 3466 w 3482"/>
                  <a:gd name="T81" fmla="*/ 1529 h 2635"/>
                  <a:gd name="T82" fmla="*/ 3466 w 3482"/>
                  <a:gd name="T83" fmla="*/ 1883 h 2635"/>
                  <a:gd name="T84" fmla="*/ 3342 w 3482"/>
                  <a:gd name="T85" fmla="*/ 2198 h 2635"/>
                  <a:gd name="T86" fmla="*/ 3118 w 3482"/>
                  <a:gd name="T87" fmla="*/ 2445 h 2635"/>
                  <a:gd name="T88" fmla="*/ 2817 w 3482"/>
                  <a:gd name="T89" fmla="*/ 2597 h 2635"/>
                  <a:gd name="T90" fmla="*/ 2470 w 3482"/>
                  <a:gd name="T91" fmla="*/ 2630 h 2635"/>
                  <a:gd name="T92" fmla="*/ 2148 w 3482"/>
                  <a:gd name="T93" fmla="*/ 2537 h 2635"/>
                  <a:gd name="T94" fmla="*/ 1885 w 3482"/>
                  <a:gd name="T95" fmla="*/ 2342 h 2635"/>
                  <a:gd name="T96" fmla="*/ 1700 w 3482"/>
                  <a:gd name="T97" fmla="*/ 2212 h 2635"/>
                  <a:gd name="T98" fmla="*/ 1476 w 3482"/>
                  <a:gd name="T99" fmla="*/ 2452 h 2635"/>
                  <a:gd name="T100" fmla="*/ 1179 w 3482"/>
                  <a:gd name="T101" fmla="*/ 2598 h 2635"/>
                  <a:gd name="T102" fmla="*/ 837 w 3482"/>
                  <a:gd name="T103" fmla="*/ 2630 h 2635"/>
                  <a:gd name="T104" fmla="*/ 512 w 3482"/>
                  <a:gd name="T105" fmla="*/ 2536 h 2635"/>
                  <a:gd name="T106" fmla="*/ 247 w 3482"/>
                  <a:gd name="T107" fmla="*/ 2337 h 2635"/>
                  <a:gd name="T108" fmla="*/ 69 w 3482"/>
                  <a:gd name="T109" fmla="*/ 2057 h 2635"/>
                  <a:gd name="T110" fmla="*/ 0 w 3482"/>
                  <a:gd name="T111" fmla="*/ 1722 h 2635"/>
                  <a:gd name="T112" fmla="*/ 4 w 3482"/>
                  <a:gd name="T113" fmla="*/ 145 h 2635"/>
                  <a:gd name="T114" fmla="*/ 82 w 3482"/>
                  <a:gd name="T115" fmla="*/ 31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2" h="2635">
                    <a:moveTo>
                      <a:pt x="2558" y="1149"/>
                    </a:moveTo>
                    <a:lnTo>
                      <a:pt x="2489" y="1153"/>
                    </a:lnTo>
                    <a:lnTo>
                      <a:pt x="2421" y="1166"/>
                    </a:lnTo>
                    <a:lnTo>
                      <a:pt x="2358" y="1187"/>
                    </a:lnTo>
                    <a:lnTo>
                      <a:pt x="2297" y="1214"/>
                    </a:lnTo>
                    <a:lnTo>
                      <a:pt x="2242" y="1249"/>
                    </a:lnTo>
                    <a:lnTo>
                      <a:pt x="2190" y="1290"/>
                    </a:lnTo>
                    <a:lnTo>
                      <a:pt x="2144" y="1336"/>
                    </a:lnTo>
                    <a:lnTo>
                      <a:pt x="2103" y="1388"/>
                    </a:lnTo>
                    <a:lnTo>
                      <a:pt x="2068" y="1445"/>
                    </a:lnTo>
                    <a:lnTo>
                      <a:pt x="2041" y="1504"/>
                    </a:lnTo>
                    <a:lnTo>
                      <a:pt x="2021" y="1570"/>
                    </a:lnTo>
                    <a:lnTo>
                      <a:pt x="2008" y="1636"/>
                    </a:lnTo>
                    <a:lnTo>
                      <a:pt x="2003" y="1706"/>
                    </a:lnTo>
                    <a:lnTo>
                      <a:pt x="2008" y="1776"/>
                    </a:lnTo>
                    <a:lnTo>
                      <a:pt x="2021" y="1842"/>
                    </a:lnTo>
                    <a:lnTo>
                      <a:pt x="2041" y="1908"/>
                    </a:lnTo>
                    <a:lnTo>
                      <a:pt x="2068" y="1967"/>
                    </a:lnTo>
                    <a:lnTo>
                      <a:pt x="2103" y="2024"/>
                    </a:lnTo>
                    <a:lnTo>
                      <a:pt x="2144" y="2076"/>
                    </a:lnTo>
                    <a:lnTo>
                      <a:pt x="2190" y="2122"/>
                    </a:lnTo>
                    <a:lnTo>
                      <a:pt x="2242" y="2163"/>
                    </a:lnTo>
                    <a:lnTo>
                      <a:pt x="2297" y="2198"/>
                    </a:lnTo>
                    <a:lnTo>
                      <a:pt x="2358" y="2225"/>
                    </a:lnTo>
                    <a:lnTo>
                      <a:pt x="2421" y="2246"/>
                    </a:lnTo>
                    <a:lnTo>
                      <a:pt x="2489" y="2259"/>
                    </a:lnTo>
                    <a:lnTo>
                      <a:pt x="2558" y="2263"/>
                    </a:lnTo>
                    <a:lnTo>
                      <a:pt x="2628" y="2259"/>
                    </a:lnTo>
                    <a:lnTo>
                      <a:pt x="2694" y="2246"/>
                    </a:lnTo>
                    <a:lnTo>
                      <a:pt x="2758" y="2225"/>
                    </a:lnTo>
                    <a:lnTo>
                      <a:pt x="2819" y="2198"/>
                    </a:lnTo>
                    <a:lnTo>
                      <a:pt x="2875" y="2163"/>
                    </a:lnTo>
                    <a:lnTo>
                      <a:pt x="2927" y="2122"/>
                    </a:lnTo>
                    <a:lnTo>
                      <a:pt x="2973" y="2076"/>
                    </a:lnTo>
                    <a:lnTo>
                      <a:pt x="3014" y="2024"/>
                    </a:lnTo>
                    <a:lnTo>
                      <a:pt x="3047" y="1967"/>
                    </a:lnTo>
                    <a:lnTo>
                      <a:pt x="3076" y="1908"/>
                    </a:lnTo>
                    <a:lnTo>
                      <a:pt x="3096" y="1842"/>
                    </a:lnTo>
                    <a:lnTo>
                      <a:pt x="3108" y="1776"/>
                    </a:lnTo>
                    <a:lnTo>
                      <a:pt x="3112" y="1706"/>
                    </a:lnTo>
                    <a:lnTo>
                      <a:pt x="3108" y="1636"/>
                    </a:lnTo>
                    <a:lnTo>
                      <a:pt x="3096" y="1570"/>
                    </a:lnTo>
                    <a:lnTo>
                      <a:pt x="3076" y="1504"/>
                    </a:lnTo>
                    <a:lnTo>
                      <a:pt x="3047" y="1445"/>
                    </a:lnTo>
                    <a:lnTo>
                      <a:pt x="3014" y="1388"/>
                    </a:lnTo>
                    <a:lnTo>
                      <a:pt x="2973" y="1336"/>
                    </a:lnTo>
                    <a:lnTo>
                      <a:pt x="2927" y="1290"/>
                    </a:lnTo>
                    <a:lnTo>
                      <a:pt x="2875" y="1249"/>
                    </a:lnTo>
                    <a:lnTo>
                      <a:pt x="2819" y="1214"/>
                    </a:lnTo>
                    <a:lnTo>
                      <a:pt x="2758" y="1187"/>
                    </a:lnTo>
                    <a:lnTo>
                      <a:pt x="2694" y="1166"/>
                    </a:lnTo>
                    <a:lnTo>
                      <a:pt x="2628" y="1153"/>
                    </a:lnTo>
                    <a:lnTo>
                      <a:pt x="2558" y="1149"/>
                    </a:lnTo>
                    <a:close/>
                    <a:moveTo>
                      <a:pt x="925" y="1149"/>
                    </a:moveTo>
                    <a:lnTo>
                      <a:pt x="856" y="1153"/>
                    </a:lnTo>
                    <a:lnTo>
                      <a:pt x="788" y="1166"/>
                    </a:lnTo>
                    <a:lnTo>
                      <a:pt x="724" y="1187"/>
                    </a:lnTo>
                    <a:lnTo>
                      <a:pt x="663" y="1214"/>
                    </a:lnTo>
                    <a:lnTo>
                      <a:pt x="607" y="1249"/>
                    </a:lnTo>
                    <a:lnTo>
                      <a:pt x="557" y="1290"/>
                    </a:lnTo>
                    <a:lnTo>
                      <a:pt x="510" y="1336"/>
                    </a:lnTo>
                    <a:lnTo>
                      <a:pt x="470" y="1388"/>
                    </a:lnTo>
                    <a:lnTo>
                      <a:pt x="435" y="1445"/>
                    </a:lnTo>
                    <a:lnTo>
                      <a:pt x="408" y="1504"/>
                    </a:lnTo>
                    <a:lnTo>
                      <a:pt x="387" y="1570"/>
                    </a:lnTo>
                    <a:lnTo>
                      <a:pt x="374" y="1636"/>
                    </a:lnTo>
                    <a:lnTo>
                      <a:pt x="370" y="1706"/>
                    </a:lnTo>
                    <a:lnTo>
                      <a:pt x="374" y="1776"/>
                    </a:lnTo>
                    <a:lnTo>
                      <a:pt x="387" y="1842"/>
                    </a:lnTo>
                    <a:lnTo>
                      <a:pt x="408" y="1908"/>
                    </a:lnTo>
                    <a:lnTo>
                      <a:pt x="435" y="1967"/>
                    </a:lnTo>
                    <a:lnTo>
                      <a:pt x="470" y="2024"/>
                    </a:lnTo>
                    <a:lnTo>
                      <a:pt x="510" y="2076"/>
                    </a:lnTo>
                    <a:lnTo>
                      <a:pt x="557" y="2122"/>
                    </a:lnTo>
                    <a:lnTo>
                      <a:pt x="607" y="2163"/>
                    </a:lnTo>
                    <a:lnTo>
                      <a:pt x="663" y="2198"/>
                    </a:lnTo>
                    <a:lnTo>
                      <a:pt x="724" y="2225"/>
                    </a:lnTo>
                    <a:lnTo>
                      <a:pt x="788" y="2246"/>
                    </a:lnTo>
                    <a:lnTo>
                      <a:pt x="856" y="2259"/>
                    </a:lnTo>
                    <a:lnTo>
                      <a:pt x="925" y="2263"/>
                    </a:lnTo>
                    <a:lnTo>
                      <a:pt x="994" y="2259"/>
                    </a:lnTo>
                    <a:lnTo>
                      <a:pt x="1061" y="2246"/>
                    </a:lnTo>
                    <a:lnTo>
                      <a:pt x="1125" y="2225"/>
                    </a:lnTo>
                    <a:lnTo>
                      <a:pt x="1185" y="2198"/>
                    </a:lnTo>
                    <a:lnTo>
                      <a:pt x="1242" y="2163"/>
                    </a:lnTo>
                    <a:lnTo>
                      <a:pt x="1292" y="2122"/>
                    </a:lnTo>
                    <a:lnTo>
                      <a:pt x="1338" y="2076"/>
                    </a:lnTo>
                    <a:lnTo>
                      <a:pt x="1380" y="2024"/>
                    </a:lnTo>
                    <a:lnTo>
                      <a:pt x="1414" y="1967"/>
                    </a:lnTo>
                    <a:lnTo>
                      <a:pt x="1441" y="1908"/>
                    </a:lnTo>
                    <a:lnTo>
                      <a:pt x="1463" y="1842"/>
                    </a:lnTo>
                    <a:lnTo>
                      <a:pt x="1474" y="1776"/>
                    </a:lnTo>
                    <a:lnTo>
                      <a:pt x="1479" y="1706"/>
                    </a:lnTo>
                    <a:lnTo>
                      <a:pt x="1474" y="1636"/>
                    </a:lnTo>
                    <a:lnTo>
                      <a:pt x="1463" y="1570"/>
                    </a:lnTo>
                    <a:lnTo>
                      <a:pt x="1441" y="1504"/>
                    </a:lnTo>
                    <a:lnTo>
                      <a:pt x="1414" y="1445"/>
                    </a:lnTo>
                    <a:lnTo>
                      <a:pt x="1380" y="1388"/>
                    </a:lnTo>
                    <a:lnTo>
                      <a:pt x="1338" y="1336"/>
                    </a:lnTo>
                    <a:lnTo>
                      <a:pt x="1292" y="1290"/>
                    </a:lnTo>
                    <a:lnTo>
                      <a:pt x="1242" y="1249"/>
                    </a:lnTo>
                    <a:lnTo>
                      <a:pt x="1185" y="1214"/>
                    </a:lnTo>
                    <a:lnTo>
                      <a:pt x="1125" y="1187"/>
                    </a:lnTo>
                    <a:lnTo>
                      <a:pt x="1061" y="1166"/>
                    </a:lnTo>
                    <a:lnTo>
                      <a:pt x="994" y="1153"/>
                    </a:lnTo>
                    <a:lnTo>
                      <a:pt x="925" y="1149"/>
                    </a:lnTo>
                    <a:close/>
                    <a:moveTo>
                      <a:pt x="185" y="0"/>
                    </a:moveTo>
                    <a:lnTo>
                      <a:pt x="185" y="0"/>
                    </a:lnTo>
                    <a:lnTo>
                      <a:pt x="221" y="5"/>
                    </a:lnTo>
                    <a:lnTo>
                      <a:pt x="256" y="15"/>
                    </a:lnTo>
                    <a:lnTo>
                      <a:pt x="288" y="31"/>
                    </a:lnTo>
                    <a:lnTo>
                      <a:pt x="315" y="54"/>
                    </a:lnTo>
                    <a:lnTo>
                      <a:pt x="337" y="80"/>
                    </a:lnTo>
                    <a:lnTo>
                      <a:pt x="354" y="112"/>
                    </a:lnTo>
                    <a:lnTo>
                      <a:pt x="366" y="145"/>
                    </a:lnTo>
                    <a:lnTo>
                      <a:pt x="370" y="181"/>
                    </a:lnTo>
                    <a:lnTo>
                      <a:pt x="370" y="181"/>
                    </a:lnTo>
                    <a:lnTo>
                      <a:pt x="370" y="963"/>
                    </a:lnTo>
                    <a:lnTo>
                      <a:pt x="438" y="917"/>
                    </a:lnTo>
                    <a:lnTo>
                      <a:pt x="512" y="876"/>
                    </a:lnTo>
                    <a:lnTo>
                      <a:pt x="588" y="842"/>
                    </a:lnTo>
                    <a:lnTo>
                      <a:pt x="668" y="814"/>
                    </a:lnTo>
                    <a:lnTo>
                      <a:pt x="750" y="795"/>
                    </a:lnTo>
                    <a:lnTo>
                      <a:pt x="837" y="782"/>
                    </a:lnTo>
                    <a:lnTo>
                      <a:pt x="925" y="778"/>
                    </a:lnTo>
                    <a:lnTo>
                      <a:pt x="1012" y="782"/>
                    </a:lnTo>
                    <a:lnTo>
                      <a:pt x="1097" y="794"/>
                    </a:lnTo>
                    <a:lnTo>
                      <a:pt x="1179" y="814"/>
                    </a:lnTo>
                    <a:lnTo>
                      <a:pt x="1259" y="842"/>
                    </a:lnTo>
                    <a:lnTo>
                      <a:pt x="1336" y="875"/>
                    </a:lnTo>
                    <a:lnTo>
                      <a:pt x="1408" y="914"/>
                    </a:lnTo>
                    <a:lnTo>
                      <a:pt x="1476" y="960"/>
                    </a:lnTo>
                    <a:lnTo>
                      <a:pt x="1539" y="1013"/>
                    </a:lnTo>
                    <a:lnTo>
                      <a:pt x="1599" y="1071"/>
                    </a:lnTo>
                    <a:lnTo>
                      <a:pt x="1652" y="1133"/>
                    </a:lnTo>
                    <a:lnTo>
                      <a:pt x="1700" y="1200"/>
                    </a:lnTo>
                    <a:lnTo>
                      <a:pt x="1742" y="1271"/>
                    </a:lnTo>
                    <a:lnTo>
                      <a:pt x="1784" y="1200"/>
                    </a:lnTo>
                    <a:lnTo>
                      <a:pt x="1831" y="1133"/>
                    </a:lnTo>
                    <a:lnTo>
                      <a:pt x="1885" y="1071"/>
                    </a:lnTo>
                    <a:lnTo>
                      <a:pt x="1944" y="1013"/>
                    </a:lnTo>
                    <a:lnTo>
                      <a:pt x="2008" y="960"/>
                    </a:lnTo>
                    <a:lnTo>
                      <a:pt x="2076" y="914"/>
                    </a:lnTo>
                    <a:lnTo>
                      <a:pt x="2148" y="875"/>
                    </a:lnTo>
                    <a:lnTo>
                      <a:pt x="2223" y="842"/>
                    </a:lnTo>
                    <a:lnTo>
                      <a:pt x="2303" y="814"/>
                    </a:lnTo>
                    <a:lnTo>
                      <a:pt x="2385" y="794"/>
                    </a:lnTo>
                    <a:lnTo>
                      <a:pt x="2470" y="782"/>
                    </a:lnTo>
                    <a:lnTo>
                      <a:pt x="2558" y="778"/>
                    </a:lnTo>
                    <a:lnTo>
                      <a:pt x="2647" y="782"/>
                    </a:lnTo>
                    <a:lnTo>
                      <a:pt x="2733" y="795"/>
                    </a:lnTo>
                    <a:lnTo>
                      <a:pt x="2817" y="815"/>
                    </a:lnTo>
                    <a:lnTo>
                      <a:pt x="2898" y="843"/>
                    </a:lnTo>
                    <a:lnTo>
                      <a:pt x="2976" y="878"/>
                    </a:lnTo>
                    <a:lnTo>
                      <a:pt x="3048" y="920"/>
                    </a:lnTo>
                    <a:lnTo>
                      <a:pt x="3118" y="968"/>
                    </a:lnTo>
                    <a:lnTo>
                      <a:pt x="3181" y="1021"/>
                    </a:lnTo>
                    <a:lnTo>
                      <a:pt x="3241" y="1081"/>
                    </a:lnTo>
                    <a:lnTo>
                      <a:pt x="3294" y="1145"/>
                    </a:lnTo>
                    <a:lnTo>
                      <a:pt x="3342" y="1214"/>
                    </a:lnTo>
                    <a:lnTo>
                      <a:pt x="3384" y="1287"/>
                    </a:lnTo>
                    <a:lnTo>
                      <a:pt x="3419" y="1365"/>
                    </a:lnTo>
                    <a:lnTo>
                      <a:pt x="3446" y="1445"/>
                    </a:lnTo>
                    <a:lnTo>
                      <a:pt x="3466" y="1529"/>
                    </a:lnTo>
                    <a:lnTo>
                      <a:pt x="3479" y="1616"/>
                    </a:lnTo>
                    <a:lnTo>
                      <a:pt x="3482" y="1706"/>
                    </a:lnTo>
                    <a:lnTo>
                      <a:pt x="3479" y="1796"/>
                    </a:lnTo>
                    <a:lnTo>
                      <a:pt x="3466" y="1883"/>
                    </a:lnTo>
                    <a:lnTo>
                      <a:pt x="3446" y="1967"/>
                    </a:lnTo>
                    <a:lnTo>
                      <a:pt x="3419" y="2047"/>
                    </a:lnTo>
                    <a:lnTo>
                      <a:pt x="3384" y="2125"/>
                    </a:lnTo>
                    <a:lnTo>
                      <a:pt x="3342" y="2198"/>
                    </a:lnTo>
                    <a:lnTo>
                      <a:pt x="3294" y="2268"/>
                    </a:lnTo>
                    <a:lnTo>
                      <a:pt x="3241" y="2331"/>
                    </a:lnTo>
                    <a:lnTo>
                      <a:pt x="3181" y="2391"/>
                    </a:lnTo>
                    <a:lnTo>
                      <a:pt x="3118" y="2445"/>
                    </a:lnTo>
                    <a:lnTo>
                      <a:pt x="3048" y="2492"/>
                    </a:lnTo>
                    <a:lnTo>
                      <a:pt x="2976" y="2534"/>
                    </a:lnTo>
                    <a:lnTo>
                      <a:pt x="2898" y="2569"/>
                    </a:lnTo>
                    <a:lnTo>
                      <a:pt x="2817" y="2597"/>
                    </a:lnTo>
                    <a:lnTo>
                      <a:pt x="2733" y="2617"/>
                    </a:lnTo>
                    <a:lnTo>
                      <a:pt x="2647" y="2630"/>
                    </a:lnTo>
                    <a:lnTo>
                      <a:pt x="2558" y="2635"/>
                    </a:lnTo>
                    <a:lnTo>
                      <a:pt x="2470" y="2630"/>
                    </a:lnTo>
                    <a:lnTo>
                      <a:pt x="2385" y="2617"/>
                    </a:lnTo>
                    <a:lnTo>
                      <a:pt x="2303" y="2598"/>
                    </a:lnTo>
                    <a:lnTo>
                      <a:pt x="2223" y="2571"/>
                    </a:lnTo>
                    <a:lnTo>
                      <a:pt x="2148" y="2537"/>
                    </a:lnTo>
                    <a:lnTo>
                      <a:pt x="2076" y="2498"/>
                    </a:lnTo>
                    <a:lnTo>
                      <a:pt x="2008" y="2452"/>
                    </a:lnTo>
                    <a:lnTo>
                      <a:pt x="1944" y="2400"/>
                    </a:lnTo>
                    <a:lnTo>
                      <a:pt x="1885" y="2342"/>
                    </a:lnTo>
                    <a:lnTo>
                      <a:pt x="1831" y="2279"/>
                    </a:lnTo>
                    <a:lnTo>
                      <a:pt x="1784" y="2212"/>
                    </a:lnTo>
                    <a:lnTo>
                      <a:pt x="1742" y="2141"/>
                    </a:lnTo>
                    <a:lnTo>
                      <a:pt x="1700" y="2212"/>
                    </a:lnTo>
                    <a:lnTo>
                      <a:pt x="1652" y="2279"/>
                    </a:lnTo>
                    <a:lnTo>
                      <a:pt x="1599" y="2342"/>
                    </a:lnTo>
                    <a:lnTo>
                      <a:pt x="1539" y="2400"/>
                    </a:lnTo>
                    <a:lnTo>
                      <a:pt x="1476" y="2452"/>
                    </a:lnTo>
                    <a:lnTo>
                      <a:pt x="1408" y="2498"/>
                    </a:lnTo>
                    <a:lnTo>
                      <a:pt x="1336" y="2537"/>
                    </a:lnTo>
                    <a:lnTo>
                      <a:pt x="1259" y="2571"/>
                    </a:lnTo>
                    <a:lnTo>
                      <a:pt x="1179" y="2598"/>
                    </a:lnTo>
                    <a:lnTo>
                      <a:pt x="1097" y="2617"/>
                    </a:lnTo>
                    <a:lnTo>
                      <a:pt x="1012" y="2630"/>
                    </a:lnTo>
                    <a:lnTo>
                      <a:pt x="925" y="2635"/>
                    </a:lnTo>
                    <a:lnTo>
                      <a:pt x="837" y="2630"/>
                    </a:lnTo>
                    <a:lnTo>
                      <a:pt x="750" y="2617"/>
                    </a:lnTo>
                    <a:lnTo>
                      <a:pt x="668" y="2598"/>
                    </a:lnTo>
                    <a:lnTo>
                      <a:pt x="587" y="2571"/>
                    </a:lnTo>
                    <a:lnTo>
                      <a:pt x="512" y="2536"/>
                    </a:lnTo>
                    <a:lnTo>
                      <a:pt x="438" y="2495"/>
                    </a:lnTo>
                    <a:lnTo>
                      <a:pt x="370" y="2449"/>
                    </a:lnTo>
                    <a:lnTo>
                      <a:pt x="306" y="2395"/>
                    </a:lnTo>
                    <a:lnTo>
                      <a:pt x="247" y="2337"/>
                    </a:lnTo>
                    <a:lnTo>
                      <a:pt x="194" y="2275"/>
                    </a:lnTo>
                    <a:lnTo>
                      <a:pt x="146" y="2207"/>
                    </a:lnTo>
                    <a:lnTo>
                      <a:pt x="104" y="2134"/>
                    </a:lnTo>
                    <a:lnTo>
                      <a:pt x="69" y="2057"/>
                    </a:lnTo>
                    <a:lnTo>
                      <a:pt x="40" y="1979"/>
                    </a:lnTo>
                    <a:lnTo>
                      <a:pt x="19" y="1895"/>
                    </a:lnTo>
                    <a:lnTo>
                      <a:pt x="6" y="1809"/>
                    </a:lnTo>
                    <a:lnTo>
                      <a:pt x="0" y="1722"/>
                    </a:lnTo>
                    <a:lnTo>
                      <a:pt x="0" y="1722"/>
                    </a:lnTo>
                    <a:lnTo>
                      <a:pt x="0" y="181"/>
                    </a:lnTo>
                    <a:lnTo>
                      <a:pt x="0" y="181"/>
                    </a:lnTo>
                    <a:lnTo>
                      <a:pt x="4" y="145"/>
                    </a:lnTo>
                    <a:lnTo>
                      <a:pt x="16" y="112"/>
                    </a:lnTo>
                    <a:lnTo>
                      <a:pt x="33" y="80"/>
                    </a:lnTo>
                    <a:lnTo>
                      <a:pt x="55" y="54"/>
                    </a:lnTo>
                    <a:lnTo>
                      <a:pt x="82" y="31"/>
                    </a:lnTo>
                    <a:lnTo>
                      <a:pt x="114" y="15"/>
                    </a:lnTo>
                    <a:lnTo>
                      <a:pt x="149" y="5"/>
                    </a:lnTo>
                    <a:lnTo>
                      <a:pt x="1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sp>
            <p:nvSpPr>
              <p:cNvPr id="2070" name="Freeform 52"/>
              <p:cNvSpPr>
                <a:spLocks/>
              </p:cNvSpPr>
              <p:nvPr/>
            </p:nvSpPr>
            <p:spPr bwMode="auto">
              <a:xfrm>
                <a:off x="1925638" y="4057651"/>
                <a:ext cx="782638" cy="982663"/>
              </a:xfrm>
              <a:custGeom>
                <a:avLst/>
                <a:gdLst>
                  <a:gd name="T0" fmla="*/ 1340 w 1478"/>
                  <a:gd name="T1" fmla="*/ 6 h 1858"/>
                  <a:gd name="T2" fmla="*/ 1405 w 1478"/>
                  <a:gd name="T3" fmla="*/ 36 h 1858"/>
                  <a:gd name="T4" fmla="*/ 1452 w 1478"/>
                  <a:gd name="T5" fmla="*/ 91 h 1858"/>
                  <a:gd name="T6" fmla="*/ 1475 w 1478"/>
                  <a:gd name="T7" fmla="*/ 158 h 1858"/>
                  <a:gd name="T8" fmla="*/ 1474 w 1478"/>
                  <a:gd name="T9" fmla="*/ 227 h 1858"/>
                  <a:gd name="T10" fmla="*/ 1444 w 1478"/>
                  <a:gd name="T11" fmla="*/ 294 h 1858"/>
                  <a:gd name="T12" fmla="*/ 970 w 1478"/>
                  <a:gd name="T13" fmla="*/ 928 h 1858"/>
                  <a:gd name="T14" fmla="*/ 1444 w 1478"/>
                  <a:gd name="T15" fmla="*/ 1564 h 1858"/>
                  <a:gd name="T16" fmla="*/ 1474 w 1478"/>
                  <a:gd name="T17" fmla="*/ 1630 h 1858"/>
                  <a:gd name="T18" fmla="*/ 1475 w 1478"/>
                  <a:gd name="T19" fmla="*/ 1700 h 1858"/>
                  <a:gd name="T20" fmla="*/ 1452 w 1478"/>
                  <a:gd name="T21" fmla="*/ 1767 h 1858"/>
                  <a:gd name="T22" fmla="*/ 1405 w 1478"/>
                  <a:gd name="T23" fmla="*/ 1820 h 1858"/>
                  <a:gd name="T24" fmla="*/ 1340 w 1478"/>
                  <a:gd name="T25" fmla="*/ 1852 h 1858"/>
                  <a:gd name="T26" fmla="*/ 1269 w 1478"/>
                  <a:gd name="T27" fmla="*/ 1857 h 1858"/>
                  <a:gd name="T28" fmla="*/ 1202 w 1478"/>
                  <a:gd name="T29" fmla="*/ 1835 h 1858"/>
                  <a:gd name="T30" fmla="*/ 1147 w 1478"/>
                  <a:gd name="T31" fmla="*/ 1787 h 1858"/>
                  <a:gd name="T32" fmla="*/ 738 w 1478"/>
                  <a:gd name="T33" fmla="*/ 1239 h 1858"/>
                  <a:gd name="T34" fmla="*/ 331 w 1478"/>
                  <a:gd name="T35" fmla="*/ 1787 h 1858"/>
                  <a:gd name="T36" fmla="*/ 276 w 1478"/>
                  <a:gd name="T37" fmla="*/ 1835 h 1858"/>
                  <a:gd name="T38" fmla="*/ 209 w 1478"/>
                  <a:gd name="T39" fmla="*/ 1857 h 1858"/>
                  <a:gd name="T40" fmla="*/ 138 w 1478"/>
                  <a:gd name="T41" fmla="*/ 1852 h 1858"/>
                  <a:gd name="T42" fmla="*/ 73 w 1478"/>
                  <a:gd name="T43" fmla="*/ 1820 h 1858"/>
                  <a:gd name="T44" fmla="*/ 26 w 1478"/>
                  <a:gd name="T45" fmla="*/ 1767 h 1858"/>
                  <a:gd name="T46" fmla="*/ 1 w 1478"/>
                  <a:gd name="T47" fmla="*/ 1700 h 1858"/>
                  <a:gd name="T48" fmla="*/ 4 w 1478"/>
                  <a:gd name="T49" fmla="*/ 1630 h 1858"/>
                  <a:gd name="T50" fmla="*/ 34 w 1478"/>
                  <a:gd name="T51" fmla="*/ 1564 h 1858"/>
                  <a:gd name="T52" fmla="*/ 508 w 1478"/>
                  <a:gd name="T53" fmla="*/ 928 h 1858"/>
                  <a:gd name="T54" fmla="*/ 34 w 1478"/>
                  <a:gd name="T55" fmla="*/ 294 h 1858"/>
                  <a:gd name="T56" fmla="*/ 4 w 1478"/>
                  <a:gd name="T57" fmla="*/ 227 h 1858"/>
                  <a:gd name="T58" fmla="*/ 1 w 1478"/>
                  <a:gd name="T59" fmla="*/ 158 h 1858"/>
                  <a:gd name="T60" fmla="*/ 26 w 1478"/>
                  <a:gd name="T61" fmla="*/ 91 h 1858"/>
                  <a:gd name="T62" fmla="*/ 73 w 1478"/>
                  <a:gd name="T63" fmla="*/ 37 h 1858"/>
                  <a:gd name="T64" fmla="*/ 138 w 1478"/>
                  <a:gd name="T65" fmla="*/ 6 h 1858"/>
                  <a:gd name="T66" fmla="*/ 209 w 1478"/>
                  <a:gd name="T67" fmla="*/ 1 h 1858"/>
                  <a:gd name="T68" fmla="*/ 276 w 1478"/>
                  <a:gd name="T69" fmla="*/ 23 h 1858"/>
                  <a:gd name="T70" fmla="*/ 331 w 1478"/>
                  <a:gd name="T71" fmla="*/ 71 h 1858"/>
                  <a:gd name="T72" fmla="*/ 738 w 1478"/>
                  <a:gd name="T73" fmla="*/ 619 h 1858"/>
                  <a:gd name="T74" fmla="*/ 1147 w 1478"/>
                  <a:gd name="T75" fmla="*/ 71 h 1858"/>
                  <a:gd name="T76" fmla="*/ 1202 w 1478"/>
                  <a:gd name="T77" fmla="*/ 23 h 1858"/>
                  <a:gd name="T78" fmla="*/ 1269 w 1478"/>
                  <a:gd name="T79" fmla="*/ 1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8" h="1858">
                    <a:moveTo>
                      <a:pt x="1303" y="0"/>
                    </a:moveTo>
                    <a:lnTo>
                      <a:pt x="1340" y="6"/>
                    </a:lnTo>
                    <a:lnTo>
                      <a:pt x="1373" y="17"/>
                    </a:lnTo>
                    <a:lnTo>
                      <a:pt x="1405" y="36"/>
                    </a:lnTo>
                    <a:lnTo>
                      <a:pt x="1432" y="62"/>
                    </a:lnTo>
                    <a:lnTo>
                      <a:pt x="1452" y="91"/>
                    </a:lnTo>
                    <a:lnTo>
                      <a:pt x="1468" y="123"/>
                    </a:lnTo>
                    <a:lnTo>
                      <a:pt x="1475" y="158"/>
                    </a:lnTo>
                    <a:lnTo>
                      <a:pt x="1478" y="193"/>
                    </a:lnTo>
                    <a:lnTo>
                      <a:pt x="1474" y="227"/>
                    </a:lnTo>
                    <a:lnTo>
                      <a:pt x="1462" y="261"/>
                    </a:lnTo>
                    <a:lnTo>
                      <a:pt x="1444" y="294"/>
                    </a:lnTo>
                    <a:lnTo>
                      <a:pt x="1444" y="294"/>
                    </a:lnTo>
                    <a:lnTo>
                      <a:pt x="970" y="928"/>
                    </a:lnTo>
                    <a:lnTo>
                      <a:pt x="1444" y="1564"/>
                    </a:lnTo>
                    <a:lnTo>
                      <a:pt x="1444" y="1564"/>
                    </a:lnTo>
                    <a:lnTo>
                      <a:pt x="1462" y="1595"/>
                    </a:lnTo>
                    <a:lnTo>
                      <a:pt x="1474" y="1630"/>
                    </a:lnTo>
                    <a:lnTo>
                      <a:pt x="1478" y="1665"/>
                    </a:lnTo>
                    <a:lnTo>
                      <a:pt x="1475" y="1700"/>
                    </a:lnTo>
                    <a:lnTo>
                      <a:pt x="1468" y="1735"/>
                    </a:lnTo>
                    <a:lnTo>
                      <a:pt x="1452" y="1767"/>
                    </a:lnTo>
                    <a:lnTo>
                      <a:pt x="1432" y="1796"/>
                    </a:lnTo>
                    <a:lnTo>
                      <a:pt x="1405" y="1820"/>
                    </a:lnTo>
                    <a:lnTo>
                      <a:pt x="1373" y="1841"/>
                    </a:lnTo>
                    <a:lnTo>
                      <a:pt x="1340" y="1852"/>
                    </a:lnTo>
                    <a:lnTo>
                      <a:pt x="1303" y="1858"/>
                    </a:lnTo>
                    <a:lnTo>
                      <a:pt x="1269" y="1857"/>
                    </a:lnTo>
                    <a:lnTo>
                      <a:pt x="1235" y="1849"/>
                    </a:lnTo>
                    <a:lnTo>
                      <a:pt x="1202" y="1835"/>
                    </a:lnTo>
                    <a:lnTo>
                      <a:pt x="1173" y="1813"/>
                    </a:lnTo>
                    <a:lnTo>
                      <a:pt x="1147" y="1787"/>
                    </a:lnTo>
                    <a:lnTo>
                      <a:pt x="1147" y="1787"/>
                    </a:lnTo>
                    <a:lnTo>
                      <a:pt x="738" y="1239"/>
                    </a:lnTo>
                    <a:lnTo>
                      <a:pt x="331" y="1787"/>
                    </a:lnTo>
                    <a:lnTo>
                      <a:pt x="331" y="1787"/>
                    </a:lnTo>
                    <a:lnTo>
                      <a:pt x="305" y="1813"/>
                    </a:lnTo>
                    <a:lnTo>
                      <a:pt x="276" y="1835"/>
                    </a:lnTo>
                    <a:lnTo>
                      <a:pt x="242" y="1848"/>
                    </a:lnTo>
                    <a:lnTo>
                      <a:pt x="209" y="1857"/>
                    </a:lnTo>
                    <a:lnTo>
                      <a:pt x="175" y="1858"/>
                    </a:lnTo>
                    <a:lnTo>
                      <a:pt x="138" y="1852"/>
                    </a:lnTo>
                    <a:lnTo>
                      <a:pt x="105" y="1841"/>
                    </a:lnTo>
                    <a:lnTo>
                      <a:pt x="73" y="1820"/>
                    </a:lnTo>
                    <a:lnTo>
                      <a:pt x="46" y="1796"/>
                    </a:lnTo>
                    <a:lnTo>
                      <a:pt x="26" y="1767"/>
                    </a:lnTo>
                    <a:lnTo>
                      <a:pt x="10" y="1735"/>
                    </a:lnTo>
                    <a:lnTo>
                      <a:pt x="1" y="1700"/>
                    </a:lnTo>
                    <a:lnTo>
                      <a:pt x="0" y="1665"/>
                    </a:lnTo>
                    <a:lnTo>
                      <a:pt x="4" y="1630"/>
                    </a:lnTo>
                    <a:lnTo>
                      <a:pt x="16" y="1595"/>
                    </a:lnTo>
                    <a:lnTo>
                      <a:pt x="34" y="1564"/>
                    </a:lnTo>
                    <a:lnTo>
                      <a:pt x="34" y="1564"/>
                    </a:lnTo>
                    <a:lnTo>
                      <a:pt x="508" y="928"/>
                    </a:lnTo>
                    <a:lnTo>
                      <a:pt x="34" y="294"/>
                    </a:lnTo>
                    <a:lnTo>
                      <a:pt x="34" y="294"/>
                    </a:lnTo>
                    <a:lnTo>
                      <a:pt x="16" y="261"/>
                    </a:lnTo>
                    <a:lnTo>
                      <a:pt x="4" y="227"/>
                    </a:lnTo>
                    <a:lnTo>
                      <a:pt x="0" y="193"/>
                    </a:lnTo>
                    <a:lnTo>
                      <a:pt x="1" y="158"/>
                    </a:lnTo>
                    <a:lnTo>
                      <a:pt x="10" y="123"/>
                    </a:lnTo>
                    <a:lnTo>
                      <a:pt x="26" y="91"/>
                    </a:lnTo>
                    <a:lnTo>
                      <a:pt x="46" y="62"/>
                    </a:lnTo>
                    <a:lnTo>
                      <a:pt x="73" y="37"/>
                    </a:lnTo>
                    <a:lnTo>
                      <a:pt x="105" y="17"/>
                    </a:lnTo>
                    <a:lnTo>
                      <a:pt x="138" y="6"/>
                    </a:lnTo>
                    <a:lnTo>
                      <a:pt x="175" y="0"/>
                    </a:lnTo>
                    <a:lnTo>
                      <a:pt x="209" y="1"/>
                    </a:lnTo>
                    <a:lnTo>
                      <a:pt x="242" y="8"/>
                    </a:lnTo>
                    <a:lnTo>
                      <a:pt x="276" y="23"/>
                    </a:lnTo>
                    <a:lnTo>
                      <a:pt x="305" y="43"/>
                    </a:lnTo>
                    <a:lnTo>
                      <a:pt x="331" y="71"/>
                    </a:lnTo>
                    <a:lnTo>
                      <a:pt x="331" y="71"/>
                    </a:lnTo>
                    <a:lnTo>
                      <a:pt x="738" y="619"/>
                    </a:lnTo>
                    <a:lnTo>
                      <a:pt x="1147" y="71"/>
                    </a:lnTo>
                    <a:lnTo>
                      <a:pt x="1147" y="71"/>
                    </a:lnTo>
                    <a:lnTo>
                      <a:pt x="1173" y="43"/>
                    </a:lnTo>
                    <a:lnTo>
                      <a:pt x="1202" y="23"/>
                    </a:lnTo>
                    <a:lnTo>
                      <a:pt x="1235" y="8"/>
                    </a:lnTo>
                    <a:lnTo>
                      <a:pt x="1269" y="1"/>
                    </a:lnTo>
                    <a:lnTo>
                      <a:pt x="130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MS PGothic" charset="-128"/>
                  <a:ea typeface="MS PGothic" charset="-128"/>
                  <a:cs typeface="MS PGothic" charset="-128"/>
                </a:endParaRPr>
              </a:p>
            </p:txBody>
          </p:sp>
        </p:grpSp>
      </p:grpSp>
      <p:grpSp>
        <p:nvGrpSpPr>
          <p:cNvPr id="2111" name="Group 2110"/>
          <p:cNvGrpSpPr/>
          <p:nvPr/>
        </p:nvGrpSpPr>
        <p:grpSpPr>
          <a:xfrm>
            <a:off x="-2718097" y="3543429"/>
            <a:ext cx="548640" cy="423861"/>
            <a:chOff x="4563765" y="3543429"/>
            <a:chExt cx="548640" cy="423861"/>
          </a:xfrm>
        </p:grpSpPr>
        <p:grpSp>
          <p:nvGrpSpPr>
            <p:cNvPr id="2112" name="Group 2111"/>
            <p:cNvGrpSpPr/>
            <p:nvPr/>
          </p:nvGrpSpPr>
          <p:grpSpPr>
            <a:xfrm flipH="1">
              <a:off x="4783413" y="3790133"/>
              <a:ext cx="115499" cy="177157"/>
              <a:chOff x="8805681" y="1609849"/>
              <a:chExt cx="609598" cy="935036"/>
            </a:xfrm>
            <a:solidFill>
              <a:srgbClr val="FFC000"/>
            </a:solidFill>
          </p:grpSpPr>
          <p:sp>
            <p:nvSpPr>
              <p:cNvPr id="2606"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sp>
            <p:nvSpPr>
              <p:cNvPr id="2607"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grpSp>
          <p:nvGrpSpPr>
            <p:cNvPr id="2113" name="Group 2112"/>
            <p:cNvGrpSpPr>
              <a:grpSpLocks noChangeAspect="1"/>
            </p:cNvGrpSpPr>
            <p:nvPr/>
          </p:nvGrpSpPr>
          <p:grpSpPr>
            <a:xfrm>
              <a:off x="4563765" y="3543429"/>
              <a:ext cx="548640" cy="212047"/>
              <a:chOff x="139700" y="4008438"/>
              <a:chExt cx="2468563" cy="954088"/>
            </a:xfrm>
          </p:grpSpPr>
          <p:sp>
            <p:nvSpPr>
              <p:cNvPr id="2114" name="Freeform 570"/>
              <p:cNvSpPr>
                <a:spLocks/>
              </p:cNvSpPr>
              <p:nvPr/>
            </p:nvSpPr>
            <p:spPr bwMode="auto">
              <a:xfrm>
                <a:off x="312738" y="4657725"/>
                <a:ext cx="144463" cy="263525"/>
              </a:xfrm>
              <a:custGeom>
                <a:avLst/>
                <a:gdLst>
                  <a:gd name="T0" fmla="*/ 0 w 274"/>
                  <a:gd name="T1" fmla="*/ 0 h 498"/>
                  <a:gd name="T2" fmla="*/ 274 w 274"/>
                  <a:gd name="T3" fmla="*/ 94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4"/>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15" name="Freeform 571"/>
              <p:cNvSpPr>
                <a:spLocks/>
              </p:cNvSpPr>
              <p:nvPr/>
            </p:nvSpPr>
            <p:spPr bwMode="auto">
              <a:xfrm>
                <a:off x="484188" y="4657725"/>
                <a:ext cx="144463" cy="263525"/>
              </a:xfrm>
              <a:custGeom>
                <a:avLst/>
                <a:gdLst>
                  <a:gd name="T0" fmla="*/ 274 w 274"/>
                  <a:gd name="T1" fmla="*/ 0 h 498"/>
                  <a:gd name="T2" fmla="*/ 274 w 274"/>
                  <a:gd name="T3" fmla="*/ 400 h 498"/>
                  <a:gd name="T4" fmla="*/ 0 w 274"/>
                  <a:gd name="T5" fmla="*/ 498 h 498"/>
                  <a:gd name="T6" fmla="*/ 0 w 274"/>
                  <a:gd name="T7" fmla="*/ 94 h 498"/>
                  <a:gd name="T8" fmla="*/ 274 w 274"/>
                  <a:gd name="T9" fmla="*/ 0 h 498"/>
                </a:gdLst>
                <a:ahLst/>
                <a:cxnLst>
                  <a:cxn ang="0">
                    <a:pos x="T0" y="T1"/>
                  </a:cxn>
                  <a:cxn ang="0">
                    <a:pos x="T2" y="T3"/>
                  </a:cxn>
                  <a:cxn ang="0">
                    <a:pos x="T4" y="T5"/>
                  </a:cxn>
                  <a:cxn ang="0">
                    <a:pos x="T6" y="T7"/>
                  </a:cxn>
                  <a:cxn ang="0">
                    <a:pos x="T8" y="T9"/>
                  </a:cxn>
                </a:cxnLst>
                <a:rect l="0" t="0" r="r" b="b"/>
                <a:pathLst>
                  <a:path w="274" h="498">
                    <a:moveTo>
                      <a:pt x="274" y="0"/>
                    </a:moveTo>
                    <a:lnTo>
                      <a:pt x="274" y="400"/>
                    </a:lnTo>
                    <a:lnTo>
                      <a:pt x="0" y="498"/>
                    </a:lnTo>
                    <a:lnTo>
                      <a:pt x="0" y="94"/>
                    </a:lnTo>
                    <a:lnTo>
                      <a:pt x="27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16" name="Freeform 572"/>
              <p:cNvSpPr>
                <a:spLocks/>
              </p:cNvSpPr>
              <p:nvPr/>
            </p:nvSpPr>
            <p:spPr bwMode="auto">
              <a:xfrm>
                <a:off x="327025" y="4600575"/>
                <a:ext cx="282575" cy="88900"/>
              </a:xfrm>
              <a:custGeom>
                <a:avLst/>
                <a:gdLst>
                  <a:gd name="T0" fmla="*/ 276 w 534"/>
                  <a:gd name="T1" fmla="*/ 0 h 169"/>
                  <a:gd name="T2" fmla="*/ 534 w 534"/>
                  <a:gd name="T3" fmla="*/ 82 h 169"/>
                  <a:gd name="T4" fmla="*/ 276 w 534"/>
                  <a:gd name="T5" fmla="*/ 169 h 169"/>
                  <a:gd name="T6" fmla="*/ 0 w 534"/>
                  <a:gd name="T7" fmla="*/ 78 h 169"/>
                  <a:gd name="T8" fmla="*/ 276 w 534"/>
                  <a:gd name="T9" fmla="*/ 0 h 169"/>
                </a:gdLst>
                <a:ahLst/>
                <a:cxnLst>
                  <a:cxn ang="0">
                    <a:pos x="T0" y="T1"/>
                  </a:cxn>
                  <a:cxn ang="0">
                    <a:pos x="T2" y="T3"/>
                  </a:cxn>
                  <a:cxn ang="0">
                    <a:pos x="T4" y="T5"/>
                  </a:cxn>
                  <a:cxn ang="0">
                    <a:pos x="T6" y="T7"/>
                  </a:cxn>
                  <a:cxn ang="0">
                    <a:pos x="T8" y="T9"/>
                  </a:cxn>
                </a:cxnLst>
                <a:rect l="0" t="0" r="r" b="b"/>
                <a:pathLst>
                  <a:path w="534" h="169">
                    <a:moveTo>
                      <a:pt x="276" y="0"/>
                    </a:moveTo>
                    <a:lnTo>
                      <a:pt x="534" y="82"/>
                    </a:lnTo>
                    <a:lnTo>
                      <a:pt x="276" y="169"/>
                    </a:lnTo>
                    <a:lnTo>
                      <a:pt x="0" y="78"/>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17" name="Freeform 573"/>
              <p:cNvSpPr>
                <a:spLocks/>
              </p:cNvSpPr>
              <p:nvPr/>
            </p:nvSpPr>
            <p:spPr bwMode="auto">
              <a:xfrm>
                <a:off x="139700" y="4360863"/>
                <a:ext cx="144463" cy="263525"/>
              </a:xfrm>
              <a:custGeom>
                <a:avLst/>
                <a:gdLst>
                  <a:gd name="T0" fmla="*/ 0 w 274"/>
                  <a:gd name="T1" fmla="*/ 0 h 499"/>
                  <a:gd name="T2" fmla="*/ 274 w 274"/>
                  <a:gd name="T3" fmla="*/ 94 h 499"/>
                  <a:gd name="T4" fmla="*/ 274 w 274"/>
                  <a:gd name="T5" fmla="*/ 499 h 499"/>
                  <a:gd name="T6" fmla="*/ 0 w 274"/>
                  <a:gd name="T7" fmla="*/ 400 h 499"/>
                  <a:gd name="T8" fmla="*/ 0 w 274"/>
                  <a:gd name="T9" fmla="*/ 0 h 499"/>
                </a:gdLst>
                <a:ahLst/>
                <a:cxnLst>
                  <a:cxn ang="0">
                    <a:pos x="T0" y="T1"/>
                  </a:cxn>
                  <a:cxn ang="0">
                    <a:pos x="T2" y="T3"/>
                  </a:cxn>
                  <a:cxn ang="0">
                    <a:pos x="T4" y="T5"/>
                  </a:cxn>
                  <a:cxn ang="0">
                    <a:pos x="T6" y="T7"/>
                  </a:cxn>
                  <a:cxn ang="0">
                    <a:pos x="T8" y="T9"/>
                  </a:cxn>
                </a:cxnLst>
                <a:rect l="0" t="0" r="r" b="b"/>
                <a:pathLst>
                  <a:path w="274" h="499">
                    <a:moveTo>
                      <a:pt x="0" y="0"/>
                    </a:moveTo>
                    <a:lnTo>
                      <a:pt x="274" y="94"/>
                    </a:lnTo>
                    <a:lnTo>
                      <a:pt x="274"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18" name="Freeform 574"/>
              <p:cNvSpPr>
                <a:spLocks/>
              </p:cNvSpPr>
              <p:nvPr/>
            </p:nvSpPr>
            <p:spPr bwMode="auto">
              <a:xfrm>
                <a:off x="311150" y="4360863"/>
                <a:ext cx="144463" cy="263525"/>
              </a:xfrm>
              <a:custGeom>
                <a:avLst/>
                <a:gdLst>
                  <a:gd name="T0" fmla="*/ 273 w 273"/>
                  <a:gd name="T1" fmla="*/ 0 h 499"/>
                  <a:gd name="T2" fmla="*/ 273 w 273"/>
                  <a:gd name="T3" fmla="*/ 400 h 499"/>
                  <a:gd name="T4" fmla="*/ 0 w 273"/>
                  <a:gd name="T5" fmla="*/ 499 h 499"/>
                  <a:gd name="T6" fmla="*/ 0 w 273"/>
                  <a:gd name="T7" fmla="*/ 94 h 499"/>
                  <a:gd name="T8" fmla="*/ 273 w 273"/>
                  <a:gd name="T9" fmla="*/ 0 h 499"/>
                </a:gdLst>
                <a:ahLst/>
                <a:cxnLst>
                  <a:cxn ang="0">
                    <a:pos x="T0" y="T1"/>
                  </a:cxn>
                  <a:cxn ang="0">
                    <a:pos x="T2" y="T3"/>
                  </a:cxn>
                  <a:cxn ang="0">
                    <a:pos x="T4" y="T5"/>
                  </a:cxn>
                  <a:cxn ang="0">
                    <a:pos x="T6" y="T7"/>
                  </a:cxn>
                  <a:cxn ang="0">
                    <a:pos x="T8" y="T9"/>
                  </a:cxn>
                </a:cxnLst>
                <a:rect l="0" t="0" r="r" b="b"/>
                <a:pathLst>
                  <a:path w="273" h="499">
                    <a:moveTo>
                      <a:pt x="273" y="0"/>
                    </a:moveTo>
                    <a:lnTo>
                      <a:pt x="273" y="400"/>
                    </a:lnTo>
                    <a:lnTo>
                      <a:pt x="0" y="499"/>
                    </a:lnTo>
                    <a:lnTo>
                      <a:pt x="0" y="94"/>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19" name="Freeform 575"/>
              <p:cNvSpPr>
                <a:spLocks/>
              </p:cNvSpPr>
              <p:nvPr/>
            </p:nvSpPr>
            <p:spPr bwMode="auto">
              <a:xfrm>
                <a:off x="153988" y="4303713"/>
                <a:ext cx="284163" cy="90488"/>
              </a:xfrm>
              <a:custGeom>
                <a:avLst/>
                <a:gdLst>
                  <a:gd name="T0" fmla="*/ 277 w 535"/>
                  <a:gd name="T1" fmla="*/ 0 h 170"/>
                  <a:gd name="T2" fmla="*/ 535 w 535"/>
                  <a:gd name="T3" fmla="*/ 83 h 170"/>
                  <a:gd name="T4" fmla="*/ 277 w 535"/>
                  <a:gd name="T5" fmla="*/ 170 h 170"/>
                  <a:gd name="T6" fmla="*/ 0 w 535"/>
                  <a:gd name="T7" fmla="*/ 78 h 170"/>
                  <a:gd name="T8" fmla="*/ 277 w 535"/>
                  <a:gd name="T9" fmla="*/ 0 h 170"/>
                </a:gdLst>
                <a:ahLst/>
                <a:cxnLst>
                  <a:cxn ang="0">
                    <a:pos x="T0" y="T1"/>
                  </a:cxn>
                  <a:cxn ang="0">
                    <a:pos x="T2" y="T3"/>
                  </a:cxn>
                  <a:cxn ang="0">
                    <a:pos x="T4" y="T5"/>
                  </a:cxn>
                  <a:cxn ang="0">
                    <a:pos x="T6" y="T7"/>
                  </a:cxn>
                  <a:cxn ang="0">
                    <a:pos x="T8" y="T9"/>
                  </a:cxn>
                </a:cxnLst>
                <a:rect l="0" t="0" r="r" b="b"/>
                <a:pathLst>
                  <a:path w="535" h="170">
                    <a:moveTo>
                      <a:pt x="277" y="0"/>
                    </a:moveTo>
                    <a:lnTo>
                      <a:pt x="535"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0" name="Freeform 576"/>
              <p:cNvSpPr>
                <a:spLocks/>
              </p:cNvSpPr>
              <p:nvPr/>
            </p:nvSpPr>
            <p:spPr bwMode="auto">
              <a:xfrm>
                <a:off x="477838" y="4360863"/>
                <a:ext cx="144463" cy="263525"/>
              </a:xfrm>
              <a:custGeom>
                <a:avLst/>
                <a:gdLst>
                  <a:gd name="T0" fmla="*/ 0 w 273"/>
                  <a:gd name="T1" fmla="*/ 0 h 499"/>
                  <a:gd name="T2" fmla="*/ 273 w 273"/>
                  <a:gd name="T3" fmla="*/ 94 h 499"/>
                  <a:gd name="T4" fmla="*/ 273 w 273"/>
                  <a:gd name="T5" fmla="*/ 499 h 499"/>
                  <a:gd name="T6" fmla="*/ 0 w 273"/>
                  <a:gd name="T7" fmla="*/ 400 h 499"/>
                  <a:gd name="T8" fmla="*/ 0 w 273"/>
                  <a:gd name="T9" fmla="*/ 0 h 499"/>
                </a:gdLst>
                <a:ahLst/>
                <a:cxnLst>
                  <a:cxn ang="0">
                    <a:pos x="T0" y="T1"/>
                  </a:cxn>
                  <a:cxn ang="0">
                    <a:pos x="T2" y="T3"/>
                  </a:cxn>
                  <a:cxn ang="0">
                    <a:pos x="T4" y="T5"/>
                  </a:cxn>
                  <a:cxn ang="0">
                    <a:pos x="T6" y="T7"/>
                  </a:cxn>
                  <a:cxn ang="0">
                    <a:pos x="T8" y="T9"/>
                  </a:cxn>
                </a:cxnLst>
                <a:rect l="0" t="0" r="r" b="b"/>
                <a:pathLst>
                  <a:path w="273" h="499">
                    <a:moveTo>
                      <a:pt x="0" y="0"/>
                    </a:moveTo>
                    <a:lnTo>
                      <a:pt x="273" y="94"/>
                    </a:lnTo>
                    <a:lnTo>
                      <a:pt x="273" y="499"/>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1" name="Freeform 577"/>
              <p:cNvSpPr>
                <a:spLocks/>
              </p:cNvSpPr>
              <p:nvPr/>
            </p:nvSpPr>
            <p:spPr bwMode="auto">
              <a:xfrm>
                <a:off x="649288" y="4360863"/>
                <a:ext cx="146050" cy="263525"/>
              </a:xfrm>
              <a:custGeom>
                <a:avLst/>
                <a:gdLst>
                  <a:gd name="T0" fmla="*/ 275 w 275"/>
                  <a:gd name="T1" fmla="*/ 0 h 499"/>
                  <a:gd name="T2" fmla="*/ 275 w 275"/>
                  <a:gd name="T3" fmla="*/ 400 h 499"/>
                  <a:gd name="T4" fmla="*/ 0 w 275"/>
                  <a:gd name="T5" fmla="*/ 499 h 499"/>
                  <a:gd name="T6" fmla="*/ 0 w 275"/>
                  <a:gd name="T7" fmla="*/ 94 h 499"/>
                  <a:gd name="T8" fmla="*/ 275 w 275"/>
                  <a:gd name="T9" fmla="*/ 0 h 499"/>
                </a:gdLst>
                <a:ahLst/>
                <a:cxnLst>
                  <a:cxn ang="0">
                    <a:pos x="T0" y="T1"/>
                  </a:cxn>
                  <a:cxn ang="0">
                    <a:pos x="T2" y="T3"/>
                  </a:cxn>
                  <a:cxn ang="0">
                    <a:pos x="T4" y="T5"/>
                  </a:cxn>
                  <a:cxn ang="0">
                    <a:pos x="T6" y="T7"/>
                  </a:cxn>
                  <a:cxn ang="0">
                    <a:pos x="T8" y="T9"/>
                  </a:cxn>
                </a:cxnLst>
                <a:rect l="0" t="0" r="r" b="b"/>
                <a:pathLst>
                  <a:path w="275" h="499">
                    <a:moveTo>
                      <a:pt x="275" y="0"/>
                    </a:moveTo>
                    <a:lnTo>
                      <a:pt x="275" y="400"/>
                    </a:lnTo>
                    <a:lnTo>
                      <a:pt x="0" y="499"/>
                    </a:lnTo>
                    <a:lnTo>
                      <a:pt x="0" y="94"/>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2" name="Freeform 578"/>
              <p:cNvSpPr>
                <a:spLocks/>
              </p:cNvSpPr>
              <p:nvPr/>
            </p:nvSpPr>
            <p:spPr bwMode="auto">
              <a:xfrm>
                <a:off x="493713" y="4303713"/>
                <a:ext cx="280988" cy="90488"/>
              </a:xfrm>
              <a:custGeom>
                <a:avLst/>
                <a:gdLst>
                  <a:gd name="T0" fmla="*/ 277 w 533"/>
                  <a:gd name="T1" fmla="*/ 0 h 170"/>
                  <a:gd name="T2" fmla="*/ 533 w 533"/>
                  <a:gd name="T3" fmla="*/ 83 h 170"/>
                  <a:gd name="T4" fmla="*/ 277 w 533"/>
                  <a:gd name="T5" fmla="*/ 170 h 170"/>
                  <a:gd name="T6" fmla="*/ 0 w 533"/>
                  <a:gd name="T7" fmla="*/ 78 h 170"/>
                  <a:gd name="T8" fmla="*/ 277 w 533"/>
                  <a:gd name="T9" fmla="*/ 0 h 170"/>
                </a:gdLst>
                <a:ahLst/>
                <a:cxnLst>
                  <a:cxn ang="0">
                    <a:pos x="T0" y="T1"/>
                  </a:cxn>
                  <a:cxn ang="0">
                    <a:pos x="T2" y="T3"/>
                  </a:cxn>
                  <a:cxn ang="0">
                    <a:pos x="T4" y="T5"/>
                  </a:cxn>
                  <a:cxn ang="0">
                    <a:pos x="T6" y="T7"/>
                  </a:cxn>
                  <a:cxn ang="0">
                    <a:pos x="T8" y="T9"/>
                  </a:cxn>
                </a:cxnLst>
                <a:rect l="0" t="0" r="r" b="b"/>
                <a:pathLst>
                  <a:path w="533" h="170">
                    <a:moveTo>
                      <a:pt x="277" y="0"/>
                    </a:moveTo>
                    <a:lnTo>
                      <a:pt x="533" y="83"/>
                    </a:lnTo>
                    <a:lnTo>
                      <a:pt x="277" y="170"/>
                    </a:lnTo>
                    <a:lnTo>
                      <a:pt x="0" y="78"/>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3" name="Freeform 579"/>
              <p:cNvSpPr>
                <a:spLocks/>
              </p:cNvSpPr>
              <p:nvPr/>
            </p:nvSpPr>
            <p:spPr bwMode="auto">
              <a:xfrm>
                <a:off x="650875" y="4065588"/>
                <a:ext cx="144463" cy="263525"/>
              </a:xfrm>
              <a:custGeom>
                <a:avLst/>
                <a:gdLst>
                  <a:gd name="T0" fmla="*/ 0 w 273"/>
                  <a:gd name="T1" fmla="*/ 0 h 498"/>
                  <a:gd name="T2" fmla="*/ 273 w 273"/>
                  <a:gd name="T3" fmla="*/ 93 h 498"/>
                  <a:gd name="T4" fmla="*/ 273 w 273"/>
                  <a:gd name="T5" fmla="*/ 498 h 498"/>
                  <a:gd name="T6" fmla="*/ 0 w 273"/>
                  <a:gd name="T7" fmla="*/ 400 h 498"/>
                  <a:gd name="T8" fmla="*/ 0 w 273"/>
                  <a:gd name="T9" fmla="*/ 0 h 498"/>
                </a:gdLst>
                <a:ahLst/>
                <a:cxnLst>
                  <a:cxn ang="0">
                    <a:pos x="T0" y="T1"/>
                  </a:cxn>
                  <a:cxn ang="0">
                    <a:pos x="T2" y="T3"/>
                  </a:cxn>
                  <a:cxn ang="0">
                    <a:pos x="T4" y="T5"/>
                  </a:cxn>
                  <a:cxn ang="0">
                    <a:pos x="T6" y="T7"/>
                  </a:cxn>
                  <a:cxn ang="0">
                    <a:pos x="T8" y="T9"/>
                  </a:cxn>
                </a:cxnLst>
                <a:rect l="0" t="0" r="r" b="b"/>
                <a:pathLst>
                  <a:path w="273" h="498">
                    <a:moveTo>
                      <a:pt x="0" y="0"/>
                    </a:moveTo>
                    <a:lnTo>
                      <a:pt x="273" y="93"/>
                    </a:lnTo>
                    <a:lnTo>
                      <a:pt x="273"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4" name="Freeform 580"/>
              <p:cNvSpPr>
                <a:spLocks/>
              </p:cNvSpPr>
              <p:nvPr/>
            </p:nvSpPr>
            <p:spPr bwMode="auto">
              <a:xfrm>
                <a:off x="822325" y="4065588"/>
                <a:ext cx="144463" cy="263525"/>
              </a:xfrm>
              <a:custGeom>
                <a:avLst/>
                <a:gdLst>
                  <a:gd name="T0" fmla="*/ 275 w 275"/>
                  <a:gd name="T1" fmla="*/ 0 h 498"/>
                  <a:gd name="T2" fmla="*/ 275 w 275"/>
                  <a:gd name="T3" fmla="*/ 400 h 498"/>
                  <a:gd name="T4" fmla="*/ 0 w 275"/>
                  <a:gd name="T5" fmla="*/ 498 h 498"/>
                  <a:gd name="T6" fmla="*/ 0 w 275"/>
                  <a:gd name="T7" fmla="*/ 93 h 498"/>
                  <a:gd name="T8" fmla="*/ 275 w 275"/>
                  <a:gd name="T9" fmla="*/ 0 h 498"/>
                </a:gdLst>
                <a:ahLst/>
                <a:cxnLst>
                  <a:cxn ang="0">
                    <a:pos x="T0" y="T1"/>
                  </a:cxn>
                  <a:cxn ang="0">
                    <a:pos x="T2" y="T3"/>
                  </a:cxn>
                  <a:cxn ang="0">
                    <a:pos x="T4" y="T5"/>
                  </a:cxn>
                  <a:cxn ang="0">
                    <a:pos x="T6" y="T7"/>
                  </a:cxn>
                  <a:cxn ang="0">
                    <a:pos x="T8" y="T9"/>
                  </a:cxn>
                </a:cxnLst>
                <a:rect l="0" t="0" r="r" b="b"/>
                <a:pathLst>
                  <a:path w="275" h="498">
                    <a:moveTo>
                      <a:pt x="275" y="0"/>
                    </a:moveTo>
                    <a:lnTo>
                      <a:pt x="275" y="400"/>
                    </a:lnTo>
                    <a:lnTo>
                      <a:pt x="0" y="498"/>
                    </a:lnTo>
                    <a:lnTo>
                      <a:pt x="0" y="93"/>
                    </a:lnTo>
                    <a:lnTo>
                      <a:pt x="27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5" name="Freeform 581"/>
              <p:cNvSpPr>
                <a:spLocks/>
              </p:cNvSpPr>
              <p:nvPr/>
            </p:nvSpPr>
            <p:spPr bwMode="auto">
              <a:xfrm>
                <a:off x="665163" y="4008438"/>
                <a:ext cx="282575" cy="90488"/>
              </a:xfrm>
              <a:custGeom>
                <a:avLst/>
                <a:gdLst>
                  <a:gd name="T0" fmla="*/ 277 w 533"/>
                  <a:gd name="T1" fmla="*/ 0 h 169"/>
                  <a:gd name="T2" fmla="*/ 533 w 533"/>
                  <a:gd name="T3" fmla="*/ 82 h 169"/>
                  <a:gd name="T4" fmla="*/ 277 w 533"/>
                  <a:gd name="T5" fmla="*/ 169 h 169"/>
                  <a:gd name="T6" fmla="*/ 0 w 533"/>
                  <a:gd name="T7" fmla="*/ 77 h 169"/>
                  <a:gd name="T8" fmla="*/ 277 w 533"/>
                  <a:gd name="T9" fmla="*/ 0 h 169"/>
                </a:gdLst>
                <a:ahLst/>
                <a:cxnLst>
                  <a:cxn ang="0">
                    <a:pos x="T0" y="T1"/>
                  </a:cxn>
                  <a:cxn ang="0">
                    <a:pos x="T2" y="T3"/>
                  </a:cxn>
                  <a:cxn ang="0">
                    <a:pos x="T4" y="T5"/>
                  </a:cxn>
                  <a:cxn ang="0">
                    <a:pos x="T6" y="T7"/>
                  </a:cxn>
                  <a:cxn ang="0">
                    <a:pos x="T8" y="T9"/>
                  </a:cxn>
                </a:cxnLst>
                <a:rect l="0" t="0" r="r" b="b"/>
                <a:pathLst>
                  <a:path w="533" h="169">
                    <a:moveTo>
                      <a:pt x="277" y="0"/>
                    </a:moveTo>
                    <a:lnTo>
                      <a:pt x="533" y="82"/>
                    </a:lnTo>
                    <a:lnTo>
                      <a:pt x="277" y="169"/>
                    </a:lnTo>
                    <a:lnTo>
                      <a:pt x="0" y="77"/>
                    </a:lnTo>
                    <a:lnTo>
                      <a:pt x="27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6" name="Freeform 582"/>
              <p:cNvSpPr>
                <a:spLocks/>
              </p:cNvSpPr>
              <p:nvPr/>
            </p:nvSpPr>
            <p:spPr bwMode="auto">
              <a:xfrm>
                <a:off x="989013" y="4065588"/>
                <a:ext cx="144463" cy="263525"/>
              </a:xfrm>
              <a:custGeom>
                <a:avLst/>
                <a:gdLst>
                  <a:gd name="T0" fmla="*/ 0 w 274"/>
                  <a:gd name="T1" fmla="*/ 0 h 498"/>
                  <a:gd name="T2" fmla="*/ 274 w 274"/>
                  <a:gd name="T3" fmla="*/ 93 h 498"/>
                  <a:gd name="T4" fmla="*/ 274 w 274"/>
                  <a:gd name="T5" fmla="*/ 498 h 498"/>
                  <a:gd name="T6" fmla="*/ 0 w 274"/>
                  <a:gd name="T7" fmla="*/ 400 h 498"/>
                  <a:gd name="T8" fmla="*/ 0 w 274"/>
                  <a:gd name="T9" fmla="*/ 0 h 498"/>
                </a:gdLst>
                <a:ahLst/>
                <a:cxnLst>
                  <a:cxn ang="0">
                    <a:pos x="T0" y="T1"/>
                  </a:cxn>
                  <a:cxn ang="0">
                    <a:pos x="T2" y="T3"/>
                  </a:cxn>
                  <a:cxn ang="0">
                    <a:pos x="T4" y="T5"/>
                  </a:cxn>
                  <a:cxn ang="0">
                    <a:pos x="T6" y="T7"/>
                  </a:cxn>
                  <a:cxn ang="0">
                    <a:pos x="T8" y="T9"/>
                  </a:cxn>
                </a:cxnLst>
                <a:rect l="0" t="0" r="r" b="b"/>
                <a:pathLst>
                  <a:path w="274" h="498">
                    <a:moveTo>
                      <a:pt x="0" y="0"/>
                    </a:moveTo>
                    <a:lnTo>
                      <a:pt x="274" y="93"/>
                    </a:lnTo>
                    <a:lnTo>
                      <a:pt x="274" y="498"/>
                    </a:lnTo>
                    <a:lnTo>
                      <a:pt x="0" y="400"/>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7" name="Freeform 583"/>
              <p:cNvSpPr>
                <a:spLocks/>
              </p:cNvSpPr>
              <p:nvPr/>
            </p:nvSpPr>
            <p:spPr bwMode="auto">
              <a:xfrm>
                <a:off x="1160463" y="4065588"/>
                <a:ext cx="144463" cy="263525"/>
              </a:xfrm>
              <a:custGeom>
                <a:avLst/>
                <a:gdLst>
                  <a:gd name="T0" fmla="*/ 273 w 273"/>
                  <a:gd name="T1" fmla="*/ 0 h 498"/>
                  <a:gd name="T2" fmla="*/ 273 w 273"/>
                  <a:gd name="T3" fmla="*/ 400 h 498"/>
                  <a:gd name="T4" fmla="*/ 0 w 273"/>
                  <a:gd name="T5" fmla="*/ 498 h 498"/>
                  <a:gd name="T6" fmla="*/ 0 w 273"/>
                  <a:gd name="T7" fmla="*/ 93 h 498"/>
                  <a:gd name="T8" fmla="*/ 273 w 273"/>
                  <a:gd name="T9" fmla="*/ 0 h 498"/>
                </a:gdLst>
                <a:ahLst/>
                <a:cxnLst>
                  <a:cxn ang="0">
                    <a:pos x="T0" y="T1"/>
                  </a:cxn>
                  <a:cxn ang="0">
                    <a:pos x="T2" y="T3"/>
                  </a:cxn>
                  <a:cxn ang="0">
                    <a:pos x="T4" y="T5"/>
                  </a:cxn>
                  <a:cxn ang="0">
                    <a:pos x="T6" y="T7"/>
                  </a:cxn>
                  <a:cxn ang="0">
                    <a:pos x="T8" y="T9"/>
                  </a:cxn>
                </a:cxnLst>
                <a:rect l="0" t="0" r="r" b="b"/>
                <a:pathLst>
                  <a:path w="273" h="498">
                    <a:moveTo>
                      <a:pt x="273" y="0"/>
                    </a:moveTo>
                    <a:lnTo>
                      <a:pt x="273" y="400"/>
                    </a:lnTo>
                    <a:lnTo>
                      <a:pt x="0" y="498"/>
                    </a:lnTo>
                    <a:lnTo>
                      <a:pt x="0" y="93"/>
                    </a:lnTo>
                    <a:lnTo>
                      <a:pt x="273"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8" name="Freeform 584"/>
              <p:cNvSpPr>
                <a:spLocks/>
              </p:cNvSpPr>
              <p:nvPr/>
            </p:nvSpPr>
            <p:spPr bwMode="auto">
              <a:xfrm>
                <a:off x="1003300" y="4008438"/>
                <a:ext cx="282575" cy="90488"/>
              </a:xfrm>
              <a:custGeom>
                <a:avLst/>
                <a:gdLst>
                  <a:gd name="T0" fmla="*/ 278 w 535"/>
                  <a:gd name="T1" fmla="*/ 0 h 169"/>
                  <a:gd name="T2" fmla="*/ 535 w 535"/>
                  <a:gd name="T3" fmla="*/ 82 h 169"/>
                  <a:gd name="T4" fmla="*/ 278 w 535"/>
                  <a:gd name="T5" fmla="*/ 169 h 169"/>
                  <a:gd name="T6" fmla="*/ 0 w 535"/>
                  <a:gd name="T7" fmla="*/ 77 h 169"/>
                  <a:gd name="T8" fmla="*/ 278 w 535"/>
                  <a:gd name="T9" fmla="*/ 0 h 169"/>
                </a:gdLst>
                <a:ahLst/>
                <a:cxnLst>
                  <a:cxn ang="0">
                    <a:pos x="T0" y="T1"/>
                  </a:cxn>
                  <a:cxn ang="0">
                    <a:pos x="T2" y="T3"/>
                  </a:cxn>
                  <a:cxn ang="0">
                    <a:pos x="T4" y="T5"/>
                  </a:cxn>
                  <a:cxn ang="0">
                    <a:pos x="T6" y="T7"/>
                  </a:cxn>
                  <a:cxn ang="0">
                    <a:pos x="T8" y="T9"/>
                  </a:cxn>
                </a:cxnLst>
                <a:rect l="0" t="0" r="r" b="b"/>
                <a:pathLst>
                  <a:path w="535" h="169">
                    <a:moveTo>
                      <a:pt x="278" y="0"/>
                    </a:moveTo>
                    <a:lnTo>
                      <a:pt x="535" y="82"/>
                    </a:lnTo>
                    <a:lnTo>
                      <a:pt x="278" y="169"/>
                    </a:lnTo>
                    <a:lnTo>
                      <a:pt x="0" y="77"/>
                    </a:lnTo>
                    <a:lnTo>
                      <a:pt x="27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29" name="Freeform 585"/>
              <p:cNvSpPr>
                <a:spLocks/>
              </p:cNvSpPr>
              <p:nvPr/>
            </p:nvSpPr>
            <p:spPr bwMode="auto">
              <a:xfrm>
                <a:off x="836613" y="4776788"/>
                <a:ext cx="231775" cy="180975"/>
              </a:xfrm>
              <a:custGeom>
                <a:avLst/>
                <a:gdLst>
                  <a:gd name="T0" fmla="*/ 0 w 439"/>
                  <a:gd name="T1" fmla="*/ 0 h 344"/>
                  <a:gd name="T2" fmla="*/ 76 w 439"/>
                  <a:gd name="T3" fmla="*/ 0 h 344"/>
                  <a:gd name="T4" fmla="*/ 135 w 439"/>
                  <a:gd name="T5" fmla="*/ 206 h 344"/>
                  <a:gd name="T6" fmla="*/ 193 w 439"/>
                  <a:gd name="T7" fmla="*/ 0 h 344"/>
                  <a:gd name="T8" fmla="*/ 247 w 439"/>
                  <a:gd name="T9" fmla="*/ 0 h 344"/>
                  <a:gd name="T10" fmla="*/ 311 w 439"/>
                  <a:gd name="T11" fmla="*/ 209 h 344"/>
                  <a:gd name="T12" fmla="*/ 373 w 439"/>
                  <a:gd name="T13" fmla="*/ 0 h 344"/>
                  <a:gd name="T14" fmla="*/ 439 w 439"/>
                  <a:gd name="T15" fmla="*/ 0 h 344"/>
                  <a:gd name="T16" fmla="*/ 339 w 439"/>
                  <a:gd name="T17" fmla="*/ 344 h 344"/>
                  <a:gd name="T18" fmla="*/ 281 w 439"/>
                  <a:gd name="T19" fmla="*/ 344 h 344"/>
                  <a:gd name="T20" fmla="*/ 219 w 439"/>
                  <a:gd name="T21" fmla="*/ 137 h 344"/>
                  <a:gd name="T22" fmla="*/ 162 w 439"/>
                  <a:gd name="T23" fmla="*/ 344 h 344"/>
                  <a:gd name="T24" fmla="*/ 103 w 439"/>
                  <a:gd name="T25" fmla="*/ 344 h 344"/>
                  <a:gd name="T26" fmla="*/ 0 w 439"/>
                  <a:gd name="T2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9" h="344">
                    <a:moveTo>
                      <a:pt x="0" y="0"/>
                    </a:moveTo>
                    <a:lnTo>
                      <a:pt x="76" y="0"/>
                    </a:lnTo>
                    <a:lnTo>
                      <a:pt x="135" y="206"/>
                    </a:lnTo>
                    <a:lnTo>
                      <a:pt x="193" y="0"/>
                    </a:lnTo>
                    <a:lnTo>
                      <a:pt x="247" y="0"/>
                    </a:lnTo>
                    <a:lnTo>
                      <a:pt x="311" y="209"/>
                    </a:lnTo>
                    <a:lnTo>
                      <a:pt x="373" y="0"/>
                    </a:lnTo>
                    <a:lnTo>
                      <a:pt x="439" y="0"/>
                    </a:lnTo>
                    <a:lnTo>
                      <a:pt x="339" y="344"/>
                    </a:lnTo>
                    <a:lnTo>
                      <a:pt x="281" y="344"/>
                    </a:lnTo>
                    <a:lnTo>
                      <a:pt x="219" y="137"/>
                    </a:lnTo>
                    <a:lnTo>
                      <a:pt x="162" y="344"/>
                    </a:lnTo>
                    <a:lnTo>
                      <a:pt x="103"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0" name="Freeform 586"/>
              <p:cNvSpPr>
                <a:spLocks noEditPoints="1"/>
              </p:cNvSpPr>
              <p:nvPr/>
            </p:nvSpPr>
            <p:spPr bwMode="auto">
              <a:xfrm>
                <a:off x="1063625" y="4772025"/>
                <a:ext cx="165100" cy="190500"/>
              </a:xfrm>
              <a:custGeom>
                <a:avLst/>
                <a:gdLst>
                  <a:gd name="T0" fmla="*/ 161 w 312"/>
                  <a:gd name="T1" fmla="*/ 62 h 360"/>
                  <a:gd name="T2" fmla="*/ 142 w 312"/>
                  <a:gd name="T3" fmla="*/ 65 h 360"/>
                  <a:gd name="T4" fmla="*/ 123 w 312"/>
                  <a:gd name="T5" fmla="*/ 72 h 360"/>
                  <a:gd name="T6" fmla="*/ 108 w 312"/>
                  <a:gd name="T7" fmla="*/ 84 h 360"/>
                  <a:gd name="T8" fmla="*/ 96 w 312"/>
                  <a:gd name="T9" fmla="*/ 98 h 360"/>
                  <a:gd name="T10" fmla="*/ 88 w 312"/>
                  <a:gd name="T11" fmla="*/ 115 h 360"/>
                  <a:gd name="T12" fmla="*/ 83 w 312"/>
                  <a:gd name="T13" fmla="*/ 135 h 360"/>
                  <a:gd name="T14" fmla="*/ 232 w 312"/>
                  <a:gd name="T15" fmla="*/ 135 h 360"/>
                  <a:gd name="T16" fmla="*/ 230 w 312"/>
                  <a:gd name="T17" fmla="*/ 118 h 360"/>
                  <a:gd name="T18" fmla="*/ 225 w 312"/>
                  <a:gd name="T19" fmla="*/ 104 h 360"/>
                  <a:gd name="T20" fmla="*/ 215 w 312"/>
                  <a:gd name="T21" fmla="*/ 87 h 360"/>
                  <a:gd name="T22" fmla="*/ 201 w 312"/>
                  <a:gd name="T23" fmla="*/ 73 h 360"/>
                  <a:gd name="T24" fmla="*/ 183 w 312"/>
                  <a:gd name="T25" fmla="*/ 65 h 360"/>
                  <a:gd name="T26" fmla="*/ 161 w 312"/>
                  <a:gd name="T27" fmla="*/ 62 h 360"/>
                  <a:gd name="T28" fmla="*/ 160 w 312"/>
                  <a:gd name="T29" fmla="*/ 0 h 360"/>
                  <a:gd name="T30" fmla="*/ 193 w 312"/>
                  <a:gd name="T31" fmla="*/ 2 h 360"/>
                  <a:gd name="T32" fmla="*/ 221 w 312"/>
                  <a:gd name="T33" fmla="*/ 12 h 360"/>
                  <a:gd name="T34" fmla="*/ 247 w 312"/>
                  <a:gd name="T35" fmla="*/ 26 h 360"/>
                  <a:gd name="T36" fmla="*/ 269 w 312"/>
                  <a:gd name="T37" fmla="*/ 48 h 360"/>
                  <a:gd name="T38" fmla="*/ 288 w 312"/>
                  <a:gd name="T39" fmla="*/ 73 h 360"/>
                  <a:gd name="T40" fmla="*/ 300 w 312"/>
                  <a:gd name="T41" fmla="*/ 104 h 360"/>
                  <a:gd name="T42" fmla="*/ 309 w 312"/>
                  <a:gd name="T43" fmla="*/ 142 h 360"/>
                  <a:gd name="T44" fmla="*/ 312 w 312"/>
                  <a:gd name="T45" fmla="*/ 185 h 360"/>
                  <a:gd name="T46" fmla="*/ 312 w 312"/>
                  <a:gd name="T47" fmla="*/ 196 h 360"/>
                  <a:gd name="T48" fmla="*/ 79 w 312"/>
                  <a:gd name="T49" fmla="*/ 196 h 360"/>
                  <a:gd name="T50" fmla="*/ 82 w 312"/>
                  <a:gd name="T51" fmla="*/ 221 h 360"/>
                  <a:gd name="T52" fmla="*/ 88 w 312"/>
                  <a:gd name="T53" fmla="*/ 244 h 360"/>
                  <a:gd name="T54" fmla="*/ 95 w 312"/>
                  <a:gd name="T55" fmla="*/ 261 h 360"/>
                  <a:gd name="T56" fmla="*/ 106 w 312"/>
                  <a:gd name="T57" fmla="*/ 272 h 360"/>
                  <a:gd name="T58" fmla="*/ 123 w 312"/>
                  <a:gd name="T59" fmla="*/ 285 h 360"/>
                  <a:gd name="T60" fmla="*/ 143 w 312"/>
                  <a:gd name="T61" fmla="*/ 292 h 360"/>
                  <a:gd name="T62" fmla="*/ 161 w 312"/>
                  <a:gd name="T63" fmla="*/ 295 h 360"/>
                  <a:gd name="T64" fmla="*/ 187 w 312"/>
                  <a:gd name="T65" fmla="*/ 292 h 360"/>
                  <a:gd name="T66" fmla="*/ 207 w 312"/>
                  <a:gd name="T67" fmla="*/ 281 h 360"/>
                  <a:gd name="T68" fmla="*/ 224 w 312"/>
                  <a:gd name="T69" fmla="*/ 264 h 360"/>
                  <a:gd name="T70" fmla="*/ 237 w 312"/>
                  <a:gd name="T71" fmla="*/ 240 h 360"/>
                  <a:gd name="T72" fmla="*/ 241 w 312"/>
                  <a:gd name="T73" fmla="*/ 230 h 360"/>
                  <a:gd name="T74" fmla="*/ 309 w 312"/>
                  <a:gd name="T75" fmla="*/ 244 h 360"/>
                  <a:gd name="T76" fmla="*/ 306 w 312"/>
                  <a:gd name="T77" fmla="*/ 257 h 360"/>
                  <a:gd name="T78" fmla="*/ 293 w 312"/>
                  <a:gd name="T79" fmla="*/ 285 h 360"/>
                  <a:gd name="T80" fmla="*/ 276 w 312"/>
                  <a:gd name="T81" fmla="*/ 311 h 360"/>
                  <a:gd name="T82" fmla="*/ 252 w 312"/>
                  <a:gd name="T83" fmla="*/ 330 h 360"/>
                  <a:gd name="T84" fmla="*/ 224 w 312"/>
                  <a:gd name="T85" fmla="*/ 347 h 360"/>
                  <a:gd name="T86" fmla="*/ 193 w 312"/>
                  <a:gd name="T87" fmla="*/ 357 h 360"/>
                  <a:gd name="T88" fmla="*/ 159 w 312"/>
                  <a:gd name="T89" fmla="*/ 360 h 360"/>
                  <a:gd name="T90" fmla="*/ 125 w 312"/>
                  <a:gd name="T91" fmla="*/ 357 h 360"/>
                  <a:gd name="T92" fmla="*/ 95 w 312"/>
                  <a:gd name="T93" fmla="*/ 347 h 360"/>
                  <a:gd name="T94" fmla="*/ 68 w 312"/>
                  <a:gd name="T95" fmla="*/ 332 h 360"/>
                  <a:gd name="T96" fmla="*/ 44 w 312"/>
                  <a:gd name="T97" fmla="*/ 311 h 360"/>
                  <a:gd name="T98" fmla="*/ 25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7 w 312"/>
                  <a:gd name="T119" fmla="*/ 2 h 360"/>
                  <a:gd name="T120" fmla="*/ 160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2" y="65"/>
                    </a:lnTo>
                    <a:lnTo>
                      <a:pt x="123" y="72"/>
                    </a:lnTo>
                    <a:lnTo>
                      <a:pt x="108" y="84"/>
                    </a:lnTo>
                    <a:lnTo>
                      <a:pt x="96" y="98"/>
                    </a:lnTo>
                    <a:lnTo>
                      <a:pt x="88" y="115"/>
                    </a:lnTo>
                    <a:lnTo>
                      <a:pt x="83" y="135"/>
                    </a:lnTo>
                    <a:lnTo>
                      <a:pt x="232" y="135"/>
                    </a:lnTo>
                    <a:lnTo>
                      <a:pt x="230" y="118"/>
                    </a:lnTo>
                    <a:lnTo>
                      <a:pt x="225" y="104"/>
                    </a:lnTo>
                    <a:lnTo>
                      <a:pt x="215" y="87"/>
                    </a:lnTo>
                    <a:lnTo>
                      <a:pt x="201" y="73"/>
                    </a:lnTo>
                    <a:lnTo>
                      <a:pt x="183" y="65"/>
                    </a:lnTo>
                    <a:lnTo>
                      <a:pt x="161" y="62"/>
                    </a:lnTo>
                    <a:close/>
                    <a:moveTo>
                      <a:pt x="160" y="0"/>
                    </a:moveTo>
                    <a:lnTo>
                      <a:pt x="193" y="2"/>
                    </a:lnTo>
                    <a:lnTo>
                      <a:pt x="221" y="12"/>
                    </a:lnTo>
                    <a:lnTo>
                      <a:pt x="247" y="26"/>
                    </a:lnTo>
                    <a:lnTo>
                      <a:pt x="269" y="48"/>
                    </a:lnTo>
                    <a:lnTo>
                      <a:pt x="288" y="73"/>
                    </a:lnTo>
                    <a:lnTo>
                      <a:pt x="300" y="104"/>
                    </a:lnTo>
                    <a:lnTo>
                      <a:pt x="309" y="142"/>
                    </a:lnTo>
                    <a:lnTo>
                      <a:pt x="312" y="185"/>
                    </a:lnTo>
                    <a:lnTo>
                      <a:pt x="312" y="196"/>
                    </a:lnTo>
                    <a:lnTo>
                      <a:pt x="79" y="196"/>
                    </a:lnTo>
                    <a:lnTo>
                      <a:pt x="82" y="221"/>
                    </a:lnTo>
                    <a:lnTo>
                      <a:pt x="88" y="244"/>
                    </a:lnTo>
                    <a:lnTo>
                      <a:pt x="95" y="261"/>
                    </a:lnTo>
                    <a:lnTo>
                      <a:pt x="106" y="272"/>
                    </a:lnTo>
                    <a:lnTo>
                      <a:pt x="123" y="285"/>
                    </a:lnTo>
                    <a:lnTo>
                      <a:pt x="143" y="292"/>
                    </a:lnTo>
                    <a:lnTo>
                      <a:pt x="161" y="295"/>
                    </a:lnTo>
                    <a:lnTo>
                      <a:pt x="187" y="292"/>
                    </a:lnTo>
                    <a:lnTo>
                      <a:pt x="207" y="281"/>
                    </a:lnTo>
                    <a:lnTo>
                      <a:pt x="224" y="264"/>
                    </a:lnTo>
                    <a:lnTo>
                      <a:pt x="237" y="240"/>
                    </a:lnTo>
                    <a:lnTo>
                      <a:pt x="241" y="230"/>
                    </a:lnTo>
                    <a:lnTo>
                      <a:pt x="309" y="244"/>
                    </a:lnTo>
                    <a:lnTo>
                      <a:pt x="306" y="257"/>
                    </a:lnTo>
                    <a:lnTo>
                      <a:pt x="293" y="285"/>
                    </a:lnTo>
                    <a:lnTo>
                      <a:pt x="276" y="311"/>
                    </a:lnTo>
                    <a:lnTo>
                      <a:pt x="252" y="330"/>
                    </a:lnTo>
                    <a:lnTo>
                      <a:pt x="224" y="347"/>
                    </a:lnTo>
                    <a:lnTo>
                      <a:pt x="193" y="357"/>
                    </a:lnTo>
                    <a:lnTo>
                      <a:pt x="159" y="360"/>
                    </a:lnTo>
                    <a:lnTo>
                      <a:pt x="125" y="357"/>
                    </a:lnTo>
                    <a:lnTo>
                      <a:pt x="95" y="347"/>
                    </a:lnTo>
                    <a:lnTo>
                      <a:pt x="68" y="332"/>
                    </a:lnTo>
                    <a:lnTo>
                      <a:pt x="44" y="311"/>
                    </a:lnTo>
                    <a:lnTo>
                      <a:pt x="25" y="284"/>
                    </a:lnTo>
                    <a:lnTo>
                      <a:pt x="11" y="254"/>
                    </a:lnTo>
                    <a:lnTo>
                      <a:pt x="3" y="219"/>
                    </a:lnTo>
                    <a:lnTo>
                      <a:pt x="0" y="182"/>
                    </a:lnTo>
                    <a:lnTo>
                      <a:pt x="3" y="144"/>
                    </a:lnTo>
                    <a:lnTo>
                      <a:pt x="11" y="108"/>
                    </a:lnTo>
                    <a:lnTo>
                      <a:pt x="25" y="77"/>
                    </a:lnTo>
                    <a:lnTo>
                      <a:pt x="45" y="50"/>
                    </a:lnTo>
                    <a:lnTo>
                      <a:pt x="69" y="28"/>
                    </a:lnTo>
                    <a:lnTo>
                      <a:pt x="96" y="12"/>
                    </a:lnTo>
                    <a:lnTo>
                      <a:pt x="127" y="2"/>
                    </a:lnTo>
                    <a:lnTo>
                      <a:pt x="16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1" name="Freeform 587"/>
              <p:cNvSpPr>
                <a:spLocks noEditPoints="1"/>
              </p:cNvSpPr>
              <p:nvPr/>
            </p:nvSpPr>
            <p:spPr bwMode="auto">
              <a:xfrm>
                <a:off x="1250950" y="4716463"/>
                <a:ext cx="157163" cy="246063"/>
              </a:xfrm>
              <a:custGeom>
                <a:avLst/>
                <a:gdLst>
                  <a:gd name="T0" fmla="*/ 149 w 298"/>
                  <a:gd name="T1" fmla="*/ 169 h 464"/>
                  <a:gd name="T2" fmla="*/ 132 w 298"/>
                  <a:gd name="T3" fmla="*/ 171 h 464"/>
                  <a:gd name="T4" fmla="*/ 115 w 298"/>
                  <a:gd name="T5" fmla="*/ 178 h 464"/>
                  <a:gd name="T6" fmla="*/ 101 w 298"/>
                  <a:gd name="T7" fmla="*/ 190 h 464"/>
                  <a:gd name="T8" fmla="*/ 88 w 298"/>
                  <a:gd name="T9" fmla="*/ 207 h 464"/>
                  <a:gd name="T10" fmla="*/ 78 w 298"/>
                  <a:gd name="T11" fmla="*/ 227 h 464"/>
                  <a:gd name="T12" fmla="*/ 74 w 298"/>
                  <a:gd name="T13" fmla="*/ 248 h 464"/>
                  <a:gd name="T14" fmla="*/ 74 w 298"/>
                  <a:gd name="T15" fmla="*/ 318 h 464"/>
                  <a:gd name="T16" fmla="*/ 78 w 298"/>
                  <a:gd name="T17" fmla="*/ 344 h 464"/>
                  <a:gd name="T18" fmla="*/ 86 w 298"/>
                  <a:gd name="T19" fmla="*/ 365 h 464"/>
                  <a:gd name="T20" fmla="*/ 99 w 298"/>
                  <a:gd name="T21" fmla="*/ 381 h 464"/>
                  <a:gd name="T22" fmla="*/ 123 w 298"/>
                  <a:gd name="T23" fmla="*/ 395 h 464"/>
                  <a:gd name="T24" fmla="*/ 149 w 298"/>
                  <a:gd name="T25" fmla="*/ 400 h 464"/>
                  <a:gd name="T26" fmla="*/ 169 w 298"/>
                  <a:gd name="T27" fmla="*/ 396 h 464"/>
                  <a:gd name="T28" fmla="*/ 186 w 298"/>
                  <a:gd name="T29" fmla="*/ 388 h 464"/>
                  <a:gd name="T30" fmla="*/ 200 w 298"/>
                  <a:gd name="T31" fmla="*/ 372 h 464"/>
                  <a:gd name="T32" fmla="*/ 211 w 298"/>
                  <a:gd name="T33" fmla="*/ 349 h 464"/>
                  <a:gd name="T34" fmla="*/ 218 w 298"/>
                  <a:gd name="T35" fmla="*/ 321 h 464"/>
                  <a:gd name="T36" fmla="*/ 221 w 298"/>
                  <a:gd name="T37" fmla="*/ 289 h 464"/>
                  <a:gd name="T38" fmla="*/ 218 w 298"/>
                  <a:gd name="T39" fmla="*/ 253 h 464"/>
                  <a:gd name="T40" fmla="*/ 211 w 298"/>
                  <a:gd name="T41" fmla="*/ 222 h 464"/>
                  <a:gd name="T42" fmla="*/ 200 w 298"/>
                  <a:gd name="T43" fmla="*/ 198 h 464"/>
                  <a:gd name="T44" fmla="*/ 186 w 298"/>
                  <a:gd name="T45" fmla="*/ 183 h 464"/>
                  <a:gd name="T46" fmla="*/ 169 w 298"/>
                  <a:gd name="T47" fmla="*/ 173 h 464"/>
                  <a:gd name="T48" fmla="*/ 149 w 298"/>
                  <a:gd name="T49" fmla="*/ 169 h 464"/>
                  <a:gd name="T50" fmla="*/ 0 w 298"/>
                  <a:gd name="T51" fmla="*/ 0 h 464"/>
                  <a:gd name="T52" fmla="*/ 74 w 298"/>
                  <a:gd name="T53" fmla="*/ 0 h 464"/>
                  <a:gd name="T54" fmla="*/ 74 w 298"/>
                  <a:gd name="T55" fmla="*/ 140 h 464"/>
                  <a:gd name="T56" fmla="*/ 92 w 298"/>
                  <a:gd name="T57" fmla="*/ 125 h 464"/>
                  <a:gd name="T58" fmla="*/ 111 w 298"/>
                  <a:gd name="T59" fmla="*/ 113 h 464"/>
                  <a:gd name="T60" fmla="*/ 133 w 298"/>
                  <a:gd name="T61" fmla="*/ 106 h 464"/>
                  <a:gd name="T62" fmla="*/ 156 w 298"/>
                  <a:gd name="T63" fmla="*/ 104 h 464"/>
                  <a:gd name="T64" fmla="*/ 184 w 298"/>
                  <a:gd name="T65" fmla="*/ 106 h 464"/>
                  <a:gd name="T66" fmla="*/ 211 w 298"/>
                  <a:gd name="T67" fmla="*/ 116 h 464"/>
                  <a:gd name="T68" fmla="*/ 235 w 298"/>
                  <a:gd name="T69" fmla="*/ 130 h 464"/>
                  <a:gd name="T70" fmla="*/ 257 w 298"/>
                  <a:gd name="T71" fmla="*/ 152 h 464"/>
                  <a:gd name="T72" fmla="*/ 275 w 298"/>
                  <a:gd name="T73" fmla="*/ 177 h 464"/>
                  <a:gd name="T74" fmla="*/ 286 w 298"/>
                  <a:gd name="T75" fmla="*/ 208 h 464"/>
                  <a:gd name="T76" fmla="*/ 295 w 298"/>
                  <a:gd name="T77" fmla="*/ 243 h 464"/>
                  <a:gd name="T78" fmla="*/ 298 w 298"/>
                  <a:gd name="T79" fmla="*/ 284 h 464"/>
                  <a:gd name="T80" fmla="*/ 295 w 298"/>
                  <a:gd name="T81" fmla="*/ 321 h 464"/>
                  <a:gd name="T82" fmla="*/ 288 w 298"/>
                  <a:gd name="T83" fmla="*/ 354 h 464"/>
                  <a:gd name="T84" fmla="*/ 275 w 298"/>
                  <a:gd name="T85" fmla="*/ 383 h 464"/>
                  <a:gd name="T86" fmla="*/ 258 w 298"/>
                  <a:gd name="T87" fmla="*/ 412 h 464"/>
                  <a:gd name="T88" fmla="*/ 237 w 298"/>
                  <a:gd name="T89" fmla="*/ 434 h 464"/>
                  <a:gd name="T90" fmla="*/ 211 w 298"/>
                  <a:gd name="T91" fmla="*/ 451 h 464"/>
                  <a:gd name="T92" fmla="*/ 184 w 298"/>
                  <a:gd name="T93" fmla="*/ 461 h 464"/>
                  <a:gd name="T94" fmla="*/ 153 w 298"/>
                  <a:gd name="T95" fmla="*/ 464 h 464"/>
                  <a:gd name="T96" fmla="*/ 125 w 298"/>
                  <a:gd name="T97" fmla="*/ 461 h 464"/>
                  <a:gd name="T98" fmla="*/ 99 w 298"/>
                  <a:gd name="T99" fmla="*/ 453 h 464"/>
                  <a:gd name="T100" fmla="*/ 76 w 298"/>
                  <a:gd name="T101" fmla="*/ 439 h 464"/>
                  <a:gd name="T102" fmla="*/ 57 w 298"/>
                  <a:gd name="T103" fmla="*/ 417 h 464"/>
                  <a:gd name="T104" fmla="*/ 45 w 298"/>
                  <a:gd name="T105" fmla="*/ 456 h 464"/>
                  <a:gd name="T106" fmla="*/ 0 w 298"/>
                  <a:gd name="T107" fmla="*/ 456 h 464"/>
                  <a:gd name="T108" fmla="*/ 0 w 298"/>
                  <a:gd name="T10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464">
                    <a:moveTo>
                      <a:pt x="149" y="169"/>
                    </a:moveTo>
                    <a:lnTo>
                      <a:pt x="132" y="171"/>
                    </a:lnTo>
                    <a:lnTo>
                      <a:pt x="115" y="178"/>
                    </a:lnTo>
                    <a:lnTo>
                      <a:pt x="101" y="190"/>
                    </a:lnTo>
                    <a:lnTo>
                      <a:pt x="88" y="207"/>
                    </a:lnTo>
                    <a:lnTo>
                      <a:pt x="78" y="227"/>
                    </a:lnTo>
                    <a:lnTo>
                      <a:pt x="74" y="248"/>
                    </a:lnTo>
                    <a:lnTo>
                      <a:pt x="74" y="318"/>
                    </a:lnTo>
                    <a:lnTo>
                      <a:pt x="78" y="344"/>
                    </a:lnTo>
                    <a:lnTo>
                      <a:pt x="86" y="365"/>
                    </a:lnTo>
                    <a:lnTo>
                      <a:pt x="99" y="381"/>
                    </a:lnTo>
                    <a:lnTo>
                      <a:pt x="123" y="395"/>
                    </a:lnTo>
                    <a:lnTo>
                      <a:pt x="149" y="400"/>
                    </a:lnTo>
                    <a:lnTo>
                      <a:pt x="169" y="396"/>
                    </a:lnTo>
                    <a:lnTo>
                      <a:pt x="186" y="388"/>
                    </a:lnTo>
                    <a:lnTo>
                      <a:pt x="200" y="372"/>
                    </a:lnTo>
                    <a:lnTo>
                      <a:pt x="211" y="349"/>
                    </a:lnTo>
                    <a:lnTo>
                      <a:pt x="218" y="321"/>
                    </a:lnTo>
                    <a:lnTo>
                      <a:pt x="221" y="289"/>
                    </a:lnTo>
                    <a:lnTo>
                      <a:pt x="218" y="253"/>
                    </a:lnTo>
                    <a:lnTo>
                      <a:pt x="211" y="222"/>
                    </a:lnTo>
                    <a:lnTo>
                      <a:pt x="200" y="198"/>
                    </a:lnTo>
                    <a:lnTo>
                      <a:pt x="186" y="183"/>
                    </a:lnTo>
                    <a:lnTo>
                      <a:pt x="169" y="173"/>
                    </a:lnTo>
                    <a:lnTo>
                      <a:pt x="149" y="169"/>
                    </a:lnTo>
                    <a:close/>
                    <a:moveTo>
                      <a:pt x="0" y="0"/>
                    </a:moveTo>
                    <a:lnTo>
                      <a:pt x="74" y="0"/>
                    </a:lnTo>
                    <a:lnTo>
                      <a:pt x="74" y="140"/>
                    </a:lnTo>
                    <a:lnTo>
                      <a:pt x="92" y="125"/>
                    </a:lnTo>
                    <a:lnTo>
                      <a:pt x="111" y="113"/>
                    </a:lnTo>
                    <a:lnTo>
                      <a:pt x="133" y="106"/>
                    </a:lnTo>
                    <a:lnTo>
                      <a:pt x="156" y="104"/>
                    </a:lnTo>
                    <a:lnTo>
                      <a:pt x="184" y="106"/>
                    </a:lnTo>
                    <a:lnTo>
                      <a:pt x="211" y="116"/>
                    </a:lnTo>
                    <a:lnTo>
                      <a:pt x="235" y="130"/>
                    </a:lnTo>
                    <a:lnTo>
                      <a:pt x="257" y="152"/>
                    </a:lnTo>
                    <a:lnTo>
                      <a:pt x="275" y="177"/>
                    </a:lnTo>
                    <a:lnTo>
                      <a:pt x="286" y="208"/>
                    </a:lnTo>
                    <a:lnTo>
                      <a:pt x="295" y="243"/>
                    </a:lnTo>
                    <a:lnTo>
                      <a:pt x="298" y="284"/>
                    </a:lnTo>
                    <a:lnTo>
                      <a:pt x="295" y="321"/>
                    </a:lnTo>
                    <a:lnTo>
                      <a:pt x="288" y="354"/>
                    </a:lnTo>
                    <a:lnTo>
                      <a:pt x="275" y="383"/>
                    </a:lnTo>
                    <a:lnTo>
                      <a:pt x="258" y="412"/>
                    </a:lnTo>
                    <a:lnTo>
                      <a:pt x="237" y="434"/>
                    </a:lnTo>
                    <a:lnTo>
                      <a:pt x="211" y="451"/>
                    </a:lnTo>
                    <a:lnTo>
                      <a:pt x="184" y="461"/>
                    </a:lnTo>
                    <a:lnTo>
                      <a:pt x="153" y="464"/>
                    </a:lnTo>
                    <a:lnTo>
                      <a:pt x="125" y="461"/>
                    </a:lnTo>
                    <a:lnTo>
                      <a:pt x="99" y="453"/>
                    </a:lnTo>
                    <a:lnTo>
                      <a:pt x="76" y="439"/>
                    </a:lnTo>
                    <a:lnTo>
                      <a:pt x="57" y="417"/>
                    </a:lnTo>
                    <a:lnTo>
                      <a:pt x="45" y="456"/>
                    </a:lnTo>
                    <a:lnTo>
                      <a:pt x="0" y="456"/>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2" name="Freeform 588"/>
              <p:cNvSpPr>
                <a:spLocks/>
              </p:cNvSpPr>
              <p:nvPr/>
            </p:nvSpPr>
            <p:spPr bwMode="auto">
              <a:xfrm>
                <a:off x="1460500" y="4772025"/>
                <a:ext cx="158750" cy="190500"/>
              </a:xfrm>
              <a:custGeom>
                <a:avLst/>
                <a:gdLst>
                  <a:gd name="T0" fmla="*/ 182 w 301"/>
                  <a:gd name="T1" fmla="*/ 2 h 360"/>
                  <a:gd name="T2" fmla="*/ 237 w 301"/>
                  <a:gd name="T3" fmla="*/ 22 h 360"/>
                  <a:gd name="T4" fmla="*/ 275 w 301"/>
                  <a:gd name="T5" fmla="*/ 62 h 360"/>
                  <a:gd name="T6" fmla="*/ 289 w 301"/>
                  <a:gd name="T7" fmla="*/ 101 h 360"/>
                  <a:gd name="T8" fmla="*/ 217 w 301"/>
                  <a:gd name="T9" fmla="*/ 107 h 360"/>
                  <a:gd name="T10" fmla="*/ 191 w 301"/>
                  <a:gd name="T11" fmla="*/ 76 h 360"/>
                  <a:gd name="T12" fmla="*/ 149 w 301"/>
                  <a:gd name="T13" fmla="*/ 65 h 360"/>
                  <a:gd name="T14" fmla="*/ 105 w 301"/>
                  <a:gd name="T15" fmla="*/ 76 h 360"/>
                  <a:gd name="T16" fmla="*/ 91 w 301"/>
                  <a:gd name="T17" fmla="*/ 100 h 360"/>
                  <a:gd name="T18" fmla="*/ 92 w 301"/>
                  <a:gd name="T19" fmla="*/ 110 h 360"/>
                  <a:gd name="T20" fmla="*/ 104 w 301"/>
                  <a:gd name="T21" fmla="*/ 123 h 360"/>
                  <a:gd name="T22" fmla="*/ 130 w 301"/>
                  <a:gd name="T23" fmla="*/ 132 h 360"/>
                  <a:gd name="T24" fmla="*/ 223 w 301"/>
                  <a:gd name="T25" fmla="*/ 151 h 360"/>
                  <a:gd name="T26" fmla="*/ 267 w 301"/>
                  <a:gd name="T27" fmla="*/ 175 h 360"/>
                  <a:gd name="T28" fmla="*/ 291 w 301"/>
                  <a:gd name="T29" fmla="*/ 203 h 360"/>
                  <a:gd name="T30" fmla="*/ 299 w 301"/>
                  <a:gd name="T31" fmla="*/ 234 h 360"/>
                  <a:gd name="T32" fmla="*/ 298 w 301"/>
                  <a:gd name="T33" fmla="*/ 274 h 360"/>
                  <a:gd name="T34" fmla="*/ 278 w 301"/>
                  <a:gd name="T35" fmla="*/ 315 h 360"/>
                  <a:gd name="T36" fmla="*/ 238 w 301"/>
                  <a:gd name="T37" fmla="*/ 343 h 360"/>
                  <a:gd name="T38" fmla="*/ 186 w 301"/>
                  <a:gd name="T39" fmla="*/ 359 h 360"/>
                  <a:gd name="T40" fmla="*/ 118 w 301"/>
                  <a:gd name="T41" fmla="*/ 357 h 360"/>
                  <a:gd name="T42" fmla="*/ 57 w 301"/>
                  <a:gd name="T43" fmla="*/ 335 h 360"/>
                  <a:gd name="T44" fmla="*/ 16 w 301"/>
                  <a:gd name="T45" fmla="*/ 291 h 360"/>
                  <a:gd name="T46" fmla="*/ 0 w 301"/>
                  <a:gd name="T47" fmla="*/ 247 h 360"/>
                  <a:gd name="T48" fmla="*/ 74 w 301"/>
                  <a:gd name="T49" fmla="*/ 244 h 360"/>
                  <a:gd name="T50" fmla="*/ 95 w 301"/>
                  <a:gd name="T51" fmla="*/ 277 h 360"/>
                  <a:gd name="T52" fmla="*/ 135 w 301"/>
                  <a:gd name="T53" fmla="*/ 294 h 360"/>
                  <a:gd name="T54" fmla="*/ 187 w 301"/>
                  <a:gd name="T55" fmla="*/ 292 h 360"/>
                  <a:gd name="T56" fmla="*/ 217 w 301"/>
                  <a:gd name="T57" fmla="*/ 275 h 360"/>
                  <a:gd name="T58" fmla="*/ 224 w 301"/>
                  <a:gd name="T59" fmla="*/ 254 h 360"/>
                  <a:gd name="T60" fmla="*/ 220 w 301"/>
                  <a:gd name="T61" fmla="*/ 238 h 360"/>
                  <a:gd name="T62" fmla="*/ 200 w 301"/>
                  <a:gd name="T63" fmla="*/ 224 h 360"/>
                  <a:gd name="T64" fmla="*/ 112 w 301"/>
                  <a:gd name="T65" fmla="*/ 206 h 360"/>
                  <a:gd name="T66" fmla="*/ 62 w 301"/>
                  <a:gd name="T67" fmla="*/ 188 h 360"/>
                  <a:gd name="T68" fmla="*/ 28 w 301"/>
                  <a:gd name="T69" fmla="*/ 154 h 360"/>
                  <a:gd name="T70" fmla="*/ 16 w 301"/>
                  <a:gd name="T71" fmla="*/ 106 h 360"/>
                  <a:gd name="T72" fmla="*/ 26 w 301"/>
                  <a:gd name="T73" fmla="*/ 65 h 360"/>
                  <a:gd name="T74" fmla="*/ 52 w 301"/>
                  <a:gd name="T75" fmla="*/ 29 h 360"/>
                  <a:gd name="T76" fmla="*/ 94 w 301"/>
                  <a:gd name="T77" fmla="*/ 7 h 360"/>
                  <a:gd name="T78" fmla="*/ 146 w 301"/>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360">
                    <a:moveTo>
                      <a:pt x="146" y="0"/>
                    </a:moveTo>
                    <a:lnTo>
                      <a:pt x="182" y="2"/>
                    </a:lnTo>
                    <a:lnTo>
                      <a:pt x="211" y="9"/>
                    </a:lnTo>
                    <a:lnTo>
                      <a:pt x="237" y="22"/>
                    </a:lnTo>
                    <a:lnTo>
                      <a:pt x="258" y="39"/>
                    </a:lnTo>
                    <a:lnTo>
                      <a:pt x="275" y="62"/>
                    </a:lnTo>
                    <a:lnTo>
                      <a:pt x="286" y="90"/>
                    </a:lnTo>
                    <a:lnTo>
                      <a:pt x="289" y="101"/>
                    </a:lnTo>
                    <a:lnTo>
                      <a:pt x="221" y="117"/>
                    </a:lnTo>
                    <a:lnTo>
                      <a:pt x="217" y="107"/>
                    </a:lnTo>
                    <a:lnTo>
                      <a:pt x="207" y="89"/>
                    </a:lnTo>
                    <a:lnTo>
                      <a:pt x="191" y="76"/>
                    </a:lnTo>
                    <a:lnTo>
                      <a:pt x="173" y="67"/>
                    </a:lnTo>
                    <a:lnTo>
                      <a:pt x="149" y="65"/>
                    </a:lnTo>
                    <a:lnTo>
                      <a:pt x="123" y="67"/>
                    </a:lnTo>
                    <a:lnTo>
                      <a:pt x="105" y="76"/>
                    </a:lnTo>
                    <a:lnTo>
                      <a:pt x="95" y="86"/>
                    </a:lnTo>
                    <a:lnTo>
                      <a:pt x="91" y="100"/>
                    </a:lnTo>
                    <a:lnTo>
                      <a:pt x="91" y="104"/>
                    </a:lnTo>
                    <a:lnTo>
                      <a:pt x="92" y="110"/>
                    </a:lnTo>
                    <a:lnTo>
                      <a:pt x="96" y="115"/>
                    </a:lnTo>
                    <a:lnTo>
                      <a:pt x="104" y="123"/>
                    </a:lnTo>
                    <a:lnTo>
                      <a:pt x="113" y="128"/>
                    </a:lnTo>
                    <a:lnTo>
                      <a:pt x="130" y="132"/>
                    </a:lnTo>
                    <a:lnTo>
                      <a:pt x="193" y="144"/>
                    </a:lnTo>
                    <a:lnTo>
                      <a:pt x="223" y="151"/>
                    </a:lnTo>
                    <a:lnTo>
                      <a:pt x="247" y="162"/>
                    </a:lnTo>
                    <a:lnTo>
                      <a:pt x="267" y="175"/>
                    </a:lnTo>
                    <a:lnTo>
                      <a:pt x="281" y="188"/>
                    </a:lnTo>
                    <a:lnTo>
                      <a:pt x="291" y="203"/>
                    </a:lnTo>
                    <a:lnTo>
                      <a:pt x="296" y="219"/>
                    </a:lnTo>
                    <a:lnTo>
                      <a:pt x="299" y="234"/>
                    </a:lnTo>
                    <a:lnTo>
                      <a:pt x="301" y="250"/>
                    </a:lnTo>
                    <a:lnTo>
                      <a:pt x="298" y="274"/>
                    </a:lnTo>
                    <a:lnTo>
                      <a:pt x="291" y="295"/>
                    </a:lnTo>
                    <a:lnTo>
                      <a:pt x="278" y="315"/>
                    </a:lnTo>
                    <a:lnTo>
                      <a:pt x="260" y="330"/>
                    </a:lnTo>
                    <a:lnTo>
                      <a:pt x="238" y="343"/>
                    </a:lnTo>
                    <a:lnTo>
                      <a:pt x="214" y="353"/>
                    </a:lnTo>
                    <a:lnTo>
                      <a:pt x="186" y="359"/>
                    </a:lnTo>
                    <a:lnTo>
                      <a:pt x="156" y="360"/>
                    </a:lnTo>
                    <a:lnTo>
                      <a:pt x="118" y="357"/>
                    </a:lnTo>
                    <a:lnTo>
                      <a:pt x="84" y="349"/>
                    </a:lnTo>
                    <a:lnTo>
                      <a:pt x="57" y="335"/>
                    </a:lnTo>
                    <a:lnTo>
                      <a:pt x="34" y="316"/>
                    </a:lnTo>
                    <a:lnTo>
                      <a:pt x="16" y="291"/>
                    </a:lnTo>
                    <a:lnTo>
                      <a:pt x="3" y="260"/>
                    </a:lnTo>
                    <a:lnTo>
                      <a:pt x="0" y="247"/>
                    </a:lnTo>
                    <a:lnTo>
                      <a:pt x="71" y="233"/>
                    </a:lnTo>
                    <a:lnTo>
                      <a:pt x="74" y="244"/>
                    </a:lnTo>
                    <a:lnTo>
                      <a:pt x="82" y="262"/>
                    </a:lnTo>
                    <a:lnTo>
                      <a:pt x="95" y="277"/>
                    </a:lnTo>
                    <a:lnTo>
                      <a:pt x="112" y="286"/>
                    </a:lnTo>
                    <a:lnTo>
                      <a:pt x="135" y="294"/>
                    </a:lnTo>
                    <a:lnTo>
                      <a:pt x="163" y="295"/>
                    </a:lnTo>
                    <a:lnTo>
                      <a:pt x="187" y="292"/>
                    </a:lnTo>
                    <a:lnTo>
                      <a:pt x="208" y="284"/>
                    </a:lnTo>
                    <a:lnTo>
                      <a:pt x="217" y="275"/>
                    </a:lnTo>
                    <a:lnTo>
                      <a:pt x="223" y="265"/>
                    </a:lnTo>
                    <a:lnTo>
                      <a:pt x="224" y="254"/>
                    </a:lnTo>
                    <a:lnTo>
                      <a:pt x="224" y="247"/>
                    </a:lnTo>
                    <a:lnTo>
                      <a:pt x="220" y="238"/>
                    </a:lnTo>
                    <a:lnTo>
                      <a:pt x="213" y="231"/>
                    </a:lnTo>
                    <a:lnTo>
                      <a:pt x="200" y="224"/>
                    </a:lnTo>
                    <a:lnTo>
                      <a:pt x="180" y="219"/>
                    </a:lnTo>
                    <a:lnTo>
                      <a:pt x="112" y="206"/>
                    </a:lnTo>
                    <a:lnTo>
                      <a:pt x="85" y="199"/>
                    </a:lnTo>
                    <a:lnTo>
                      <a:pt x="62" y="188"/>
                    </a:lnTo>
                    <a:lnTo>
                      <a:pt x="43" y="173"/>
                    </a:lnTo>
                    <a:lnTo>
                      <a:pt x="28" y="154"/>
                    </a:lnTo>
                    <a:lnTo>
                      <a:pt x="18" y="131"/>
                    </a:lnTo>
                    <a:lnTo>
                      <a:pt x="16" y="106"/>
                    </a:lnTo>
                    <a:lnTo>
                      <a:pt x="18" y="84"/>
                    </a:lnTo>
                    <a:lnTo>
                      <a:pt x="26" y="65"/>
                    </a:lnTo>
                    <a:lnTo>
                      <a:pt x="37" y="46"/>
                    </a:lnTo>
                    <a:lnTo>
                      <a:pt x="52" y="29"/>
                    </a:lnTo>
                    <a:lnTo>
                      <a:pt x="71" y="16"/>
                    </a:lnTo>
                    <a:lnTo>
                      <a:pt x="94" y="7"/>
                    </a:lnTo>
                    <a:lnTo>
                      <a:pt x="118"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3" name="Freeform 589"/>
              <p:cNvSpPr>
                <a:spLocks noEditPoints="1"/>
              </p:cNvSpPr>
              <p:nvPr/>
            </p:nvSpPr>
            <p:spPr bwMode="auto">
              <a:xfrm>
                <a:off x="1622425" y="4772025"/>
                <a:ext cx="165100" cy="190500"/>
              </a:xfrm>
              <a:custGeom>
                <a:avLst/>
                <a:gdLst>
                  <a:gd name="T0" fmla="*/ 161 w 311"/>
                  <a:gd name="T1" fmla="*/ 62 h 360"/>
                  <a:gd name="T2" fmla="*/ 141 w 311"/>
                  <a:gd name="T3" fmla="*/ 65 h 360"/>
                  <a:gd name="T4" fmla="*/ 124 w 311"/>
                  <a:gd name="T5" fmla="*/ 72 h 360"/>
                  <a:gd name="T6" fmla="*/ 107 w 311"/>
                  <a:gd name="T7" fmla="*/ 84 h 360"/>
                  <a:gd name="T8" fmla="*/ 95 w 311"/>
                  <a:gd name="T9" fmla="*/ 98 h 360"/>
                  <a:gd name="T10" fmla="*/ 88 w 311"/>
                  <a:gd name="T11" fmla="*/ 115 h 360"/>
                  <a:gd name="T12" fmla="*/ 83 w 311"/>
                  <a:gd name="T13" fmla="*/ 135 h 360"/>
                  <a:gd name="T14" fmla="*/ 231 w 311"/>
                  <a:gd name="T15" fmla="*/ 135 h 360"/>
                  <a:gd name="T16" fmla="*/ 230 w 311"/>
                  <a:gd name="T17" fmla="*/ 118 h 360"/>
                  <a:gd name="T18" fmla="*/ 224 w 311"/>
                  <a:gd name="T19" fmla="*/ 104 h 360"/>
                  <a:gd name="T20" fmla="*/ 216 w 311"/>
                  <a:gd name="T21" fmla="*/ 87 h 360"/>
                  <a:gd name="T22" fmla="*/ 202 w 311"/>
                  <a:gd name="T23" fmla="*/ 73 h 360"/>
                  <a:gd name="T24" fmla="*/ 183 w 311"/>
                  <a:gd name="T25" fmla="*/ 65 h 360"/>
                  <a:gd name="T26" fmla="*/ 161 w 311"/>
                  <a:gd name="T27" fmla="*/ 62 h 360"/>
                  <a:gd name="T28" fmla="*/ 159 w 311"/>
                  <a:gd name="T29" fmla="*/ 0 h 360"/>
                  <a:gd name="T30" fmla="*/ 192 w 311"/>
                  <a:gd name="T31" fmla="*/ 2 h 360"/>
                  <a:gd name="T32" fmla="*/ 222 w 311"/>
                  <a:gd name="T33" fmla="*/ 12 h 360"/>
                  <a:gd name="T34" fmla="*/ 247 w 311"/>
                  <a:gd name="T35" fmla="*/ 26 h 360"/>
                  <a:gd name="T36" fmla="*/ 270 w 311"/>
                  <a:gd name="T37" fmla="*/ 48 h 360"/>
                  <a:gd name="T38" fmla="*/ 287 w 311"/>
                  <a:gd name="T39" fmla="*/ 73 h 360"/>
                  <a:gd name="T40" fmla="*/ 301 w 311"/>
                  <a:gd name="T41" fmla="*/ 104 h 360"/>
                  <a:gd name="T42" fmla="*/ 308 w 311"/>
                  <a:gd name="T43" fmla="*/ 142 h 360"/>
                  <a:gd name="T44" fmla="*/ 311 w 311"/>
                  <a:gd name="T45" fmla="*/ 185 h 360"/>
                  <a:gd name="T46" fmla="*/ 311 w 311"/>
                  <a:gd name="T47" fmla="*/ 196 h 360"/>
                  <a:gd name="T48" fmla="*/ 80 w 311"/>
                  <a:gd name="T49" fmla="*/ 196 h 360"/>
                  <a:gd name="T50" fmla="*/ 83 w 311"/>
                  <a:gd name="T51" fmla="*/ 221 h 360"/>
                  <a:gd name="T52" fmla="*/ 87 w 311"/>
                  <a:gd name="T53" fmla="*/ 244 h 360"/>
                  <a:gd name="T54" fmla="*/ 95 w 311"/>
                  <a:gd name="T55" fmla="*/ 261 h 360"/>
                  <a:gd name="T56" fmla="*/ 105 w 311"/>
                  <a:gd name="T57" fmla="*/ 272 h 360"/>
                  <a:gd name="T58" fmla="*/ 124 w 311"/>
                  <a:gd name="T59" fmla="*/ 285 h 360"/>
                  <a:gd name="T60" fmla="*/ 142 w 311"/>
                  <a:gd name="T61" fmla="*/ 292 h 360"/>
                  <a:gd name="T62" fmla="*/ 162 w 311"/>
                  <a:gd name="T63" fmla="*/ 295 h 360"/>
                  <a:gd name="T64" fmla="*/ 186 w 311"/>
                  <a:gd name="T65" fmla="*/ 292 h 360"/>
                  <a:gd name="T66" fmla="*/ 207 w 311"/>
                  <a:gd name="T67" fmla="*/ 281 h 360"/>
                  <a:gd name="T68" fmla="*/ 223 w 311"/>
                  <a:gd name="T69" fmla="*/ 264 h 360"/>
                  <a:gd name="T70" fmla="*/ 236 w 311"/>
                  <a:gd name="T71" fmla="*/ 240 h 360"/>
                  <a:gd name="T72" fmla="*/ 240 w 311"/>
                  <a:gd name="T73" fmla="*/ 230 h 360"/>
                  <a:gd name="T74" fmla="*/ 309 w 311"/>
                  <a:gd name="T75" fmla="*/ 244 h 360"/>
                  <a:gd name="T76" fmla="*/ 305 w 311"/>
                  <a:gd name="T77" fmla="*/ 257 h 360"/>
                  <a:gd name="T78" fmla="*/ 294 w 311"/>
                  <a:gd name="T79" fmla="*/ 285 h 360"/>
                  <a:gd name="T80" fmla="*/ 275 w 311"/>
                  <a:gd name="T81" fmla="*/ 311 h 360"/>
                  <a:gd name="T82" fmla="*/ 251 w 311"/>
                  <a:gd name="T83" fmla="*/ 330 h 360"/>
                  <a:gd name="T84" fmla="*/ 224 w 311"/>
                  <a:gd name="T85" fmla="*/ 347 h 360"/>
                  <a:gd name="T86" fmla="*/ 193 w 311"/>
                  <a:gd name="T87" fmla="*/ 357 h 360"/>
                  <a:gd name="T88" fmla="*/ 158 w 311"/>
                  <a:gd name="T89" fmla="*/ 360 h 360"/>
                  <a:gd name="T90" fmla="*/ 125 w 311"/>
                  <a:gd name="T91" fmla="*/ 357 h 360"/>
                  <a:gd name="T92" fmla="*/ 94 w 311"/>
                  <a:gd name="T93" fmla="*/ 347 h 360"/>
                  <a:gd name="T94" fmla="*/ 67 w 311"/>
                  <a:gd name="T95" fmla="*/ 332 h 360"/>
                  <a:gd name="T96" fmla="*/ 43 w 311"/>
                  <a:gd name="T97" fmla="*/ 311 h 360"/>
                  <a:gd name="T98" fmla="*/ 24 w 311"/>
                  <a:gd name="T99" fmla="*/ 284 h 360"/>
                  <a:gd name="T100" fmla="*/ 12 w 311"/>
                  <a:gd name="T101" fmla="*/ 253 h 360"/>
                  <a:gd name="T102" fmla="*/ 3 w 311"/>
                  <a:gd name="T103" fmla="*/ 219 h 360"/>
                  <a:gd name="T104" fmla="*/ 0 w 311"/>
                  <a:gd name="T105" fmla="*/ 182 h 360"/>
                  <a:gd name="T106" fmla="*/ 3 w 311"/>
                  <a:gd name="T107" fmla="*/ 144 h 360"/>
                  <a:gd name="T108" fmla="*/ 12 w 311"/>
                  <a:gd name="T109" fmla="*/ 108 h 360"/>
                  <a:gd name="T110" fmla="*/ 26 w 311"/>
                  <a:gd name="T111" fmla="*/ 77 h 360"/>
                  <a:gd name="T112" fmla="*/ 46 w 311"/>
                  <a:gd name="T113" fmla="*/ 50 h 360"/>
                  <a:gd name="T114" fmla="*/ 70 w 311"/>
                  <a:gd name="T115" fmla="*/ 28 h 360"/>
                  <a:gd name="T116" fmla="*/ 97 w 311"/>
                  <a:gd name="T117" fmla="*/ 12 h 360"/>
                  <a:gd name="T118" fmla="*/ 127 w 311"/>
                  <a:gd name="T119" fmla="*/ 2 h 360"/>
                  <a:gd name="T120" fmla="*/ 159 w 311"/>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1" h="360">
                    <a:moveTo>
                      <a:pt x="161" y="62"/>
                    </a:moveTo>
                    <a:lnTo>
                      <a:pt x="141" y="65"/>
                    </a:lnTo>
                    <a:lnTo>
                      <a:pt x="124" y="72"/>
                    </a:lnTo>
                    <a:lnTo>
                      <a:pt x="107" y="84"/>
                    </a:lnTo>
                    <a:lnTo>
                      <a:pt x="95" y="98"/>
                    </a:lnTo>
                    <a:lnTo>
                      <a:pt x="88" y="115"/>
                    </a:lnTo>
                    <a:lnTo>
                      <a:pt x="83" y="135"/>
                    </a:lnTo>
                    <a:lnTo>
                      <a:pt x="231" y="135"/>
                    </a:lnTo>
                    <a:lnTo>
                      <a:pt x="230" y="118"/>
                    </a:lnTo>
                    <a:lnTo>
                      <a:pt x="224" y="104"/>
                    </a:lnTo>
                    <a:lnTo>
                      <a:pt x="216" y="87"/>
                    </a:lnTo>
                    <a:lnTo>
                      <a:pt x="202" y="73"/>
                    </a:lnTo>
                    <a:lnTo>
                      <a:pt x="183" y="65"/>
                    </a:lnTo>
                    <a:lnTo>
                      <a:pt x="161" y="62"/>
                    </a:lnTo>
                    <a:close/>
                    <a:moveTo>
                      <a:pt x="159" y="0"/>
                    </a:moveTo>
                    <a:lnTo>
                      <a:pt x="192" y="2"/>
                    </a:lnTo>
                    <a:lnTo>
                      <a:pt x="222" y="12"/>
                    </a:lnTo>
                    <a:lnTo>
                      <a:pt x="247" y="26"/>
                    </a:lnTo>
                    <a:lnTo>
                      <a:pt x="270" y="48"/>
                    </a:lnTo>
                    <a:lnTo>
                      <a:pt x="287" y="73"/>
                    </a:lnTo>
                    <a:lnTo>
                      <a:pt x="301" y="104"/>
                    </a:lnTo>
                    <a:lnTo>
                      <a:pt x="308" y="142"/>
                    </a:lnTo>
                    <a:lnTo>
                      <a:pt x="311" y="185"/>
                    </a:lnTo>
                    <a:lnTo>
                      <a:pt x="311" y="196"/>
                    </a:lnTo>
                    <a:lnTo>
                      <a:pt x="80" y="196"/>
                    </a:lnTo>
                    <a:lnTo>
                      <a:pt x="83" y="221"/>
                    </a:lnTo>
                    <a:lnTo>
                      <a:pt x="87" y="244"/>
                    </a:lnTo>
                    <a:lnTo>
                      <a:pt x="95" y="261"/>
                    </a:lnTo>
                    <a:lnTo>
                      <a:pt x="105" y="272"/>
                    </a:lnTo>
                    <a:lnTo>
                      <a:pt x="124" y="285"/>
                    </a:lnTo>
                    <a:lnTo>
                      <a:pt x="142" y="292"/>
                    </a:lnTo>
                    <a:lnTo>
                      <a:pt x="162" y="295"/>
                    </a:lnTo>
                    <a:lnTo>
                      <a:pt x="186" y="292"/>
                    </a:lnTo>
                    <a:lnTo>
                      <a:pt x="207" y="281"/>
                    </a:lnTo>
                    <a:lnTo>
                      <a:pt x="223" y="264"/>
                    </a:lnTo>
                    <a:lnTo>
                      <a:pt x="236" y="240"/>
                    </a:lnTo>
                    <a:lnTo>
                      <a:pt x="240" y="230"/>
                    </a:lnTo>
                    <a:lnTo>
                      <a:pt x="309" y="244"/>
                    </a:lnTo>
                    <a:lnTo>
                      <a:pt x="305" y="257"/>
                    </a:lnTo>
                    <a:lnTo>
                      <a:pt x="294" y="285"/>
                    </a:lnTo>
                    <a:lnTo>
                      <a:pt x="275" y="311"/>
                    </a:lnTo>
                    <a:lnTo>
                      <a:pt x="251" y="330"/>
                    </a:lnTo>
                    <a:lnTo>
                      <a:pt x="224" y="347"/>
                    </a:lnTo>
                    <a:lnTo>
                      <a:pt x="193" y="357"/>
                    </a:lnTo>
                    <a:lnTo>
                      <a:pt x="158" y="360"/>
                    </a:lnTo>
                    <a:lnTo>
                      <a:pt x="125" y="357"/>
                    </a:lnTo>
                    <a:lnTo>
                      <a:pt x="94" y="347"/>
                    </a:lnTo>
                    <a:lnTo>
                      <a:pt x="67" y="332"/>
                    </a:lnTo>
                    <a:lnTo>
                      <a:pt x="43" y="311"/>
                    </a:lnTo>
                    <a:lnTo>
                      <a:pt x="24" y="284"/>
                    </a:lnTo>
                    <a:lnTo>
                      <a:pt x="12" y="253"/>
                    </a:lnTo>
                    <a:lnTo>
                      <a:pt x="3" y="219"/>
                    </a:lnTo>
                    <a:lnTo>
                      <a:pt x="0" y="182"/>
                    </a:lnTo>
                    <a:lnTo>
                      <a:pt x="3" y="144"/>
                    </a:lnTo>
                    <a:lnTo>
                      <a:pt x="12" y="108"/>
                    </a:lnTo>
                    <a:lnTo>
                      <a:pt x="26" y="77"/>
                    </a:lnTo>
                    <a:lnTo>
                      <a:pt x="46" y="50"/>
                    </a:lnTo>
                    <a:lnTo>
                      <a:pt x="70" y="28"/>
                    </a:lnTo>
                    <a:lnTo>
                      <a:pt x="97" y="12"/>
                    </a:lnTo>
                    <a:lnTo>
                      <a:pt x="127"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4" name="Freeform 590"/>
              <p:cNvSpPr>
                <a:spLocks/>
              </p:cNvSpPr>
              <p:nvPr/>
            </p:nvSpPr>
            <p:spPr bwMode="auto">
              <a:xfrm>
                <a:off x="1803400" y="4772025"/>
                <a:ext cx="95250" cy="185738"/>
              </a:xfrm>
              <a:custGeom>
                <a:avLst/>
                <a:gdLst>
                  <a:gd name="T0" fmla="*/ 150 w 181"/>
                  <a:gd name="T1" fmla="*/ 0 h 352"/>
                  <a:gd name="T2" fmla="*/ 156 w 181"/>
                  <a:gd name="T3" fmla="*/ 0 h 352"/>
                  <a:gd name="T4" fmla="*/ 163 w 181"/>
                  <a:gd name="T5" fmla="*/ 1 h 352"/>
                  <a:gd name="T6" fmla="*/ 170 w 181"/>
                  <a:gd name="T7" fmla="*/ 1 h 352"/>
                  <a:gd name="T8" fmla="*/ 181 w 181"/>
                  <a:gd name="T9" fmla="*/ 2 h 352"/>
                  <a:gd name="T10" fmla="*/ 181 w 181"/>
                  <a:gd name="T11" fmla="*/ 72 h 352"/>
                  <a:gd name="T12" fmla="*/ 159 w 181"/>
                  <a:gd name="T13" fmla="*/ 72 h 352"/>
                  <a:gd name="T14" fmla="*/ 136 w 181"/>
                  <a:gd name="T15" fmla="*/ 74 h 352"/>
                  <a:gd name="T16" fmla="*/ 117 w 181"/>
                  <a:gd name="T17" fmla="*/ 84 h 352"/>
                  <a:gd name="T18" fmla="*/ 100 w 181"/>
                  <a:gd name="T19" fmla="*/ 98 h 352"/>
                  <a:gd name="T20" fmla="*/ 86 w 181"/>
                  <a:gd name="T21" fmla="*/ 118 h 352"/>
                  <a:gd name="T22" fmla="*/ 78 w 181"/>
                  <a:gd name="T23" fmla="*/ 142 h 352"/>
                  <a:gd name="T24" fmla="*/ 73 w 181"/>
                  <a:gd name="T25" fmla="*/ 171 h 352"/>
                  <a:gd name="T26" fmla="*/ 73 w 181"/>
                  <a:gd name="T27" fmla="*/ 352 h 352"/>
                  <a:gd name="T28" fmla="*/ 0 w 181"/>
                  <a:gd name="T29" fmla="*/ 352 h 352"/>
                  <a:gd name="T30" fmla="*/ 0 w 181"/>
                  <a:gd name="T31" fmla="*/ 8 h 352"/>
                  <a:gd name="T32" fmla="*/ 68 w 181"/>
                  <a:gd name="T33" fmla="*/ 8 h 352"/>
                  <a:gd name="T34" fmla="*/ 68 w 181"/>
                  <a:gd name="T35" fmla="*/ 48 h 352"/>
                  <a:gd name="T36" fmla="*/ 81 w 181"/>
                  <a:gd name="T37" fmla="*/ 29 h 352"/>
                  <a:gd name="T38" fmla="*/ 95 w 181"/>
                  <a:gd name="T39" fmla="*/ 18 h 352"/>
                  <a:gd name="T40" fmla="*/ 122 w 181"/>
                  <a:gd name="T41" fmla="*/ 4 h 352"/>
                  <a:gd name="T42" fmla="*/ 150 w 181"/>
                  <a:gd name="T4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52">
                    <a:moveTo>
                      <a:pt x="150" y="0"/>
                    </a:moveTo>
                    <a:lnTo>
                      <a:pt x="156" y="0"/>
                    </a:lnTo>
                    <a:lnTo>
                      <a:pt x="163" y="1"/>
                    </a:lnTo>
                    <a:lnTo>
                      <a:pt x="170" y="1"/>
                    </a:lnTo>
                    <a:lnTo>
                      <a:pt x="181" y="2"/>
                    </a:lnTo>
                    <a:lnTo>
                      <a:pt x="181" y="72"/>
                    </a:lnTo>
                    <a:lnTo>
                      <a:pt x="159" y="72"/>
                    </a:lnTo>
                    <a:lnTo>
                      <a:pt x="136" y="74"/>
                    </a:lnTo>
                    <a:lnTo>
                      <a:pt x="117" y="84"/>
                    </a:lnTo>
                    <a:lnTo>
                      <a:pt x="100" y="98"/>
                    </a:lnTo>
                    <a:lnTo>
                      <a:pt x="86" y="118"/>
                    </a:lnTo>
                    <a:lnTo>
                      <a:pt x="78" y="142"/>
                    </a:lnTo>
                    <a:lnTo>
                      <a:pt x="73" y="171"/>
                    </a:lnTo>
                    <a:lnTo>
                      <a:pt x="73" y="352"/>
                    </a:lnTo>
                    <a:lnTo>
                      <a:pt x="0" y="352"/>
                    </a:lnTo>
                    <a:lnTo>
                      <a:pt x="0" y="8"/>
                    </a:lnTo>
                    <a:lnTo>
                      <a:pt x="68" y="8"/>
                    </a:lnTo>
                    <a:lnTo>
                      <a:pt x="68" y="48"/>
                    </a:lnTo>
                    <a:lnTo>
                      <a:pt x="81" y="29"/>
                    </a:lnTo>
                    <a:lnTo>
                      <a:pt x="95" y="18"/>
                    </a:lnTo>
                    <a:lnTo>
                      <a:pt x="122" y="4"/>
                    </a:lnTo>
                    <a:lnTo>
                      <a:pt x="15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5" name="Freeform 591"/>
              <p:cNvSpPr>
                <a:spLocks/>
              </p:cNvSpPr>
              <p:nvPr/>
            </p:nvSpPr>
            <p:spPr bwMode="auto">
              <a:xfrm>
                <a:off x="1900238" y="4776788"/>
                <a:ext cx="165100" cy="180975"/>
              </a:xfrm>
              <a:custGeom>
                <a:avLst/>
                <a:gdLst>
                  <a:gd name="T0" fmla="*/ 0 w 310"/>
                  <a:gd name="T1" fmla="*/ 0 h 344"/>
                  <a:gd name="T2" fmla="*/ 81 w 310"/>
                  <a:gd name="T3" fmla="*/ 0 h 344"/>
                  <a:gd name="T4" fmla="*/ 161 w 310"/>
                  <a:gd name="T5" fmla="*/ 235 h 344"/>
                  <a:gd name="T6" fmla="*/ 240 w 310"/>
                  <a:gd name="T7" fmla="*/ 0 h 344"/>
                  <a:gd name="T8" fmla="*/ 310 w 310"/>
                  <a:gd name="T9" fmla="*/ 0 h 344"/>
                  <a:gd name="T10" fmla="*/ 192 w 310"/>
                  <a:gd name="T11" fmla="*/ 344 h 344"/>
                  <a:gd name="T12" fmla="*/ 122 w 310"/>
                  <a:gd name="T13" fmla="*/ 344 h 344"/>
                  <a:gd name="T14" fmla="*/ 0 w 310"/>
                  <a:gd name="T15" fmla="*/ 0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344">
                    <a:moveTo>
                      <a:pt x="0" y="0"/>
                    </a:moveTo>
                    <a:lnTo>
                      <a:pt x="81" y="0"/>
                    </a:lnTo>
                    <a:lnTo>
                      <a:pt x="161" y="235"/>
                    </a:lnTo>
                    <a:lnTo>
                      <a:pt x="240" y="0"/>
                    </a:lnTo>
                    <a:lnTo>
                      <a:pt x="310" y="0"/>
                    </a:lnTo>
                    <a:lnTo>
                      <a:pt x="192" y="344"/>
                    </a:lnTo>
                    <a:lnTo>
                      <a:pt x="122" y="34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6" name="Rectangle 592"/>
              <p:cNvSpPr>
                <a:spLocks noChangeArrowheads="1"/>
              </p:cNvSpPr>
              <p:nvPr/>
            </p:nvSpPr>
            <p:spPr bwMode="auto">
              <a:xfrm>
                <a:off x="2071688" y="4776788"/>
                <a:ext cx="39688" cy="180975"/>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7" name="Rectangle 593"/>
              <p:cNvSpPr>
                <a:spLocks noChangeArrowheads="1"/>
              </p:cNvSpPr>
              <p:nvPr/>
            </p:nvSpPr>
            <p:spPr bwMode="auto">
              <a:xfrm>
                <a:off x="2070100" y="4716463"/>
                <a:ext cx="41275" cy="42863"/>
              </a:xfrm>
              <a:prstGeom prst="rect">
                <a:avLst/>
              </a:prstGeom>
              <a:solidFill>
                <a:schemeClr val="tx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8" name="Freeform 594"/>
              <p:cNvSpPr>
                <a:spLocks/>
              </p:cNvSpPr>
              <p:nvPr/>
            </p:nvSpPr>
            <p:spPr bwMode="auto">
              <a:xfrm>
                <a:off x="2122488" y="4772025"/>
                <a:ext cx="150813" cy="190500"/>
              </a:xfrm>
              <a:custGeom>
                <a:avLst/>
                <a:gdLst>
                  <a:gd name="T0" fmla="*/ 148 w 284"/>
                  <a:gd name="T1" fmla="*/ 0 h 360"/>
                  <a:gd name="T2" fmla="*/ 175 w 284"/>
                  <a:gd name="T3" fmla="*/ 2 h 360"/>
                  <a:gd name="T4" fmla="*/ 199 w 284"/>
                  <a:gd name="T5" fmla="*/ 8 h 360"/>
                  <a:gd name="T6" fmla="*/ 221 w 284"/>
                  <a:gd name="T7" fmla="*/ 19 h 360"/>
                  <a:gd name="T8" fmla="*/ 240 w 284"/>
                  <a:gd name="T9" fmla="*/ 35 h 360"/>
                  <a:gd name="T10" fmla="*/ 260 w 284"/>
                  <a:gd name="T11" fmla="*/ 59 h 360"/>
                  <a:gd name="T12" fmla="*/ 274 w 284"/>
                  <a:gd name="T13" fmla="*/ 89 h 360"/>
                  <a:gd name="T14" fmla="*/ 282 w 284"/>
                  <a:gd name="T15" fmla="*/ 121 h 360"/>
                  <a:gd name="T16" fmla="*/ 284 w 284"/>
                  <a:gd name="T17" fmla="*/ 132 h 360"/>
                  <a:gd name="T18" fmla="*/ 216 w 284"/>
                  <a:gd name="T19" fmla="*/ 147 h 360"/>
                  <a:gd name="T20" fmla="*/ 213 w 284"/>
                  <a:gd name="T21" fmla="*/ 134 h 360"/>
                  <a:gd name="T22" fmla="*/ 209 w 284"/>
                  <a:gd name="T23" fmla="*/ 110 h 360"/>
                  <a:gd name="T24" fmla="*/ 200 w 284"/>
                  <a:gd name="T25" fmla="*/ 93 h 360"/>
                  <a:gd name="T26" fmla="*/ 192 w 284"/>
                  <a:gd name="T27" fmla="*/ 80 h 360"/>
                  <a:gd name="T28" fmla="*/ 180 w 284"/>
                  <a:gd name="T29" fmla="*/ 73 h 360"/>
                  <a:gd name="T30" fmla="*/ 170 w 284"/>
                  <a:gd name="T31" fmla="*/ 67 h 360"/>
                  <a:gd name="T32" fmla="*/ 159 w 284"/>
                  <a:gd name="T33" fmla="*/ 66 h 360"/>
                  <a:gd name="T34" fmla="*/ 149 w 284"/>
                  <a:gd name="T35" fmla="*/ 65 h 360"/>
                  <a:gd name="T36" fmla="*/ 128 w 284"/>
                  <a:gd name="T37" fmla="*/ 69 h 360"/>
                  <a:gd name="T38" fmla="*/ 111 w 284"/>
                  <a:gd name="T39" fmla="*/ 77 h 360"/>
                  <a:gd name="T40" fmla="*/ 97 w 284"/>
                  <a:gd name="T41" fmla="*/ 94 h 360"/>
                  <a:gd name="T42" fmla="*/ 85 w 284"/>
                  <a:gd name="T43" fmla="*/ 118 h 360"/>
                  <a:gd name="T44" fmla="*/ 78 w 284"/>
                  <a:gd name="T45" fmla="*/ 145 h 360"/>
                  <a:gd name="T46" fmla="*/ 75 w 284"/>
                  <a:gd name="T47" fmla="*/ 178 h 360"/>
                  <a:gd name="T48" fmla="*/ 78 w 284"/>
                  <a:gd name="T49" fmla="*/ 213 h 360"/>
                  <a:gd name="T50" fmla="*/ 85 w 284"/>
                  <a:gd name="T51" fmla="*/ 243 h 360"/>
                  <a:gd name="T52" fmla="*/ 95 w 284"/>
                  <a:gd name="T53" fmla="*/ 267 h 360"/>
                  <a:gd name="T54" fmla="*/ 109 w 284"/>
                  <a:gd name="T55" fmla="*/ 282 h 360"/>
                  <a:gd name="T56" fmla="*/ 126 w 284"/>
                  <a:gd name="T57" fmla="*/ 292 h 360"/>
                  <a:gd name="T58" fmla="*/ 148 w 284"/>
                  <a:gd name="T59" fmla="*/ 295 h 360"/>
                  <a:gd name="T60" fmla="*/ 166 w 284"/>
                  <a:gd name="T61" fmla="*/ 292 h 360"/>
                  <a:gd name="T62" fmla="*/ 183 w 284"/>
                  <a:gd name="T63" fmla="*/ 284 h 360"/>
                  <a:gd name="T64" fmla="*/ 196 w 284"/>
                  <a:gd name="T65" fmla="*/ 270 h 360"/>
                  <a:gd name="T66" fmla="*/ 206 w 284"/>
                  <a:gd name="T67" fmla="*/ 251 h 360"/>
                  <a:gd name="T68" fmla="*/ 214 w 284"/>
                  <a:gd name="T69" fmla="*/ 226 h 360"/>
                  <a:gd name="T70" fmla="*/ 216 w 284"/>
                  <a:gd name="T71" fmla="*/ 214 h 360"/>
                  <a:gd name="T72" fmla="*/ 284 w 284"/>
                  <a:gd name="T73" fmla="*/ 226 h 360"/>
                  <a:gd name="T74" fmla="*/ 282 w 284"/>
                  <a:gd name="T75" fmla="*/ 237 h 360"/>
                  <a:gd name="T76" fmla="*/ 273 w 284"/>
                  <a:gd name="T77" fmla="*/ 272 h 360"/>
                  <a:gd name="T78" fmla="*/ 257 w 284"/>
                  <a:gd name="T79" fmla="*/ 302 h 360"/>
                  <a:gd name="T80" fmla="*/ 237 w 284"/>
                  <a:gd name="T81" fmla="*/ 327 h 360"/>
                  <a:gd name="T82" fmla="*/ 217 w 284"/>
                  <a:gd name="T83" fmla="*/ 342 h 360"/>
                  <a:gd name="T84" fmla="*/ 196 w 284"/>
                  <a:gd name="T85" fmla="*/ 352 h 360"/>
                  <a:gd name="T86" fmla="*/ 172 w 284"/>
                  <a:gd name="T87" fmla="*/ 359 h 360"/>
                  <a:gd name="T88" fmla="*/ 146 w 284"/>
                  <a:gd name="T89" fmla="*/ 360 h 360"/>
                  <a:gd name="T90" fmla="*/ 114 w 284"/>
                  <a:gd name="T91" fmla="*/ 357 h 360"/>
                  <a:gd name="T92" fmla="*/ 84 w 284"/>
                  <a:gd name="T93" fmla="*/ 347 h 360"/>
                  <a:gd name="T94" fmla="*/ 58 w 284"/>
                  <a:gd name="T95" fmla="*/ 330 h 360"/>
                  <a:gd name="T96" fmla="*/ 37 w 284"/>
                  <a:gd name="T97" fmla="*/ 306 h 360"/>
                  <a:gd name="T98" fmla="*/ 20 w 284"/>
                  <a:gd name="T99" fmla="*/ 279 h 360"/>
                  <a:gd name="T100" fmla="*/ 9 w 284"/>
                  <a:gd name="T101" fmla="*/ 250 h 360"/>
                  <a:gd name="T102" fmla="*/ 2 w 284"/>
                  <a:gd name="T103" fmla="*/ 216 h 360"/>
                  <a:gd name="T104" fmla="*/ 0 w 284"/>
                  <a:gd name="T105" fmla="*/ 180 h 360"/>
                  <a:gd name="T106" fmla="*/ 2 w 284"/>
                  <a:gd name="T107" fmla="*/ 144 h 360"/>
                  <a:gd name="T108" fmla="*/ 9 w 284"/>
                  <a:gd name="T109" fmla="*/ 110 h 360"/>
                  <a:gd name="T110" fmla="*/ 22 w 284"/>
                  <a:gd name="T111" fmla="*/ 80 h 360"/>
                  <a:gd name="T112" fmla="*/ 39 w 284"/>
                  <a:gd name="T113" fmla="*/ 53 h 360"/>
                  <a:gd name="T114" fmla="*/ 60 w 284"/>
                  <a:gd name="T115" fmla="*/ 29 h 360"/>
                  <a:gd name="T116" fmla="*/ 85 w 284"/>
                  <a:gd name="T117" fmla="*/ 14 h 360"/>
                  <a:gd name="T118" fmla="*/ 115 w 284"/>
                  <a:gd name="T119" fmla="*/ 4 h 360"/>
                  <a:gd name="T120" fmla="*/ 148 w 284"/>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360">
                    <a:moveTo>
                      <a:pt x="148" y="0"/>
                    </a:moveTo>
                    <a:lnTo>
                      <a:pt x="175" y="2"/>
                    </a:lnTo>
                    <a:lnTo>
                      <a:pt x="199" y="8"/>
                    </a:lnTo>
                    <a:lnTo>
                      <a:pt x="221" y="19"/>
                    </a:lnTo>
                    <a:lnTo>
                      <a:pt x="240" y="35"/>
                    </a:lnTo>
                    <a:lnTo>
                      <a:pt x="260" y="59"/>
                    </a:lnTo>
                    <a:lnTo>
                      <a:pt x="274" y="89"/>
                    </a:lnTo>
                    <a:lnTo>
                      <a:pt x="282" y="121"/>
                    </a:lnTo>
                    <a:lnTo>
                      <a:pt x="284" y="132"/>
                    </a:lnTo>
                    <a:lnTo>
                      <a:pt x="216" y="147"/>
                    </a:lnTo>
                    <a:lnTo>
                      <a:pt x="213" y="134"/>
                    </a:lnTo>
                    <a:lnTo>
                      <a:pt x="209" y="110"/>
                    </a:lnTo>
                    <a:lnTo>
                      <a:pt x="200" y="93"/>
                    </a:lnTo>
                    <a:lnTo>
                      <a:pt x="192" y="80"/>
                    </a:lnTo>
                    <a:lnTo>
                      <a:pt x="180" y="73"/>
                    </a:lnTo>
                    <a:lnTo>
                      <a:pt x="170" y="67"/>
                    </a:lnTo>
                    <a:lnTo>
                      <a:pt x="159" y="66"/>
                    </a:lnTo>
                    <a:lnTo>
                      <a:pt x="149" y="65"/>
                    </a:lnTo>
                    <a:lnTo>
                      <a:pt x="128" y="69"/>
                    </a:lnTo>
                    <a:lnTo>
                      <a:pt x="111" y="77"/>
                    </a:lnTo>
                    <a:lnTo>
                      <a:pt x="97" y="94"/>
                    </a:lnTo>
                    <a:lnTo>
                      <a:pt x="85" y="118"/>
                    </a:lnTo>
                    <a:lnTo>
                      <a:pt x="78" y="145"/>
                    </a:lnTo>
                    <a:lnTo>
                      <a:pt x="75" y="178"/>
                    </a:lnTo>
                    <a:lnTo>
                      <a:pt x="78" y="213"/>
                    </a:lnTo>
                    <a:lnTo>
                      <a:pt x="85" y="243"/>
                    </a:lnTo>
                    <a:lnTo>
                      <a:pt x="95" y="267"/>
                    </a:lnTo>
                    <a:lnTo>
                      <a:pt x="109" y="282"/>
                    </a:lnTo>
                    <a:lnTo>
                      <a:pt x="126" y="292"/>
                    </a:lnTo>
                    <a:lnTo>
                      <a:pt x="148" y="295"/>
                    </a:lnTo>
                    <a:lnTo>
                      <a:pt x="166" y="292"/>
                    </a:lnTo>
                    <a:lnTo>
                      <a:pt x="183" y="284"/>
                    </a:lnTo>
                    <a:lnTo>
                      <a:pt x="196" y="270"/>
                    </a:lnTo>
                    <a:lnTo>
                      <a:pt x="206" y="251"/>
                    </a:lnTo>
                    <a:lnTo>
                      <a:pt x="214" y="226"/>
                    </a:lnTo>
                    <a:lnTo>
                      <a:pt x="216" y="214"/>
                    </a:lnTo>
                    <a:lnTo>
                      <a:pt x="284" y="226"/>
                    </a:lnTo>
                    <a:lnTo>
                      <a:pt x="282" y="237"/>
                    </a:lnTo>
                    <a:lnTo>
                      <a:pt x="273" y="272"/>
                    </a:lnTo>
                    <a:lnTo>
                      <a:pt x="257" y="302"/>
                    </a:lnTo>
                    <a:lnTo>
                      <a:pt x="237" y="327"/>
                    </a:lnTo>
                    <a:lnTo>
                      <a:pt x="217" y="342"/>
                    </a:lnTo>
                    <a:lnTo>
                      <a:pt x="196" y="352"/>
                    </a:lnTo>
                    <a:lnTo>
                      <a:pt x="172" y="359"/>
                    </a:lnTo>
                    <a:lnTo>
                      <a:pt x="146" y="360"/>
                    </a:lnTo>
                    <a:lnTo>
                      <a:pt x="114" y="357"/>
                    </a:lnTo>
                    <a:lnTo>
                      <a:pt x="84" y="347"/>
                    </a:lnTo>
                    <a:lnTo>
                      <a:pt x="58" y="330"/>
                    </a:lnTo>
                    <a:lnTo>
                      <a:pt x="37" y="306"/>
                    </a:lnTo>
                    <a:lnTo>
                      <a:pt x="20" y="279"/>
                    </a:lnTo>
                    <a:lnTo>
                      <a:pt x="9" y="250"/>
                    </a:lnTo>
                    <a:lnTo>
                      <a:pt x="2" y="216"/>
                    </a:lnTo>
                    <a:lnTo>
                      <a:pt x="0" y="180"/>
                    </a:lnTo>
                    <a:lnTo>
                      <a:pt x="2" y="144"/>
                    </a:lnTo>
                    <a:lnTo>
                      <a:pt x="9" y="110"/>
                    </a:lnTo>
                    <a:lnTo>
                      <a:pt x="22" y="80"/>
                    </a:lnTo>
                    <a:lnTo>
                      <a:pt x="39" y="53"/>
                    </a:lnTo>
                    <a:lnTo>
                      <a:pt x="60" y="29"/>
                    </a:lnTo>
                    <a:lnTo>
                      <a:pt x="85" y="14"/>
                    </a:lnTo>
                    <a:lnTo>
                      <a:pt x="115" y="4"/>
                    </a:lnTo>
                    <a:lnTo>
                      <a:pt x="14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39" name="Freeform 595"/>
              <p:cNvSpPr>
                <a:spLocks noEditPoints="1"/>
              </p:cNvSpPr>
              <p:nvPr/>
            </p:nvSpPr>
            <p:spPr bwMode="auto">
              <a:xfrm>
                <a:off x="2284413" y="4772025"/>
                <a:ext cx="165100" cy="190500"/>
              </a:xfrm>
              <a:custGeom>
                <a:avLst/>
                <a:gdLst>
                  <a:gd name="T0" fmla="*/ 161 w 312"/>
                  <a:gd name="T1" fmla="*/ 62 h 360"/>
                  <a:gd name="T2" fmla="*/ 140 w 312"/>
                  <a:gd name="T3" fmla="*/ 65 h 360"/>
                  <a:gd name="T4" fmla="*/ 123 w 312"/>
                  <a:gd name="T5" fmla="*/ 72 h 360"/>
                  <a:gd name="T6" fmla="*/ 106 w 312"/>
                  <a:gd name="T7" fmla="*/ 84 h 360"/>
                  <a:gd name="T8" fmla="*/ 96 w 312"/>
                  <a:gd name="T9" fmla="*/ 98 h 360"/>
                  <a:gd name="T10" fmla="*/ 88 w 312"/>
                  <a:gd name="T11" fmla="*/ 115 h 360"/>
                  <a:gd name="T12" fmla="*/ 82 w 312"/>
                  <a:gd name="T13" fmla="*/ 135 h 360"/>
                  <a:gd name="T14" fmla="*/ 232 w 312"/>
                  <a:gd name="T15" fmla="*/ 135 h 360"/>
                  <a:gd name="T16" fmla="*/ 229 w 312"/>
                  <a:gd name="T17" fmla="*/ 118 h 360"/>
                  <a:gd name="T18" fmla="*/ 224 w 312"/>
                  <a:gd name="T19" fmla="*/ 104 h 360"/>
                  <a:gd name="T20" fmla="*/ 215 w 312"/>
                  <a:gd name="T21" fmla="*/ 87 h 360"/>
                  <a:gd name="T22" fmla="*/ 201 w 312"/>
                  <a:gd name="T23" fmla="*/ 73 h 360"/>
                  <a:gd name="T24" fmla="*/ 183 w 312"/>
                  <a:gd name="T25" fmla="*/ 65 h 360"/>
                  <a:gd name="T26" fmla="*/ 161 w 312"/>
                  <a:gd name="T27" fmla="*/ 62 h 360"/>
                  <a:gd name="T28" fmla="*/ 159 w 312"/>
                  <a:gd name="T29" fmla="*/ 0 h 360"/>
                  <a:gd name="T30" fmla="*/ 191 w 312"/>
                  <a:gd name="T31" fmla="*/ 2 h 360"/>
                  <a:gd name="T32" fmla="*/ 221 w 312"/>
                  <a:gd name="T33" fmla="*/ 12 h 360"/>
                  <a:gd name="T34" fmla="*/ 247 w 312"/>
                  <a:gd name="T35" fmla="*/ 26 h 360"/>
                  <a:gd name="T36" fmla="*/ 269 w 312"/>
                  <a:gd name="T37" fmla="*/ 48 h 360"/>
                  <a:gd name="T38" fmla="*/ 286 w 312"/>
                  <a:gd name="T39" fmla="*/ 73 h 360"/>
                  <a:gd name="T40" fmla="*/ 300 w 312"/>
                  <a:gd name="T41" fmla="*/ 104 h 360"/>
                  <a:gd name="T42" fmla="*/ 307 w 312"/>
                  <a:gd name="T43" fmla="*/ 142 h 360"/>
                  <a:gd name="T44" fmla="*/ 310 w 312"/>
                  <a:gd name="T45" fmla="*/ 185 h 360"/>
                  <a:gd name="T46" fmla="*/ 312 w 312"/>
                  <a:gd name="T47" fmla="*/ 196 h 360"/>
                  <a:gd name="T48" fmla="*/ 79 w 312"/>
                  <a:gd name="T49" fmla="*/ 196 h 360"/>
                  <a:gd name="T50" fmla="*/ 82 w 312"/>
                  <a:gd name="T51" fmla="*/ 221 h 360"/>
                  <a:gd name="T52" fmla="*/ 86 w 312"/>
                  <a:gd name="T53" fmla="*/ 244 h 360"/>
                  <a:gd name="T54" fmla="*/ 95 w 312"/>
                  <a:gd name="T55" fmla="*/ 261 h 360"/>
                  <a:gd name="T56" fmla="*/ 105 w 312"/>
                  <a:gd name="T57" fmla="*/ 272 h 360"/>
                  <a:gd name="T58" fmla="*/ 123 w 312"/>
                  <a:gd name="T59" fmla="*/ 285 h 360"/>
                  <a:gd name="T60" fmla="*/ 142 w 312"/>
                  <a:gd name="T61" fmla="*/ 292 h 360"/>
                  <a:gd name="T62" fmla="*/ 161 w 312"/>
                  <a:gd name="T63" fmla="*/ 295 h 360"/>
                  <a:gd name="T64" fmla="*/ 186 w 312"/>
                  <a:gd name="T65" fmla="*/ 292 h 360"/>
                  <a:gd name="T66" fmla="*/ 207 w 312"/>
                  <a:gd name="T67" fmla="*/ 281 h 360"/>
                  <a:gd name="T68" fmla="*/ 224 w 312"/>
                  <a:gd name="T69" fmla="*/ 264 h 360"/>
                  <a:gd name="T70" fmla="*/ 237 w 312"/>
                  <a:gd name="T71" fmla="*/ 240 h 360"/>
                  <a:gd name="T72" fmla="*/ 239 w 312"/>
                  <a:gd name="T73" fmla="*/ 230 h 360"/>
                  <a:gd name="T74" fmla="*/ 309 w 312"/>
                  <a:gd name="T75" fmla="*/ 244 h 360"/>
                  <a:gd name="T76" fmla="*/ 305 w 312"/>
                  <a:gd name="T77" fmla="*/ 257 h 360"/>
                  <a:gd name="T78" fmla="*/ 293 w 312"/>
                  <a:gd name="T79" fmla="*/ 285 h 360"/>
                  <a:gd name="T80" fmla="*/ 275 w 312"/>
                  <a:gd name="T81" fmla="*/ 311 h 360"/>
                  <a:gd name="T82" fmla="*/ 251 w 312"/>
                  <a:gd name="T83" fmla="*/ 330 h 360"/>
                  <a:gd name="T84" fmla="*/ 224 w 312"/>
                  <a:gd name="T85" fmla="*/ 347 h 360"/>
                  <a:gd name="T86" fmla="*/ 193 w 312"/>
                  <a:gd name="T87" fmla="*/ 357 h 360"/>
                  <a:gd name="T88" fmla="*/ 159 w 312"/>
                  <a:gd name="T89" fmla="*/ 360 h 360"/>
                  <a:gd name="T90" fmla="*/ 125 w 312"/>
                  <a:gd name="T91" fmla="*/ 357 h 360"/>
                  <a:gd name="T92" fmla="*/ 93 w 312"/>
                  <a:gd name="T93" fmla="*/ 347 h 360"/>
                  <a:gd name="T94" fmla="*/ 66 w 312"/>
                  <a:gd name="T95" fmla="*/ 332 h 360"/>
                  <a:gd name="T96" fmla="*/ 44 w 312"/>
                  <a:gd name="T97" fmla="*/ 311 h 360"/>
                  <a:gd name="T98" fmla="*/ 24 w 312"/>
                  <a:gd name="T99" fmla="*/ 284 h 360"/>
                  <a:gd name="T100" fmla="*/ 11 w 312"/>
                  <a:gd name="T101" fmla="*/ 254 h 360"/>
                  <a:gd name="T102" fmla="*/ 3 w 312"/>
                  <a:gd name="T103" fmla="*/ 219 h 360"/>
                  <a:gd name="T104" fmla="*/ 0 w 312"/>
                  <a:gd name="T105" fmla="*/ 182 h 360"/>
                  <a:gd name="T106" fmla="*/ 3 w 312"/>
                  <a:gd name="T107" fmla="*/ 144 h 360"/>
                  <a:gd name="T108" fmla="*/ 11 w 312"/>
                  <a:gd name="T109" fmla="*/ 108 h 360"/>
                  <a:gd name="T110" fmla="*/ 25 w 312"/>
                  <a:gd name="T111" fmla="*/ 77 h 360"/>
                  <a:gd name="T112" fmla="*/ 45 w 312"/>
                  <a:gd name="T113" fmla="*/ 50 h 360"/>
                  <a:gd name="T114" fmla="*/ 69 w 312"/>
                  <a:gd name="T115" fmla="*/ 28 h 360"/>
                  <a:gd name="T116" fmla="*/ 96 w 312"/>
                  <a:gd name="T117" fmla="*/ 12 h 360"/>
                  <a:gd name="T118" fmla="*/ 126 w 312"/>
                  <a:gd name="T119" fmla="*/ 2 h 360"/>
                  <a:gd name="T120" fmla="*/ 159 w 312"/>
                  <a:gd name="T121"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 h="360">
                    <a:moveTo>
                      <a:pt x="161" y="62"/>
                    </a:moveTo>
                    <a:lnTo>
                      <a:pt x="140" y="65"/>
                    </a:lnTo>
                    <a:lnTo>
                      <a:pt x="123" y="72"/>
                    </a:lnTo>
                    <a:lnTo>
                      <a:pt x="106" y="84"/>
                    </a:lnTo>
                    <a:lnTo>
                      <a:pt x="96" y="98"/>
                    </a:lnTo>
                    <a:lnTo>
                      <a:pt x="88" y="115"/>
                    </a:lnTo>
                    <a:lnTo>
                      <a:pt x="82" y="135"/>
                    </a:lnTo>
                    <a:lnTo>
                      <a:pt x="232" y="135"/>
                    </a:lnTo>
                    <a:lnTo>
                      <a:pt x="229" y="118"/>
                    </a:lnTo>
                    <a:lnTo>
                      <a:pt x="224" y="104"/>
                    </a:lnTo>
                    <a:lnTo>
                      <a:pt x="215" y="87"/>
                    </a:lnTo>
                    <a:lnTo>
                      <a:pt x="201" y="73"/>
                    </a:lnTo>
                    <a:lnTo>
                      <a:pt x="183" y="65"/>
                    </a:lnTo>
                    <a:lnTo>
                      <a:pt x="161" y="62"/>
                    </a:lnTo>
                    <a:close/>
                    <a:moveTo>
                      <a:pt x="159" y="0"/>
                    </a:moveTo>
                    <a:lnTo>
                      <a:pt x="191" y="2"/>
                    </a:lnTo>
                    <a:lnTo>
                      <a:pt x="221" y="12"/>
                    </a:lnTo>
                    <a:lnTo>
                      <a:pt x="247" y="26"/>
                    </a:lnTo>
                    <a:lnTo>
                      <a:pt x="269" y="48"/>
                    </a:lnTo>
                    <a:lnTo>
                      <a:pt x="286" y="73"/>
                    </a:lnTo>
                    <a:lnTo>
                      <a:pt x="300" y="104"/>
                    </a:lnTo>
                    <a:lnTo>
                      <a:pt x="307" y="142"/>
                    </a:lnTo>
                    <a:lnTo>
                      <a:pt x="310" y="185"/>
                    </a:lnTo>
                    <a:lnTo>
                      <a:pt x="312" y="196"/>
                    </a:lnTo>
                    <a:lnTo>
                      <a:pt x="79" y="196"/>
                    </a:lnTo>
                    <a:lnTo>
                      <a:pt x="82" y="221"/>
                    </a:lnTo>
                    <a:lnTo>
                      <a:pt x="86" y="244"/>
                    </a:lnTo>
                    <a:lnTo>
                      <a:pt x="95" y="261"/>
                    </a:lnTo>
                    <a:lnTo>
                      <a:pt x="105" y="272"/>
                    </a:lnTo>
                    <a:lnTo>
                      <a:pt x="123" y="285"/>
                    </a:lnTo>
                    <a:lnTo>
                      <a:pt x="142" y="292"/>
                    </a:lnTo>
                    <a:lnTo>
                      <a:pt x="161" y="295"/>
                    </a:lnTo>
                    <a:lnTo>
                      <a:pt x="186" y="292"/>
                    </a:lnTo>
                    <a:lnTo>
                      <a:pt x="207" y="281"/>
                    </a:lnTo>
                    <a:lnTo>
                      <a:pt x="224" y="264"/>
                    </a:lnTo>
                    <a:lnTo>
                      <a:pt x="237" y="240"/>
                    </a:lnTo>
                    <a:lnTo>
                      <a:pt x="239" y="230"/>
                    </a:lnTo>
                    <a:lnTo>
                      <a:pt x="309" y="244"/>
                    </a:lnTo>
                    <a:lnTo>
                      <a:pt x="305" y="257"/>
                    </a:lnTo>
                    <a:lnTo>
                      <a:pt x="293" y="285"/>
                    </a:lnTo>
                    <a:lnTo>
                      <a:pt x="275" y="311"/>
                    </a:lnTo>
                    <a:lnTo>
                      <a:pt x="251" y="330"/>
                    </a:lnTo>
                    <a:lnTo>
                      <a:pt x="224" y="347"/>
                    </a:lnTo>
                    <a:lnTo>
                      <a:pt x="193" y="357"/>
                    </a:lnTo>
                    <a:lnTo>
                      <a:pt x="159" y="360"/>
                    </a:lnTo>
                    <a:lnTo>
                      <a:pt x="125" y="357"/>
                    </a:lnTo>
                    <a:lnTo>
                      <a:pt x="93" y="347"/>
                    </a:lnTo>
                    <a:lnTo>
                      <a:pt x="66" y="332"/>
                    </a:lnTo>
                    <a:lnTo>
                      <a:pt x="44" y="311"/>
                    </a:lnTo>
                    <a:lnTo>
                      <a:pt x="24" y="284"/>
                    </a:lnTo>
                    <a:lnTo>
                      <a:pt x="11" y="254"/>
                    </a:lnTo>
                    <a:lnTo>
                      <a:pt x="3" y="219"/>
                    </a:lnTo>
                    <a:lnTo>
                      <a:pt x="0" y="182"/>
                    </a:lnTo>
                    <a:lnTo>
                      <a:pt x="3" y="144"/>
                    </a:lnTo>
                    <a:lnTo>
                      <a:pt x="11" y="108"/>
                    </a:lnTo>
                    <a:lnTo>
                      <a:pt x="25" y="77"/>
                    </a:lnTo>
                    <a:lnTo>
                      <a:pt x="45" y="50"/>
                    </a:lnTo>
                    <a:lnTo>
                      <a:pt x="69" y="28"/>
                    </a:lnTo>
                    <a:lnTo>
                      <a:pt x="96" y="12"/>
                    </a:lnTo>
                    <a:lnTo>
                      <a:pt x="126" y="2"/>
                    </a:lnTo>
                    <a:lnTo>
                      <a:pt x="159"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40" name="Freeform 596"/>
              <p:cNvSpPr>
                <a:spLocks/>
              </p:cNvSpPr>
              <p:nvPr/>
            </p:nvSpPr>
            <p:spPr bwMode="auto">
              <a:xfrm>
                <a:off x="2449513" y="4772025"/>
                <a:ext cx="158750" cy="190500"/>
              </a:xfrm>
              <a:custGeom>
                <a:avLst/>
                <a:gdLst>
                  <a:gd name="T0" fmla="*/ 181 w 300"/>
                  <a:gd name="T1" fmla="*/ 2 h 360"/>
                  <a:gd name="T2" fmla="*/ 238 w 300"/>
                  <a:gd name="T3" fmla="*/ 22 h 360"/>
                  <a:gd name="T4" fmla="*/ 275 w 300"/>
                  <a:gd name="T5" fmla="*/ 62 h 360"/>
                  <a:gd name="T6" fmla="*/ 290 w 300"/>
                  <a:gd name="T7" fmla="*/ 101 h 360"/>
                  <a:gd name="T8" fmla="*/ 218 w 300"/>
                  <a:gd name="T9" fmla="*/ 107 h 360"/>
                  <a:gd name="T10" fmla="*/ 193 w 300"/>
                  <a:gd name="T11" fmla="*/ 76 h 360"/>
                  <a:gd name="T12" fmla="*/ 149 w 300"/>
                  <a:gd name="T13" fmla="*/ 65 h 360"/>
                  <a:gd name="T14" fmla="*/ 105 w 300"/>
                  <a:gd name="T15" fmla="*/ 76 h 360"/>
                  <a:gd name="T16" fmla="*/ 91 w 300"/>
                  <a:gd name="T17" fmla="*/ 100 h 360"/>
                  <a:gd name="T18" fmla="*/ 93 w 300"/>
                  <a:gd name="T19" fmla="*/ 110 h 360"/>
                  <a:gd name="T20" fmla="*/ 103 w 300"/>
                  <a:gd name="T21" fmla="*/ 123 h 360"/>
                  <a:gd name="T22" fmla="*/ 132 w 300"/>
                  <a:gd name="T23" fmla="*/ 132 h 360"/>
                  <a:gd name="T24" fmla="*/ 224 w 300"/>
                  <a:gd name="T25" fmla="*/ 151 h 360"/>
                  <a:gd name="T26" fmla="*/ 266 w 300"/>
                  <a:gd name="T27" fmla="*/ 175 h 360"/>
                  <a:gd name="T28" fmla="*/ 290 w 300"/>
                  <a:gd name="T29" fmla="*/ 203 h 360"/>
                  <a:gd name="T30" fmla="*/ 300 w 300"/>
                  <a:gd name="T31" fmla="*/ 234 h 360"/>
                  <a:gd name="T32" fmla="*/ 298 w 300"/>
                  <a:gd name="T33" fmla="*/ 274 h 360"/>
                  <a:gd name="T34" fmla="*/ 278 w 300"/>
                  <a:gd name="T35" fmla="*/ 315 h 360"/>
                  <a:gd name="T36" fmla="*/ 238 w 300"/>
                  <a:gd name="T37" fmla="*/ 343 h 360"/>
                  <a:gd name="T38" fmla="*/ 186 w 300"/>
                  <a:gd name="T39" fmla="*/ 359 h 360"/>
                  <a:gd name="T40" fmla="*/ 117 w 300"/>
                  <a:gd name="T41" fmla="*/ 357 h 360"/>
                  <a:gd name="T42" fmla="*/ 56 w 300"/>
                  <a:gd name="T43" fmla="*/ 335 h 360"/>
                  <a:gd name="T44" fmla="*/ 15 w 300"/>
                  <a:gd name="T45" fmla="*/ 291 h 360"/>
                  <a:gd name="T46" fmla="*/ 0 w 300"/>
                  <a:gd name="T47" fmla="*/ 247 h 360"/>
                  <a:gd name="T48" fmla="*/ 75 w 300"/>
                  <a:gd name="T49" fmla="*/ 244 h 360"/>
                  <a:gd name="T50" fmla="*/ 95 w 300"/>
                  <a:gd name="T51" fmla="*/ 277 h 360"/>
                  <a:gd name="T52" fmla="*/ 134 w 300"/>
                  <a:gd name="T53" fmla="*/ 294 h 360"/>
                  <a:gd name="T54" fmla="*/ 188 w 300"/>
                  <a:gd name="T55" fmla="*/ 292 h 360"/>
                  <a:gd name="T56" fmla="*/ 218 w 300"/>
                  <a:gd name="T57" fmla="*/ 275 h 360"/>
                  <a:gd name="T58" fmla="*/ 225 w 300"/>
                  <a:gd name="T59" fmla="*/ 254 h 360"/>
                  <a:gd name="T60" fmla="*/ 221 w 300"/>
                  <a:gd name="T61" fmla="*/ 238 h 360"/>
                  <a:gd name="T62" fmla="*/ 200 w 300"/>
                  <a:gd name="T63" fmla="*/ 224 h 360"/>
                  <a:gd name="T64" fmla="*/ 112 w 300"/>
                  <a:gd name="T65" fmla="*/ 206 h 360"/>
                  <a:gd name="T66" fmla="*/ 62 w 300"/>
                  <a:gd name="T67" fmla="*/ 188 h 360"/>
                  <a:gd name="T68" fmla="*/ 28 w 300"/>
                  <a:gd name="T69" fmla="*/ 154 h 360"/>
                  <a:gd name="T70" fmla="*/ 17 w 300"/>
                  <a:gd name="T71" fmla="*/ 106 h 360"/>
                  <a:gd name="T72" fmla="*/ 25 w 300"/>
                  <a:gd name="T73" fmla="*/ 65 h 360"/>
                  <a:gd name="T74" fmla="*/ 52 w 300"/>
                  <a:gd name="T75" fmla="*/ 29 h 360"/>
                  <a:gd name="T76" fmla="*/ 93 w 300"/>
                  <a:gd name="T77" fmla="*/ 7 h 360"/>
                  <a:gd name="T78" fmla="*/ 146 w 300"/>
                  <a:gd name="T7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0" h="360">
                    <a:moveTo>
                      <a:pt x="146" y="0"/>
                    </a:moveTo>
                    <a:lnTo>
                      <a:pt x="181" y="2"/>
                    </a:lnTo>
                    <a:lnTo>
                      <a:pt x="212" y="9"/>
                    </a:lnTo>
                    <a:lnTo>
                      <a:pt x="238" y="22"/>
                    </a:lnTo>
                    <a:lnTo>
                      <a:pt x="258" y="39"/>
                    </a:lnTo>
                    <a:lnTo>
                      <a:pt x="275" y="62"/>
                    </a:lnTo>
                    <a:lnTo>
                      <a:pt x="286" y="90"/>
                    </a:lnTo>
                    <a:lnTo>
                      <a:pt x="290" y="101"/>
                    </a:lnTo>
                    <a:lnTo>
                      <a:pt x="221" y="117"/>
                    </a:lnTo>
                    <a:lnTo>
                      <a:pt x="218" y="107"/>
                    </a:lnTo>
                    <a:lnTo>
                      <a:pt x="207" y="89"/>
                    </a:lnTo>
                    <a:lnTo>
                      <a:pt x="193" y="76"/>
                    </a:lnTo>
                    <a:lnTo>
                      <a:pt x="173" y="67"/>
                    </a:lnTo>
                    <a:lnTo>
                      <a:pt x="149" y="65"/>
                    </a:lnTo>
                    <a:lnTo>
                      <a:pt x="125" y="67"/>
                    </a:lnTo>
                    <a:lnTo>
                      <a:pt x="105" y="76"/>
                    </a:lnTo>
                    <a:lnTo>
                      <a:pt x="95" y="86"/>
                    </a:lnTo>
                    <a:lnTo>
                      <a:pt x="91" y="100"/>
                    </a:lnTo>
                    <a:lnTo>
                      <a:pt x="92" y="104"/>
                    </a:lnTo>
                    <a:lnTo>
                      <a:pt x="93" y="110"/>
                    </a:lnTo>
                    <a:lnTo>
                      <a:pt x="96" y="115"/>
                    </a:lnTo>
                    <a:lnTo>
                      <a:pt x="103" y="123"/>
                    </a:lnTo>
                    <a:lnTo>
                      <a:pt x="115" y="128"/>
                    </a:lnTo>
                    <a:lnTo>
                      <a:pt x="132" y="132"/>
                    </a:lnTo>
                    <a:lnTo>
                      <a:pt x="193" y="144"/>
                    </a:lnTo>
                    <a:lnTo>
                      <a:pt x="224" y="151"/>
                    </a:lnTo>
                    <a:lnTo>
                      <a:pt x="248" y="162"/>
                    </a:lnTo>
                    <a:lnTo>
                      <a:pt x="266" y="175"/>
                    </a:lnTo>
                    <a:lnTo>
                      <a:pt x="281" y="188"/>
                    </a:lnTo>
                    <a:lnTo>
                      <a:pt x="290" y="203"/>
                    </a:lnTo>
                    <a:lnTo>
                      <a:pt x="296" y="219"/>
                    </a:lnTo>
                    <a:lnTo>
                      <a:pt x="300" y="234"/>
                    </a:lnTo>
                    <a:lnTo>
                      <a:pt x="300" y="250"/>
                    </a:lnTo>
                    <a:lnTo>
                      <a:pt x="298" y="274"/>
                    </a:lnTo>
                    <a:lnTo>
                      <a:pt x="290" y="295"/>
                    </a:lnTo>
                    <a:lnTo>
                      <a:pt x="278" y="315"/>
                    </a:lnTo>
                    <a:lnTo>
                      <a:pt x="259" y="330"/>
                    </a:lnTo>
                    <a:lnTo>
                      <a:pt x="238" y="343"/>
                    </a:lnTo>
                    <a:lnTo>
                      <a:pt x="214" y="353"/>
                    </a:lnTo>
                    <a:lnTo>
                      <a:pt x="186" y="359"/>
                    </a:lnTo>
                    <a:lnTo>
                      <a:pt x="156" y="360"/>
                    </a:lnTo>
                    <a:lnTo>
                      <a:pt x="117" y="357"/>
                    </a:lnTo>
                    <a:lnTo>
                      <a:pt x="85" y="349"/>
                    </a:lnTo>
                    <a:lnTo>
                      <a:pt x="56" y="335"/>
                    </a:lnTo>
                    <a:lnTo>
                      <a:pt x="34" y="316"/>
                    </a:lnTo>
                    <a:lnTo>
                      <a:pt x="15" y="291"/>
                    </a:lnTo>
                    <a:lnTo>
                      <a:pt x="4" y="260"/>
                    </a:lnTo>
                    <a:lnTo>
                      <a:pt x="0" y="247"/>
                    </a:lnTo>
                    <a:lnTo>
                      <a:pt x="71" y="233"/>
                    </a:lnTo>
                    <a:lnTo>
                      <a:pt x="75" y="244"/>
                    </a:lnTo>
                    <a:lnTo>
                      <a:pt x="82" y="262"/>
                    </a:lnTo>
                    <a:lnTo>
                      <a:pt x="95" y="277"/>
                    </a:lnTo>
                    <a:lnTo>
                      <a:pt x="112" y="286"/>
                    </a:lnTo>
                    <a:lnTo>
                      <a:pt x="134" y="294"/>
                    </a:lnTo>
                    <a:lnTo>
                      <a:pt x="163" y="295"/>
                    </a:lnTo>
                    <a:lnTo>
                      <a:pt x="188" y="292"/>
                    </a:lnTo>
                    <a:lnTo>
                      <a:pt x="208" y="284"/>
                    </a:lnTo>
                    <a:lnTo>
                      <a:pt x="218" y="275"/>
                    </a:lnTo>
                    <a:lnTo>
                      <a:pt x="222" y="265"/>
                    </a:lnTo>
                    <a:lnTo>
                      <a:pt x="225" y="254"/>
                    </a:lnTo>
                    <a:lnTo>
                      <a:pt x="224" y="247"/>
                    </a:lnTo>
                    <a:lnTo>
                      <a:pt x="221" y="238"/>
                    </a:lnTo>
                    <a:lnTo>
                      <a:pt x="212" y="231"/>
                    </a:lnTo>
                    <a:lnTo>
                      <a:pt x="200" y="224"/>
                    </a:lnTo>
                    <a:lnTo>
                      <a:pt x="180" y="219"/>
                    </a:lnTo>
                    <a:lnTo>
                      <a:pt x="112" y="206"/>
                    </a:lnTo>
                    <a:lnTo>
                      <a:pt x="86" y="199"/>
                    </a:lnTo>
                    <a:lnTo>
                      <a:pt x="62" y="188"/>
                    </a:lnTo>
                    <a:lnTo>
                      <a:pt x="44" y="173"/>
                    </a:lnTo>
                    <a:lnTo>
                      <a:pt x="28" y="154"/>
                    </a:lnTo>
                    <a:lnTo>
                      <a:pt x="20" y="131"/>
                    </a:lnTo>
                    <a:lnTo>
                      <a:pt x="17" y="106"/>
                    </a:lnTo>
                    <a:lnTo>
                      <a:pt x="18" y="84"/>
                    </a:lnTo>
                    <a:lnTo>
                      <a:pt x="25" y="65"/>
                    </a:lnTo>
                    <a:lnTo>
                      <a:pt x="37" y="46"/>
                    </a:lnTo>
                    <a:lnTo>
                      <a:pt x="52" y="29"/>
                    </a:lnTo>
                    <a:lnTo>
                      <a:pt x="72" y="16"/>
                    </a:lnTo>
                    <a:lnTo>
                      <a:pt x="93" y="7"/>
                    </a:lnTo>
                    <a:lnTo>
                      <a:pt x="119" y="2"/>
                    </a:lnTo>
                    <a:lnTo>
                      <a:pt x="14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41" name="Freeform 597"/>
              <p:cNvSpPr>
                <a:spLocks/>
              </p:cNvSpPr>
              <p:nvPr/>
            </p:nvSpPr>
            <p:spPr bwMode="auto">
              <a:xfrm>
                <a:off x="1852613" y="4371975"/>
                <a:ext cx="219075" cy="295275"/>
              </a:xfrm>
              <a:custGeom>
                <a:avLst/>
                <a:gdLst>
                  <a:gd name="T0" fmla="*/ 385 w 414"/>
                  <a:gd name="T1" fmla="*/ 0 h 560"/>
                  <a:gd name="T2" fmla="*/ 389 w 414"/>
                  <a:gd name="T3" fmla="*/ 2 h 560"/>
                  <a:gd name="T4" fmla="*/ 395 w 414"/>
                  <a:gd name="T5" fmla="*/ 3 h 560"/>
                  <a:gd name="T6" fmla="*/ 399 w 414"/>
                  <a:gd name="T7" fmla="*/ 6 h 560"/>
                  <a:gd name="T8" fmla="*/ 402 w 414"/>
                  <a:gd name="T9" fmla="*/ 10 h 560"/>
                  <a:gd name="T10" fmla="*/ 403 w 414"/>
                  <a:gd name="T11" fmla="*/ 14 h 560"/>
                  <a:gd name="T12" fmla="*/ 404 w 414"/>
                  <a:gd name="T13" fmla="*/ 20 h 560"/>
                  <a:gd name="T14" fmla="*/ 404 w 414"/>
                  <a:gd name="T15" fmla="*/ 85 h 560"/>
                  <a:gd name="T16" fmla="*/ 400 w 414"/>
                  <a:gd name="T17" fmla="*/ 98 h 560"/>
                  <a:gd name="T18" fmla="*/ 392 w 414"/>
                  <a:gd name="T19" fmla="*/ 113 h 560"/>
                  <a:gd name="T20" fmla="*/ 378 w 414"/>
                  <a:gd name="T21" fmla="*/ 133 h 560"/>
                  <a:gd name="T22" fmla="*/ 200 w 414"/>
                  <a:gd name="T23" fmla="*/ 388 h 560"/>
                  <a:gd name="T24" fmla="*/ 240 w 414"/>
                  <a:gd name="T25" fmla="*/ 388 h 560"/>
                  <a:gd name="T26" fmla="*/ 280 w 414"/>
                  <a:gd name="T27" fmla="*/ 392 h 560"/>
                  <a:gd name="T28" fmla="*/ 319 w 414"/>
                  <a:gd name="T29" fmla="*/ 400 h 560"/>
                  <a:gd name="T30" fmla="*/ 359 w 414"/>
                  <a:gd name="T31" fmla="*/ 412 h 560"/>
                  <a:gd name="T32" fmla="*/ 396 w 414"/>
                  <a:gd name="T33" fmla="*/ 430 h 560"/>
                  <a:gd name="T34" fmla="*/ 406 w 414"/>
                  <a:gd name="T35" fmla="*/ 438 h 560"/>
                  <a:gd name="T36" fmla="*/ 412 w 414"/>
                  <a:gd name="T37" fmla="*/ 448 h 560"/>
                  <a:gd name="T38" fmla="*/ 414 w 414"/>
                  <a:gd name="T39" fmla="*/ 460 h 560"/>
                  <a:gd name="T40" fmla="*/ 414 w 414"/>
                  <a:gd name="T41" fmla="*/ 542 h 560"/>
                  <a:gd name="T42" fmla="*/ 412 w 414"/>
                  <a:gd name="T43" fmla="*/ 550 h 560"/>
                  <a:gd name="T44" fmla="*/ 406 w 414"/>
                  <a:gd name="T45" fmla="*/ 557 h 560"/>
                  <a:gd name="T46" fmla="*/ 399 w 414"/>
                  <a:gd name="T47" fmla="*/ 560 h 560"/>
                  <a:gd name="T48" fmla="*/ 389 w 414"/>
                  <a:gd name="T49" fmla="*/ 559 h 560"/>
                  <a:gd name="T50" fmla="*/ 342 w 414"/>
                  <a:gd name="T51" fmla="*/ 537 h 560"/>
                  <a:gd name="T52" fmla="*/ 291 w 414"/>
                  <a:gd name="T53" fmla="*/ 523 h 560"/>
                  <a:gd name="T54" fmla="*/ 239 w 414"/>
                  <a:gd name="T55" fmla="*/ 516 h 560"/>
                  <a:gd name="T56" fmla="*/ 185 w 414"/>
                  <a:gd name="T57" fmla="*/ 515 h 560"/>
                  <a:gd name="T58" fmla="*/ 131 w 414"/>
                  <a:gd name="T59" fmla="*/ 522 h 560"/>
                  <a:gd name="T60" fmla="*/ 77 w 414"/>
                  <a:gd name="T61" fmla="*/ 537 h 560"/>
                  <a:gd name="T62" fmla="*/ 26 w 414"/>
                  <a:gd name="T63" fmla="*/ 559 h 560"/>
                  <a:gd name="T64" fmla="*/ 16 w 414"/>
                  <a:gd name="T65" fmla="*/ 560 h 560"/>
                  <a:gd name="T66" fmla="*/ 9 w 414"/>
                  <a:gd name="T67" fmla="*/ 557 h 560"/>
                  <a:gd name="T68" fmla="*/ 3 w 414"/>
                  <a:gd name="T69" fmla="*/ 550 h 560"/>
                  <a:gd name="T70" fmla="*/ 0 w 414"/>
                  <a:gd name="T71" fmla="*/ 542 h 560"/>
                  <a:gd name="T72" fmla="*/ 0 w 414"/>
                  <a:gd name="T73" fmla="*/ 464 h 560"/>
                  <a:gd name="T74" fmla="*/ 2 w 414"/>
                  <a:gd name="T75" fmla="*/ 448 h 560"/>
                  <a:gd name="T76" fmla="*/ 5 w 414"/>
                  <a:gd name="T77" fmla="*/ 430 h 560"/>
                  <a:gd name="T78" fmla="*/ 13 w 414"/>
                  <a:gd name="T79" fmla="*/ 412 h 560"/>
                  <a:gd name="T80" fmla="*/ 220 w 414"/>
                  <a:gd name="T81" fmla="*/ 116 h 560"/>
                  <a:gd name="T82" fmla="*/ 40 w 414"/>
                  <a:gd name="T83" fmla="*/ 116 h 560"/>
                  <a:gd name="T84" fmla="*/ 34 w 414"/>
                  <a:gd name="T85" fmla="*/ 115 h 560"/>
                  <a:gd name="T86" fmla="*/ 30 w 414"/>
                  <a:gd name="T87" fmla="*/ 113 h 560"/>
                  <a:gd name="T88" fmla="*/ 26 w 414"/>
                  <a:gd name="T89" fmla="*/ 110 h 560"/>
                  <a:gd name="T90" fmla="*/ 23 w 414"/>
                  <a:gd name="T91" fmla="*/ 106 h 560"/>
                  <a:gd name="T92" fmla="*/ 22 w 414"/>
                  <a:gd name="T93" fmla="*/ 102 h 560"/>
                  <a:gd name="T94" fmla="*/ 20 w 414"/>
                  <a:gd name="T95" fmla="*/ 96 h 560"/>
                  <a:gd name="T96" fmla="*/ 20 w 414"/>
                  <a:gd name="T97" fmla="*/ 20 h 560"/>
                  <a:gd name="T98" fmla="*/ 22 w 414"/>
                  <a:gd name="T99" fmla="*/ 14 h 560"/>
                  <a:gd name="T100" fmla="*/ 23 w 414"/>
                  <a:gd name="T101" fmla="*/ 10 h 560"/>
                  <a:gd name="T102" fmla="*/ 26 w 414"/>
                  <a:gd name="T103" fmla="*/ 6 h 560"/>
                  <a:gd name="T104" fmla="*/ 30 w 414"/>
                  <a:gd name="T105" fmla="*/ 3 h 560"/>
                  <a:gd name="T106" fmla="*/ 34 w 414"/>
                  <a:gd name="T107" fmla="*/ 2 h 560"/>
                  <a:gd name="T108" fmla="*/ 40 w 414"/>
                  <a:gd name="T109" fmla="*/ 0 h 560"/>
                  <a:gd name="T110" fmla="*/ 385 w 414"/>
                  <a:gd name="T111"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4" h="560">
                    <a:moveTo>
                      <a:pt x="385" y="0"/>
                    </a:moveTo>
                    <a:lnTo>
                      <a:pt x="389" y="2"/>
                    </a:lnTo>
                    <a:lnTo>
                      <a:pt x="395" y="3"/>
                    </a:lnTo>
                    <a:lnTo>
                      <a:pt x="399" y="6"/>
                    </a:lnTo>
                    <a:lnTo>
                      <a:pt x="402" y="10"/>
                    </a:lnTo>
                    <a:lnTo>
                      <a:pt x="403" y="14"/>
                    </a:lnTo>
                    <a:lnTo>
                      <a:pt x="404" y="20"/>
                    </a:lnTo>
                    <a:lnTo>
                      <a:pt x="404" y="85"/>
                    </a:lnTo>
                    <a:lnTo>
                      <a:pt x="400" y="98"/>
                    </a:lnTo>
                    <a:lnTo>
                      <a:pt x="392" y="113"/>
                    </a:lnTo>
                    <a:lnTo>
                      <a:pt x="378" y="133"/>
                    </a:lnTo>
                    <a:lnTo>
                      <a:pt x="200" y="388"/>
                    </a:lnTo>
                    <a:lnTo>
                      <a:pt x="240" y="388"/>
                    </a:lnTo>
                    <a:lnTo>
                      <a:pt x="280" y="392"/>
                    </a:lnTo>
                    <a:lnTo>
                      <a:pt x="319" y="400"/>
                    </a:lnTo>
                    <a:lnTo>
                      <a:pt x="359" y="412"/>
                    </a:lnTo>
                    <a:lnTo>
                      <a:pt x="396" y="430"/>
                    </a:lnTo>
                    <a:lnTo>
                      <a:pt x="406" y="438"/>
                    </a:lnTo>
                    <a:lnTo>
                      <a:pt x="412" y="448"/>
                    </a:lnTo>
                    <a:lnTo>
                      <a:pt x="414" y="460"/>
                    </a:lnTo>
                    <a:lnTo>
                      <a:pt x="414" y="542"/>
                    </a:lnTo>
                    <a:lnTo>
                      <a:pt x="412" y="550"/>
                    </a:lnTo>
                    <a:lnTo>
                      <a:pt x="406" y="557"/>
                    </a:lnTo>
                    <a:lnTo>
                      <a:pt x="399" y="560"/>
                    </a:lnTo>
                    <a:lnTo>
                      <a:pt x="389" y="559"/>
                    </a:lnTo>
                    <a:lnTo>
                      <a:pt x="342" y="537"/>
                    </a:lnTo>
                    <a:lnTo>
                      <a:pt x="291" y="523"/>
                    </a:lnTo>
                    <a:lnTo>
                      <a:pt x="239" y="516"/>
                    </a:lnTo>
                    <a:lnTo>
                      <a:pt x="185" y="515"/>
                    </a:lnTo>
                    <a:lnTo>
                      <a:pt x="131" y="522"/>
                    </a:lnTo>
                    <a:lnTo>
                      <a:pt x="77" y="537"/>
                    </a:lnTo>
                    <a:lnTo>
                      <a:pt x="26" y="559"/>
                    </a:lnTo>
                    <a:lnTo>
                      <a:pt x="16" y="560"/>
                    </a:lnTo>
                    <a:lnTo>
                      <a:pt x="9" y="557"/>
                    </a:lnTo>
                    <a:lnTo>
                      <a:pt x="3" y="550"/>
                    </a:lnTo>
                    <a:lnTo>
                      <a:pt x="0" y="542"/>
                    </a:lnTo>
                    <a:lnTo>
                      <a:pt x="0" y="464"/>
                    </a:lnTo>
                    <a:lnTo>
                      <a:pt x="2" y="448"/>
                    </a:lnTo>
                    <a:lnTo>
                      <a:pt x="5" y="430"/>
                    </a:lnTo>
                    <a:lnTo>
                      <a:pt x="13" y="412"/>
                    </a:lnTo>
                    <a:lnTo>
                      <a:pt x="220" y="116"/>
                    </a:lnTo>
                    <a:lnTo>
                      <a:pt x="40" y="116"/>
                    </a:lnTo>
                    <a:lnTo>
                      <a:pt x="34" y="115"/>
                    </a:lnTo>
                    <a:lnTo>
                      <a:pt x="30" y="113"/>
                    </a:lnTo>
                    <a:lnTo>
                      <a:pt x="26" y="110"/>
                    </a:lnTo>
                    <a:lnTo>
                      <a:pt x="23" y="106"/>
                    </a:lnTo>
                    <a:lnTo>
                      <a:pt x="22" y="102"/>
                    </a:lnTo>
                    <a:lnTo>
                      <a:pt x="20" y="96"/>
                    </a:lnTo>
                    <a:lnTo>
                      <a:pt x="20" y="20"/>
                    </a:lnTo>
                    <a:lnTo>
                      <a:pt x="22" y="14"/>
                    </a:lnTo>
                    <a:lnTo>
                      <a:pt x="23" y="10"/>
                    </a:lnTo>
                    <a:lnTo>
                      <a:pt x="26" y="6"/>
                    </a:lnTo>
                    <a:lnTo>
                      <a:pt x="30" y="3"/>
                    </a:lnTo>
                    <a:lnTo>
                      <a:pt x="34" y="2"/>
                    </a:lnTo>
                    <a:lnTo>
                      <a:pt x="40" y="0"/>
                    </a:lnTo>
                    <a:lnTo>
                      <a:pt x="38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42" name="Freeform 598"/>
              <p:cNvSpPr>
                <a:spLocks/>
              </p:cNvSpPr>
              <p:nvPr/>
            </p:nvSpPr>
            <p:spPr bwMode="auto">
              <a:xfrm>
                <a:off x="1146176" y="4365624"/>
                <a:ext cx="373065" cy="309564"/>
              </a:xfrm>
              <a:custGeom>
                <a:avLst/>
                <a:gdLst>
                  <a:gd name="T0" fmla="*/ 306 w 705"/>
                  <a:gd name="T1" fmla="*/ 3 h 584"/>
                  <a:gd name="T2" fmla="*/ 357 w 705"/>
                  <a:gd name="T3" fmla="*/ 24 h 584"/>
                  <a:gd name="T4" fmla="*/ 395 w 705"/>
                  <a:gd name="T5" fmla="*/ 70 h 584"/>
                  <a:gd name="T6" fmla="*/ 424 w 705"/>
                  <a:gd name="T7" fmla="*/ 72 h 584"/>
                  <a:gd name="T8" fmla="*/ 459 w 705"/>
                  <a:gd name="T9" fmla="*/ 33 h 584"/>
                  <a:gd name="T10" fmla="*/ 505 w 705"/>
                  <a:gd name="T11" fmla="*/ 9 h 584"/>
                  <a:gd name="T12" fmla="*/ 556 w 705"/>
                  <a:gd name="T13" fmla="*/ 0 h 584"/>
                  <a:gd name="T14" fmla="*/ 610 w 705"/>
                  <a:gd name="T15" fmla="*/ 10 h 584"/>
                  <a:gd name="T16" fmla="*/ 658 w 705"/>
                  <a:gd name="T17" fmla="*/ 37 h 584"/>
                  <a:gd name="T18" fmla="*/ 690 w 705"/>
                  <a:gd name="T19" fmla="*/ 84 h 584"/>
                  <a:gd name="T20" fmla="*/ 703 w 705"/>
                  <a:gd name="T21" fmla="*/ 139 h 584"/>
                  <a:gd name="T22" fmla="*/ 705 w 705"/>
                  <a:gd name="T23" fmla="*/ 198 h 584"/>
                  <a:gd name="T24" fmla="*/ 703 w 705"/>
                  <a:gd name="T25" fmla="*/ 566 h 584"/>
                  <a:gd name="T26" fmla="*/ 700 w 705"/>
                  <a:gd name="T27" fmla="*/ 577 h 584"/>
                  <a:gd name="T28" fmla="*/ 690 w 705"/>
                  <a:gd name="T29" fmla="*/ 584 h 584"/>
                  <a:gd name="T30" fmla="*/ 578 w 705"/>
                  <a:gd name="T31" fmla="*/ 584 h 584"/>
                  <a:gd name="T32" fmla="*/ 568 w 705"/>
                  <a:gd name="T33" fmla="*/ 580 h 584"/>
                  <a:gd name="T34" fmla="*/ 561 w 705"/>
                  <a:gd name="T35" fmla="*/ 571 h 584"/>
                  <a:gd name="T36" fmla="*/ 560 w 705"/>
                  <a:gd name="T37" fmla="*/ 282 h 584"/>
                  <a:gd name="T38" fmla="*/ 560 w 705"/>
                  <a:gd name="T39" fmla="*/ 242 h 584"/>
                  <a:gd name="T40" fmla="*/ 560 w 705"/>
                  <a:gd name="T41" fmla="*/ 197 h 584"/>
                  <a:gd name="T42" fmla="*/ 551 w 705"/>
                  <a:gd name="T43" fmla="*/ 163 h 584"/>
                  <a:gd name="T44" fmla="*/ 529 w 705"/>
                  <a:gd name="T45" fmla="*/ 140 h 584"/>
                  <a:gd name="T46" fmla="*/ 496 w 705"/>
                  <a:gd name="T47" fmla="*/ 135 h 584"/>
                  <a:gd name="T48" fmla="*/ 459 w 705"/>
                  <a:gd name="T49" fmla="*/ 147 h 584"/>
                  <a:gd name="T50" fmla="*/ 434 w 705"/>
                  <a:gd name="T51" fmla="*/ 178 h 584"/>
                  <a:gd name="T52" fmla="*/ 424 w 705"/>
                  <a:gd name="T53" fmla="*/ 229 h 584"/>
                  <a:gd name="T54" fmla="*/ 424 w 705"/>
                  <a:gd name="T55" fmla="*/ 282 h 584"/>
                  <a:gd name="T56" fmla="*/ 422 w 705"/>
                  <a:gd name="T57" fmla="*/ 571 h 584"/>
                  <a:gd name="T58" fmla="*/ 415 w 705"/>
                  <a:gd name="T59" fmla="*/ 581 h 584"/>
                  <a:gd name="T60" fmla="*/ 403 w 705"/>
                  <a:gd name="T61" fmla="*/ 584 h 584"/>
                  <a:gd name="T62" fmla="*/ 293 w 705"/>
                  <a:gd name="T63" fmla="*/ 583 h 584"/>
                  <a:gd name="T64" fmla="*/ 283 w 705"/>
                  <a:gd name="T65" fmla="*/ 576 h 584"/>
                  <a:gd name="T66" fmla="*/ 279 w 705"/>
                  <a:gd name="T67" fmla="*/ 566 h 584"/>
                  <a:gd name="T68" fmla="*/ 281 w 705"/>
                  <a:gd name="T69" fmla="*/ 263 h 584"/>
                  <a:gd name="T70" fmla="*/ 279 w 705"/>
                  <a:gd name="T71" fmla="*/ 224 h 584"/>
                  <a:gd name="T72" fmla="*/ 275 w 705"/>
                  <a:gd name="T73" fmla="*/ 185 h 584"/>
                  <a:gd name="T74" fmla="*/ 262 w 705"/>
                  <a:gd name="T75" fmla="*/ 154 h 584"/>
                  <a:gd name="T76" fmla="*/ 235 w 705"/>
                  <a:gd name="T77" fmla="*/ 136 h 584"/>
                  <a:gd name="T78" fmla="*/ 195 w 705"/>
                  <a:gd name="T79" fmla="*/ 136 h 584"/>
                  <a:gd name="T80" fmla="*/ 166 w 705"/>
                  <a:gd name="T81" fmla="*/ 154 h 584"/>
                  <a:gd name="T82" fmla="*/ 152 w 705"/>
                  <a:gd name="T83" fmla="*/ 184 h 584"/>
                  <a:gd name="T84" fmla="*/ 144 w 705"/>
                  <a:gd name="T85" fmla="*/ 222 h 584"/>
                  <a:gd name="T86" fmla="*/ 143 w 705"/>
                  <a:gd name="T87" fmla="*/ 262 h 584"/>
                  <a:gd name="T88" fmla="*/ 143 w 705"/>
                  <a:gd name="T89" fmla="*/ 566 h 584"/>
                  <a:gd name="T90" fmla="*/ 139 w 705"/>
                  <a:gd name="T91" fmla="*/ 577 h 584"/>
                  <a:gd name="T92" fmla="*/ 129 w 705"/>
                  <a:gd name="T93" fmla="*/ 584 h 584"/>
                  <a:gd name="T94" fmla="*/ 18 w 705"/>
                  <a:gd name="T95" fmla="*/ 584 h 584"/>
                  <a:gd name="T96" fmla="*/ 7 w 705"/>
                  <a:gd name="T97" fmla="*/ 581 h 584"/>
                  <a:gd name="T98" fmla="*/ 1 w 705"/>
                  <a:gd name="T99" fmla="*/ 573 h 584"/>
                  <a:gd name="T100" fmla="*/ 0 w 705"/>
                  <a:gd name="T101" fmla="*/ 31 h 584"/>
                  <a:gd name="T102" fmla="*/ 3 w 705"/>
                  <a:gd name="T103" fmla="*/ 20 h 584"/>
                  <a:gd name="T104" fmla="*/ 13 w 705"/>
                  <a:gd name="T105" fmla="*/ 13 h 584"/>
                  <a:gd name="T106" fmla="*/ 117 w 705"/>
                  <a:gd name="T107" fmla="*/ 12 h 584"/>
                  <a:gd name="T108" fmla="*/ 127 w 705"/>
                  <a:gd name="T109" fmla="*/ 16 h 584"/>
                  <a:gd name="T110" fmla="*/ 135 w 705"/>
                  <a:gd name="T111" fmla="*/ 24 h 584"/>
                  <a:gd name="T112" fmla="*/ 136 w 705"/>
                  <a:gd name="T113" fmla="*/ 99 h 584"/>
                  <a:gd name="T114" fmla="*/ 153 w 705"/>
                  <a:gd name="T115" fmla="*/ 70 h 584"/>
                  <a:gd name="T116" fmla="*/ 193 w 705"/>
                  <a:gd name="T117" fmla="*/ 24 h 584"/>
                  <a:gd name="T118" fmla="*/ 245 w 705"/>
                  <a:gd name="T119" fmla="*/ 3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5" h="584">
                    <a:moveTo>
                      <a:pt x="276" y="0"/>
                    </a:moveTo>
                    <a:lnTo>
                      <a:pt x="306" y="3"/>
                    </a:lnTo>
                    <a:lnTo>
                      <a:pt x="333" y="12"/>
                    </a:lnTo>
                    <a:lnTo>
                      <a:pt x="357" y="24"/>
                    </a:lnTo>
                    <a:lnTo>
                      <a:pt x="378" y="44"/>
                    </a:lnTo>
                    <a:lnTo>
                      <a:pt x="395" y="70"/>
                    </a:lnTo>
                    <a:lnTo>
                      <a:pt x="411" y="99"/>
                    </a:lnTo>
                    <a:lnTo>
                      <a:pt x="424" y="72"/>
                    </a:lnTo>
                    <a:lnTo>
                      <a:pt x="441" y="51"/>
                    </a:lnTo>
                    <a:lnTo>
                      <a:pt x="459" y="33"/>
                    </a:lnTo>
                    <a:lnTo>
                      <a:pt x="482" y="19"/>
                    </a:lnTo>
                    <a:lnTo>
                      <a:pt x="505" y="9"/>
                    </a:lnTo>
                    <a:lnTo>
                      <a:pt x="530" y="3"/>
                    </a:lnTo>
                    <a:lnTo>
                      <a:pt x="556" y="0"/>
                    </a:lnTo>
                    <a:lnTo>
                      <a:pt x="583" y="3"/>
                    </a:lnTo>
                    <a:lnTo>
                      <a:pt x="610" y="10"/>
                    </a:lnTo>
                    <a:lnTo>
                      <a:pt x="635" y="21"/>
                    </a:lnTo>
                    <a:lnTo>
                      <a:pt x="658" y="37"/>
                    </a:lnTo>
                    <a:lnTo>
                      <a:pt x="678" y="60"/>
                    </a:lnTo>
                    <a:lnTo>
                      <a:pt x="690" y="84"/>
                    </a:lnTo>
                    <a:lnTo>
                      <a:pt x="699" y="111"/>
                    </a:lnTo>
                    <a:lnTo>
                      <a:pt x="703" y="139"/>
                    </a:lnTo>
                    <a:lnTo>
                      <a:pt x="705" y="169"/>
                    </a:lnTo>
                    <a:lnTo>
                      <a:pt x="705" y="198"/>
                    </a:lnTo>
                    <a:lnTo>
                      <a:pt x="705" y="228"/>
                    </a:lnTo>
                    <a:lnTo>
                      <a:pt x="703" y="566"/>
                    </a:lnTo>
                    <a:lnTo>
                      <a:pt x="703" y="571"/>
                    </a:lnTo>
                    <a:lnTo>
                      <a:pt x="700" y="577"/>
                    </a:lnTo>
                    <a:lnTo>
                      <a:pt x="696" y="581"/>
                    </a:lnTo>
                    <a:lnTo>
                      <a:pt x="690" y="584"/>
                    </a:lnTo>
                    <a:lnTo>
                      <a:pt x="683" y="584"/>
                    </a:lnTo>
                    <a:lnTo>
                      <a:pt x="578" y="584"/>
                    </a:lnTo>
                    <a:lnTo>
                      <a:pt x="573" y="583"/>
                    </a:lnTo>
                    <a:lnTo>
                      <a:pt x="568" y="580"/>
                    </a:lnTo>
                    <a:lnTo>
                      <a:pt x="564" y="576"/>
                    </a:lnTo>
                    <a:lnTo>
                      <a:pt x="561" y="571"/>
                    </a:lnTo>
                    <a:lnTo>
                      <a:pt x="560" y="566"/>
                    </a:lnTo>
                    <a:lnTo>
                      <a:pt x="560" y="282"/>
                    </a:lnTo>
                    <a:lnTo>
                      <a:pt x="560" y="265"/>
                    </a:lnTo>
                    <a:lnTo>
                      <a:pt x="560" y="242"/>
                    </a:lnTo>
                    <a:lnTo>
                      <a:pt x="560" y="219"/>
                    </a:lnTo>
                    <a:lnTo>
                      <a:pt x="560" y="197"/>
                    </a:lnTo>
                    <a:lnTo>
                      <a:pt x="557" y="181"/>
                    </a:lnTo>
                    <a:lnTo>
                      <a:pt x="551" y="163"/>
                    </a:lnTo>
                    <a:lnTo>
                      <a:pt x="542" y="149"/>
                    </a:lnTo>
                    <a:lnTo>
                      <a:pt x="529" y="140"/>
                    </a:lnTo>
                    <a:lnTo>
                      <a:pt x="513" y="136"/>
                    </a:lnTo>
                    <a:lnTo>
                      <a:pt x="496" y="135"/>
                    </a:lnTo>
                    <a:lnTo>
                      <a:pt x="476" y="137"/>
                    </a:lnTo>
                    <a:lnTo>
                      <a:pt x="459" y="147"/>
                    </a:lnTo>
                    <a:lnTo>
                      <a:pt x="444" y="160"/>
                    </a:lnTo>
                    <a:lnTo>
                      <a:pt x="434" y="178"/>
                    </a:lnTo>
                    <a:lnTo>
                      <a:pt x="427" y="202"/>
                    </a:lnTo>
                    <a:lnTo>
                      <a:pt x="424" y="229"/>
                    </a:lnTo>
                    <a:lnTo>
                      <a:pt x="424" y="256"/>
                    </a:lnTo>
                    <a:lnTo>
                      <a:pt x="424" y="282"/>
                    </a:lnTo>
                    <a:lnTo>
                      <a:pt x="424" y="566"/>
                    </a:lnTo>
                    <a:lnTo>
                      <a:pt x="422" y="571"/>
                    </a:lnTo>
                    <a:lnTo>
                      <a:pt x="420" y="577"/>
                    </a:lnTo>
                    <a:lnTo>
                      <a:pt x="415" y="581"/>
                    </a:lnTo>
                    <a:lnTo>
                      <a:pt x="410" y="584"/>
                    </a:lnTo>
                    <a:lnTo>
                      <a:pt x="403" y="584"/>
                    </a:lnTo>
                    <a:lnTo>
                      <a:pt x="299" y="584"/>
                    </a:lnTo>
                    <a:lnTo>
                      <a:pt x="293" y="583"/>
                    </a:lnTo>
                    <a:lnTo>
                      <a:pt x="288" y="580"/>
                    </a:lnTo>
                    <a:lnTo>
                      <a:pt x="283" y="576"/>
                    </a:lnTo>
                    <a:lnTo>
                      <a:pt x="281" y="571"/>
                    </a:lnTo>
                    <a:lnTo>
                      <a:pt x="279" y="566"/>
                    </a:lnTo>
                    <a:lnTo>
                      <a:pt x="279" y="282"/>
                    </a:lnTo>
                    <a:lnTo>
                      <a:pt x="281" y="263"/>
                    </a:lnTo>
                    <a:lnTo>
                      <a:pt x="281" y="243"/>
                    </a:lnTo>
                    <a:lnTo>
                      <a:pt x="279" y="224"/>
                    </a:lnTo>
                    <a:lnTo>
                      <a:pt x="278" y="204"/>
                    </a:lnTo>
                    <a:lnTo>
                      <a:pt x="275" y="185"/>
                    </a:lnTo>
                    <a:lnTo>
                      <a:pt x="271" y="169"/>
                    </a:lnTo>
                    <a:lnTo>
                      <a:pt x="262" y="154"/>
                    </a:lnTo>
                    <a:lnTo>
                      <a:pt x="251" y="143"/>
                    </a:lnTo>
                    <a:lnTo>
                      <a:pt x="235" y="136"/>
                    </a:lnTo>
                    <a:lnTo>
                      <a:pt x="215" y="133"/>
                    </a:lnTo>
                    <a:lnTo>
                      <a:pt x="195" y="136"/>
                    </a:lnTo>
                    <a:lnTo>
                      <a:pt x="178" y="143"/>
                    </a:lnTo>
                    <a:lnTo>
                      <a:pt x="166" y="154"/>
                    </a:lnTo>
                    <a:lnTo>
                      <a:pt x="157" y="167"/>
                    </a:lnTo>
                    <a:lnTo>
                      <a:pt x="152" y="184"/>
                    </a:lnTo>
                    <a:lnTo>
                      <a:pt x="147" y="202"/>
                    </a:lnTo>
                    <a:lnTo>
                      <a:pt x="144" y="222"/>
                    </a:lnTo>
                    <a:lnTo>
                      <a:pt x="143" y="242"/>
                    </a:lnTo>
                    <a:lnTo>
                      <a:pt x="143" y="262"/>
                    </a:lnTo>
                    <a:lnTo>
                      <a:pt x="143" y="282"/>
                    </a:lnTo>
                    <a:lnTo>
                      <a:pt x="143" y="566"/>
                    </a:lnTo>
                    <a:lnTo>
                      <a:pt x="142" y="571"/>
                    </a:lnTo>
                    <a:lnTo>
                      <a:pt x="139" y="577"/>
                    </a:lnTo>
                    <a:lnTo>
                      <a:pt x="135" y="581"/>
                    </a:lnTo>
                    <a:lnTo>
                      <a:pt x="129" y="584"/>
                    </a:lnTo>
                    <a:lnTo>
                      <a:pt x="123" y="584"/>
                    </a:lnTo>
                    <a:lnTo>
                      <a:pt x="18" y="584"/>
                    </a:lnTo>
                    <a:lnTo>
                      <a:pt x="13" y="583"/>
                    </a:lnTo>
                    <a:lnTo>
                      <a:pt x="7" y="581"/>
                    </a:lnTo>
                    <a:lnTo>
                      <a:pt x="3" y="577"/>
                    </a:lnTo>
                    <a:lnTo>
                      <a:pt x="1" y="573"/>
                    </a:lnTo>
                    <a:lnTo>
                      <a:pt x="0" y="567"/>
                    </a:lnTo>
                    <a:lnTo>
                      <a:pt x="0" y="31"/>
                    </a:lnTo>
                    <a:lnTo>
                      <a:pt x="0" y="26"/>
                    </a:lnTo>
                    <a:lnTo>
                      <a:pt x="3" y="20"/>
                    </a:lnTo>
                    <a:lnTo>
                      <a:pt x="7" y="16"/>
                    </a:lnTo>
                    <a:lnTo>
                      <a:pt x="13" y="13"/>
                    </a:lnTo>
                    <a:lnTo>
                      <a:pt x="20" y="12"/>
                    </a:lnTo>
                    <a:lnTo>
                      <a:pt x="117" y="12"/>
                    </a:lnTo>
                    <a:lnTo>
                      <a:pt x="123" y="13"/>
                    </a:lnTo>
                    <a:lnTo>
                      <a:pt x="127" y="16"/>
                    </a:lnTo>
                    <a:lnTo>
                      <a:pt x="132" y="20"/>
                    </a:lnTo>
                    <a:lnTo>
                      <a:pt x="135" y="24"/>
                    </a:lnTo>
                    <a:lnTo>
                      <a:pt x="136" y="30"/>
                    </a:lnTo>
                    <a:lnTo>
                      <a:pt x="136" y="99"/>
                    </a:lnTo>
                    <a:lnTo>
                      <a:pt x="137" y="99"/>
                    </a:lnTo>
                    <a:lnTo>
                      <a:pt x="153" y="70"/>
                    </a:lnTo>
                    <a:lnTo>
                      <a:pt x="171" y="44"/>
                    </a:lnTo>
                    <a:lnTo>
                      <a:pt x="193" y="24"/>
                    </a:lnTo>
                    <a:lnTo>
                      <a:pt x="217" y="12"/>
                    </a:lnTo>
                    <a:lnTo>
                      <a:pt x="245" y="3"/>
                    </a:lnTo>
                    <a:lnTo>
                      <a:pt x="27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143" name="Freeform 599"/>
              <p:cNvSpPr>
                <a:spLocks noEditPoints="1"/>
              </p:cNvSpPr>
              <p:nvPr/>
            </p:nvSpPr>
            <p:spPr bwMode="auto">
              <a:xfrm>
                <a:off x="2076450" y="4365625"/>
                <a:ext cx="249238" cy="315913"/>
              </a:xfrm>
              <a:custGeom>
                <a:avLst/>
                <a:gdLst>
                  <a:gd name="T0" fmla="*/ 214 w 471"/>
                  <a:gd name="T1" fmla="*/ 126 h 595"/>
                  <a:gd name="T2" fmla="*/ 183 w 471"/>
                  <a:gd name="T3" fmla="*/ 149 h 595"/>
                  <a:gd name="T4" fmla="*/ 166 w 471"/>
                  <a:gd name="T5" fmla="*/ 184 h 595"/>
                  <a:gd name="T6" fmla="*/ 156 w 471"/>
                  <a:gd name="T7" fmla="*/ 228 h 595"/>
                  <a:gd name="T8" fmla="*/ 153 w 471"/>
                  <a:gd name="T9" fmla="*/ 273 h 595"/>
                  <a:gd name="T10" fmla="*/ 153 w 471"/>
                  <a:gd name="T11" fmla="*/ 313 h 595"/>
                  <a:gd name="T12" fmla="*/ 154 w 471"/>
                  <a:gd name="T13" fmla="*/ 357 h 595"/>
                  <a:gd name="T14" fmla="*/ 160 w 471"/>
                  <a:gd name="T15" fmla="*/ 403 h 595"/>
                  <a:gd name="T16" fmla="*/ 173 w 471"/>
                  <a:gd name="T17" fmla="*/ 444 h 595"/>
                  <a:gd name="T18" fmla="*/ 197 w 471"/>
                  <a:gd name="T19" fmla="*/ 474 h 595"/>
                  <a:gd name="T20" fmla="*/ 234 w 471"/>
                  <a:gd name="T21" fmla="*/ 485 h 595"/>
                  <a:gd name="T22" fmla="*/ 274 w 471"/>
                  <a:gd name="T23" fmla="*/ 474 h 595"/>
                  <a:gd name="T24" fmla="*/ 298 w 471"/>
                  <a:gd name="T25" fmla="*/ 446 h 595"/>
                  <a:gd name="T26" fmla="*/ 312 w 471"/>
                  <a:gd name="T27" fmla="*/ 406 h 595"/>
                  <a:gd name="T28" fmla="*/ 318 w 471"/>
                  <a:gd name="T29" fmla="*/ 362 h 595"/>
                  <a:gd name="T30" fmla="*/ 318 w 471"/>
                  <a:gd name="T31" fmla="*/ 318 h 595"/>
                  <a:gd name="T32" fmla="*/ 316 w 471"/>
                  <a:gd name="T33" fmla="*/ 246 h 595"/>
                  <a:gd name="T34" fmla="*/ 302 w 471"/>
                  <a:gd name="T35" fmla="*/ 176 h 595"/>
                  <a:gd name="T36" fmla="*/ 284 w 471"/>
                  <a:gd name="T37" fmla="*/ 142 h 595"/>
                  <a:gd name="T38" fmla="*/ 254 w 471"/>
                  <a:gd name="T39" fmla="*/ 126 h 595"/>
                  <a:gd name="T40" fmla="*/ 234 w 471"/>
                  <a:gd name="T41" fmla="*/ 0 h 595"/>
                  <a:gd name="T42" fmla="*/ 310 w 471"/>
                  <a:gd name="T43" fmla="*/ 13 h 595"/>
                  <a:gd name="T44" fmla="*/ 373 w 471"/>
                  <a:gd name="T45" fmla="*/ 48 h 595"/>
                  <a:gd name="T46" fmla="*/ 421 w 471"/>
                  <a:gd name="T47" fmla="*/ 103 h 595"/>
                  <a:gd name="T48" fmla="*/ 452 w 471"/>
                  <a:gd name="T49" fmla="*/ 174 h 595"/>
                  <a:gd name="T50" fmla="*/ 469 w 471"/>
                  <a:gd name="T51" fmla="*/ 258 h 595"/>
                  <a:gd name="T52" fmla="*/ 469 w 471"/>
                  <a:gd name="T53" fmla="*/ 351 h 595"/>
                  <a:gd name="T54" fmla="*/ 448 w 471"/>
                  <a:gd name="T55" fmla="*/ 439 h 595"/>
                  <a:gd name="T56" fmla="*/ 407 w 471"/>
                  <a:gd name="T57" fmla="*/ 511 h 595"/>
                  <a:gd name="T58" fmla="*/ 349 w 471"/>
                  <a:gd name="T59" fmla="*/ 563 h 595"/>
                  <a:gd name="T60" fmla="*/ 276 w 471"/>
                  <a:gd name="T61" fmla="*/ 593 h 595"/>
                  <a:gd name="T62" fmla="*/ 194 w 471"/>
                  <a:gd name="T63" fmla="*/ 593 h 595"/>
                  <a:gd name="T64" fmla="*/ 126 w 471"/>
                  <a:gd name="T65" fmla="*/ 569 h 595"/>
                  <a:gd name="T66" fmla="*/ 71 w 471"/>
                  <a:gd name="T67" fmla="*/ 523 h 595"/>
                  <a:gd name="T68" fmla="*/ 33 w 471"/>
                  <a:gd name="T69" fmla="*/ 460 h 595"/>
                  <a:gd name="T70" fmla="*/ 8 w 471"/>
                  <a:gd name="T71" fmla="*/ 383 h 595"/>
                  <a:gd name="T72" fmla="*/ 0 w 471"/>
                  <a:gd name="T73" fmla="*/ 297 h 595"/>
                  <a:gd name="T74" fmla="*/ 8 w 471"/>
                  <a:gd name="T75" fmla="*/ 211 h 595"/>
                  <a:gd name="T76" fmla="*/ 33 w 471"/>
                  <a:gd name="T77" fmla="*/ 135 h 595"/>
                  <a:gd name="T78" fmla="*/ 72 w 471"/>
                  <a:gd name="T79" fmla="*/ 72 h 595"/>
                  <a:gd name="T80" fmla="*/ 126 w 471"/>
                  <a:gd name="T81" fmla="*/ 27 h 595"/>
                  <a:gd name="T82" fmla="*/ 194 w 471"/>
                  <a:gd name="T83" fmla="*/ 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1" h="595">
                    <a:moveTo>
                      <a:pt x="235" y="123"/>
                    </a:moveTo>
                    <a:lnTo>
                      <a:pt x="214" y="126"/>
                    </a:lnTo>
                    <a:lnTo>
                      <a:pt x="197" y="135"/>
                    </a:lnTo>
                    <a:lnTo>
                      <a:pt x="183" y="149"/>
                    </a:lnTo>
                    <a:lnTo>
                      <a:pt x="173" y="164"/>
                    </a:lnTo>
                    <a:lnTo>
                      <a:pt x="166" y="184"/>
                    </a:lnTo>
                    <a:lnTo>
                      <a:pt x="160" y="205"/>
                    </a:lnTo>
                    <a:lnTo>
                      <a:pt x="156" y="228"/>
                    </a:lnTo>
                    <a:lnTo>
                      <a:pt x="154" y="251"/>
                    </a:lnTo>
                    <a:lnTo>
                      <a:pt x="153" y="273"/>
                    </a:lnTo>
                    <a:lnTo>
                      <a:pt x="153" y="294"/>
                    </a:lnTo>
                    <a:lnTo>
                      <a:pt x="153" y="313"/>
                    </a:lnTo>
                    <a:lnTo>
                      <a:pt x="153" y="334"/>
                    </a:lnTo>
                    <a:lnTo>
                      <a:pt x="154" y="357"/>
                    </a:lnTo>
                    <a:lnTo>
                      <a:pt x="157" y="381"/>
                    </a:lnTo>
                    <a:lnTo>
                      <a:pt x="160" y="403"/>
                    </a:lnTo>
                    <a:lnTo>
                      <a:pt x="166" y="424"/>
                    </a:lnTo>
                    <a:lnTo>
                      <a:pt x="173" y="444"/>
                    </a:lnTo>
                    <a:lnTo>
                      <a:pt x="184" y="461"/>
                    </a:lnTo>
                    <a:lnTo>
                      <a:pt x="197" y="474"/>
                    </a:lnTo>
                    <a:lnTo>
                      <a:pt x="214" y="482"/>
                    </a:lnTo>
                    <a:lnTo>
                      <a:pt x="234" y="485"/>
                    </a:lnTo>
                    <a:lnTo>
                      <a:pt x="255" y="482"/>
                    </a:lnTo>
                    <a:lnTo>
                      <a:pt x="274" y="474"/>
                    </a:lnTo>
                    <a:lnTo>
                      <a:pt x="288" y="463"/>
                    </a:lnTo>
                    <a:lnTo>
                      <a:pt x="298" y="446"/>
                    </a:lnTo>
                    <a:lnTo>
                      <a:pt x="306" y="427"/>
                    </a:lnTo>
                    <a:lnTo>
                      <a:pt x="312" y="406"/>
                    </a:lnTo>
                    <a:lnTo>
                      <a:pt x="315" y="385"/>
                    </a:lnTo>
                    <a:lnTo>
                      <a:pt x="318" y="362"/>
                    </a:lnTo>
                    <a:lnTo>
                      <a:pt x="318" y="340"/>
                    </a:lnTo>
                    <a:lnTo>
                      <a:pt x="318" y="318"/>
                    </a:lnTo>
                    <a:lnTo>
                      <a:pt x="318" y="283"/>
                    </a:lnTo>
                    <a:lnTo>
                      <a:pt x="316" y="246"/>
                    </a:lnTo>
                    <a:lnTo>
                      <a:pt x="310" y="210"/>
                    </a:lnTo>
                    <a:lnTo>
                      <a:pt x="302" y="176"/>
                    </a:lnTo>
                    <a:lnTo>
                      <a:pt x="295" y="156"/>
                    </a:lnTo>
                    <a:lnTo>
                      <a:pt x="284" y="142"/>
                    </a:lnTo>
                    <a:lnTo>
                      <a:pt x="269" y="132"/>
                    </a:lnTo>
                    <a:lnTo>
                      <a:pt x="254" y="126"/>
                    </a:lnTo>
                    <a:lnTo>
                      <a:pt x="235" y="123"/>
                    </a:lnTo>
                    <a:close/>
                    <a:moveTo>
                      <a:pt x="234" y="0"/>
                    </a:moveTo>
                    <a:lnTo>
                      <a:pt x="274" y="5"/>
                    </a:lnTo>
                    <a:lnTo>
                      <a:pt x="310" y="13"/>
                    </a:lnTo>
                    <a:lnTo>
                      <a:pt x="345" y="29"/>
                    </a:lnTo>
                    <a:lnTo>
                      <a:pt x="373" y="48"/>
                    </a:lnTo>
                    <a:lnTo>
                      <a:pt x="398" y="74"/>
                    </a:lnTo>
                    <a:lnTo>
                      <a:pt x="421" y="103"/>
                    </a:lnTo>
                    <a:lnTo>
                      <a:pt x="440" y="137"/>
                    </a:lnTo>
                    <a:lnTo>
                      <a:pt x="452" y="174"/>
                    </a:lnTo>
                    <a:lnTo>
                      <a:pt x="464" y="215"/>
                    </a:lnTo>
                    <a:lnTo>
                      <a:pt x="469" y="258"/>
                    </a:lnTo>
                    <a:lnTo>
                      <a:pt x="471" y="303"/>
                    </a:lnTo>
                    <a:lnTo>
                      <a:pt x="469" y="351"/>
                    </a:lnTo>
                    <a:lnTo>
                      <a:pt x="461" y="396"/>
                    </a:lnTo>
                    <a:lnTo>
                      <a:pt x="448" y="439"/>
                    </a:lnTo>
                    <a:lnTo>
                      <a:pt x="430" y="477"/>
                    </a:lnTo>
                    <a:lnTo>
                      <a:pt x="407" y="511"/>
                    </a:lnTo>
                    <a:lnTo>
                      <a:pt x="380" y="540"/>
                    </a:lnTo>
                    <a:lnTo>
                      <a:pt x="349" y="563"/>
                    </a:lnTo>
                    <a:lnTo>
                      <a:pt x="315" y="581"/>
                    </a:lnTo>
                    <a:lnTo>
                      <a:pt x="276" y="593"/>
                    </a:lnTo>
                    <a:lnTo>
                      <a:pt x="234" y="595"/>
                    </a:lnTo>
                    <a:lnTo>
                      <a:pt x="194" y="593"/>
                    </a:lnTo>
                    <a:lnTo>
                      <a:pt x="159" y="583"/>
                    </a:lnTo>
                    <a:lnTo>
                      <a:pt x="126" y="569"/>
                    </a:lnTo>
                    <a:lnTo>
                      <a:pt x="96" y="547"/>
                    </a:lnTo>
                    <a:lnTo>
                      <a:pt x="71" y="523"/>
                    </a:lnTo>
                    <a:lnTo>
                      <a:pt x="50" y="494"/>
                    </a:lnTo>
                    <a:lnTo>
                      <a:pt x="33" y="460"/>
                    </a:lnTo>
                    <a:lnTo>
                      <a:pt x="18" y="423"/>
                    </a:lnTo>
                    <a:lnTo>
                      <a:pt x="8" y="383"/>
                    </a:lnTo>
                    <a:lnTo>
                      <a:pt x="3" y="341"/>
                    </a:lnTo>
                    <a:lnTo>
                      <a:pt x="0" y="297"/>
                    </a:lnTo>
                    <a:lnTo>
                      <a:pt x="3" y="252"/>
                    </a:lnTo>
                    <a:lnTo>
                      <a:pt x="8" y="211"/>
                    </a:lnTo>
                    <a:lnTo>
                      <a:pt x="18" y="171"/>
                    </a:lnTo>
                    <a:lnTo>
                      <a:pt x="33" y="135"/>
                    </a:lnTo>
                    <a:lnTo>
                      <a:pt x="50" y="101"/>
                    </a:lnTo>
                    <a:lnTo>
                      <a:pt x="72" y="72"/>
                    </a:lnTo>
                    <a:lnTo>
                      <a:pt x="98" y="47"/>
                    </a:lnTo>
                    <a:lnTo>
                      <a:pt x="126" y="27"/>
                    </a:lnTo>
                    <a:lnTo>
                      <a:pt x="159" y="13"/>
                    </a:lnTo>
                    <a:lnTo>
                      <a:pt x="194" y="3"/>
                    </a:lnTo>
                    <a:lnTo>
                      <a:pt x="23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603" name="Freeform 600"/>
              <p:cNvSpPr>
                <a:spLocks/>
              </p:cNvSpPr>
              <p:nvPr/>
            </p:nvSpPr>
            <p:spPr bwMode="auto">
              <a:xfrm>
                <a:off x="2378075" y="4365625"/>
                <a:ext cx="227013" cy="309563"/>
              </a:xfrm>
              <a:custGeom>
                <a:avLst/>
                <a:gdLst>
                  <a:gd name="T0" fmla="*/ 308 w 430"/>
                  <a:gd name="T1" fmla="*/ 3 h 584"/>
                  <a:gd name="T2" fmla="*/ 361 w 430"/>
                  <a:gd name="T3" fmla="*/ 21 h 584"/>
                  <a:gd name="T4" fmla="*/ 403 w 430"/>
                  <a:gd name="T5" fmla="*/ 64 h 584"/>
                  <a:gd name="T6" fmla="*/ 422 w 430"/>
                  <a:gd name="T7" fmla="*/ 115 h 584"/>
                  <a:gd name="T8" fmla="*/ 429 w 430"/>
                  <a:gd name="T9" fmla="*/ 174 h 584"/>
                  <a:gd name="T10" fmla="*/ 430 w 430"/>
                  <a:gd name="T11" fmla="*/ 231 h 584"/>
                  <a:gd name="T12" fmla="*/ 429 w 430"/>
                  <a:gd name="T13" fmla="*/ 573 h 584"/>
                  <a:gd name="T14" fmla="*/ 422 w 430"/>
                  <a:gd name="T15" fmla="*/ 581 h 584"/>
                  <a:gd name="T16" fmla="*/ 410 w 430"/>
                  <a:gd name="T17" fmla="*/ 584 h 584"/>
                  <a:gd name="T18" fmla="*/ 300 w 430"/>
                  <a:gd name="T19" fmla="*/ 584 h 584"/>
                  <a:gd name="T20" fmla="*/ 291 w 430"/>
                  <a:gd name="T21" fmla="*/ 577 h 584"/>
                  <a:gd name="T22" fmla="*/ 287 w 430"/>
                  <a:gd name="T23" fmla="*/ 567 h 584"/>
                  <a:gd name="T24" fmla="*/ 287 w 430"/>
                  <a:gd name="T25" fmla="*/ 259 h 584"/>
                  <a:gd name="T26" fmla="*/ 285 w 430"/>
                  <a:gd name="T27" fmla="*/ 219 h 584"/>
                  <a:gd name="T28" fmla="*/ 281 w 430"/>
                  <a:gd name="T29" fmla="*/ 183 h 584"/>
                  <a:gd name="T30" fmla="*/ 267 w 430"/>
                  <a:gd name="T31" fmla="*/ 153 h 584"/>
                  <a:gd name="T32" fmla="*/ 240 w 430"/>
                  <a:gd name="T33" fmla="*/ 135 h 584"/>
                  <a:gd name="T34" fmla="*/ 203 w 430"/>
                  <a:gd name="T35" fmla="*/ 136 h 584"/>
                  <a:gd name="T36" fmla="*/ 172 w 430"/>
                  <a:gd name="T37" fmla="*/ 157 h 584"/>
                  <a:gd name="T38" fmla="*/ 149 w 430"/>
                  <a:gd name="T39" fmla="*/ 208 h 584"/>
                  <a:gd name="T40" fmla="*/ 144 w 430"/>
                  <a:gd name="T41" fmla="*/ 277 h 584"/>
                  <a:gd name="T42" fmla="*/ 142 w 430"/>
                  <a:gd name="T43" fmla="*/ 571 h 584"/>
                  <a:gd name="T44" fmla="*/ 135 w 430"/>
                  <a:gd name="T45" fmla="*/ 581 h 584"/>
                  <a:gd name="T46" fmla="*/ 124 w 430"/>
                  <a:gd name="T47" fmla="*/ 584 h 584"/>
                  <a:gd name="T48" fmla="*/ 13 w 430"/>
                  <a:gd name="T49" fmla="*/ 583 h 584"/>
                  <a:gd name="T50" fmla="*/ 5 w 430"/>
                  <a:gd name="T51" fmla="*/ 576 h 584"/>
                  <a:gd name="T52" fmla="*/ 0 w 430"/>
                  <a:gd name="T53" fmla="*/ 566 h 584"/>
                  <a:gd name="T54" fmla="*/ 2 w 430"/>
                  <a:gd name="T55" fmla="*/ 24 h 584"/>
                  <a:gd name="T56" fmla="*/ 9 w 430"/>
                  <a:gd name="T57" fmla="*/ 16 h 584"/>
                  <a:gd name="T58" fmla="*/ 20 w 430"/>
                  <a:gd name="T59" fmla="*/ 12 h 584"/>
                  <a:gd name="T60" fmla="*/ 122 w 430"/>
                  <a:gd name="T61" fmla="*/ 13 h 584"/>
                  <a:gd name="T62" fmla="*/ 131 w 430"/>
                  <a:gd name="T63" fmla="*/ 19 h 584"/>
                  <a:gd name="T64" fmla="*/ 137 w 430"/>
                  <a:gd name="T65" fmla="*/ 27 h 584"/>
                  <a:gd name="T66" fmla="*/ 138 w 430"/>
                  <a:gd name="T67" fmla="*/ 109 h 584"/>
                  <a:gd name="T68" fmla="*/ 172 w 430"/>
                  <a:gd name="T69" fmla="*/ 48 h 584"/>
                  <a:gd name="T70" fmla="*/ 217 w 430"/>
                  <a:gd name="T71" fmla="*/ 13 h 584"/>
                  <a:gd name="T72" fmla="*/ 281 w 430"/>
                  <a:gd name="T73"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0" h="584">
                    <a:moveTo>
                      <a:pt x="281" y="0"/>
                    </a:moveTo>
                    <a:lnTo>
                      <a:pt x="308" y="3"/>
                    </a:lnTo>
                    <a:lnTo>
                      <a:pt x="335" y="10"/>
                    </a:lnTo>
                    <a:lnTo>
                      <a:pt x="361" y="21"/>
                    </a:lnTo>
                    <a:lnTo>
                      <a:pt x="383" y="40"/>
                    </a:lnTo>
                    <a:lnTo>
                      <a:pt x="403" y="64"/>
                    </a:lnTo>
                    <a:lnTo>
                      <a:pt x="415" y="88"/>
                    </a:lnTo>
                    <a:lnTo>
                      <a:pt x="422" y="115"/>
                    </a:lnTo>
                    <a:lnTo>
                      <a:pt x="427" y="144"/>
                    </a:lnTo>
                    <a:lnTo>
                      <a:pt x="429" y="174"/>
                    </a:lnTo>
                    <a:lnTo>
                      <a:pt x="430" y="204"/>
                    </a:lnTo>
                    <a:lnTo>
                      <a:pt x="430" y="231"/>
                    </a:lnTo>
                    <a:lnTo>
                      <a:pt x="430" y="567"/>
                    </a:lnTo>
                    <a:lnTo>
                      <a:pt x="429" y="573"/>
                    </a:lnTo>
                    <a:lnTo>
                      <a:pt x="426" y="577"/>
                    </a:lnTo>
                    <a:lnTo>
                      <a:pt x="422" y="581"/>
                    </a:lnTo>
                    <a:lnTo>
                      <a:pt x="416" y="584"/>
                    </a:lnTo>
                    <a:lnTo>
                      <a:pt x="410" y="584"/>
                    </a:lnTo>
                    <a:lnTo>
                      <a:pt x="305" y="584"/>
                    </a:lnTo>
                    <a:lnTo>
                      <a:pt x="300" y="584"/>
                    </a:lnTo>
                    <a:lnTo>
                      <a:pt x="295" y="581"/>
                    </a:lnTo>
                    <a:lnTo>
                      <a:pt x="291" y="577"/>
                    </a:lnTo>
                    <a:lnTo>
                      <a:pt x="288" y="573"/>
                    </a:lnTo>
                    <a:lnTo>
                      <a:pt x="287" y="567"/>
                    </a:lnTo>
                    <a:lnTo>
                      <a:pt x="287" y="277"/>
                    </a:lnTo>
                    <a:lnTo>
                      <a:pt x="287" y="259"/>
                    </a:lnTo>
                    <a:lnTo>
                      <a:pt x="287" y="239"/>
                    </a:lnTo>
                    <a:lnTo>
                      <a:pt x="285" y="219"/>
                    </a:lnTo>
                    <a:lnTo>
                      <a:pt x="284" y="201"/>
                    </a:lnTo>
                    <a:lnTo>
                      <a:pt x="281" y="183"/>
                    </a:lnTo>
                    <a:lnTo>
                      <a:pt x="276" y="167"/>
                    </a:lnTo>
                    <a:lnTo>
                      <a:pt x="267" y="153"/>
                    </a:lnTo>
                    <a:lnTo>
                      <a:pt x="256" y="142"/>
                    </a:lnTo>
                    <a:lnTo>
                      <a:pt x="240" y="135"/>
                    </a:lnTo>
                    <a:lnTo>
                      <a:pt x="222" y="133"/>
                    </a:lnTo>
                    <a:lnTo>
                      <a:pt x="203" y="136"/>
                    </a:lnTo>
                    <a:lnTo>
                      <a:pt x="186" y="144"/>
                    </a:lnTo>
                    <a:lnTo>
                      <a:pt x="172" y="157"/>
                    </a:lnTo>
                    <a:lnTo>
                      <a:pt x="161" y="176"/>
                    </a:lnTo>
                    <a:lnTo>
                      <a:pt x="149" y="208"/>
                    </a:lnTo>
                    <a:lnTo>
                      <a:pt x="145" y="242"/>
                    </a:lnTo>
                    <a:lnTo>
                      <a:pt x="144" y="277"/>
                    </a:lnTo>
                    <a:lnTo>
                      <a:pt x="144" y="566"/>
                    </a:lnTo>
                    <a:lnTo>
                      <a:pt x="142" y="571"/>
                    </a:lnTo>
                    <a:lnTo>
                      <a:pt x="139" y="577"/>
                    </a:lnTo>
                    <a:lnTo>
                      <a:pt x="135" y="581"/>
                    </a:lnTo>
                    <a:lnTo>
                      <a:pt x="129" y="584"/>
                    </a:lnTo>
                    <a:lnTo>
                      <a:pt x="124" y="584"/>
                    </a:lnTo>
                    <a:lnTo>
                      <a:pt x="19" y="584"/>
                    </a:lnTo>
                    <a:lnTo>
                      <a:pt x="13" y="583"/>
                    </a:lnTo>
                    <a:lnTo>
                      <a:pt x="8" y="580"/>
                    </a:lnTo>
                    <a:lnTo>
                      <a:pt x="5" y="576"/>
                    </a:lnTo>
                    <a:lnTo>
                      <a:pt x="2" y="571"/>
                    </a:lnTo>
                    <a:lnTo>
                      <a:pt x="0" y="566"/>
                    </a:lnTo>
                    <a:lnTo>
                      <a:pt x="0" y="30"/>
                    </a:lnTo>
                    <a:lnTo>
                      <a:pt x="2" y="24"/>
                    </a:lnTo>
                    <a:lnTo>
                      <a:pt x="5" y="19"/>
                    </a:lnTo>
                    <a:lnTo>
                      <a:pt x="9" y="16"/>
                    </a:lnTo>
                    <a:lnTo>
                      <a:pt x="15" y="13"/>
                    </a:lnTo>
                    <a:lnTo>
                      <a:pt x="20" y="12"/>
                    </a:lnTo>
                    <a:lnTo>
                      <a:pt x="118" y="12"/>
                    </a:lnTo>
                    <a:lnTo>
                      <a:pt x="122" y="13"/>
                    </a:lnTo>
                    <a:lnTo>
                      <a:pt x="128" y="14"/>
                    </a:lnTo>
                    <a:lnTo>
                      <a:pt x="131" y="19"/>
                    </a:lnTo>
                    <a:lnTo>
                      <a:pt x="134" y="21"/>
                    </a:lnTo>
                    <a:lnTo>
                      <a:pt x="137" y="27"/>
                    </a:lnTo>
                    <a:lnTo>
                      <a:pt x="137" y="109"/>
                    </a:lnTo>
                    <a:lnTo>
                      <a:pt x="138" y="109"/>
                    </a:lnTo>
                    <a:lnTo>
                      <a:pt x="154" y="75"/>
                    </a:lnTo>
                    <a:lnTo>
                      <a:pt x="172" y="48"/>
                    </a:lnTo>
                    <a:lnTo>
                      <a:pt x="193" y="27"/>
                    </a:lnTo>
                    <a:lnTo>
                      <a:pt x="217" y="13"/>
                    </a:lnTo>
                    <a:lnTo>
                      <a:pt x="247" y="3"/>
                    </a:lnTo>
                    <a:lnTo>
                      <a:pt x="28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604" name="Freeform 601"/>
              <p:cNvSpPr>
                <a:spLocks noEditPoints="1"/>
              </p:cNvSpPr>
              <p:nvPr/>
            </p:nvSpPr>
            <p:spPr bwMode="auto">
              <a:xfrm>
                <a:off x="1560513" y="4364038"/>
                <a:ext cx="265113" cy="315913"/>
              </a:xfrm>
              <a:custGeom>
                <a:avLst/>
                <a:gdLst>
                  <a:gd name="T0" fmla="*/ 282 w 499"/>
                  <a:gd name="T1" fmla="*/ 311 h 597"/>
                  <a:gd name="T2" fmla="*/ 234 w 499"/>
                  <a:gd name="T3" fmla="*/ 318 h 597"/>
                  <a:gd name="T4" fmla="*/ 191 w 499"/>
                  <a:gd name="T5" fmla="*/ 335 h 597"/>
                  <a:gd name="T6" fmla="*/ 163 w 499"/>
                  <a:gd name="T7" fmla="*/ 366 h 597"/>
                  <a:gd name="T8" fmla="*/ 152 w 499"/>
                  <a:gd name="T9" fmla="*/ 416 h 597"/>
                  <a:gd name="T10" fmla="*/ 163 w 499"/>
                  <a:gd name="T11" fmla="*/ 461 h 597"/>
                  <a:gd name="T12" fmla="*/ 194 w 499"/>
                  <a:gd name="T13" fmla="*/ 488 h 597"/>
                  <a:gd name="T14" fmla="*/ 237 w 499"/>
                  <a:gd name="T15" fmla="*/ 488 h 597"/>
                  <a:gd name="T16" fmla="*/ 274 w 499"/>
                  <a:gd name="T17" fmla="*/ 464 h 597"/>
                  <a:gd name="T18" fmla="*/ 301 w 499"/>
                  <a:gd name="T19" fmla="*/ 417 h 597"/>
                  <a:gd name="T20" fmla="*/ 308 w 499"/>
                  <a:gd name="T21" fmla="*/ 362 h 597"/>
                  <a:gd name="T22" fmla="*/ 308 w 499"/>
                  <a:gd name="T23" fmla="*/ 310 h 597"/>
                  <a:gd name="T24" fmla="*/ 278 w 499"/>
                  <a:gd name="T25" fmla="*/ 0 h 597"/>
                  <a:gd name="T26" fmla="*/ 333 w 499"/>
                  <a:gd name="T27" fmla="*/ 11 h 597"/>
                  <a:gd name="T28" fmla="*/ 387 w 499"/>
                  <a:gd name="T29" fmla="*/ 34 h 597"/>
                  <a:gd name="T30" fmla="*/ 427 w 499"/>
                  <a:gd name="T31" fmla="*/ 72 h 597"/>
                  <a:gd name="T32" fmla="*/ 448 w 499"/>
                  <a:gd name="T33" fmla="*/ 120 h 597"/>
                  <a:gd name="T34" fmla="*/ 455 w 499"/>
                  <a:gd name="T35" fmla="*/ 174 h 597"/>
                  <a:gd name="T36" fmla="*/ 455 w 499"/>
                  <a:gd name="T37" fmla="*/ 230 h 597"/>
                  <a:gd name="T38" fmla="*/ 457 w 499"/>
                  <a:gd name="T39" fmla="*/ 416 h 597"/>
                  <a:gd name="T40" fmla="*/ 468 w 499"/>
                  <a:gd name="T41" fmla="*/ 451 h 597"/>
                  <a:gd name="T42" fmla="*/ 485 w 499"/>
                  <a:gd name="T43" fmla="*/ 478 h 597"/>
                  <a:gd name="T44" fmla="*/ 499 w 499"/>
                  <a:gd name="T45" fmla="*/ 500 h 597"/>
                  <a:gd name="T46" fmla="*/ 494 w 499"/>
                  <a:gd name="T47" fmla="*/ 517 h 597"/>
                  <a:gd name="T48" fmla="*/ 462 w 499"/>
                  <a:gd name="T49" fmla="*/ 544 h 597"/>
                  <a:gd name="T50" fmla="*/ 428 w 499"/>
                  <a:gd name="T51" fmla="*/ 575 h 597"/>
                  <a:gd name="T52" fmla="*/ 414 w 499"/>
                  <a:gd name="T53" fmla="*/ 587 h 597"/>
                  <a:gd name="T54" fmla="*/ 397 w 499"/>
                  <a:gd name="T55" fmla="*/ 592 h 597"/>
                  <a:gd name="T56" fmla="*/ 372 w 499"/>
                  <a:gd name="T57" fmla="*/ 574 h 597"/>
                  <a:gd name="T58" fmla="*/ 347 w 499"/>
                  <a:gd name="T59" fmla="*/ 549 h 597"/>
                  <a:gd name="T60" fmla="*/ 329 w 499"/>
                  <a:gd name="T61" fmla="*/ 520 h 597"/>
                  <a:gd name="T62" fmla="*/ 275 w 499"/>
                  <a:gd name="T63" fmla="*/ 566 h 597"/>
                  <a:gd name="T64" fmla="*/ 221 w 499"/>
                  <a:gd name="T65" fmla="*/ 590 h 597"/>
                  <a:gd name="T66" fmla="*/ 156 w 499"/>
                  <a:gd name="T67" fmla="*/ 597 h 597"/>
                  <a:gd name="T68" fmla="*/ 101 w 499"/>
                  <a:gd name="T69" fmla="*/ 588 h 597"/>
                  <a:gd name="T70" fmla="*/ 54 w 499"/>
                  <a:gd name="T71" fmla="*/ 564 h 597"/>
                  <a:gd name="T72" fmla="*/ 20 w 499"/>
                  <a:gd name="T73" fmla="*/ 523 h 597"/>
                  <a:gd name="T74" fmla="*/ 1 w 499"/>
                  <a:gd name="T75" fmla="*/ 468 h 597"/>
                  <a:gd name="T76" fmla="*/ 1 w 499"/>
                  <a:gd name="T77" fmla="*/ 399 h 597"/>
                  <a:gd name="T78" fmla="*/ 23 w 499"/>
                  <a:gd name="T79" fmla="*/ 339 h 597"/>
                  <a:gd name="T80" fmla="*/ 60 w 499"/>
                  <a:gd name="T81" fmla="*/ 294 h 597"/>
                  <a:gd name="T82" fmla="*/ 111 w 499"/>
                  <a:gd name="T83" fmla="*/ 263 h 597"/>
                  <a:gd name="T84" fmla="*/ 187 w 499"/>
                  <a:gd name="T85" fmla="*/ 242 h 597"/>
                  <a:gd name="T86" fmla="*/ 269 w 499"/>
                  <a:gd name="T87" fmla="*/ 230 h 597"/>
                  <a:gd name="T88" fmla="*/ 308 w 499"/>
                  <a:gd name="T89" fmla="*/ 214 h 597"/>
                  <a:gd name="T90" fmla="*/ 306 w 499"/>
                  <a:gd name="T91" fmla="*/ 174 h 597"/>
                  <a:gd name="T92" fmla="*/ 295 w 499"/>
                  <a:gd name="T93" fmla="*/ 137 h 597"/>
                  <a:gd name="T94" fmla="*/ 269 w 499"/>
                  <a:gd name="T95" fmla="*/ 116 h 597"/>
                  <a:gd name="T96" fmla="*/ 237 w 499"/>
                  <a:gd name="T97" fmla="*/ 110 h 597"/>
                  <a:gd name="T98" fmla="*/ 199 w 499"/>
                  <a:gd name="T99" fmla="*/ 117 h 597"/>
                  <a:gd name="T100" fmla="*/ 169 w 499"/>
                  <a:gd name="T101" fmla="*/ 137 h 597"/>
                  <a:gd name="T102" fmla="*/ 152 w 499"/>
                  <a:gd name="T103" fmla="*/ 173 h 597"/>
                  <a:gd name="T104" fmla="*/ 148 w 499"/>
                  <a:gd name="T105" fmla="*/ 184 h 597"/>
                  <a:gd name="T106" fmla="*/ 139 w 499"/>
                  <a:gd name="T107" fmla="*/ 191 h 597"/>
                  <a:gd name="T108" fmla="*/ 33 w 499"/>
                  <a:gd name="T109" fmla="*/ 181 h 597"/>
                  <a:gd name="T110" fmla="*/ 26 w 499"/>
                  <a:gd name="T111" fmla="*/ 178 h 597"/>
                  <a:gd name="T112" fmla="*/ 20 w 499"/>
                  <a:gd name="T113" fmla="*/ 173 h 597"/>
                  <a:gd name="T114" fmla="*/ 17 w 499"/>
                  <a:gd name="T115" fmla="*/ 164 h 597"/>
                  <a:gd name="T116" fmla="*/ 27 w 499"/>
                  <a:gd name="T117" fmla="*/ 124 h 597"/>
                  <a:gd name="T118" fmla="*/ 60 w 499"/>
                  <a:gd name="T119" fmla="*/ 71 h 597"/>
                  <a:gd name="T120" fmla="*/ 105 w 499"/>
                  <a:gd name="T121" fmla="*/ 34 h 597"/>
                  <a:gd name="T122" fmla="*/ 160 w 499"/>
                  <a:gd name="T123" fmla="*/ 11 h 597"/>
                  <a:gd name="T124" fmla="*/ 221 w 499"/>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9" h="597">
                    <a:moveTo>
                      <a:pt x="308" y="310"/>
                    </a:moveTo>
                    <a:lnTo>
                      <a:pt x="282" y="311"/>
                    </a:lnTo>
                    <a:lnTo>
                      <a:pt x="258" y="312"/>
                    </a:lnTo>
                    <a:lnTo>
                      <a:pt x="234" y="318"/>
                    </a:lnTo>
                    <a:lnTo>
                      <a:pt x="211" y="325"/>
                    </a:lnTo>
                    <a:lnTo>
                      <a:pt x="191" y="335"/>
                    </a:lnTo>
                    <a:lnTo>
                      <a:pt x="176" y="348"/>
                    </a:lnTo>
                    <a:lnTo>
                      <a:pt x="163" y="366"/>
                    </a:lnTo>
                    <a:lnTo>
                      <a:pt x="155" y="389"/>
                    </a:lnTo>
                    <a:lnTo>
                      <a:pt x="152" y="416"/>
                    </a:lnTo>
                    <a:lnTo>
                      <a:pt x="155" y="441"/>
                    </a:lnTo>
                    <a:lnTo>
                      <a:pt x="163" y="461"/>
                    </a:lnTo>
                    <a:lnTo>
                      <a:pt x="176" y="478"/>
                    </a:lnTo>
                    <a:lnTo>
                      <a:pt x="194" y="488"/>
                    </a:lnTo>
                    <a:lnTo>
                      <a:pt x="216" y="491"/>
                    </a:lnTo>
                    <a:lnTo>
                      <a:pt x="237" y="488"/>
                    </a:lnTo>
                    <a:lnTo>
                      <a:pt x="257" y="478"/>
                    </a:lnTo>
                    <a:lnTo>
                      <a:pt x="274" y="464"/>
                    </a:lnTo>
                    <a:lnTo>
                      <a:pt x="288" y="444"/>
                    </a:lnTo>
                    <a:lnTo>
                      <a:pt x="301" y="417"/>
                    </a:lnTo>
                    <a:lnTo>
                      <a:pt x="306" y="390"/>
                    </a:lnTo>
                    <a:lnTo>
                      <a:pt x="308" y="362"/>
                    </a:lnTo>
                    <a:lnTo>
                      <a:pt x="308" y="332"/>
                    </a:lnTo>
                    <a:lnTo>
                      <a:pt x="308" y="310"/>
                    </a:lnTo>
                    <a:close/>
                    <a:moveTo>
                      <a:pt x="251" y="0"/>
                    </a:moveTo>
                    <a:lnTo>
                      <a:pt x="278" y="0"/>
                    </a:lnTo>
                    <a:lnTo>
                      <a:pt x="306" y="4"/>
                    </a:lnTo>
                    <a:lnTo>
                      <a:pt x="333" y="11"/>
                    </a:lnTo>
                    <a:lnTo>
                      <a:pt x="362" y="21"/>
                    </a:lnTo>
                    <a:lnTo>
                      <a:pt x="387" y="34"/>
                    </a:lnTo>
                    <a:lnTo>
                      <a:pt x="408" y="51"/>
                    </a:lnTo>
                    <a:lnTo>
                      <a:pt x="427" y="72"/>
                    </a:lnTo>
                    <a:lnTo>
                      <a:pt x="440" y="96"/>
                    </a:lnTo>
                    <a:lnTo>
                      <a:pt x="448" y="120"/>
                    </a:lnTo>
                    <a:lnTo>
                      <a:pt x="452" y="147"/>
                    </a:lnTo>
                    <a:lnTo>
                      <a:pt x="455" y="174"/>
                    </a:lnTo>
                    <a:lnTo>
                      <a:pt x="455" y="202"/>
                    </a:lnTo>
                    <a:lnTo>
                      <a:pt x="455" y="230"/>
                    </a:lnTo>
                    <a:lnTo>
                      <a:pt x="455" y="393"/>
                    </a:lnTo>
                    <a:lnTo>
                      <a:pt x="457" y="416"/>
                    </a:lnTo>
                    <a:lnTo>
                      <a:pt x="461" y="434"/>
                    </a:lnTo>
                    <a:lnTo>
                      <a:pt x="468" y="451"/>
                    </a:lnTo>
                    <a:lnTo>
                      <a:pt x="475" y="465"/>
                    </a:lnTo>
                    <a:lnTo>
                      <a:pt x="485" y="478"/>
                    </a:lnTo>
                    <a:lnTo>
                      <a:pt x="495" y="491"/>
                    </a:lnTo>
                    <a:lnTo>
                      <a:pt x="499" y="500"/>
                    </a:lnTo>
                    <a:lnTo>
                      <a:pt x="499" y="510"/>
                    </a:lnTo>
                    <a:lnTo>
                      <a:pt x="494" y="517"/>
                    </a:lnTo>
                    <a:lnTo>
                      <a:pt x="479" y="530"/>
                    </a:lnTo>
                    <a:lnTo>
                      <a:pt x="462" y="544"/>
                    </a:lnTo>
                    <a:lnTo>
                      <a:pt x="445" y="560"/>
                    </a:lnTo>
                    <a:lnTo>
                      <a:pt x="428" y="575"/>
                    </a:lnTo>
                    <a:lnTo>
                      <a:pt x="414" y="588"/>
                    </a:lnTo>
                    <a:lnTo>
                      <a:pt x="414" y="587"/>
                    </a:lnTo>
                    <a:lnTo>
                      <a:pt x="406" y="591"/>
                    </a:lnTo>
                    <a:lnTo>
                      <a:pt x="397" y="592"/>
                    </a:lnTo>
                    <a:lnTo>
                      <a:pt x="389" y="590"/>
                    </a:lnTo>
                    <a:lnTo>
                      <a:pt x="372" y="574"/>
                    </a:lnTo>
                    <a:lnTo>
                      <a:pt x="357" y="561"/>
                    </a:lnTo>
                    <a:lnTo>
                      <a:pt x="347" y="549"/>
                    </a:lnTo>
                    <a:lnTo>
                      <a:pt x="339" y="534"/>
                    </a:lnTo>
                    <a:lnTo>
                      <a:pt x="329" y="520"/>
                    </a:lnTo>
                    <a:lnTo>
                      <a:pt x="301" y="546"/>
                    </a:lnTo>
                    <a:lnTo>
                      <a:pt x="275" y="566"/>
                    </a:lnTo>
                    <a:lnTo>
                      <a:pt x="248" y="580"/>
                    </a:lnTo>
                    <a:lnTo>
                      <a:pt x="221" y="590"/>
                    </a:lnTo>
                    <a:lnTo>
                      <a:pt x="190" y="594"/>
                    </a:lnTo>
                    <a:lnTo>
                      <a:pt x="156" y="597"/>
                    </a:lnTo>
                    <a:lnTo>
                      <a:pt x="128" y="594"/>
                    </a:lnTo>
                    <a:lnTo>
                      <a:pt x="101" y="588"/>
                    </a:lnTo>
                    <a:lnTo>
                      <a:pt x="77" y="578"/>
                    </a:lnTo>
                    <a:lnTo>
                      <a:pt x="54" y="564"/>
                    </a:lnTo>
                    <a:lnTo>
                      <a:pt x="35" y="546"/>
                    </a:lnTo>
                    <a:lnTo>
                      <a:pt x="20" y="523"/>
                    </a:lnTo>
                    <a:lnTo>
                      <a:pt x="9" y="498"/>
                    </a:lnTo>
                    <a:lnTo>
                      <a:pt x="1" y="468"/>
                    </a:lnTo>
                    <a:lnTo>
                      <a:pt x="0" y="433"/>
                    </a:lnTo>
                    <a:lnTo>
                      <a:pt x="1" y="399"/>
                    </a:lnTo>
                    <a:lnTo>
                      <a:pt x="10" y="368"/>
                    </a:lnTo>
                    <a:lnTo>
                      <a:pt x="23" y="339"/>
                    </a:lnTo>
                    <a:lnTo>
                      <a:pt x="40" y="315"/>
                    </a:lnTo>
                    <a:lnTo>
                      <a:pt x="60" y="294"/>
                    </a:lnTo>
                    <a:lnTo>
                      <a:pt x="84" y="277"/>
                    </a:lnTo>
                    <a:lnTo>
                      <a:pt x="111" y="263"/>
                    </a:lnTo>
                    <a:lnTo>
                      <a:pt x="148" y="250"/>
                    </a:lnTo>
                    <a:lnTo>
                      <a:pt x="187" y="242"/>
                    </a:lnTo>
                    <a:lnTo>
                      <a:pt x="228" y="235"/>
                    </a:lnTo>
                    <a:lnTo>
                      <a:pt x="269" y="230"/>
                    </a:lnTo>
                    <a:lnTo>
                      <a:pt x="308" y="226"/>
                    </a:lnTo>
                    <a:lnTo>
                      <a:pt x="308" y="214"/>
                    </a:lnTo>
                    <a:lnTo>
                      <a:pt x="308" y="194"/>
                    </a:lnTo>
                    <a:lnTo>
                      <a:pt x="306" y="174"/>
                    </a:lnTo>
                    <a:lnTo>
                      <a:pt x="304" y="154"/>
                    </a:lnTo>
                    <a:lnTo>
                      <a:pt x="295" y="137"/>
                    </a:lnTo>
                    <a:lnTo>
                      <a:pt x="284" y="124"/>
                    </a:lnTo>
                    <a:lnTo>
                      <a:pt x="269" y="116"/>
                    </a:lnTo>
                    <a:lnTo>
                      <a:pt x="252" y="112"/>
                    </a:lnTo>
                    <a:lnTo>
                      <a:pt x="237" y="110"/>
                    </a:lnTo>
                    <a:lnTo>
                      <a:pt x="217" y="112"/>
                    </a:lnTo>
                    <a:lnTo>
                      <a:pt x="199" y="117"/>
                    </a:lnTo>
                    <a:lnTo>
                      <a:pt x="183" y="126"/>
                    </a:lnTo>
                    <a:lnTo>
                      <a:pt x="169" y="137"/>
                    </a:lnTo>
                    <a:lnTo>
                      <a:pt x="159" y="154"/>
                    </a:lnTo>
                    <a:lnTo>
                      <a:pt x="152" y="173"/>
                    </a:lnTo>
                    <a:lnTo>
                      <a:pt x="150" y="178"/>
                    </a:lnTo>
                    <a:lnTo>
                      <a:pt x="148" y="184"/>
                    </a:lnTo>
                    <a:lnTo>
                      <a:pt x="145" y="188"/>
                    </a:lnTo>
                    <a:lnTo>
                      <a:pt x="139" y="191"/>
                    </a:lnTo>
                    <a:lnTo>
                      <a:pt x="133" y="192"/>
                    </a:lnTo>
                    <a:lnTo>
                      <a:pt x="33" y="181"/>
                    </a:lnTo>
                    <a:lnTo>
                      <a:pt x="28" y="180"/>
                    </a:lnTo>
                    <a:lnTo>
                      <a:pt x="26" y="178"/>
                    </a:lnTo>
                    <a:lnTo>
                      <a:pt x="23" y="175"/>
                    </a:lnTo>
                    <a:lnTo>
                      <a:pt x="20" y="173"/>
                    </a:lnTo>
                    <a:lnTo>
                      <a:pt x="17" y="168"/>
                    </a:lnTo>
                    <a:lnTo>
                      <a:pt x="17" y="164"/>
                    </a:lnTo>
                    <a:lnTo>
                      <a:pt x="17" y="160"/>
                    </a:lnTo>
                    <a:lnTo>
                      <a:pt x="27" y="124"/>
                    </a:lnTo>
                    <a:lnTo>
                      <a:pt x="41" y="96"/>
                    </a:lnTo>
                    <a:lnTo>
                      <a:pt x="60" y="71"/>
                    </a:lnTo>
                    <a:lnTo>
                      <a:pt x="81" y="50"/>
                    </a:lnTo>
                    <a:lnTo>
                      <a:pt x="105" y="34"/>
                    </a:lnTo>
                    <a:lnTo>
                      <a:pt x="132" y="20"/>
                    </a:lnTo>
                    <a:lnTo>
                      <a:pt x="160" y="11"/>
                    </a:lnTo>
                    <a:lnTo>
                      <a:pt x="190"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sp>
            <p:nvSpPr>
              <p:cNvPr id="2605" name="Freeform 602"/>
              <p:cNvSpPr>
                <a:spLocks noEditPoints="1"/>
              </p:cNvSpPr>
              <p:nvPr/>
            </p:nvSpPr>
            <p:spPr bwMode="auto">
              <a:xfrm>
                <a:off x="841375" y="4364038"/>
                <a:ext cx="263525" cy="315913"/>
              </a:xfrm>
              <a:custGeom>
                <a:avLst/>
                <a:gdLst>
                  <a:gd name="T0" fmla="*/ 283 w 500"/>
                  <a:gd name="T1" fmla="*/ 311 h 597"/>
                  <a:gd name="T2" fmla="*/ 234 w 500"/>
                  <a:gd name="T3" fmla="*/ 318 h 597"/>
                  <a:gd name="T4" fmla="*/ 192 w 500"/>
                  <a:gd name="T5" fmla="*/ 335 h 597"/>
                  <a:gd name="T6" fmla="*/ 163 w 500"/>
                  <a:gd name="T7" fmla="*/ 366 h 597"/>
                  <a:gd name="T8" fmla="*/ 153 w 500"/>
                  <a:gd name="T9" fmla="*/ 416 h 597"/>
                  <a:gd name="T10" fmla="*/ 163 w 500"/>
                  <a:gd name="T11" fmla="*/ 461 h 597"/>
                  <a:gd name="T12" fmla="*/ 194 w 500"/>
                  <a:gd name="T13" fmla="*/ 488 h 597"/>
                  <a:gd name="T14" fmla="*/ 238 w 500"/>
                  <a:gd name="T15" fmla="*/ 488 h 597"/>
                  <a:gd name="T16" fmla="*/ 275 w 500"/>
                  <a:gd name="T17" fmla="*/ 464 h 597"/>
                  <a:gd name="T18" fmla="*/ 300 w 500"/>
                  <a:gd name="T19" fmla="*/ 417 h 597"/>
                  <a:gd name="T20" fmla="*/ 307 w 500"/>
                  <a:gd name="T21" fmla="*/ 362 h 597"/>
                  <a:gd name="T22" fmla="*/ 309 w 500"/>
                  <a:gd name="T23" fmla="*/ 310 h 597"/>
                  <a:gd name="T24" fmla="*/ 278 w 500"/>
                  <a:gd name="T25" fmla="*/ 0 h 597"/>
                  <a:gd name="T26" fmla="*/ 334 w 500"/>
                  <a:gd name="T27" fmla="*/ 11 h 597"/>
                  <a:gd name="T28" fmla="*/ 387 w 500"/>
                  <a:gd name="T29" fmla="*/ 34 h 597"/>
                  <a:gd name="T30" fmla="*/ 428 w 500"/>
                  <a:gd name="T31" fmla="*/ 72 h 597"/>
                  <a:gd name="T32" fmla="*/ 449 w 500"/>
                  <a:gd name="T33" fmla="*/ 120 h 597"/>
                  <a:gd name="T34" fmla="*/ 455 w 500"/>
                  <a:gd name="T35" fmla="*/ 174 h 597"/>
                  <a:gd name="T36" fmla="*/ 455 w 500"/>
                  <a:gd name="T37" fmla="*/ 230 h 597"/>
                  <a:gd name="T38" fmla="*/ 456 w 500"/>
                  <a:gd name="T39" fmla="*/ 416 h 597"/>
                  <a:gd name="T40" fmla="*/ 468 w 500"/>
                  <a:gd name="T41" fmla="*/ 451 h 597"/>
                  <a:gd name="T42" fmla="*/ 485 w 500"/>
                  <a:gd name="T43" fmla="*/ 478 h 597"/>
                  <a:gd name="T44" fmla="*/ 499 w 500"/>
                  <a:gd name="T45" fmla="*/ 500 h 597"/>
                  <a:gd name="T46" fmla="*/ 495 w 500"/>
                  <a:gd name="T47" fmla="*/ 517 h 597"/>
                  <a:gd name="T48" fmla="*/ 463 w 500"/>
                  <a:gd name="T49" fmla="*/ 544 h 597"/>
                  <a:gd name="T50" fmla="*/ 428 w 500"/>
                  <a:gd name="T51" fmla="*/ 575 h 597"/>
                  <a:gd name="T52" fmla="*/ 414 w 500"/>
                  <a:gd name="T53" fmla="*/ 587 h 597"/>
                  <a:gd name="T54" fmla="*/ 397 w 500"/>
                  <a:gd name="T55" fmla="*/ 592 h 597"/>
                  <a:gd name="T56" fmla="*/ 371 w 500"/>
                  <a:gd name="T57" fmla="*/ 574 h 597"/>
                  <a:gd name="T58" fmla="*/ 348 w 500"/>
                  <a:gd name="T59" fmla="*/ 549 h 597"/>
                  <a:gd name="T60" fmla="*/ 329 w 500"/>
                  <a:gd name="T61" fmla="*/ 520 h 597"/>
                  <a:gd name="T62" fmla="*/ 275 w 500"/>
                  <a:gd name="T63" fmla="*/ 566 h 597"/>
                  <a:gd name="T64" fmla="*/ 221 w 500"/>
                  <a:gd name="T65" fmla="*/ 590 h 597"/>
                  <a:gd name="T66" fmla="*/ 156 w 500"/>
                  <a:gd name="T67" fmla="*/ 597 h 597"/>
                  <a:gd name="T68" fmla="*/ 100 w 500"/>
                  <a:gd name="T69" fmla="*/ 588 h 597"/>
                  <a:gd name="T70" fmla="*/ 55 w 500"/>
                  <a:gd name="T71" fmla="*/ 564 h 597"/>
                  <a:gd name="T72" fmla="*/ 21 w 500"/>
                  <a:gd name="T73" fmla="*/ 523 h 597"/>
                  <a:gd name="T74" fmla="*/ 2 w 500"/>
                  <a:gd name="T75" fmla="*/ 468 h 597"/>
                  <a:gd name="T76" fmla="*/ 2 w 500"/>
                  <a:gd name="T77" fmla="*/ 399 h 597"/>
                  <a:gd name="T78" fmla="*/ 22 w 500"/>
                  <a:gd name="T79" fmla="*/ 339 h 597"/>
                  <a:gd name="T80" fmla="*/ 61 w 500"/>
                  <a:gd name="T81" fmla="*/ 294 h 597"/>
                  <a:gd name="T82" fmla="*/ 112 w 500"/>
                  <a:gd name="T83" fmla="*/ 263 h 597"/>
                  <a:gd name="T84" fmla="*/ 188 w 500"/>
                  <a:gd name="T85" fmla="*/ 242 h 597"/>
                  <a:gd name="T86" fmla="*/ 269 w 500"/>
                  <a:gd name="T87" fmla="*/ 230 h 597"/>
                  <a:gd name="T88" fmla="*/ 309 w 500"/>
                  <a:gd name="T89" fmla="*/ 214 h 597"/>
                  <a:gd name="T90" fmla="*/ 307 w 500"/>
                  <a:gd name="T91" fmla="*/ 174 h 597"/>
                  <a:gd name="T92" fmla="*/ 296 w 500"/>
                  <a:gd name="T93" fmla="*/ 137 h 597"/>
                  <a:gd name="T94" fmla="*/ 269 w 500"/>
                  <a:gd name="T95" fmla="*/ 116 h 597"/>
                  <a:gd name="T96" fmla="*/ 236 w 500"/>
                  <a:gd name="T97" fmla="*/ 110 h 597"/>
                  <a:gd name="T98" fmla="*/ 200 w 500"/>
                  <a:gd name="T99" fmla="*/ 117 h 597"/>
                  <a:gd name="T100" fmla="*/ 170 w 500"/>
                  <a:gd name="T101" fmla="*/ 137 h 597"/>
                  <a:gd name="T102" fmla="*/ 153 w 500"/>
                  <a:gd name="T103" fmla="*/ 173 h 597"/>
                  <a:gd name="T104" fmla="*/ 148 w 500"/>
                  <a:gd name="T105" fmla="*/ 184 h 597"/>
                  <a:gd name="T106" fmla="*/ 140 w 500"/>
                  <a:gd name="T107" fmla="*/ 191 h 597"/>
                  <a:gd name="T108" fmla="*/ 32 w 500"/>
                  <a:gd name="T109" fmla="*/ 181 h 597"/>
                  <a:gd name="T110" fmla="*/ 25 w 500"/>
                  <a:gd name="T111" fmla="*/ 178 h 597"/>
                  <a:gd name="T112" fmla="*/ 19 w 500"/>
                  <a:gd name="T113" fmla="*/ 173 h 597"/>
                  <a:gd name="T114" fmla="*/ 17 w 500"/>
                  <a:gd name="T115" fmla="*/ 164 h 597"/>
                  <a:gd name="T116" fmla="*/ 27 w 500"/>
                  <a:gd name="T117" fmla="*/ 124 h 597"/>
                  <a:gd name="T118" fmla="*/ 59 w 500"/>
                  <a:gd name="T119" fmla="*/ 71 h 597"/>
                  <a:gd name="T120" fmla="*/ 106 w 500"/>
                  <a:gd name="T121" fmla="*/ 34 h 597"/>
                  <a:gd name="T122" fmla="*/ 161 w 500"/>
                  <a:gd name="T123" fmla="*/ 11 h 597"/>
                  <a:gd name="T124" fmla="*/ 221 w 500"/>
                  <a:gd name="T125" fmla="*/ 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597">
                    <a:moveTo>
                      <a:pt x="309" y="310"/>
                    </a:moveTo>
                    <a:lnTo>
                      <a:pt x="283" y="311"/>
                    </a:lnTo>
                    <a:lnTo>
                      <a:pt x="258" y="312"/>
                    </a:lnTo>
                    <a:lnTo>
                      <a:pt x="234" y="318"/>
                    </a:lnTo>
                    <a:lnTo>
                      <a:pt x="212" y="325"/>
                    </a:lnTo>
                    <a:lnTo>
                      <a:pt x="192" y="335"/>
                    </a:lnTo>
                    <a:lnTo>
                      <a:pt x="175" y="348"/>
                    </a:lnTo>
                    <a:lnTo>
                      <a:pt x="163" y="366"/>
                    </a:lnTo>
                    <a:lnTo>
                      <a:pt x="156" y="389"/>
                    </a:lnTo>
                    <a:lnTo>
                      <a:pt x="153" y="416"/>
                    </a:lnTo>
                    <a:lnTo>
                      <a:pt x="156" y="441"/>
                    </a:lnTo>
                    <a:lnTo>
                      <a:pt x="163" y="461"/>
                    </a:lnTo>
                    <a:lnTo>
                      <a:pt x="177" y="478"/>
                    </a:lnTo>
                    <a:lnTo>
                      <a:pt x="194" y="488"/>
                    </a:lnTo>
                    <a:lnTo>
                      <a:pt x="217" y="491"/>
                    </a:lnTo>
                    <a:lnTo>
                      <a:pt x="238" y="488"/>
                    </a:lnTo>
                    <a:lnTo>
                      <a:pt x="258" y="478"/>
                    </a:lnTo>
                    <a:lnTo>
                      <a:pt x="275" y="464"/>
                    </a:lnTo>
                    <a:lnTo>
                      <a:pt x="289" y="444"/>
                    </a:lnTo>
                    <a:lnTo>
                      <a:pt x="300" y="417"/>
                    </a:lnTo>
                    <a:lnTo>
                      <a:pt x="306" y="390"/>
                    </a:lnTo>
                    <a:lnTo>
                      <a:pt x="307" y="362"/>
                    </a:lnTo>
                    <a:lnTo>
                      <a:pt x="309" y="332"/>
                    </a:lnTo>
                    <a:lnTo>
                      <a:pt x="309" y="310"/>
                    </a:lnTo>
                    <a:close/>
                    <a:moveTo>
                      <a:pt x="251" y="0"/>
                    </a:moveTo>
                    <a:lnTo>
                      <a:pt x="278" y="0"/>
                    </a:lnTo>
                    <a:lnTo>
                      <a:pt x="306" y="4"/>
                    </a:lnTo>
                    <a:lnTo>
                      <a:pt x="334" y="11"/>
                    </a:lnTo>
                    <a:lnTo>
                      <a:pt x="361" y="21"/>
                    </a:lnTo>
                    <a:lnTo>
                      <a:pt x="387" y="34"/>
                    </a:lnTo>
                    <a:lnTo>
                      <a:pt x="409" y="51"/>
                    </a:lnTo>
                    <a:lnTo>
                      <a:pt x="428" y="72"/>
                    </a:lnTo>
                    <a:lnTo>
                      <a:pt x="441" y="96"/>
                    </a:lnTo>
                    <a:lnTo>
                      <a:pt x="449" y="120"/>
                    </a:lnTo>
                    <a:lnTo>
                      <a:pt x="453" y="147"/>
                    </a:lnTo>
                    <a:lnTo>
                      <a:pt x="455" y="174"/>
                    </a:lnTo>
                    <a:lnTo>
                      <a:pt x="455" y="202"/>
                    </a:lnTo>
                    <a:lnTo>
                      <a:pt x="455" y="230"/>
                    </a:lnTo>
                    <a:lnTo>
                      <a:pt x="455" y="393"/>
                    </a:lnTo>
                    <a:lnTo>
                      <a:pt x="456" y="416"/>
                    </a:lnTo>
                    <a:lnTo>
                      <a:pt x="460" y="434"/>
                    </a:lnTo>
                    <a:lnTo>
                      <a:pt x="468" y="451"/>
                    </a:lnTo>
                    <a:lnTo>
                      <a:pt x="476" y="465"/>
                    </a:lnTo>
                    <a:lnTo>
                      <a:pt x="485" y="478"/>
                    </a:lnTo>
                    <a:lnTo>
                      <a:pt x="495" y="491"/>
                    </a:lnTo>
                    <a:lnTo>
                      <a:pt x="499" y="500"/>
                    </a:lnTo>
                    <a:lnTo>
                      <a:pt x="500" y="510"/>
                    </a:lnTo>
                    <a:lnTo>
                      <a:pt x="495" y="517"/>
                    </a:lnTo>
                    <a:lnTo>
                      <a:pt x="480" y="530"/>
                    </a:lnTo>
                    <a:lnTo>
                      <a:pt x="463" y="544"/>
                    </a:lnTo>
                    <a:lnTo>
                      <a:pt x="445" y="560"/>
                    </a:lnTo>
                    <a:lnTo>
                      <a:pt x="428" y="575"/>
                    </a:lnTo>
                    <a:lnTo>
                      <a:pt x="414" y="588"/>
                    </a:lnTo>
                    <a:lnTo>
                      <a:pt x="414" y="587"/>
                    </a:lnTo>
                    <a:lnTo>
                      <a:pt x="405" y="591"/>
                    </a:lnTo>
                    <a:lnTo>
                      <a:pt x="397" y="592"/>
                    </a:lnTo>
                    <a:lnTo>
                      <a:pt x="390" y="590"/>
                    </a:lnTo>
                    <a:lnTo>
                      <a:pt x="371" y="574"/>
                    </a:lnTo>
                    <a:lnTo>
                      <a:pt x="358" y="561"/>
                    </a:lnTo>
                    <a:lnTo>
                      <a:pt x="348" y="549"/>
                    </a:lnTo>
                    <a:lnTo>
                      <a:pt x="339" y="534"/>
                    </a:lnTo>
                    <a:lnTo>
                      <a:pt x="329" y="520"/>
                    </a:lnTo>
                    <a:lnTo>
                      <a:pt x="302" y="546"/>
                    </a:lnTo>
                    <a:lnTo>
                      <a:pt x="275" y="566"/>
                    </a:lnTo>
                    <a:lnTo>
                      <a:pt x="249" y="580"/>
                    </a:lnTo>
                    <a:lnTo>
                      <a:pt x="221" y="590"/>
                    </a:lnTo>
                    <a:lnTo>
                      <a:pt x="191" y="594"/>
                    </a:lnTo>
                    <a:lnTo>
                      <a:pt x="156" y="597"/>
                    </a:lnTo>
                    <a:lnTo>
                      <a:pt x="127" y="594"/>
                    </a:lnTo>
                    <a:lnTo>
                      <a:pt x="100" y="588"/>
                    </a:lnTo>
                    <a:lnTo>
                      <a:pt x="76" y="578"/>
                    </a:lnTo>
                    <a:lnTo>
                      <a:pt x="55" y="564"/>
                    </a:lnTo>
                    <a:lnTo>
                      <a:pt x="36" y="546"/>
                    </a:lnTo>
                    <a:lnTo>
                      <a:pt x="21" y="523"/>
                    </a:lnTo>
                    <a:lnTo>
                      <a:pt x="10" y="498"/>
                    </a:lnTo>
                    <a:lnTo>
                      <a:pt x="2" y="468"/>
                    </a:lnTo>
                    <a:lnTo>
                      <a:pt x="0" y="433"/>
                    </a:lnTo>
                    <a:lnTo>
                      <a:pt x="2" y="399"/>
                    </a:lnTo>
                    <a:lnTo>
                      <a:pt x="10" y="368"/>
                    </a:lnTo>
                    <a:lnTo>
                      <a:pt x="22" y="339"/>
                    </a:lnTo>
                    <a:lnTo>
                      <a:pt x="39" y="315"/>
                    </a:lnTo>
                    <a:lnTo>
                      <a:pt x="61" y="294"/>
                    </a:lnTo>
                    <a:lnTo>
                      <a:pt x="85" y="277"/>
                    </a:lnTo>
                    <a:lnTo>
                      <a:pt x="112" y="263"/>
                    </a:lnTo>
                    <a:lnTo>
                      <a:pt x="147" y="250"/>
                    </a:lnTo>
                    <a:lnTo>
                      <a:pt x="188" y="242"/>
                    </a:lnTo>
                    <a:lnTo>
                      <a:pt x="229" y="235"/>
                    </a:lnTo>
                    <a:lnTo>
                      <a:pt x="269" y="230"/>
                    </a:lnTo>
                    <a:lnTo>
                      <a:pt x="309" y="226"/>
                    </a:lnTo>
                    <a:lnTo>
                      <a:pt x="309" y="214"/>
                    </a:lnTo>
                    <a:lnTo>
                      <a:pt x="309" y="194"/>
                    </a:lnTo>
                    <a:lnTo>
                      <a:pt x="307" y="174"/>
                    </a:lnTo>
                    <a:lnTo>
                      <a:pt x="303" y="154"/>
                    </a:lnTo>
                    <a:lnTo>
                      <a:pt x="296" y="137"/>
                    </a:lnTo>
                    <a:lnTo>
                      <a:pt x="283" y="124"/>
                    </a:lnTo>
                    <a:lnTo>
                      <a:pt x="269" y="116"/>
                    </a:lnTo>
                    <a:lnTo>
                      <a:pt x="253" y="112"/>
                    </a:lnTo>
                    <a:lnTo>
                      <a:pt x="236" y="110"/>
                    </a:lnTo>
                    <a:lnTo>
                      <a:pt x="217" y="112"/>
                    </a:lnTo>
                    <a:lnTo>
                      <a:pt x="200" y="117"/>
                    </a:lnTo>
                    <a:lnTo>
                      <a:pt x="183" y="126"/>
                    </a:lnTo>
                    <a:lnTo>
                      <a:pt x="170" y="137"/>
                    </a:lnTo>
                    <a:lnTo>
                      <a:pt x="158" y="154"/>
                    </a:lnTo>
                    <a:lnTo>
                      <a:pt x="153" y="173"/>
                    </a:lnTo>
                    <a:lnTo>
                      <a:pt x="151" y="178"/>
                    </a:lnTo>
                    <a:lnTo>
                      <a:pt x="148" y="184"/>
                    </a:lnTo>
                    <a:lnTo>
                      <a:pt x="144" y="188"/>
                    </a:lnTo>
                    <a:lnTo>
                      <a:pt x="140" y="191"/>
                    </a:lnTo>
                    <a:lnTo>
                      <a:pt x="134" y="192"/>
                    </a:lnTo>
                    <a:lnTo>
                      <a:pt x="32" y="181"/>
                    </a:lnTo>
                    <a:lnTo>
                      <a:pt x="29" y="180"/>
                    </a:lnTo>
                    <a:lnTo>
                      <a:pt x="25" y="178"/>
                    </a:lnTo>
                    <a:lnTo>
                      <a:pt x="22" y="175"/>
                    </a:lnTo>
                    <a:lnTo>
                      <a:pt x="19" y="173"/>
                    </a:lnTo>
                    <a:lnTo>
                      <a:pt x="18" y="168"/>
                    </a:lnTo>
                    <a:lnTo>
                      <a:pt x="17" y="164"/>
                    </a:lnTo>
                    <a:lnTo>
                      <a:pt x="17" y="160"/>
                    </a:lnTo>
                    <a:lnTo>
                      <a:pt x="27" y="124"/>
                    </a:lnTo>
                    <a:lnTo>
                      <a:pt x="41" y="96"/>
                    </a:lnTo>
                    <a:lnTo>
                      <a:pt x="59" y="71"/>
                    </a:lnTo>
                    <a:lnTo>
                      <a:pt x="80" y="50"/>
                    </a:lnTo>
                    <a:lnTo>
                      <a:pt x="106" y="34"/>
                    </a:lnTo>
                    <a:lnTo>
                      <a:pt x="133" y="20"/>
                    </a:lnTo>
                    <a:lnTo>
                      <a:pt x="161" y="11"/>
                    </a:lnTo>
                    <a:lnTo>
                      <a:pt x="191" y="4"/>
                    </a:lnTo>
                    <a:lnTo>
                      <a:pt x="221" y="0"/>
                    </a:lnTo>
                    <a:lnTo>
                      <a:pt x="251"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kumimoji="0" lang="en-US">
                  <a:solidFill>
                    <a:srgbClr val="333333"/>
                  </a:solidFill>
                  <a:latin typeface="Arial" charset="0"/>
                  <a:ea typeface="ＭＳ Ｐゴシック" pitchFamily="34" charset="-128"/>
                </a:endParaRPr>
              </a:p>
            </p:txBody>
          </p:sp>
        </p:grpSp>
      </p:grpSp>
      <p:grpSp>
        <p:nvGrpSpPr>
          <p:cNvPr id="2618" name="Group 2617"/>
          <p:cNvGrpSpPr/>
          <p:nvPr/>
        </p:nvGrpSpPr>
        <p:grpSpPr>
          <a:xfrm>
            <a:off x="-2796544" y="2087879"/>
            <a:ext cx="640080" cy="292777"/>
            <a:chOff x="4485318" y="2087879"/>
            <a:chExt cx="640080" cy="292777"/>
          </a:xfrm>
        </p:grpSpPr>
        <p:grpSp>
          <p:nvGrpSpPr>
            <p:cNvPr id="2619" name="Group 2618"/>
            <p:cNvGrpSpPr/>
            <p:nvPr/>
          </p:nvGrpSpPr>
          <p:grpSpPr>
            <a:xfrm flipH="1">
              <a:off x="4748962" y="2203499"/>
              <a:ext cx="115499" cy="177157"/>
              <a:chOff x="8805681" y="1609849"/>
              <a:chExt cx="609598" cy="935036"/>
            </a:xfrm>
            <a:solidFill>
              <a:srgbClr val="FFC000"/>
            </a:solidFill>
          </p:grpSpPr>
          <p:sp>
            <p:nvSpPr>
              <p:cNvPr id="262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sp>
            <p:nvSpPr>
              <p:cNvPr id="262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pic>
          <p:nvPicPr>
            <p:cNvPr id="2620" name="Picture 261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85318" y="2087879"/>
              <a:ext cx="640080" cy="72511"/>
            </a:xfrm>
            <a:prstGeom prst="rect">
              <a:avLst/>
            </a:prstGeom>
          </p:spPr>
        </p:pic>
      </p:grpSp>
      <p:grpSp>
        <p:nvGrpSpPr>
          <p:cNvPr id="2628" name="Group 2627"/>
          <p:cNvGrpSpPr/>
          <p:nvPr/>
        </p:nvGrpSpPr>
        <p:grpSpPr>
          <a:xfrm>
            <a:off x="-2113625" y="2196707"/>
            <a:ext cx="592182" cy="334370"/>
            <a:chOff x="5168237" y="2196707"/>
            <a:chExt cx="592182" cy="334370"/>
          </a:xfrm>
        </p:grpSpPr>
        <p:grpSp>
          <p:nvGrpSpPr>
            <p:cNvPr id="2629" name="Group 2628"/>
            <p:cNvGrpSpPr/>
            <p:nvPr/>
          </p:nvGrpSpPr>
          <p:grpSpPr>
            <a:xfrm flipH="1">
              <a:off x="5408667" y="2353920"/>
              <a:ext cx="115499" cy="177157"/>
              <a:chOff x="8805681" y="1609849"/>
              <a:chExt cx="609598" cy="935036"/>
            </a:xfrm>
            <a:solidFill>
              <a:srgbClr val="FFC000"/>
            </a:solidFill>
          </p:grpSpPr>
          <p:sp>
            <p:nvSpPr>
              <p:cNvPr id="2631"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sp>
            <p:nvSpPr>
              <p:cNvPr id="2632"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pic>
          <p:nvPicPr>
            <p:cNvPr id="2630" name="Picture 262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68237" y="2196707"/>
              <a:ext cx="592182" cy="146304"/>
            </a:xfrm>
            <a:prstGeom prst="rect">
              <a:avLst/>
            </a:prstGeom>
          </p:spPr>
        </p:pic>
      </p:grpSp>
      <p:grpSp>
        <p:nvGrpSpPr>
          <p:cNvPr id="2643" name="Group 2642"/>
          <p:cNvGrpSpPr/>
          <p:nvPr/>
        </p:nvGrpSpPr>
        <p:grpSpPr>
          <a:xfrm>
            <a:off x="-2767190" y="2915469"/>
            <a:ext cx="640080" cy="296042"/>
            <a:chOff x="4514672" y="2915469"/>
            <a:chExt cx="640080" cy="296042"/>
          </a:xfrm>
        </p:grpSpPr>
        <p:grpSp>
          <p:nvGrpSpPr>
            <p:cNvPr id="2644" name="Group 2643"/>
            <p:cNvGrpSpPr/>
            <p:nvPr/>
          </p:nvGrpSpPr>
          <p:grpSpPr>
            <a:xfrm flipH="1">
              <a:off x="4779082" y="3034354"/>
              <a:ext cx="115499" cy="177157"/>
              <a:chOff x="8805681" y="1609849"/>
              <a:chExt cx="609598" cy="935036"/>
            </a:xfrm>
            <a:solidFill>
              <a:srgbClr val="FFC000"/>
            </a:solidFill>
          </p:grpSpPr>
          <p:sp>
            <p:nvSpPr>
              <p:cNvPr id="2646" name="Freeform 1"/>
              <p:cNvSpPr>
                <a:spLocks noChangeArrowheads="1"/>
              </p:cNvSpPr>
              <p:nvPr/>
            </p:nvSpPr>
            <p:spPr bwMode="auto">
              <a:xfrm>
                <a:off x="8805681" y="1609849"/>
                <a:ext cx="609598" cy="935036"/>
              </a:xfrm>
              <a:custGeom>
                <a:avLst/>
                <a:gdLst>
                  <a:gd name="T0" fmla="*/ 1694 w 1695"/>
                  <a:gd name="T1" fmla="*/ 847 h 2597"/>
                  <a:gd name="T2" fmla="*/ 847 w 1695"/>
                  <a:gd name="T3" fmla="*/ 2596 h 2597"/>
                  <a:gd name="T4" fmla="*/ 0 w 1695"/>
                  <a:gd name="T5" fmla="*/ 847 h 2597"/>
                  <a:gd name="T6" fmla="*/ 847 w 1695"/>
                  <a:gd name="T7" fmla="*/ 0 h 2597"/>
                  <a:gd name="T8" fmla="*/ 1694 w 1695"/>
                  <a:gd name="T9" fmla="*/ 847 h 2597"/>
                </a:gdLst>
                <a:ahLst/>
                <a:cxnLst>
                  <a:cxn ang="0">
                    <a:pos x="T0" y="T1"/>
                  </a:cxn>
                  <a:cxn ang="0">
                    <a:pos x="T2" y="T3"/>
                  </a:cxn>
                  <a:cxn ang="0">
                    <a:pos x="T4" y="T5"/>
                  </a:cxn>
                  <a:cxn ang="0">
                    <a:pos x="T6" y="T7"/>
                  </a:cxn>
                  <a:cxn ang="0">
                    <a:pos x="T8" y="T9"/>
                  </a:cxn>
                </a:cxnLst>
                <a:rect l="0" t="0" r="r" b="b"/>
                <a:pathLst>
                  <a:path w="1695" h="2597">
                    <a:moveTo>
                      <a:pt x="1694" y="847"/>
                    </a:moveTo>
                    <a:cubicBezTo>
                      <a:pt x="1694" y="1315"/>
                      <a:pt x="847" y="2596"/>
                      <a:pt x="847" y="2596"/>
                    </a:cubicBezTo>
                    <a:cubicBezTo>
                      <a:pt x="847" y="2596"/>
                      <a:pt x="0" y="1315"/>
                      <a:pt x="0" y="847"/>
                    </a:cubicBezTo>
                    <a:cubicBezTo>
                      <a:pt x="0" y="378"/>
                      <a:pt x="379" y="0"/>
                      <a:pt x="847" y="0"/>
                    </a:cubicBezTo>
                    <a:cubicBezTo>
                      <a:pt x="1313" y="0"/>
                      <a:pt x="1694" y="381"/>
                      <a:pt x="1694" y="847"/>
                    </a:cubicBezTo>
                  </a:path>
                </a:pathLst>
              </a:custGeom>
              <a:solidFill>
                <a:schemeClr val="accent6"/>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sp>
            <p:nvSpPr>
              <p:cNvPr id="2647" name="Freeform 2"/>
              <p:cNvSpPr>
                <a:spLocks noChangeArrowheads="1"/>
              </p:cNvSpPr>
              <p:nvPr/>
            </p:nvSpPr>
            <p:spPr bwMode="auto">
              <a:xfrm>
                <a:off x="8989855" y="1792410"/>
                <a:ext cx="244475" cy="244477"/>
              </a:xfrm>
              <a:custGeom>
                <a:avLst/>
                <a:gdLst>
                  <a:gd name="T0" fmla="*/ 678 w 679"/>
                  <a:gd name="T1" fmla="*/ 339 h 678"/>
                  <a:gd name="T2" fmla="*/ 632 w 679"/>
                  <a:gd name="T3" fmla="*/ 508 h 678"/>
                  <a:gd name="T4" fmla="*/ 508 w 679"/>
                  <a:gd name="T5" fmla="*/ 632 h 678"/>
                  <a:gd name="T6" fmla="*/ 339 w 679"/>
                  <a:gd name="T7" fmla="*/ 677 h 678"/>
                  <a:gd name="T8" fmla="*/ 170 w 679"/>
                  <a:gd name="T9" fmla="*/ 632 h 678"/>
                  <a:gd name="T10" fmla="*/ 46 w 679"/>
                  <a:gd name="T11" fmla="*/ 508 h 678"/>
                  <a:gd name="T12" fmla="*/ 0 w 679"/>
                  <a:gd name="T13" fmla="*/ 339 h 678"/>
                  <a:gd name="T14" fmla="*/ 46 w 679"/>
                  <a:gd name="T15" fmla="*/ 169 h 678"/>
                  <a:gd name="T16" fmla="*/ 170 w 679"/>
                  <a:gd name="T17" fmla="*/ 45 h 678"/>
                  <a:gd name="T18" fmla="*/ 339 w 679"/>
                  <a:gd name="T19" fmla="*/ 0 h 678"/>
                  <a:gd name="T20" fmla="*/ 508 w 679"/>
                  <a:gd name="T21" fmla="*/ 45 h 678"/>
                  <a:gd name="T22" fmla="*/ 632 w 679"/>
                  <a:gd name="T23" fmla="*/ 169 h 678"/>
                  <a:gd name="T24" fmla="*/ 678 w 679"/>
                  <a:gd name="T25" fmla="*/ 339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9" h="678">
                    <a:moveTo>
                      <a:pt x="678" y="339"/>
                    </a:moveTo>
                    <a:cubicBezTo>
                      <a:pt x="678" y="401"/>
                      <a:pt x="664" y="454"/>
                      <a:pt x="632" y="508"/>
                    </a:cubicBezTo>
                    <a:cubicBezTo>
                      <a:pt x="601" y="562"/>
                      <a:pt x="562" y="601"/>
                      <a:pt x="508" y="632"/>
                    </a:cubicBezTo>
                    <a:cubicBezTo>
                      <a:pt x="454" y="663"/>
                      <a:pt x="401" y="677"/>
                      <a:pt x="339" y="677"/>
                    </a:cubicBezTo>
                    <a:cubicBezTo>
                      <a:pt x="277" y="677"/>
                      <a:pt x="224" y="663"/>
                      <a:pt x="170" y="632"/>
                    </a:cubicBezTo>
                    <a:cubicBezTo>
                      <a:pt x="116" y="601"/>
                      <a:pt x="77" y="562"/>
                      <a:pt x="46" y="508"/>
                    </a:cubicBezTo>
                    <a:cubicBezTo>
                      <a:pt x="15" y="454"/>
                      <a:pt x="0" y="401"/>
                      <a:pt x="0" y="339"/>
                    </a:cubicBezTo>
                    <a:cubicBezTo>
                      <a:pt x="0" y="276"/>
                      <a:pt x="15" y="223"/>
                      <a:pt x="46" y="169"/>
                    </a:cubicBezTo>
                    <a:cubicBezTo>
                      <a:pt x="77" y="115"/>
                      <a:pt x="116" y="76"/>
                      <a:pt x="170" y="45"/>
                    </a:cubicBezTo>
                    <a:cubicBezTo>
                      <a:pt x="224" y="13"/>
                      <a:pt x="277" y="0"/>
                      <a:pt x="339" y="0"/>
                    </a:cubicBezTo>
                    <a:cubicBezTo>
                      <a:pt x="401" y="0"/>
                      <a:pt x="454" y="13"/>
                      <a:pt x="508" y="45"/>
                    </a:cubicBezTo>
                    <a:cubicBezTo>
                      <a:pt x="562" y="76"/>
                      <a:pt x="601" y="115"/>
                      <a:pt x="632" y="169"/>
                    </a:cubicBezTo>
                    <a:cubicBezTo>
                      <a:pt x="664" y="223"/>
                      <a:pt x="678" y="276"/>
                      <a:pt x="678" y="339"/>
                    </a:cubicBezTo>
                  </a:path>
                </a:pathLst>
              </a:custGeom>
              <a:solidFill>
                <a:srgbClr val="FFFFFF"/>
              </a:solidFill>
              <a:ln w="25400" cap="rnd">
                <a:no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pPr>
                <a:endParaRPr kumimoji="0" lang="en-US" dirty="0">
                  <a:solidFill>
                    <a:srgbClr val="333333"/>
                  </a:solidFill>
                  <a:latin typeface="Arial" charset="0"/>
                  <a:ea typeface="ＭＳ Ｐゴシック" pitchFamily="34" charset="-128"/>
                </a:endParaRPr>
              </a:p>
            </p:txBody>
          </p:sp>
        </p:grpSp>
        <p:pic>
          <p:nvPicPr>
            <p:cNvPr id="2645" name="Picture 264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14672" y="2915469"/>
              <a:ext cx="640080" cy="72511"/>
            </a:xfrm>
            <a:prstGeom prst="rect">
              <a:avLst/>
            </a:prstGeom>
          </p:spPr>
        </p:pic>
      </p:grpSp>
      <p:grpSp>
        <p:nvGrpSpPr>
          <p:cNvPr id="6" name="Group 5"/>
          <p:cNvGrpSpPr/>
          <p:nvPr/>
        </p:nvGrpSpPr>
        <p:grpSpPr>
          <a:xfrm>
            <a:off x="0" y="0"/>
            <a:ext cx="9144000" cy="5143500"/>
            <a:chOff x="0" y="0"/>
            <a:chExt cx="9144000" cy="5143500"/>
          </a:xfrm>
        </p:grpSpPr>
        <p:sp>
          <p:nvSpPr>
            <p:cNvPr id="1929" name="Freeform 1928"/>
            <p:cNvSpPr/>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5" fmla="*/ 4572000 w 9144000"/>
                <a:gd name="connsiteY5" fmla="*/ 1056904 h 5143500"/>
                <a:gd name="connsiteX6" fmla="*/ 2719449 w 9144000"/>
                <a:gd name="connsiteY6" fmla="*/ 2909455 h 5143500"/>
                <a:gd name="connsiteX7" fmla="*/ 4572000 w 9144000"/>
                <a:gd name="connsiteY7" fmla="*/ 4762006 h 5143500"/>
                <a:gd name="connsiteX8" fmla="*/ 6424551 w 9144000"/>
                <a:gd name="connsiteY8" fmla="*/ 2909455 h 5143500"/>
                <a:gd name="connsiteX9" fmla="*/ 4572000 w 9144000"/>
                <a:gd name="connsiteY9" fmla="*/ 105690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0"/>
                  </a:moveTo>
                  <a:lnTo>
                    <a:pt x="9144000" y="0"/>
                  </a:lnTo>
                  <a:lnTo>
                    <a:pt x="9144000" y="5143500"/>
                  </a:lnTo>
                  <a:lnTo>
                    <a:pt x="0" y="5143500"/>
                  </a:lnTo>
                  <a:lnTo>
                    <a:pt x="0" y="0"/>
                  </a:lnTo>
                  <a:close/>
                  <a:moveTo>
                    <a:pt x="4572000" y="1056904"/>
                  </a:moveTo>
                  <a:cubicBezTo>
                    <a:pt x="3548864" y="1056904"/>
                    <a:pt x="2719449" y="1886319"/>
                    <a:pt x="2719449" y="2909455"/>
                  </a:cubicBezTo>
                  <a:cubicBezTo>
                    <a:pt x="2719449" y="3932591"/>
                    <a:pt x="3548864" y="4762006"/>
                    <a:pt x="4572000" y="4762006"/>
                  </a:cubicBezTo>
                  <a:cubicBezTo>
                    <a:pt x="5595136" y="4762006"/>
                    <a:pt x="6424551" y="3932591"/>
                    <a:pt x="6424551" y="2909455"/>
                  </a:cubicBezTo>
                  <a:cubicBezTo>
                    <a:pt x="6424551" y="1886319"/>
                    <a:pt x="5595136" y="1056904"/>
                    <a:pt x="4572000" y="1056904"/>
                  </a:cubicBezTo>
                  <a:close/>
                </a:path>
              </a:pathLst>
            </a:custGeom>
            <a:gradFill flip="none" rotWithShape="1">
              <a:gsLst>
                <a:gs pos="0">
                  <a:srgbClr val="0E3951"/>
                </a:gs>
                <a:gs pos="100000">
                  <a:srgbClr val="0C2837"/>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sp>
          <p:nvSpPr>
            <p:cNvPr id="4" name="Oval 3"/>
            <p:cNvSpPr/>
            <p:nvPr/>
          </p:nvSpPr>
          <p:spPr>
            <a:xfrm>
              <a:off x="2719449" y="1056904"/>
              <a:ext cx="3705102" cy="3705102"/>
            </a:xfrm>
            <a:prstGeom prst="ellipse">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005073"/>
                </a:solidFill>
                <a:latin typeface="MS PGothic" charset="-128"/>
                <a:ea typeface="MS PGothic" charset="-128"/>
                <a:cs typeface="MS PGothic" charset="-128"/>
              </a:endParaRPr>
            </a:p>
          </p:txBody>
        </p:sp>
      </p:grpSp>
      <p:sp>
        <p:nvSpPr>
          <p:cNvPr id="1935"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alpha val="50000"/>
                  </a:srgbClr>
                </a:solidFill>
                <a:latin typeface="MS PGothic" charset="-128"/>
                <a:ea typeface="MS PGothic" charset="-128"/>
                <a:cs typeface="MS PGothic" charset="-128"/>
              </a:rPr>
              <a:t>© </a:t>
            </a:r>
            <a:r>
              <a:rPr kumimoji="0" lang="en-US" sz="600" spc="20" dirty="0" smtClean="0">
                <a:solidFill>
                  <a:srgbClr val="FFFFFF">
                    <a:alpha val="50000"/>
                  </a:srgbClr>
                </a:solidFill>
                <a:latin typeface="MS PGothic" charset="-128"/>
                <a:ea typeface="MS PGothic" charset="-128"/>
                <a:cs typeface="MS PGothic" charset="-128"/>
              </a:rPr>
              <a:t>2017  </a:t>
            </a:r>
            <a:r>
              <a:rPr kumimoji="0" lang="en-US" sz="600" spc="20" dirty="0">
                <a:solidFill>
                  <a:srgbClr val="FFFFFF">
                    <a:alpha val="50000"/>
                  </a:srgbClr>
                </a:solidFill>
                <a:latin typeface="MS PGothic" charset="-128"/>
                <a:ea typeface="MS PGothic" charset="-128"/>
                <a:cs typeface="MS PGothic" charset="-128"/>
              </a:rPr>
              <a:t>Cisco and/or its affiliates. All rights reserved.   Cisco Confidential</a:t>
            </a:r>
          </a:p>
        </p:txBody>
      </p:sp>
      <p:sp>
        <p:nvSpPr>
          <p:cNvPr id="1442" name="Title 1"/>
          <p:cNvSpPr txBox="1">
            <a:spLocks/>
          </p:cNvSpPr>
          <p:nvPr/>
        </p:nvSpPr>
        <p:spPr bwMode="auto">
          <a:xfrm>
            <a:off x="437766" y="19817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1"/>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kumimoji="0" dirty="0" smtClean="0">
                <a:solidFill>
                  <a:srgbClr val="FFFFFF"/>
                </a:solidFill>
                <a:latin typeface="MS PGothic" charset="-128"/>
                <a:ea typeface="MS PGothic" charset="-128"/>
                <a:cs typeface="MS PGothic" charset="-128"/>
              </a:rPr>
              <a:t>Cloud Lock</a:t>
            </a:r>
            <a:r>
              <a:rPr kumimoji="0" lang="ja-JP" altLang="en-US" dirty="0" smtClean="0">
                <a:solidFill>
                  <a:srgbClr val="FFFFFF"/>
                </a:solidFill>
                <a:latin typeface="MS PGothic" charset="-128"/>
                <a:ea typeface="MS PGothic" charset="-128"/>
                <a:cs typeface="MS PGothic" charset="-128"/>
              </a:rPr>
              <a:t>はクラウド上を行き来する</a:t>
            </a:r>
            <a:r>
              <a:rPr kumimoji="0" altLang="ja-JP" dirty="0" smtClean="0">
                <a:solidFill>
                  <a:srgbClr val="FFFFFF"/>
                </a:solidFill>
                <a:latin typeface="MS PGothic" charset="-128"/>
                <a:ea typeface="MS PGothic" charset="-128"/>
                <a:cs typeface="MS PGothic" charset="-128"/>
              </a:rPr>
              <a:t/>
            </a:r>
            <a:br>
              <a:rPr kumimoji="0" altLang="ja-JP" dirty="0" smtClean="0">
                <a:solidFill>
                  <a:srgbClr val="FFFFFF"/>
                </a:solidFill>
                <a:latin typeface="MS PGothic" charset="-128"/>
                <a:ea typeface="MS PGothic" charset="-128"/>
                <a:cs typeface="MS PGothic" charset="-128"/>
              </a:rPr>
            </a:br>
            <a:r>
              <a:rPr kumimoji="0" lang="ja-JP" altLang="en-US" dirty="0" smtClean="0">
                <a:solidFill>
                  <a:srgbClr val="FFFFFF"/>
                </a:solidFill>
                <a:latin typeface="MS PGothic" charset="-128"/>
                <a:ea typeface="MS PGothic" charset="-128"/>
                <a:cs typeface="MS PGothic" charset="-128"/>
              </a:rPr>
              <a:t>ユーザの</a:t>
            </a:r>
            <a:r>
              <a:rPr kumimoji="0" lang="ja-JP" altLang="en-US" dirty="0" smtClean="0">
                <a:solidFill>
                  <a:srgbClr val="FFFFFF"/>
                </a:solidFill>
                <a:latin typeface="MS PGothic" charset="-128"/>
                <a:ea typeface="MS PGothic" charset="-128"/>
                <a:cs typeface="MS PGothic" charset="-128"/>
              </a:rPr>
              <a:t>行動を可視化しコントロールする</a:t>
            </a:r>
            <a:endParaRPr kumimoji="0"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3296337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3.88889E-6 4.93827E-7 L 0.83768 4.93827E-7 " pathEditMode="relative" rAng="0" ptsTypes="AA">
                                      <p:cBhvr>
                                        <p:cTn id="6" dur="14500" fill="hold"/>
                                        <p:tgtEl>
                                          <p:spTgt spid="2"/>
                                        </p:tgtEl>
                                        <p:attrNameLst>
                                          <p:attrName>ppt_x</p:attrName>
                                          <p:attrName>ppt_y</p:attrName>
                                        </p:attrNameLst>
                                      </p:cBhvr>
                                      <p:rCtr x="41875" y="0"/>
                                    </p:animMotion>
                                  </p:childTnLst>
                                </p:cTn>
                              </p:par>
                              <p:par>
                                <p:cTn id="7" presetID="53" presetClass="entr" presetSubtype="16" fill="hold" nodeType="withEffect">
                                  <p:stCondLst>
                                    <p:cond delay="0"/>
                                  </p:stCondLst>
                                  <p:childTnLst>
                                    <p:set>
                                      <p:cBhvr>
                                        <p:cTn id="8" dur="1" fill="hold">
                                          <p:stCondLst>
                                            <p:cond delay="0"/>
                                          </p:stCondLst>
                                        </p:cTn>
                                        <p:tgtEl>
                                          <p:spTgt spid="2596"/>
                                        </p:tgtEl>
                                        <p:attrNameLst>
                                          <p:attrName>style.visibility</p:attrName>
                                        </p:attrNameLst>
                                      </p:cBhvr>
                                      <p:to>
                                        <p:strVal val="visible"/>
                                      </p:to>
                                    </p:set>
                                    <p:anim calcmode="lin" valueType="num">
                                      <p:cBhvr>
                                        <p:cTn id="9" dur="500" fill="hold"/>
                                        <p:tgtEl>
                                          <p:spTgt spid="2596"/>
                                        </p:tgtEl>
                                        <p:attrNameLst>
                                          <p:attrName>ppt_w</p:attrName>
                                        </p:attrNameLst>
                                      </p:cBhvr>
                                      <p:tavLst>
                                        <p:tav tm="0">
                                          <p:val>
                                            <p:fltVal val="0"/>
                                          </p:val>
                                        </p:tav>
                                        <p:tav tm="100000">
                                          <p:val>
                                            <p:strVal val="#ppt_w"/>
                                          </p:val>
                                        </p:tav>
                                      </p:tavLst>
                                    </p:anim>
                                    <p:anim calcmode="lin" valueType="num">
                                      <p:cBhvr>
                                        <p:cTn id="10" dur="500" fill="hold"/>
                                        <p:tgtEl>
                                          <p:spTgt spid="2596"/>
                                        </p:tgtEl>
                                        <p:attrNameLst>
                                          <p:attrName>ppt_h</p:attrName>
                                        </p:attrNameLst>
                                      </p:cBhvr>
                                      <p:tavLst>
                                        <p:tav tm="0">
                                          <p:val>
                                            <p:fltVal val="0"/>
                                          </p:val>
                                        </p:tav>
                                        <p:tav tm="100000">
                                          <p:val>
                                            <p:strVal val="#ppt_h"/>
                                          </p:val>
                                        </p:tav>
                                      </p:tavLst>
                                    </p:anim>
                                    <p:animEffect transition="in" filter="fade">
                                      <p:cBhvr>
                                        <p:cTn id="11" dur="500"/>
                                        <p:tgtEl>
                                          <p:spTgt spid="2596"/>
                                        </p:tgtEl>
                                      </p:cBhvr>
                                    </p:animEffect>
                                  </p:childTnLst>
                                </p:cTn>
                              </p:par>
                              <p:par>
                                <p:cTn id="12" presetID="53" presetClass="entr" presetSubtype="16" fill="hold" nodeType="withEffect">
                                  <p:stCondLst>
                                    <p:cond delay="250"/>
                                  </p:stCondLst>
                                  <p:childTnLst>
                                    <p:set>
                                      <p:cBhvr>
                                        <p:cTn id="13" dur="1" fill="hold">
                                          <p:stCondLst>
                                            <p:cond delay="0"/>
                                          </p:stCondLst>
                                        </p:cTn>
                                        <p:tgtEl>
                                          <p:spTgt spid="2597"/>
                                        </p:tgtEl>
                                        <p:attrNameLst>
                                          <p:attrName>style.visibility</p:attrName>
                                        </p:attrNameLst>
                                      </p:cBhvr>
                                      <p:to>
                                        <p:strVal val="visible"/>
                                      </p:to>
                                    </p:set>
                                    <p:anim calcmode="lin" valueType="num">
                                      <p:cBhvr>
                                        <p:cTn id="14" dur="500" fill="hold"/>
                                        <p:tgtEl>
                                          <p:spTgt spid="2597"/>
                                        </p:tgtEl>
                                        <p:attrNameLst>
                                          <p:attrName>ppt_w</p:attrName>
                                        </p:attrNameLst>
                                      </p:cBhvr>
                                      <p:tavLst>
                                        <p:tav tm="0">
                                          <p:val>
                                            <p:fltVal val="0"/>
                                          </p:val>
                                        </p:tav>
                                        <p:tav tm="100000">
                                          <p:val>
                                            <p:strVal val="#ppt_w"/>
                                          </p:val>
                                        </p:tav>
                                      </p:tavLst>
                                    </p:anim>
                                    <p:anim calcmode="lin" valueType="num">
                                      <p:cBhvr>
                                        <p:cTn id="15" dur="500" fill="hold"/>
                                        <p:tgtEl>
                                          <p:spTgt spid="2597"/>
                                        </p:tgtEl>
                                        <p:attrNameLst>
                                          <p:attrName>ppt_h</p:attrName>
                                        </p:attrNameLst>
                                      </p:cBhvr>
                                      <p:tavLst>
                                        <p:tav tm="0">
                                          <p:val>
                                            <p:fltVal val="0"/>
                                          </p:val>
                                        </p:tav>
                                        <p:tav tm="100000">
                                          <p:val>
                                            <p:strVal val="#ppt_h"/>
                                          </p:val>
                                        </p:tav>
                                      </p:tavLst>
                                    </p:anim>
                                    <p:animEffect transition="in" filter="fade">
                                      <p:cBhvr>
                                        <p:cTn id="16" dur="500"/>
                                        <p:tgtEl>
                                          <p:spTgt spid="2597"/>
                                        </p:tgtEl>
                                      </p:cBhvr>
                                    </p:animEffect>
                                  </p:childTnLst>
                                </p:cTn>
                              </p:par>
                              <p:par>
                                <p:cTn id="17" presetID="53" presetClass="entr" presetSubtype="16" fill="hold" nodeType="withEffect">
                                  <p:stCondLst>
                                    <p:cond delay="500"/>
                                  </p:stCondLst>
                                  <p:childTnLst>
                                    <p:set>
                                      <p:cBhvr>
                                        <p:cTn id="18" dur="1" fill="hold">
                                          <p:stCondLst>
                                            <p:cond delay="0"/>
                                          </p:stCondLst>
                                        </p:cTn>
                                        <p:tgtEl>
                                          <p:spTgt spid="2594"/>
                                        </p:tgtEl>
                                        <p:attrNameLst>
                                          <p:attrName>style.visibility</p:attrName>
                                        </p:attrNameLst>
                                      </p:cBhvr>
                                      <p:to>
                                        <p:strVal val="visible"/>
                                      </p:to>
                                    </p:set>
                                    <p:anim calcmode="lin" valueType="num">
                                      <p:cBhvr>
                                        <p:cTn id="19" dur="500" fill="hold"/>
                                        <p:tgtEl>
                                          <p:spTgt spid="2594"/>
                                        </p:tgtEl>
                                        <p:attrNameLst>
                                          <p:attrName>ppt_w</p:attrName>
                                        </p:attrNameLst>
                                      </p:cBhvr>
                                      <p:tavLst>
                                        <p:tav tm="0">
                                          <p:val>
                                            <p:fltVal val="0"/>
                                          </p:val>
                                        </p:tav>
                                        <p:tav tm="100000">
                                          <p:val>
                                            <p:strVal val="#ppt_w"/>
                                          </p:val>
                                        </p:tav>
                                      </p:tavLst>
                                    </p:anim>
                                    <p:anim calcmode="lin" valueType="num">
                                      <p:cBhvr>
                                        <p:cTn id="20" dur="500" fill="hold"/>
                                        <p:tgtEl>
                                          <p:spTgt spid="2594"/>
                                        </p:tgtEl>
                                        <p:attrNameLst>
                                          <p:attrName>ppt_h</p:attrName>
                                        </p:attrNameLst>
                                      </p:cBhvr>
                                      <p:tavLst>
                                        <p:tav tm="0">
                                          <p:val>
                                            <p:fltVal val="0"/>
                                          </p:val>
                                        </p:tav>
                                        <p:tav tm="100000">
                                          <p:val>
                                            <p:strVal val="#ppt_h"/>
                                          </p:val>
                                        </p:tav>
                                      </p:tavLst>
                                    </p:anim>
                                    <p:animEffect transition="in" filter="fade">
                                      <p:cBhvr>
                                        <p:cTn id="21" dur="500"/>
                                        <p:tgtEl>
                                          <p:spTgt spid="2594"/>
                                        </p:tgtEl>
                                      </p:cBhvr>
                                    </p:animEffect>
                                  </p:childTnLst>
                                </p:cTn>
                              </p:par>
                              <p:par>
                                <p:cTn id="22" presetID="53" presetClass="entr" presetSubtype="16" fill="hold" nodeType="withEffect">
                                  <p:stCondLst>
                                    <p:cond delay="1000"/>
                                  </p:stCondLst>
                                  <p:childTnLst>
                                    <p:set>
                                      <p:cBhvr>
                                        <p:cTn id="23" dur="1" fill="hold">
                                          <p:stCondLst>
                                            <p:cond delay="0"/>
                                          </p:stCondLst>
                                        </p:cTn>
                                        <p:tgtEl>
                                          <p:spTgt spid="2602"/>
                                        </p:tgtEl>
                                        <p:attrNameLst>
                                          <p:attrName>style.visibility</p:attrName>
                                        </p:attrNameLst>
                                      </p:cBhvr>
                                      <p:to>
                                        <p:strVal val="visible"/>
                                      </p:to>
                                    </p:set>
                                    <p:anim calcmode="lin" valueType="num">
                                      <p:cBhvr>
                                        <p:cTn id="24" dur="500" fill="hold"/>
                                        <p:tgtEl>
                                          <p:spTgt spid="2602"/>
                                        </p:tgtEl>
                                        <p:attrNameLst>
                                          <p:attrName>ppt_w</p:attrName>
                                        </p:attrNameLst>
                                      </p:cBhvr>
                                      <p:tavLst>
                                        <p:tav tm="0">
                                          <p:val>
                                            <p:fltVal val="0"/>
                                          </p:val>
                                        </p:tav>
                                        <p:tav tm="100000">
                                          <p:val>
                                            <p:strVal val="#ppt_w"/>
                                          </p:val>
                                        </p:tav>
                                      </p:tavLst>
                                    </p:anim>
                                    <p:anim calcmode="lin" valueType="num">
                                      <p:cBhvr>
                                        <p:cTn id="25" dur="500" fill="hold"/>
                                        <p:tgtEl>
                                          <p:spTgt spid="2602"/>
                                        </p:tgtEl>
                                        <p:attrNameLst>
                                          <p:attrName>ppt_h</p:attrName>
                                        </p:attrNameLst>
                                      </p:cBhvr>
                                      <p:tavLst>
                                        <p:tav tm="0">
                                          <p:val>
                                            <p:fltVal val="0"/>
                                          </p:val>
                                        </p:tav>
                                        <p:tav tm="100000">
                                          <p:val>
                                            <p:strVal val="#ppt_h"/>
                                          </p:val>
                                        </p:tav>
                                      </p:tavLst>
                                    </p:anim>
                                    <p:animEffect transition="in" filter="fade">
                                      <p:cBhvr>
                                        <p:cTn id="26" dur="500"/>
                                        <p:tgtEl>
                                          <p:spTgt spid="2602"/>
                                        </p:tgtEl>
                                      </p:cBhvr>
                                    </p:animEffect>
                                  </p:childTnLst>
                                </p:cTn>
                              </p:par>
                              <p:par>
                                <p:cTn id="27" presetID="53" presetClass="entr" presetSubtype="16" fill="hold" nodeType="withEffect">
                                  <p:stCondLst>
                                    <p:cond delay="1750"/>
                                  </p:stCondLst>
                                  <p:childTnLst>
                                    <p:set>
                                      <p:cBhvr>
                                        <p:cTn id="28" dur="1" fill="hold">
                                          <p:stCondLst>
                                            <p:cond delay="0"/>
                                          </p:stCondLst>
                                        </p:cTn>
                                        <p:tgtEl>
                                          <p:spTgt spid="1459"/>
                                        </p:tgtEl>
                                        <p:attrNameLst>
                                          <p:attrName>style.visibility</p:attrName>
                                        </p:attrNameLst>
                                      </p:cBhvr>
                                      <p:to>
                                        <p:strVal val="visible"/>
                                      </p:to>
                                    </p:set>
                                    <p:anim calcmode="lin" valueType="num">
                                      <p:cBhvr>
                                        <p:cTn id="29" dur="500" fill="hold"/>
                                        <p:tgtEl>
                                          <p:spTgt spid="1459"/>
                                        </p:tgtEl>
                                        <p:attrNameLst>
                                          <p:attrName>ppt_w</p:attrName>
                                        </p:attrNameLst>
                                      </p:cBhvr>
                                      <p:tavLst>
                                        <p:tav tm="0">
                                          <p:val>
                                            <p:fltVal val="0"/>
                                          </p:val>
                                        </p:tav>
                                        <p:tav tm="100000">
                                          <p:val>
                                            <p:strVal val="#ppt_w"/>
                                          </p:val>
                                        </p:tav>
                                      </p:tavLst>
                                    </p:anim>
                                    <p:anim calcmode="lin" valueType="num">
                                      <p:cBhvr>
                                        <p:cTn id="30" dur="500" fill="hold"/>
                                        <p:tgtEl>
                                          <p:spTgt spid="1459"/>
                                        </p:tgtEl>
                                        <p:attrNameLst>
                                          <p:attrName>ppt_h</p:attrName>
                                        </p:attrNameLst>
                                      </p:cBhvr>
                                      <p:tavLst>
                                        <p:tav tm="0">
                                          <p:val>
                                            <p:fltVal val="0"/>
                                          </p:val>
                                        </p:tav>
                                        <p:tav tm="100000">
                                          <p:val>
                                            <p:strVal val="#ppt_h"/>
                                          </p:val>
                                        </p:tav>
                                      </p:tavLst>
                                    </p:anim>
                                    <p:animEffect transition="in" filter="fade">
                                      <p:cBhvr>
                                        <p:cTn id="31" dur="500"/>
                                        <p:tgtEl>
                                          <p:spTgt spid="1459"/>
                                        </p:tgtEl>
                                      </p:cBhvr>
                                    </p:animEffect>
                                  </p:childTnLst>
                                </p:cTn>
                              </p:par>
                              <p:par>
                                <p:cTn id="32" presetID="53" presetClass="entr" presetSubtype="16" fill="hold" nodeType="withEffect">
                                  <p:stCondLst>
                                    <p:cond delay="2500"/>
                                  </p:stCondLst>
                                  <p:childTnLst>
                                    <p:set>
                                      <p:cBhvr>
                                        <p:cTn id="33" dur="1" fill="hold">
                                          <p:stCondLst>
                                            <p:cond delay="0"/>
                                          </p:stCondLst>
                                        </p:cTn>
                                        <p:tgtEl>
                                          <p:spTgt spid="2600"/>
                                        </p:tgtEl>
                                        <p:attrNameLst>
                                          <p:attrName>style.visibility</p:attrName>
                                        </p:attrNameLst>
                                      </p:cBhvr>
                                      <p:to>
                                        <p:strVal val="visible"/>
                                      </p:to>
                                    </p:set>
                                    <p:anim calcmode="lin" valueType="num">
                                      <p:cBhvr>
                                        <p:cTn id="34" dur="500" fill="hold"/>
                                        <p:tgtEl>
                                          <p:spTgt spid="2600"/>
                                        </p:tgtEl>
                                        <p:attrNameLst>
                                          <p:attrName>ppt_w</p:attrName>
                                        </p:attrNameLst>
                                      </p:cBhvr>
                                      <p:tavLst>
                                        <p:tav tm="0">
                                          <p:val>
                                            <p:fltVal val="0"/>
                                          </p:val>
                                        </p:tav>
                                        <p:tav tm="100000">
                                          <p:val>
                                            <p:strVal val="#ppt_w"/>
                                          </p:val>
                                        </p:tav>
                                      </p:tavLst>
                                    </p:anim>
                                    <p:anim calcmode="lin" valueType="num">
                                      <p:cBhvr>
                                        <p:cTn id="35" dur="500" fill="hold"/>
                                        <p:tgtEl>
                                          <p:spTgt spid="2600"/>
                                        </p:tgtEl>
                                        <p:attrNameLst>
                                          <p:attrName>ppt_h</p:attrName>
                                        </p:attrNameLst>
                                      </p:cBhvr>
                                      <p:tavLst>
                                        <p:tav tm="0">
                                          <p:val>
                                            <p:fltVal val="0"/>
                                          </p:val>
                                        </p:tav>
                                        <p:tav tm="100000">
                                          <p:val>
                                            <p:strVal val="#ppt_h"/>
                                          </p:val>
                                        </p:tav>
                                      </p:tavLst>
                                    </p:anim>
                                    <p:animEffect transition="in" filter="fade">
                                      <p:cBhvr>
                                        <p:cTn id="36" dur="500"/>
                                        <p:tgtEl>
                                          <p:spTgt spid="2600"/>
                                        </p:tgtEl>
                                      </p:cBhvr>
                                    </p:animEffect>
                                  </p:childTnLst>
                                </p:cTn>
                              </p:par>
                              <p:par>
                                <p:cTn id="37" presetID="53" presetClass="entr" presetSubtype="16" fill="hold" nodeType="withEffect">
                                  <p:stCondLst>
                                    <p:cond delay="2750"/>
                                  </p:stCondLst>
                                  <p:childTnLst>
                                    <p:set>
                                      <p:cBhvr>
                                        <p:cTn id="38" dur="1" fill="hold">
                                          <p:stCondLst>
                                            <p:cond delay="0"/>
                                          </p:stCondLst>
                                        </p:cTn>
                                        <p:tgtEl>
                                          <p:spTgt spid="1453"/>
                                        </p:tgtEl>
                                        <p:attrNameLst>
                                          <p:attrName>style.visibility</p:attrName>
                                        </p:attrNameLst>
                                      </p:cBhvr>
                                      <p:to>
                                        <p:strVal val="visible"/>
                                      </p:to>
                                    </p:set>
                                    <p:anim calcmode="lin" valueType="num">
                                      <p:cBhvr>
                                        <p:cTn id="39" dur="500" fill="hold"/>
                                        <p:tgtEl>
                                          <p:spTgt spid="1453"/>
                                        </p:tgtEl>
                                        <p:attrNameLst>
                                          <p:attrName>ppt_w</p:attrName>
                                        </p:attrNameLst>
                                      </p:cBhvr>
                                      <p:tavLst>
                                        <p:tav tm="0">
                                          <p:val>
                                            <p:fltVal val="0"/>
                                          </p:val>
                                        </p:tav>
                                        <p:tav tm="100000">
                                          <p:val>
                                            <p:strVal val="#ppt_w"/>
                                          </p:val>
                                        </p:tav>
                                      </p:tavLst>
                                    </p:anim>
                                    <p:anim calcmode="lin" valueType="num">
                                      <p:cBhvr>
                                        <p:cTn id="40" dur="500" fill="hold"/>
                                        <p:tgtEl>
                                          <p:spTgt spid="1453"/>
                                        </p:tgtEl>
                                        <p:attrNameLst>
                                          <p:attrName>ppt_h</p:attrName>
                                        </p:attrNameLst>
                                      </p:cBhvr>
                                      <p:tavLst>
                                        <p:tav tm="0">
                                          <p:val>
                                            <p:fltVal val="0"/>
                                          </p:val>
                                        </p:tav>
                                        <p:tav tm="100000">
                                          <p:val>
                                            <p:strVal val="#ppt_h"/>
                                          </p:val>
                                        </p:tav>
                                      </p:tavLst>
                                    </p:anim>
                                    <p:animEffect transition="in" filter="fade">
                                      <p:cBhvr>
                                        <p:cTn id="41" dur="500"/>
                                        <p:tgtEl>
                                          <p:spTgt spid="1453"/>
                                        </p:tgtEl>
                                      </p:cBhvr>
                                    </p:animEffect>
                                  </p:childTnLst>
                                </p:cTn>
                              </p:par>
                              <p:par>
                                <p:cTn id="42" presetID="53" presetClass="entr" presetSubtype="16" fill="hold" nodeType="withEffect">
                                  <p:stCondLst>
                                    <p:cond delay="3500"/>
                                  </p:stCondLst>
                                  <p:childTnLst>
                                    <p:set>
                                      <p:cBhvr>
                                        <p:cTn id="43" dur="1" fill="hold">
                                          <p:stCondLst>
                                            <p:cond delay="0"/>
                                          </p:stCondLst>
                                        </p:cTn>
                                        <p:tgtEl>
                                          <p:spTgt spid="1465"/>
                                        </p:tgtEl>
                                        <p:attrNameLst>
                                          <p:attrName>style.visibility</p:attrName>
                                        </p:attrNameLst>
                                      </p:cBhvr>
                                      <p:to>
                                        <p:strVal val="visible"/>
                                      </p:to>
                                    </p:set>
                                    <p:anim calcmode="lin" valueType="num">
                                      <p:cBhvr>
                                        <p:cTn id="44" dur="500" fill="hold"/>
                                        <p:tgtEl>
                                          <p:spTgt spid="1465"/>
                                        </p:tgtEl>
                                        <p:attrNameLst>
                                          <p:attrName>ppt_w</p:attrName>
                                        </p:attrNameLst>
                                      </p:cBhvr>
                                      <p:tavLst>
                                        <p:tav tm="0">
                                          <p:val>
                                            <p:fltVal val="0"/>
                                          </p:val>
                                        </p:tav>
                                        <p:tav tm="100000">
                                          <p:val>
                                            <p:strVal val="#ppt_w"/>
                                          </p:val>
                                        </p:tav>
                                      </p:tavLst>
                                    </p:anim>
                                    <p:anim calcmode="lin" valueType="num">
                                      <p:cBhvr>
                                        <p:cTn id="45" dur="500" fill="hold"/>
                                        <p:tgtEl>
                                          <p:spTgt spid="1465"/>
                                        </p:tgtEl>
                                        <p:attrNameLst>
                                          <p:attrName>ppt_h</p:attrName>
                                        </p:attrNameLst>
                                      </p:cBhvr>
                                      <p:tavLst>
                                        <p:tav tm="0">
                                          <p:val>
                                            <p:fltVal val="0"/>
                                          </p:val>
                                        </p:tav>
                                        <p:tav tm="100000">
                                          <p:val>
                                            <p:strVal val="#ppt_h"/>
                                          </p:val>
                                        </p:tav>
                                      </p:tavLst>
                                    </p:anim>
                                    <p:animEffect transition="in" filter="fade">
                                      <p:cBhvr>
                                        <p:cTn id="46" dur="500"/>
                                        <p:tgtEl>
                                          <p:spTgt spid="1465"/>
                                        </p:tgtEl>
                                      </p:cBhvr>
                                    </p:animEffect>
                                  </p:childTnLst>
                                </p:cTn>
                              </p:par>
                              <p:par>
                                <p:cTn id="47" presetID="53" presetClass="entr" presetSubtype="16" fill="hold" nodeType="withEffect">
                                  <p:stCondLst>
                                    <p:cond delay="4250"/>
                                  </p:stCondLst>
                                  <p:childTnLst>
                                    <p:set>
                                      <p:cBhvr>
                                        <p:cTn id="48" dur="1" fill="hold">
                                          <p:stCondLst>
                                            <p:cond delay="0"/>
                                          </p:stCondLst>
                                        </p:cTn>
                                        <p:tgtEl>
                                          <p:spTgt spid="1458"/>
                                        </p:tgtEl>
                                        <p:attrNameLst>
                                          <p:attrName>style.visibility</p:attrName>
                                        </p:attrNameLst>
                                      </p:cBhvr>
                                      <p:to>
                                        <p:strVal val="visible"/>
                                      </p:to>
                                    </p:set>
                                    <p:anim calcmode="lin" valueType="num">
                                      <p:cBhvr>
                                        <p:cTn id="49" dur="500" fill="hold"/>
                                        <p:tgtEl>
                                          <p:spTgt spid="1458"/>
                                        </p:tgtEl>
                                        <p:attrNameLst>
                                          <p:attrName>ppt_w</p:attrName>
                                        </p:attrNameLst>
                                      </p:cBhvr>
                                      <p:tavLst>
                                        <p:tav tm="0">
                                          <p:val>
                                            <p:fltVal val="0"/>
                                          </p:val>
                                        </p:tav>
                                        <p:tav tm="100000">
                                          <p:val>
                                            <p:strVal val="#ppt_w"/>
                                          </p:val>
                                        </p:tav>
                                      </p:tavLst>
                                    </p:anim>
                                    <p:anim calcmode="lin" valueType="num">
                                      <p:cBhvr>
                                        <p:cTn id="50" dur="500" fill="hold"/>
                                        <p:tgtEl>
                                          <p:spTgt spid="1458"/>
                                        </p:tgtEl>
                                        <p:attrNameLst>
                                          <p:attrName>ppt_h</p:attrName>
                                        </p:attrNameLst>
                                      </p:cBhvr>
                                      <p:tavLst>
                                        <p:tav tm="0">
                                          <p:val>
                                            <p:fltVal val="0"/>
                                          </p:val>
                                        </p:tav>
                                        <p:tav tm="100000">
                                          <p:val>
                                            <p:strVal val="#ppt_h"/>
                                          </p:val>
                                        </p:tav>
                                      </p:tavLst>
                                    </p:anim>
                                    <p:animEffect transition="in" filter="fade">
                                      <p:cBhvr>
                                        <p:cTn id="51" dur="500"/>
                                        <p:tgtEl>
                                          <p:spTgt spid="1458"/>
                                        </p:tgtEl>
                                      </p:cBhvr>
                                    </p:animEffect>
                                  </p:childTnLst>
                                </p:cTn>
                              </p:par>
                              <p:par>
                                <p:cTn id="52" presetID="53" presetClass="entr" presetSubtype="16" fill="hold" nodeType="withEffect">
                                  <p:stCondLst>
                                    <p:cond delay="4750"/>
                                  </p:stCondLst>
                                  <p:childTnLst>
                                    <p:set>
                                      <p:cBhvr>
                                        <p:cTn id="53" dur="1" fill="hold">
                                          <p:stCondLst>
                                            <p:cond delay="0"/>
                                          </p:stCondLst>
                                        </p:cTn>
                                        <p:tgtEl>
                                          <p:spTgt spid="1457"/>
                                        </p:tgtEl>
                                        <p:attrNameLst>
                                          <p:attrName>style.visibility</p:attrName>
                                        </p:attrNameLst>
                                      </p:cBhvr>
                                      <p:to>
                                        <p:strVal val="visible"/>
                                      </p:to>
                                    </p:set>
                                    <p:anim calcmode="lin" valueType="num">
                                      <p:cBhvr>
                                        <p:cTn id="54" dur="500" fill="hold"/>
                                        <p:tgtEl>
                                          <p:spTgt spid="1457"/>
                                        </p:tgtEl>
                                        <p:attrNameLst>
                                          <p:attrName>ppt_w</p:attrName>
                                        </p:attrNameLst>
                                      </p:cBhvr>
                                      <p:tavLst>
                                        <p:tav tm="0">
                                          <p:val>
                                            <p:fltVal val="0"/>
                                          </p:val>
                                        </p:tav>
                                        <p:tav tm="100000">
                                          <p:val>
                                            <p:strVal val="#ppt_w"/>
                                          </p:val>
                                        </p:tav>
                                      </p:tavLst>
                                    </p:anim>
                                    <p:anim calcmode="lin" valueType="num">
                                      <p:cBhvr>
                                        <p:cTn id="55" dur="500" fill="hold"/>
                                        <p:tgtEl>
                                          <p:spTgt spid="1457"/>
                                        </p:tgtEl>
                                        <p:attrNameLst>
                                          <p:attrName>ppt_h</p:attrName>
                                        </p:attrNameLst>
                                      </p:cBhvr>
                                      <p:tavLst>
                                        <p:tav tm="0">
                                          <p:val>
                                            <p:fltVal val="0"/>
                                          </p:val>
                                        </p:tav>
                                        <p:tav tm="100000">
                                          <p:val>
                                            <p:strVal val="#ppt_h"/>
                                          </p:val>
                                        </p:tav>
                                      </p:tavLst>
                                    </p:anim>
                                    <p:animEffect transition="in" filter="fade">
                                      <p:cBhvr>
                                        <p:cTn id="56" dur="500"/>
                                        <p:tgtEl>
                                          <p:spTgt spid="1457"/>
                                        </p:tgtEl>
                                      </p:cBhvr>
                                    </p:animEffect>
                                  </p:childTnLst>
                                </p:cTn>
                              </p:par>
                              <p:par>
                                <p:cTn id="57" presetID="53" presetClass="entr" presetSubtype="16" fill="hold" nodeType="withEffect">
                                  <p:stCondLst>
                                    <p:cond delay="5000"/>
                                  </p:stCondLst>
                                  <p:childTnLst>
                                    <p:set>
                                      <p:cBhvr>
                                        <p:cTn id="58" dur="1" fill="hold">
                                          <p:stCondLst>
                                            <p:cond delay="0"/>
                                          </p:stCondLst>
                                        </p:cTn>
                                        <p:tgtEl>
                                          <p:spTgt spid="1456"/>
                                        </p:tgtEl>
                                        <p:attrNameLst>
                                          <p:attrName>style.visibility</p:attrName>
                                        </p:attrNameLst>
                                      </p:cBhvr>
                                      <p:to>
                                        <p:strVal val="visible"/>
                                      </p:to>
                                    </p:set>
                                    <p:anim calcmode="lin" valueType="num">
                                      <p:cBhvr>
                                        <p:cTn id="59" dur="500" fill="hold"/>
                                        <p:tgtEl>
                                          <p:spTgt spid="1456"/>
                                        </p:tgtEl>
                                        <p:attrNameLst>
                                          <p:attrName>ppt_w</p:attrName>
                                        </p:attrNameLst>
                                      </p:cBhvr>
                                      <p:tavLst>
                                        <p:tav tm="0">
                                          <p:val>
                                            <p:fltVal val="0"/>
                                          </p:val>
                                        </p:tav>
                                        <p:tav tm="100000">
                                          <p:val>
                                            <p:strVal val="#ppt_w"/>
                                          </p:val>
                                        </p:tav>
                                      </p:tavLst>
                                    </p:anim>
                                    <p:anim calcmode="lin" valueType="num">
                                      <p:cBhvr>
                                        <p:cTn id="60" dur="500" fill="hold"/>
                                        <p:tgtEl>
                                          <p:spTgt spid="1456"/>
                                        </p:tgtEl>
                                        <p:attrNameLst>
                                          <p:attrName>ppt_h</p:attrName>
                                        </p:attrNameLst>
                                      </p:cBhvr>
                                      <p:tavLst>
                                        <p:tav tm="0">
                                          <p:val>
                                            <p:fltVal val="0"/>
                                          </p:val>
                                        </p:tav>
                                        <p:tav tm="100000">
                                          <p:val>
                                            <p:strVal val="#ppt_h"/>
                                          </p:val>
                                        </p:tav>
                                      </p:tavLst>
                                    </p:anim>
                                    <p:animEffect transition="in" filter="fade">
                                      <p:cBhvr>
                                        <p:cTn id="61" dur="500"/>
                                        <p:tgtEl>
                                          <p:spTgt spid="1456"/>
                                        </p:tgtEl>
                                      </p:cBhvr>
                                    </p:animEffect>
                                  </p:childTnLst>
                                </p:cTn>
                              </p:par>
                              <p:par>
                                <p:cTn id="62" presetID="53" presetClass="entr" presetSubtype="16" fill="hold" nodeType="withEffect">
                                  <p:stCondLst>
                                    <p:cond delay="5250"/>
                                  </p:stCondLst>
                                  <p:childTnLst>
                                    <p:set>
                                      <p:cBhvr>
                                        <p:cTn id="63" dur="1" fill="hold">
                                          <p:stCondLst>
                                            <p:cond delay="0"/>
                                          </p:stCondLst>
                                        </p:cTn>
                                        <p:tgtEl>
                                          <p:spTgt spid="1455"/>
                                        </p:tgtEl>
                                        <p:attrNameLst>
                                          <p:attrName>style.visibility</p:attrName>
                                        </p:attrNameLst>
                                      </p:cBhvr>
                                      <p:to>
                                        <p:strVal val="visible"/>
                                      </p:to>
                                    </p:set>
                                    <p:anim calcmode="lin" valueType="num">
                                      <p:cBhvr>
                                        <p:cTn id="64" dur="500" fill="hold"/>
                                        <p:tgtEl>
                                          <p:spTgt spid="1455"/>
                                        </p:tgtEl>
                                        <p:attrNameLst>
                                          <p:attrName>ppt_w</p:attrName>
                                        </p:attrNameLst>
                                      </p:cBhvr>
                                      <p:tavLst>
                                        <p:tav tm="0">
                                          <p:val>
                                            <p:fltVal val="0"/>
                                          </p:val>
                                        </p:tav>
                                        <p:tav tm="100000">
                                          <p:val>
                                            <p:strVal val="#ppt_w"/>
                                          </p:val>
                                        </p:tav>
                                      </p:tavLst>
                                    </p:anim>
                                    <p:anim calcmode="lin" valueType="num">
                                      <p:cBhvr>
                                        <p:cTn id="65" dur="500" fill="hold"/>
                                        <p:tgtEl>
                                          <p:spTgt spid="1455"/>
                                        </p:tgtEl>
                                        <p:attrNameLst>
                                          <p:attrName>ppt_h</p:attrName>
                                        </p:attrNameLst>
                                      </p:cBhvr>
                                      <p:tavLst>
                                        <p:tav tm="0">
                                          <p:val>
                                            <p:fltVal val="0"/>
                                          </p:val>
                                        </p:tav>
                                        <p:tav tm="100000">
                                          <p:val>
                                            <p:strVal val="#ppt_h"/>
                                          </p:val>
                                        </p:tav>
                                      </p:tavLst>
                                    </p:anim>
                                    <p:animEffect transition="in" filter="fade">
                                      <p:cBhvr>
                                        <p:cTn id="66" dur="500"/>
                                        <p:tgtEl>
                                          <p:spTgt spid="1455"/>
                                        </p:tgtEl>
                                      </p:cBhvr>
                                    </p:animEffect>
                                  </p:childTnLst>
                                </p:cTn>
                              </p:par>
                              <p:par>
                                <p:cTn id="67" presetID="53" presetClass="entr" presetSubtype="16" fill="hold" nodeType="withEffect">
                                  <p:stCondLst>
                                    <p:cond delay="5500"/>
                                  </p:stCondLst>
                                  <p:childTnLst>
                                    <p:set>
                                      <p:cBhvr>
                                        <p:cTn id="68" dur="1" fill="hold">
                                          <p:stCondLst>
                                            <p:cond delay="0"/>
                                          </p:stCondLst>
                                        </p:cTn>
                                        <p:tgtEl>
                                          <p:spTgt spid="1454"/>
                                        </p:tgtEl>
                                        <p:attrNameLst>
                                          <p:attrName>style.visibility</p:attrName>
                                        </p:attrNameLst>
                                      </p:cBhvr>
                                      <p:to>
                                        <p:strVal val="visible"/>
                                      </p:to>
                                    </p:set>
                                    <p:anim calcmode="lin" valueType="num">
                                      <p:cBhvr>
                                        <p:cTn id="69" dur="500" fill="hold"/>
                                        <p:tgtEl>
                                          <p:spTgt spid="1454"/>
                                        </p:tgtEl>
                                        <p:attrNameLst>
                                          <p:attrName>ppt_w</p:attrName>
                                        </p:attrNameLst>
                                      </p:cBhvr>
                                      <p:tavLst>
                                        <p:tav tm="0">
                                          <p:val>
                                            <p:fltVal val="0"/>
                                          </p:val>
                                        </p:tav>
                                        <p:tav tm="100000">
                                          <p:val>
                                            <p:strVal val="#ppt_w"/>
                                          </p:val>
                                        </p:tav>
                                      </p:tavLst>
                                    </p:anim>
                                    <p:anim calcmode="lin" valueType="num">
                                      <p:cBhvr>
                                        <p:cTn id="70" dur="500" fill="hold"/>
                                        <p:tgtEl>
                                          <p:spTgt spid="1454"/>
                                        </p:tgtEl>
                                        <p:attrNameLst>
                                          <p:attrName>ppt_h</p:attrName>
                                        </p:attrNameLst>
                                      </p:cBhvr>
                                      <p:tavLst>
                                        <p:tav tm="0">
                                          <p:val>
                                            <p:fltVal val="0"/>
                                          </p:val>
                                        </p:tav>
                                        <p:tav tm="100000">
                                          <p:val>
                                            <p:strVal val="#ppt_h"/>
                                          </p:val>
                                        </p:tav>
                                      </p:tavLst>
                                    </p:anim>
                                    <p:animEffect transition="in" filter="fade">
                                      <p:cBhvr>
                                        <p:cTn id="71" dur="500"/>
                                        <p:tgtEl>
                                          <p:spTgt spid="1454"/>
                                        </p:tgtEl>
                                      </p:cBhvr>
                                    </p:animEffect>
                                  </p:childTnLst>
                                </p:cTn>
                              </p:par>
                              <p:par>
                                <p:cTn id="72" presetID="53" presetClass="entr" presetSubtype="16" fill="hold" nodeType="withEffect">
                                  <p:stCondLst>
                                    <p:cond delay="6250"/>
                                  </p:stCondLst>
                                  <p:childTnLst>
                                    <p:set>
                                      <p:cBhvr>
                                        <p:cTn id="73" dur="1" fill="hold">
                                          <p:stCondLst>
                                            <p:cond delay="0"/>
                                          </p:stCondLst>
                                        </p:cTn>
                                        <p:tgtEl>
                                          <p:spTgt spid="2073"/>
                                        </p:tgtEl>
                                        <p:attrNameLst>
                                          <p:attrName>style.visibility</p:attrName>
                                        </p:attrNameLst>
                                      </p:cBhvr>
                                      <p:to>
                                        <p:strVal val="visible"/>
                                      </p:to>
                                    </p:set>
                                    <p:anim calcmode="lin" valueType="num">
                                      <p:cBhvr>
                                        <p:cTn id="74" dur="500" fill="hold"/>
                                        <p:tgtEl>
                                          <p:spTgt spid="2073"/>
                                        </p:tgtEl>
                                        <p:attrNameLst>
                                          <p:attrName>ppt_w</p:attrName>
                                        </p:attrNameLst>
                                      </p:cBhvr>
                                      <p:tavLst>
                                        <p:tav tm="0">
                                          <p:val>
                                            <p:fltVal val="0"/>
                                          </p:val>
                                        </p:tav>
                                        <p:tav tm="100000">
                                          <p:val>
                                            <p:strVal val="#ppt_w"/>
                                          </p:val>
                                        </p:tav>
                                      </p:tavLst>
                                    </p:anim>
                                    <p:anim calcmode="lin" valueType="num">
                                      <p:cBhvr>
                                        <p:cTn id="75" dur="500" fill="hold"/>
                                        <p:tgtEl>
                                          <p:spTgt spid="2073"/>
                                        </p:tgtEl>
                                        <p:attrNameLst>
                                          <p:attrName>ppt_h</p:attrName>
                                        </p:attrNameLst>
                                      </p:cBhvr>
                                      <p:tavLst>
                                        <p:tav tm="0">
                                          <p:val>
                                            <p:fltVal val="0"/>
                                          </p:val>
                                        </p:tav>
                                        <p:tav tm="100000">
                                          <p:val>
                                            <p:strVal val="#ppt_h"/>
                                          </p:val>
                                        </p:tav>
                                      </p:tavLst>
                                    </p:anim>
                                    <p:animEffect transition="in" filter="fade">
                                      <p:cBhvr>
                                        <p:cTn id="76" dur="500"/>
                                        <p:tgtEl>
                                          <p:spTgt spid="2073"/>
                                        </p:tgtEl>
                                      </p:cBhvr>
                                    </p:animEffect>
                                  </p:childTnLst>
                                </p:cTn>
                              </p:par>
                              <p:par>
                                <p:cTn id="77" presetID="53" presetClass="entr" presetSubtype="16" fill="hold" nodeType="withEffect">
                                  <p:stCondLst>
                                    <p:cond delay="6750"/>
                                  </p:stCondLst>
                                  <p:childTnLst>
                                    <p:set>
                                      <p:cBhvr>
                                        <p:cTn id="78" dur="1" fill="hold">
                                          <p:stCondLst>
                                            <p:cond delay="0"/>
                                          </p:stCondLst>
                                        </p:cTn>
                                        <p:tgtEl>
                                          <p:spTgt spid="1995"/>
                                        </p:tgtEl>
                                        <p:attrNameLst>
                                          <p:attrName>style.visibility</p:attrName>
                                        </p:attrNameLst>
                                      </p:cBhvr>
                                      <p:to>
                                        <p:strVal val="visible"/>
                                      </p:to>
                                    </p:set>
                                    <p:anim calcmode="lin" valueType="num">
                                      <p:cBhvr>
                                        <p:cTn id="79" dur="500" fill="hold"/>
                                        <p:tgtEl>
                                          <p:spTgt spid="1995"/>
                                        </p:tgtEl>
                                        <p:attrNameLst>
                                          <p:attrName>ppt_w</p:attrName>
                                        </p:attrNameLst>
                                      </p:cBhvr>
                                      <p:tavLst>
                                        <p:tav tm="0">
                                          <p:val>
                                            <p:fltVal val="0"/>
                                          </p:val>
                                        </p:tav>
                                        <p:tav tm="100000">
                                          <p:val>
                                            <p:strVal val="#ppt_w"/>
                                          </p:val>
                                        </p:tav>
                                      </p:tavLst>
                                    </p:anim>
                                    <p:anim calcmode="lin" valueType="num">
                                      <p:cBhvr>
                                        <p:cTn id="80" dur="500" fill="hold"/>
                                        <p:tgtEl>
                                          <p:spTgt spid="1995"/>
                                        </p:tgtEl>
                                        <p:attrNameLst>
                                          <p:attrName>ppt_h</p:attrName>
                                        </p:attrNameLst>
                                      </p:cBhvr>
                                      <p:tavLst>
                                        <p:tav tm="0">
                                          <p:val>
                                            <p:fltVal val="0"/>
                                          </p:val>
                                        </p:tav>
                                        <p:tav tm="100000">
                                          <p:val>
                                            <p:strVal val="#ppt_h"/>
                                          </p:val>
                                        </p:tav>
                                      </p:tavLst>
                                    </p:anim>
                                    <p:animEffect transition="in" filter="fade">
                                      <p:cBhvr>
                                        <p:cTn id="81" dur="500"/>
                                        <p:tgtEl>
                                          <p:spTgt spid="1995"/>
                                        </p:tgtEl>
                                      </p:cBhvr>
                                    </p:animEffect>
                                  </p:childTnLst>
                                </p:cTn>
                              </p:par>
                              <p:par>
                                <p:cTn id="82" presetID="53" presetClass="entr" presetSubtype="16" fill="hold" nodeType="withEffect">
                                  <p:stCondLst>
                                    <p:cond delay="7500"/>
                                  </p:stCondLst>
                                  <p:childTnLst>
                                    <p:set>
                                      <p:cBhvr>
                                        <p:cTn id="83" dur="1" fill="hold">
                                          <p:stCondLst>
                                            <p:cond delay="0"/>
                                          </p:stCondLst>
                                        </p:cTn>
                                        <p:tgtEl>
                                          <p:spTgt spid="2613"/>
                                        </p:tgtEl>
                                        <p:attrNameLst>
                                          <p:attrName>style.visibility</p:attrName>
                                        </p:attrNameLst>
                                      </p:cBhvr>
                                      <p:to>
                                        <p:strVal val="visible"/>
                                      </p:to>
                                    </p:set>
                                    <p:anim calcmode="lin" valueType="num">
                                      <p:cBhvr>
                                        <p:cTn id="84" dur="500" fill="hold"/>
                                        <p:tgtEl>
                                          <p:spTgt spid="2613"/>
                                        </p:tgtEl>
                                        <p:attrNameLst>
                                          <p:attrName>ppt_w</p:attrName>
                                        </p:attrNameLst>
                                      </p:cBhvr>
                                      <p:tavLst>
                                        <p:tav tm="0">
                                          <p:val>
                                            <p:fltVal val="0"/>
                                          </p:val>
                                        </p:tav>
                                        <p:tav tm="100000">
                                          <p:val>
                                            <p:strVal val="#ppt_w"/>
                                          </p:val>
                                        </p:tav>
                                      </p:tavLst>
                                    </p:anim>
                                    <p:anim calcmode="lin" valueType="num">
                                      <p:cBhvr>
                                        <p:cTn id="85" dur="500" fill="hold"/>
                                        <p:tgtEl>
                                          <p:spTgt spid="2613"/>
                                        </p:tgtEl>
                                        <p:attrNameLst>
                                          <p:attrName>ppt_h</p:attrName>
                                        </p:attrNameLst>
                                      </p:cBhvr>
                                      <p:tavLst>
                                        <p:tav tm="0">
                                          <p:val>
                                            <p:fltVal val="0"/>
                                          </p:val>
                                        </p:tav>
                                        <p:tav tm="100000">
                                          <p:val>
                                            <p:strVal val="#ppt_h"/>
                                          </p:val>
                                        </p:tav>
                                      </p:tavLst>
                                    </p:anim>
                                    <p:animEffect transition="in" filter="fade">
                                      <p:cBhvr>
                                        <p:cTn id="86" dur="500"/>
                                        <p:tgtEl>
                                          <p:spTgt spid="2613"/>
                                        </p:tgtEl>
                                      </p:cBhvr>
                                    </p:animEffect>
                                  </p:childTnLst>
                                </p:cTn>
                              </p:par>
                              <p:par>
                                <p:cTn id="87" presetID="53" presetClass="entr" presetSubtype="16" fill="hold" nodeType="withEffect">
                                  <p:stCondLst>
                                    <p:cond delay="8500"/>
                                  </p:stCondLst>
                                  <p:childTnLst>
                                    <p:set>
                                      <p:cBhvr>
                                        <p:cTn id="88" dur="1" fill="hold">
                                          <p:stCondLst>
                                            <p:cond delay="0"/>
                                          </p:stCondLst>
                                        </p:cTn>
                                        <p:tgtEl>
                                          <p:spTgt spid="1979"/>
                                        </p:tgtEl>
                                        <p:attrNameLst>
                                          <p:attrName>style.visibility</p:attrName>
                                        </p:attrNameLst>
                                      </p:cBhvr>
                                      <p:to>
                                        <p:strVal val="visible"/>
                                      </p:to>
                                    </p:set>
                                    <p:anim calcmode="lin" valueType="num">
                                      <p:cBhvr>
                                        <p:cTn id="89" dur="500" fill="hold"/>
                                        <p:tgtEl>
                                          <p:spTgt spid="1979"/>
                                        </p:tgtEl>
                                        <p:attrNameLst>
                                          <p:attrName>ppt_w</p:attrName>
                                        </p:attrNameLst>
                                      </p:cBhvr>
                                      <p:tavLst>
                                        <p:tav tm="0">
                                          <p:val>
                                            <p:fltVal val="0"/>
                                          </p:val>
                                        </p:tav>
                                        <p:tav tm="100000">
                                          <p:val>
                                            <p:strVal val="#ppt_w"/>
                                          </p:val>
                                        </p:tav>
                                      </p:tavLst>
                                    </p:anim>
                                    <p:anim calcmode="lin" valueType="num">
                                      <p:cBhvr>
                                        <p:cTn id="90" dur="500" fill="hold"/>
                                        <p:tgtEl>
                                          <p:spTgt spid="1979"/>
                                        </p:tgtEl>
                                        <p:attrNameLst>
                                          <p:attrName>ppt_h</p:attrName>
                                        </p:attrNameLst>
                                      </p:cBhvr>
                                      <p:tavLst>
                                        <p:tav tm="0">
                                          <p:val>
                                            <p:fltVal val="0"/>
                                          </p:val>
                                        </p:tav>
                                        <p:tav tm="100000">
                                          <p:val>
                                            <p:strVal val="#ppt_h"/>
                                          </p:val>
                                        </p:tav>
                                      </p:tavLst>
                                    </p:anim>
                                    <p:animEffect transition="in" filter="fade">
                                      <p:cBhvr>
                                        <p:cTn id="91" dur="500"/>
                                        <p:tgtEl>
                                          <p:spTgt spid="1979"/>
                                        </p:tgtEl>
                                      </p:cBhvr>
                                    </p:animEffect>
                                  </p:childTnLst>
                                </p:cTn>
                              </p:par>
                              <p:par>
                                <p:cTn id="92" presetID="53" presetClass="entr" presetSubtype="16" fill="hold" nodeType="withEffect">
                                  <p:stCondLst>
                                    <p:cond delay="9250"/>
                                  </p:stCondLst>
                                  <p:childTnLst>
                                    <p:set>
                                      <p:cBhvr>
                                        <p:cTn id="93" dur="1" fill="hold">
                                          <p:stCondLst>
                                            <p:cond delay="0"/>
                                          </p:stCondLst>
                                        </p:cTn>
                                        <p:tgtEl>
                                          <p:spTgt spid="2010"/>
                                        </p:tgtEl>
                                        <p:attrNameLst>
                                          <p:attrName>style.visibility</p:attrName>
                                        </p:attrNameLst>
                                      </p:cBhvr>
                                      <p:to>
                                        <p:strVal val="visible"/>
                                      </p:to>
                                    </p:set>
                                    <p:anim calcmode="lin" valueType="num">
                                      <p:cBhvr>
                                        <p:cTn id="94" dur="500" fill="hold"/>
                                        <p:tgtEl>
                                          <p:spTgt spid="2010"/>
                                        </p:tgtEl>
                                        <p:attrNameLst>
                                          <p:attrName>ppt_w</p:attrName>
                                        </p:attrNameLst>
                                      </p:cBhvr>
                                      <p:tavLst>
                                        <p:tav tm="0">
                                          <p:val>
                                            <p:fltVal val="0"/>
                                          </p:val>
                                        </p:tav>
                                        <p:tav tm="100000">
                                          <p:val>
                                            <p:strVal val="#ppt_w"/>
                                          </p:val>
                                        </p:tav>
                                      </p:tavLst>
                                    </p:anim>
                                    <p:anim calcmode="lin" valueType="num">
                                      <p:cBhvr>
                                        <p:cTn id="95" dur="500" fill="hold"/>
                                        <p:tgtEl>
                                          <p:spTgt spid="2010"/>
                                        </p:tgtEl>
                                        <p:attrNameLst>
                                          <p:attrName>ppt_h</p:attrName>
                                        </p:attrNameLst>
                                      </p:cBhvr>
                                      <p:tavLst>
                                        <p:tav tm="0">
                                          <p:val>
                                            <p:fltVal val="0"/>
                                          </p:val>
                                        </p:tav>
                                        <p:tav tm="100000">
                                          <p:val>
                                            <p:strVal val="#ppt_h"/>
                                          </p:val>
                                        </p:tav>
                                      </p:tavLst>
                                    </p:anim>
                                    <p:animEffect transition="in" filter="fade">
                                      <p:cBhvr>
                                        <p:cTn id="96" dur="500"/>
                                        <p:tgtEl>
                                          <p:spTgt spid="2010"/>
                                        </p:tgtEl>
                                      </p:cBhvr>
                                    </p:animEffect>
                                  </p:childTnLst>
                                </p:cTn>
                              </p:par>
                              <p:par>
                                <p:cTn id="97" presetID="53" presetClass="entr" presetSubtype="16" fill="hold" nodeType="withEffect">
                                  <p:stCondLst>
                                    <p:cond delay="9750"/>
                                  </p:stCondLst>
                                  <p:childTnLst>
                                    <p:set>
                                      <p:cBhvr>
                                        <p:cTn id="98" dur="1" fill="hold">
                                          <p:stCondLst>
                                            <p:cond delay="0"/>
                                          </p:stCondLst>
                                        </p:cTn>
                                        <p:tgtEl>
                                          <p:spTgt spid="2066"/>
                                        </p:tgtEl>
                                        <p:attrNameLst>
                                          <p:attrName>style.visibility</p:attrName>
                                        </p:attrNameLst>
                                      </p:cBhvr>
                                      <p:to>
                                        <p:strVal val="visible"/>
                                      </p:to>
                                    </p:set>
                                    <p:anim calcmode="lin" valueType="num">
                                      <p:cBhvr>
                                        <p:cTn id="99" dur="500" fill="hold"/>
                                        <p:tgtEl>
                                          <p:spTgt spid="2066"/>
                                        </p:tgtEl>
                                        <p:attrNameLst>
                                          <p:attrName>ppt_w</p:attrName>
                                        </p:attrNameLst>
                                      </p:cBhvr>
                                      <p:tavLst>
                                        <p:tav tm="0">
                                          <p:val>
                                            <p:fltVal val="0"/>
                                          </p:val>
                                        </p:tav>
                                        <p:tav tm="100000">
                                          <p:val>
                                            <p:strVal val="#ppt_w"/>
                                          </p:val>
                                        </p:tav>
                                      </p:tavLst>
                                    </p:anim>
                                    <p:anim calcmode="lin" valueType="num">
                                      <p:cBhvr>
                                        <p:cTn id="100" dur="500" fill="hold"/>
                                        <p:tgtEl>
                                          <p:spTgt spid="2066"/>
                                        </p:tgtEl>
                                        <p:attrNameLst>
                                          <p:attrName>ppt_h</p:attrName>
                                        </p:attrNameLst>
                                      </p:cBhvr>
                                      <p:tavLst>
                                        <p:tav tm="0">
                                          <p:val>
                                            <p:fltVal val="0"/>
                                          </p:val>
                                        </p:tav>
                                        <p:tav tm="100000">
                                          <p:val>
                                            <p:strVal val="#ppt_h"/>
                                          </p:val>
                                        </p:tav>
                                      </p:tavLst>
                                    </p:anim>
                                    <p:animEffect transition="in" filter="fade">
                                      <p:cBhvr>
                                        <p:cTn id="101" dur="500"/>
                                        <p:tgtEl>
                                          <p:spTgt spid="2066"/>
                                        </p:tgtEl>
                                      </p:cBhvr>
                                    </p:animEffect>
                                  </p:childTnLst>
                                </p:cTn>
                              </p:par>
                              <p:par>
                                <p:cTn id="102" presetID="53" presetClass="entr" presetSubtype="16" fill="hold" nodeType="withEffect">
                                  <p:stCondLst>
                                    <p:cond delay="10250"/>
                                  </p:stCondLst>
                                  <p:childTnLst>
                                    <p:set>
                                      <p:cBhvr>
                                        <p:cTn id="103" dur="1" fill="hold">
                                          <p:stCondLst>
                                            <p:cond delay="0"/>
                                          </p:stCondLst>
                                        </p:cTn>
                                        <p:tgtEl>
                                          <p:spTgt spid="2628"/>
                                        </p:tgtEl>
                                        <p:attrNameLst>
                                          <p:attrName>style.visibility</p:attrName>
                                        </p:attrNameLst>
                                      </p:cBhvr>
                                      <p:to>
                                        <p:strVal val="visible"/>
                                      </p:to>
                                    </p:set>
                                    <p:anim calcmode="lin" valueType="num">
                                      <p:cBhvr>
                                        <p:cTn id="104" dur="500" fill="hold"/>
                                        <p:tgtEl>
                                          <p:spTgt spid="2628"/>
                                        </p:tgtEl>
                                        <p:attrNameLst>
                                          <p:attrName>ppt_w</p:attrName>
                                        </p:attrNameLst>
                                      </p:cBhvr>
                                      <p:tavLst>
                                        <p:tav tm="0">
                                          <p:val>
                                            <p:fltVal val="0"/>
                                          </p:val>
                                        </p:tav>
                                        <p:tav tm="100000">
                                          <p:val>
                                            <p:strVal val="#ppt_w"/>
                                          </p:val>
                                        </p:tav>
                                      </p:tavLst>
                                    </p:anim>
                                    <p:anim calcmode="lin" valueType="num">
                                      <p:cBhvr>
                                        <p:cTn id="105" dur="500" fill="hold"/>
                                        <p:tgtEl>
                                          <p:spTgt spid="2628"/>
                                        </p:tgtEl>
                                        <p:attrNameLst>
                                          <p:attrName>ppt_h</p:attrName>
                                        </p:attrNameLst>
                                      </p:cBhvr>
                                      <p:tavLst>
                                        <p:tav tm="0">
                                          <p:val>
                                            <p:fltVal val="0"/>
                                          </p:val>
                                        </p:tav>
                                        <p:tav tm="100000">
                                          <p:val>
                                            <p:strVal val="#ppt_h"/>
                                          </p:val>
                                        </p:tav>
                                      </p:tavLst>
                                    </p:anim>
                                    <p:animEffect transition="in" filter="fade">
                                      <p:cBhvr>
                                        <p:cTn id="106" dur="500"/>
                                        <p:tgtEl>
                                          <p:spTgt spid="2628"/>
                                        </p:tgtEl>
                                      </p:cBhvr>
                                    </p:animEffect>
                                  </p:childTnLst>
                                </p:cTn>
                              </p:par>
                              <p:par>
                                <p:cTn id="107" presetID="53" presetClass="entr" presetSubtype="16" fill="hold" nodeType="withEffect">
                                  <p:stCondLst>
                                    <p:cond delay="10750"/>
                                  </p:stCondLst>
                                  <p:childTnLst>
                                    <p:set>
                                      <p:cBhvr>
                                        <p:cTn id="108" dur="1" fill="hold">
                                          <p:stCondLst>
                                            <p:cond delay="0"/>
                                          </p:stCondLst>
                                        </p:cTn>
                                        <p:tgtEl>
                                          <p:spTgt spid="2618"/>
                                        </p:tgtEl>
                                        <p:attrNameLst>
                                          <p:attrName>style.visibility</p:attrName>
                                        </p:attrNameLst>
                                      </p:cBhvr>
                                      <p:to>
                                        <p:strVal val="visible"/>
                                      </p:to>
                                    </p:set>
                                    <p:anim calcmode="lin" valueType="num">
                                      <p:cBhvr>
                                        <p:cTn id="109" dur="500" fill="hold"/>
                                        <p:tgtEl>
                                          <p:spTgt spid="2618"/>
                                        </p:tgtEl>
                                        <p:attrNameLst>
                                          <p:attrName>ppt_w</p:attrName>
                                        </p:attrNameLst>
                                      </p:cBhvr>
                                      <p:tavLst>
                                        <p:tav tm="0">
                                          <p:val>
                                            <p:fltVal val="0"/>
                                          </p:val>
                                        </p:tav>
                                        <p:tav tm="100000">
                                          <p:val>
                                            <p:strVal val="#ppt_w"/>
                                          </p:val>
                                        </p:tav>
                                      </p:tavLst>
                                    </p:anim>
                                    <p:anim calcmode="lin" valueType="num">
                                      <p:cBhvr>
                                        <p:cTn id="110" dur="500" fill="hold"/>
                                        <p:tgtEl>
                                          <p:spTgt spid="2618"/>
                                        </p:tgtEl>
                                        <p:attrNameLst>
                                          <p:attrName>ppt_h</p:attrName>
                                        </p:attrNameLst>
                                      </p:cBhvr>
                                      <p:tavLst>
                                        <p:tav tm="0">
                                          <p:val>
                                            <p:fltVal val="0"/>
                                          </p:val>
                                        </p:tav>
                                        <p:tav tm="100000">
                                          <p:val>
                                            <p:strVal val="#ppt_h"/>
                                          </p:val>
                                        </p:tav>
                                      </p:tavLst>
                                    </p:anim>
                                    <p:animEffect transition="in" filter="fade">
                                      <p:cBhvr>
                                        <p:cTn id="111" dur="500"/>
                                        <p:tgtEl>
                                          <p:spTgt spid="2618"/>
                                        </p:tgtEl>
                                      </p:cBhvr>
                                    </p:animEffect>
                                  </p:childTnLst>
                                </p:cTn>
                              </p:par>
                              <p:par>
                                <p:cTn id="112" presetID="53" presetClass="entr" presetSubtype="16" fill="hold" nodeType="withEffect">
                                  <p:stCondLst>
                                    <p:cond delay="11250"/>
                                  </p:stCondLst>
                                  <p:childTnLst>
                                    <p:set>
                                      <p:cBhvr>
                                        <p:cTn id="113" dur="1" fill="hold">
                                          <p:stCondLst>
                                            <p:cond delay="0"/>
                                          </p:stCondLst>
                                        </p:cTn>
                                        <p:tgtEl>
                                          <p:spTgt spid="2643"/>
                                        </p:tgtEl>
                                        <p:attrNameLst>
                                          <p:attrName>style.visibility</p:attrName>
                                        </p:attrNameLst>
                                      </p:cBhvr>
                                      <p:to>
                                        <p:strVal val="visible"/>
                                      </p:to>
                                    </p:set>
                                    <p:anim calcmode="lin" valueType="num">
                                      <p:cBhvr>
                                        <p:cTn id="114" dur="500" fill="hold"/>
                                        <p:tgtEl>
                                          <p:spTgt spid="2643"/>
                                        </p:tgtEl>
                                        <p:attrNameLst>
                                          <p:attrName>ppt_w</p:attrName>
                                        </p:attrNameLst>
                                      </p:cBhvr>
                                      <p:tavLst>
                                        <p:tav tm="0">
                                          <p:val>
                                            <p:fltVal val="0"/>
                                          </p:val>
                                        </p:tav>
                                        <p:tav tm="100000">
                                          <p:val>
                                            <p:strVal val="#ppt_w"/>
                                          </p:val>
                                        </p:tav>
                                      </p:tavLst>
                                    </p:anim>
                                    <p:anim calcmode="lin" valueType="num">
                                      <p:cBhvr>
                                        <p:cTn id="115" dur="500" fill="hold"/>
                                        <p:tgtEl>
                                          <p:spTgt spid="2643"/>
                                        </p:tgtEl>
                                        <p:attrNameLst>
                                          <p:attrName>ppt_h</p:attrName>
                                        </p:attrNameLst>
                                      </p:cBhvr>
                                      <p:tavLst>
                                        <p:tav tm="0">
                                          <p:val>
                                            <p:fltVal val="0"/>
                                          </p:val>
                                        </p:tav>
                                        <p:tav tm="100000">
                                          <p:val>
                                            <p:strVal val="#ppt_h"/>
                                          </p:val>
                                        </p:tav>
                                      </p:tavLst>
                                    </p:anim>
                                    <p:animEffect transition="in" filter="fade">
                                      <p:cBhvr>
                                        <p:cTn id="116" dur="500"/>
                                        <p:tgtEl>
                                          <p:spTgt spid="2643"/>
                                        </p:tgtEl>
                                      </p:cBhvr>
                                    </p:animEffect>
                                  </p:childTnLst>
                                </p:cTn>
                              </p:par>
                              <p:par>
                                <p:cTn id="117" presetID="53" presetClass="entr" presetSubtype="16" fill="hold" nodeType="withEffect">
                                  <p:stCondLst>
                                    <p:cond delay="11750"/>
                                  </p:stCondLst>
                                  <p:childTnLst>
                                    <p:set>
                                      <p:cBhvr>
                                        <p:cTn id="118" dur="1" fill="hold">
                                          <p:stCondLst>
                                            <p:cond delay="0"/>
                                          </p:stCondLst>
                                        </p:cTn>
                                        <p:tgtEl>
                                          <p:spTgt spid="2111"/>
                                        </p:tgtEl>
                                        <p:attrNameLst>
                                          <p:attrName>style.visibility</p:attrName>
                                        </p:attrNameLst>
                                      </p:cBhvr>
                                      <p:to>
                                        <p:strVal val="visible"/>
                                      </p:to>
                                    </p:set>
                                    <p:anim calcmode="lin" valueType="num">
                                      <p:cBhvr>
                                        <p:cTn id="119" dur="500" fill="hold"/>
                                        <p:tgtEl>
                                          <p:spTgt spid="2111"/>
                                        </p:tgtEl>
                                        <p:attrNameLst>
                                          <p:attrName>ppt_w</p:attrName>
                                        </p:attrNameLst>
                                      </p:cBhvr>
                                      <p:tavLst>
                                        <p:tav tm="0">
                                          <p:val>
                                            <p:fltVal val="0"/>
                                          </p:val>
                                        </p:tav>
                                        <p:tav tm="100000">
                                          <p:val>
                                            <p:strVal val="#ppt_w"/>
                                          </p:val>
                                        </p:tav>
                                      </p:tavLst>
                                    </p:anim>
                                    <p:anim calcmode="lin" valueType="num">
                                      <p:cBhvr>
                                        <p:cTn id="120" dur="500" fill="hold"/>
                                        <p:tgtEl>
                                          <p:spTgt spid="2111"/>
                                        </p:tgtEl>
                                        <p:attrNameLst>
                                          <p:attrName>ppt_h</p:attrName>
                                        </p:attrNameLst>
                                      </p:cBhvr>
                                      <p:tavLst>
                                        <p:tav tm="0">
                                          <p:val>
                                            <p:fltVal val="0"/>
                                          </p:val>
                                        </p:tav>
                                        <p:tav tm="100000">
                                          <p:val>
                                            <p:strVal val="#ppt_h"/>
                                          </p:val>
                                        </p:tav>
                                      </p:tavLst>
                                    </p:anim>
                                    <p:animEffect transition="in" filter="fade">
                                      <p:cBhvr>
                                        <p:cTn id="121" dur="500"/>
                                        <p:tgtEl>
                                          <p:spTgt spid="2111"/>
                                        </p:tgtEl>
                                      </p:cBhvr>
                                    </p:animEffect>
                                  </p:childTnLst>
                                </p:cTn>
                              </p:par>
                              <p:par>
                                <p:cTn id="122" presetID="53" presetClass="entr" presetSubtype="16" fill="hold" nodeType="withEffect">
                                  <p:stCondLst>
                                    <p:cond delay="12500"/>
                                  </p:stCondLst>
                                  <p:childTnLst>
                                    <p:set>
                                      <p:cBhvr>
                                        <p:cTn id="123" dur="1" fill="hold">
                                          <p:stCondLst>
                                            <p:cond delay="0"/>
                                          </p:stCondLst>
                                        </p:cTn>
                                        <p:tgtEl>
                                          <p:spTgt spid="2042"/>
                                        </p:tgtEl>
                                        <p:attrNameLst>
                                          <p:attrName>style.visibility</p:attrName>
                                        </p:attrNameLst>
                                      </p:cBhvr>
                                      <p:to>
                                        <p:strVal val="visible"/>
                                      </p:to>
                                    </p:set>
                                    <p:anim calcmode="lin" valueType="num">
                                      <p:cBhvr>
                                        <p:cTn id="124" dur="500" fill="hold"/>
                                        <p:tgtEl>
                                          <p:spTgt spid="2042"/>
                                        </p:tgtEl>
                                        <p:attrNameLst>
                                          <p:attrName>ppt_w</p:attrName>
                                        </p:attrNameLst>
                                      </p:cBhvr>
                                      <p:tavLst>
                                        <p:tav tm="0">
                                          <p:val>
                                            <p:fltVal val="0"/>
                                          </p:val>
                                        </p:tav>
                                        <p:tav tm="100000">
                                          <p:val>
                                            <p:strVal val="#ppt_w"/>
                                          </p:val>
                                        </p:tav>
                                      </p:tavLst>
                                    </p:anim>
                                    <p:anim calcmode="lin" valueType="num">
                                      <p:cBhvr>
                                        <p:cTn id="125" dur="500" fill="hold"/>
                                        <p:tgtEl>
                                          <p:spTgt spid="2042"/>
                                        </p:tgtEl>
                                        <p:attrNameLst>
                                          <p:attrName>ppt_h</p:attrName>
                                        </p:attrNameLst>
                                      </p:cBhvr>
                                      <p:tavLst>
                                        <p:tav tm="0">
                                          <p:val>
                                            <p:fltVal val="0"/>
                                          </p:val>
                                        </p:tav>
                                        <p:tav tm="100000">
                                          <p:val>
                                            <p:strVal val="#ppt_h"/>
                                          </p:val>
                                        </p:tav>
                                      </p:tavLst>
                                    </p:anim>
                                    <p:animEffect transition="in" filter="fade">
                                      <p:cBhvr>
                                        <p:cTn id="126" dur="500"/>
                                        <p:tgtEl>
                                          <p:spTgt spid="2042"/>
                                        </p:tgtEl>
                                      </p:cBhvr>
                                    </p:animEffect>
                                  </p:childTnLst>
                                </p:cTn>
                              </p:par>
                              <p:par>
                                <p:cTn id="127" presetID="53" presetClass="entr" presetSubtype="16" fill="hold" nodeType="withEffect">
                                  <p:stCondLst>
                                    <p:cond delay="13750"/>
                                  </p:stCondLst>
                                  <p:childTnLst>
                                    <p:set>
                                      <p:cBhvr>
                                        <p:cTn id="128" dur="1" fill="hold">
                                          <p:stCondLst>
                                            <p:cond delay="0"/>
                                          </p:stCondLst>
                                        </p:cTn>
                                        <p:tgtEl>
                                          <p:spTgt spid="1963"/>
                                        </p:tgtEl>
                                        <p:attrNameLst>
                                          <p:attrName>style.visibility</p:attrName>
                                        </p:attrNameLst>
                                      </p:cBhvr>
                                      <p:to>
                                        <p:strVal val="visible"/>
                                      </p:to>
                                    </p:set>
                                    <p:anim calcmode="lin" valueType="num">
                                      <p:cBhvr>
                                        <p:cTn id="129" dur="500" fill="hold"/>
                                        <p:tgtEl>
                                          <p:spTgt spid="1963"/>
                                        </p:tgtEl>
                                        <p:attrNameLst>
                                          <p:attrName>ppt_w</p:attrName>
                                        </p:attrNameLst>
                                      </p:cBhvr>
                                      <p:tavLst>
                                        <p:tav tm="0">
                                          <p:val>
                                            <p:fltVal val="0"/>
                                          </p:val>
                                        </p:tav>
                                        <p:tav tm="100000">
                                          <p:val>
                                            <p:strVal val="#ppt_w"/>
                                          </p:val>
                                        </p:tav>
                                      </p:tavLst>
                                    </p:anim>
                                    <p:anim calcmode="lin" valueType="num">
                                      <p:cBhvr>
                                        <p:cTn id="130" dur="500" fill="hold"/>
                                        <p:tgtEl>
                                          <p:spTgt spid="1963"/>
                                        </p:tgtEl>
                                        <p:attrNameLst>
                                          <p:attrName>ppt_h</p:attrName>
                                        </p:attrNameLst>
                                      </p:cBhvr>
                                      <p:tavLst>
                                        <p:tav tm="0">
                                          <p:val>
                                            <p:fltVal val="0"/>
                                          </p:val>
                                        </p:tav>
                                        <p:tav tm="100000">
                                          <p:val>
                                            <p:strVal val="#ppt_h"/>
                                          </p:val>
                                        </p:tav>
                                      </p:tavLst>
                                    </p:anim>
                                    <p:animEffect transition="in" filter="fade">
                                      <p:cBhvr>
                                        <p:cTn id="131" dur="500"/>
                                        <p:tgtEl>
                                          <p:spTgt spid="1963"/>
                                        </p:tgtEl>
                                      </p:cBhvr>
                                    </p:animEffect>
                                  </p:childTnLst>
                                </p:cTn>
                              </p:par>
                              <p:par>
                                <p:cTn id="132" presetID="42" presetClass="path" presetSubtype="0" fill="hold" nodeType="withEffect">
                                  <p:stCondLst>
                                    <p:cond delay="0"/>
                                  </p:stCondLst>
                                  <p:childTnLst>
                                    <p:animMotion origin="layout" path="M 2.77778E-6 3.7037E-7 L 0.83767 3.7037E-7 " pathEditMode="relative" rAng="0" ptsTypes="AA">
                                      <p:cBhvr>
                                        <p:cTn id="133" dur="14500" fill="hold"/>
                                        <p:tgtEl>
                                          <p:spTgt spid="2596"/>
                                        </p:tgtEl>
                                        <p:attrNameLst>
                                          <p:attrName>ppt_x</p:attrName>
                                          <p:attrName>ppt_y</p:attrName>
                                        </p:attrNameLst>
                                      </p:cBhvr>
                                      <p:rCtr x="41875" y="0"/>
                                    </p:animMotion>
                                  </p:childTnLst>
                                </p:cTn>
                              </p:par>
                              <p:par>
                                <p:cTn id="134" presetID="42" presetClass="path" presetSubtype="0" fill="hold" nodeType="withEffect">
                                  <p:stCondLst>
                                    <p:cond delay="0"/>
                                  </p:stCondLst>
                                  <p:childTnLst>
                                    <p:animMotion origin="layout" path="M 3.61111E-6 -3.82716E-6 L 0.796 0.00031 " pathEditMode="relative" rAng="0" ptsTypes="AA">
                                      <p:cBhvr>
                                        <p:cTn id="135" dur="14500" fill="hold"/>
                                        <p:tgtEl>
                                          <p:spTgt spid="1963"/>
                                        </p:tgtEl>
                                        <p:attrNameLst>
                                          <p:attrName>ppt_x</p:attrName>
                                          <p:attrName>ppt_y</p:attrName>
                                        </p:attrNameLst>
                                      </p:cBhvr>
                                      <p:rCtr x="39809" y="0"/>
                                    </p:animMotion>
                                  </p:childTnLst>
                                </p:cTn>
                              </p:par>
                              <p:par>
                                <p:cTn id="136" presetID="42" presetClass="path" presetSubtype="0" fill="hold" nodeType="withEffect">
                                  <p:stCondLst>
                                    <p:cond delay="0"/>
                                  </p:stCondLst>
                                  <p:childTnLst>
                                    <p:animMotion origin="layout" path="M -4.16667E-6 4.44444E-6 L 0.83768 4.44444E-6 " pathEditMode="relative" rAng="0" ptsTypes="AA">
                                      <p:cBhvr>
                                        <p:cTn id="137" dur="14500" fill="hold"/>
                                        <p:tgtEl>
                                          <p:spTgt spid="2597"/>
                                        </p:tgtEl>
                                        <p:attrNameLst>
                                          <p:attrName>ppt_x</p:attrName>
                                          <p:attrName>ppt_y</p:attrName>
                                        </p:attrNameLst>
                                      </p:cBhvr>
                                      <p:rCtr x="41875" y="0"/>
                                    </p:animMotion>
                                  </p:childTnLst>
                                </p:cTn>
                              </p:par>
                              <p:par>
                                <p:cTn id="138" presetID="42" presetClass="path" presetSubtype="0" fill="hold" nodeType="withEffect">
                                  <p:stCondLst>
                                    <p:cond delay="0"/>
                                  </p:stCondLst>
                                  <p:childTnLst>
                                    <p:animMotion origin="layout" path="M -4.16667E-6 4.44444E-6 L 0.83768 4.44444E-6 " pathEditMode="relative" rAng="0" ptsTypes="AA">
                                      <p:cBhvr>
                                        <p:cTn id="139" dur="14500" fill="hold"/>
                                        <p:tgtEl>
                                          <p:spTgt spid="2594"/>
                                        </p:tgtEl>
                                        <p:attrNameLst>
                                          <p:attrName>ppt_x</p:attrName>
                                          <p:attrName>ppt_y</p:attrName>
                                        </p:attrNameLst>
                                      </p:cBhvr>
                                      <p:rCtr x="41875" y="0"/>
                                    </p:animMotion>
                                  </p:childTnLst>
                                </p:cTn>
                              </p:par>
                              <p:par>
                                <p:cTn id="140" presetID="42" presetClass="path" presetSubtype="0" fill="hold" nodeType="withEffect">
                                  <p:stCondLst>
                                    <p:cond delay="0"/>
                                  </p:stCondLst>
                                  <p:childTnLst>
                                    <p:animMotion origin="layout" path="M 4.16667E-6 -3.7037E-7 L 0.83767 -3.7037E-7 " pathEditMode="relative" rAng="0" ptsTypes="AA">
                                      <p:cBhvr>
                                        <p:cTn id="141" dur="14500" fill="hold"/>
                                        <p:tgtEl>
                                          <p:spTgt spid="2602"/>
                                        </p:tgtEl>
                                        <p:attrNameLst>
                                          <p:attrName>ppt_x</p:attrName>
                                          <p:attrName>ppt_y</p:attrName>
                                        </p:attrNameLst>
                                      </p:cBhvr>
                                      <p:rCtr x="41875" y="0"/>
                                    </p:animMotion>
                                  </p:childTnLst>
                                </p:cTn>
                              </p:par>
                              <p:par>
                                <p:cTn id="142" presetID="42" presetClass="path" presetSubtype="0" fill="hold" nodeType="withEffect">
                                  <p:stCondLst>
                                    <p:cond delay="0"/>
                                  </p:stCondLst>
                                  <p:childTnLst>
                                    <p:animMotion origin="layout" path="M -4.16667E-6 4.44444E-6 L 0.83768 4.44444E-6 " pathEditMode="relative" rAng="0" ptsTypes="AA">
                                      <p:cBhvr>
                                        <p:cTn id="143" dur="14500" fill="hold"/>
                                        <p:tgtEl>
                                          <p:spTgt spid="1459"/>
                                        </p:tgtEl>
                                        <p:attrNameLst>
                                          <p:attrName>ppt_x</p:attrName>
                                          <p:attrName>ppt_y</p:attrName>
                                        </p:attrNameLst>
                                      </p:cBhvr>
                                      <p:rCtr x="41875" y="0"/>
                                    </p:animMotion>
                                  </p:childTnLst>
                                </p:cTn>
                              </p:par>
                              <p:par>
                                <p:cTn id="144" presetID="42" presetClass="path" presetSubtype="0" fill="hold" nodeType="withEffect">
                                  <p:stCondLst>
                                    <p:cond delay="0"/>
                                  </p:stCondLst>
                                  <p:childTnLst>
                                    <p:animMotion origin="layout" path="M -4.16667E-6 4.44444E-6 L 0.83768 4.44444E-6 " pathEditMode="relative" rAng="0" ptsTypes="AA">
                                      <p:cBhvr>
                                        <p:cTn id="145" dur="14500" fill="hold"/>
                                        <p:tgtEl>
                                          <p:spTgt spid="2600"/>
                                        </p:tgtEl>
                                        <p:attrNameLst>
                                          <p:attrName>ppt_x</p:attrName>
                                          <p:attrName>ppt_y</p:attrName>
                                        </p:attrNameLst>
                                      </p:cBhvr>
                                      <p:rCtr x="41875" y="0"/>
                                    </p:animMotion>
                                  </p:childTnLst>
                                </p:cTn>
                              </p:par>
                              <p:par>
                                <p:cTn id="146" presetID="42" presetClass="path" presetSubtype="0" fill="hold" nodeType="withEffect">
                                  <p:stCondLst>
                                    <p:cond delay="0"/>
                                  </p:stCondLst>
                                  <p:childTnLst>
                                    <p:animMotion origin="layout" path="M -4.16667E-6 4.44444E-6 L 0.83768 4.44444E-6 " pathEditMode="relative" rAng="0" ptsTypes="AA">
                                      <p:cBhvr>
                                        <p:cTn id="147" dur="14500" fill="hold"/>
                                        <p:tgtEl>
                                          <p:spTgt spid="1453"/>
                                        </p:tgtEl>
                                        <p:attrNameLst>
                                          <p:attrName>ppt_x</p:attrName>
                                          <p:attrName>ppt_y</p:attrName>
                                        </p:attrNameLst>
                                      </p:cBhvr>
                                      <p:rCtr x="41875" y="0"/>
                                    </p:animMotion>
                                  </p:childTnLst>
                                </p:cTn>
                              </p:par>
                              <p:par>
                                <p:cTn id="148" presetID="42" presetClass="path" presetSubtype="0" fill="hold" nodeType="withEffect">
                                  <p:stCondLst>
                                    <p:cond delay="0"/>
                                  </p:stCondLst>
                                  <p:childTnLst>
                                    <p:animMotion origin="layout" path="M -4.16667E-6 4.44444E-6 L 0.83768 4.44444E-6 " pathEditMode="relative" rAng="0" ptsTypes="AA">
                                      <p:cBhvr>
                                        <p:cTn id="149" dur="14500" fill="hold"/>
                                        <p:tgtEl>
                                          <p:spTgt spid="1465"/>
                                        </p:tgtEl>
                                        <p:attrNameLst>
                                          <p:attrName>ppt_x</p:attrName>
                                          <p:attrName>ppt_y</p:attrName>
                                        </p:attrNameLst>
                                      </p:cBhvr>
                                      <p:rCtr x="41875" y="0"/>
                                    </p:animMotion>
                                  </p:childTnLst>
                                </p:cTn>
                              </p:par>
                              <p:par>
                                <p:cTn id="150" presetID="42" presetClass="path" presetSubtype="0" fill="hold" nodeType="withEffect">
                                  <p:stCondLst>
                                    <p:cond delay="0"/>
                                  </p:stCondLst>
                                  <p:childTnLst>
                                    <p:animMotion origin="layout" path="M -4.16667E-6 4.44444E-6 L 0.83768 4.44444E-6 " pathEditMode="relative" rAng="0" ptsTypes="AA">
                                      <p:cBhvr>
                                        <p:cTn id="151" dur="14500" fill="hold"/>
                                        <p:tgtEl>
                                          <p:spTgt spid="1458"/>
                                        </p:tgtEl>
                                        <p:attrNameLst>
                                          <p:attrName>ppt_x</p:attrName>
                                          <p:attrName>ppt_y</p:attrName>
                                        </p:attrNameLst>
                                      </p:cBhvr>
                                      <p:rCtr x="41875" y="0"/>
                                    </p:animMotion>
                                  </p:childTnLst>
                                </p:cTn>
                              </p:par>
                              <p:par>
                                <p:cTn id="152" presetID="42" presetClass="path" presetSubtype="0" fill="hold" nodeType="withEffect">
                                  <p:stCondLst>
                                    <p:cond delay="0"/>
                                  </p:stCondLst>
                                  <p:childTnLst>
                                    <p:animMotion origin="layout" path="M -3.33333E-6 1.7284E-6 L 0.83768 1.7284E-6 " pathEditMode="relative" rAng="0" ptsTypes="AA">
                                      <p:cBhvr>
                                        <p:cTn id="153" dur="14500" fill="hold"/>
                                        <p:tgtEl>
                                          <p:spTgt spid="1457"/>
                                        </p:tgtEl>
                                        <p:attrNameLst>
                                          <p:attrName>ppt_x</p:attrName>
                                          <p:attrName>ppt_y</p:attrName>
                                        </p:attrNameLst>
                                      </p:cBhvr>
                                      <p:rCtr x="41875" y="0"/>
                                    </p:animMotion>
                                  </p:childTnLst>
                                </p:cTn>
                              </p:par>
                              <p:par>
                                <p:cTn id="154" presetID="42" presetClass="path" presetSubtype="0" fill="hold" nodeType="withEffect">
                                  <p:stCondLst>
                                    <p:cond delay="0"/>
                                  </p:stCondLst>
                                  <p:childTnLst>
                                    <p:animMotion origin="layout" path="M -4.16667E-6 4.44444E-6 L 0.83768 4.44444E-6 " pathEditMode="relative" rAng="0" ptsTypes="AA">
                                      <p:cBhvr>
                                        <p:cTn id="155" dur="14500" fill="hold"/>
                                        <p:tgtEl>
                                          <p:spTgt spid="1456"/>
                                        </p:tgtEl>
                                        <p:attrNameLst>
                                          <p:attrName>ppt_x</p:attrName>
                                          <p:attrName>ppt_y</p:attrName>
                                        </p:attrNameLst>
                                      </p:cBhvr>
                                      <p:rCtr x="41875" y="0"/>
                                    </p:animMotion>
                                  </p:childTnLst>
                                </p:cTn>
                              </p:par>
                              <p:par>
                                <p:cTn id="156" presetID="42" presetClass="path" presetSubtype="0" fill="hold" nodeType="withEffect">
                                  <p:stCondLst>
                                    <p:cond delay="0"/>
                                  </p:stCondLst>
                                  <p:childTnLst>
                                    <p:animMotion origin="layout" path="M -4.16667E-6 4.44444E-6 L 0.83768 4.44444E-6 " pathEditMode="relative" rAng="0" ptsTypes="AA">
                                      <p:cBhvr>
                                        <p:cTn id="157" dur="14500" fill="hold"/>
                                        <p:tgtEl>
                                          <p:spTgt spid="1455"/>
                                        </p:tgtEl>
                                        <p:attrNameLst>
                                          <p:attrName>ppt_x</p:attrName>
                                          <p:attrName>ppt_y</p:attrName>
                                        </p:attrNameLst>
                                      </p:cBhvr>
                                      <p:rCtr x="41875" y="0"/>
                                    </p:animMotion>
                                  </p:childTnLst>
                                </p:cTn>
                              </p:par>
                              <p:par>
                                <p:cTn id="158" presetID="42" presetClass="path" presetSubtype="0" fill="hold" nodeType="withEffect">
                                  <p:stCondLst>
                                    <p:cond delay="0"/>
                                  </p:stCondLst>
                                  <p:childTnLst>
                                    <p:animMotion origin="layout" path="M -4.16667E-6 4.44444E-6 L 0.83768 4.44444E-6 " pathEditMode="relative" rAng="0" ptsTypes="AA">
                                      <p:cBhvr>
                                        <p:cTn id="159" dur="14500" fill="hold"/>
                                        <p:tgtEl>
                                          <p:spTgt spid="1454"/>
                                        </p:tgtEl>
                                        <p:attrNameLst>
                                          <p:attrName>ppt_x</p:attrName>
                                          <p:attrName>ppt_y</p:attrName>
                                        </p:attrNameLst>
                                      </p:cBhvr>
                                      <p:rCtr x="41875" y="0"/>
                                    </p:animMotion>
                                  </p:childTnLst>
                                </p:cTn>
                              </p:par>
                              <p:par>
                                <p:cTn id="160" presetID="42" presetClass="path" presetSubtype="0" fill="hold" nodeType="withEffect">
                                  <p:stCondLst>
                                    <p:cond delay="0"/>
                                  </p:stCondLst>
                                  <p:childTnLst>
                                    <p:animMotion origin="layout" path="M -4.16667E-6 4.44444E-6 L 0.83768 4.44444E-6 " pathEditMode="relative" rAng="0" ptsTypes="AA">
                                      <p:cBhvr>
                                        <p:cTn id="161" dur="14500" fill="hold"/>
                                        <p:tgtEl>
                                          <p:spTgt spid="2073"/>
                                        </p:tgtEl>
                                        <p:attrNameLst>
                                          <p:attrName>ppt_x</p:attrName>
                                          <p:attrName>ppt_y</p:attrName>
                                        </p:attrNameLst>
                                      </p:cBhvr>
                                      <p:rCtr x="41875" y="0"/>
                                    </p:animMotion>
                                  </p:childTnLst>
                                </p:cTn>
                              </p:par>
                              <p:par>
                                <p:cTn id="162" presetID="42" presetClass="path" presetSubtype="0" fill="hold" nodeType="withEffect">
                                  <p:stCondLst>
                                    <p:cond delay="0"/>
                                  </p:stCondLst>
                                  <p:childTnLst>
                                    <p:animMotion origin="layout" path="M -4.16667E-6 4.44444E-6 L 0.83768 4.44444E-6 " pathEditMode="relative" rAng="0" ptsTypes="AA">
                                      <p:cBhvr>
                                        <p:cTn id="163" dur="14500" fill="hold"/>
                                        <p:tgtEl>
                                          <p:spTgt spid="1995"/>
                                        </p:tgtEl>
                                        <p:attrNameLst>
                                          <p:attrName>ppt_x</p:attrName>
                                          <p:attrName>ppt_y</p:attrName>
                                        </p:attrNameLst>
                                      </p:cBhvr>
                                      <p:rCtr x="41875" y="0"/>
                                    </p:animMotion>
                                  </p:childTnLst>
                                </p:cTn>
                              </p:par>
                              <p:par>
                                <p:cTn id="164" presetID="42" presetClass="path" presetSubtype="0" fill="hold" nodeType="withEffect">
                                  <p:stCondLst>
                                    <p:cond delay="0"/>
                                  </p:stCondLst>
                                  <p:childTnLst>
                                    <p:animMotion origin="layout" path="M -4.16667E-6 4.44444E-6 L 0.83768 4.44444E-6 " pathEditMode="relative" rAng="0" ptsTypes="AA">
                                      <p:cBhvr>
                                        <p:cTn id="165" dur="14500" fill="hold"/>
                                        <p:tgtEl>
                                          <p:spTgt spid="2613"/>
                                        </p:tgtEl>
                                        <p:attrNameLst>
                                          <p:attrName>ppt_x</p:attrName>
                                          <p:attrName>ppt_y</p:attrName>
                                        </p:attrNameLst>
                                      </p:cBhvr>
                                      <p:rCtr x="41875" y="0"/>
                                    </p:animMotion>
                                  </p:childTnLst>
                                </p:cTn>
                              </p:par>
                              <p:par>
                                <p:cTn id="166" presetID="42" presetClass="path" presetSubtype="0" fill="hold" nodeType="withEffect">
                                  <p:stCondLst>
                                    <p:cond delay="0"/>
                                  </p:stCondLst>
                                  <p:childTnLst>
                                    <p:animMotion origin="layout" path="M -4.16667E-6 4.44444E-6 L 0.83768 4.44444E-6 " pathEditMode="relative" rAng="0" ptsTypes="AA">
                                      <p:cBhvr>
                                        <p:cTn id="167" dur="14500" fill="hold"/>
                                        <p:tgtEl>
                                          <p:spTgt spid="2010"/>
                                        </p:tgtEl>
                                        <p:attrNameLst>
                                          <p:attrName>ppt_x</p:attrName>
                                          <p:attrName>ppt_y</p:attrName>
                                        </p:attrNameLst>
                                      </p:cBhvr>
                                      <p:rCtr x="41875" y="0"/>
                                    </p:animMotion>
                                  </p:childTnLst>
                                </p:cTn>
                              </p:par>
                              <p:par>
                                <p:cTn id="168" presetID="42" presetClass="path" presetSubtype="0" fill="hold" nodeType="withEffect">
                                  <p:stCondLst>
                                    <p:cond delay="0"/>
                                  </p:stCondLst>
                                  <p:childTnLst>
                                    <p:animMotion origin="layout" path="M -4.16667E-6 4.44444E-6 L 0.83768 4.44444E-6 " pathEditMode="relative" rAng="0" ptsTypes="AA">
                                      <p:cBhvr>
                                        <p:cTn id="169" dur="14500" fill="hold"/>
                                        <p:tgtEl>
                                          <p:spTgt spid="1979"/>
                                        </p:tgtEl>
                                        <p:attrNameLst>
                                          <p:attrName>ppt_x</p:attrName>
                                          <p:attrName>ppt_y</p:attrName>
                                        </p:attrNameLst>
                                      </p:cBhvr>
                                      <p:rCtr x="41875" y="0"/>
                                    </p:animMotion>
                                  </p:childTnLst>
                                </p:cTn>
                              </p:par>
                              <p:par>
                                <p:cTn id="170" presetID="42" presetClass="path" presetSubtype="0" fill="hold" nodeType="withEffect">
                                  <p:stCondLst>
                                    <p:cond delay="0"/>
                                  </p:stCondLst>
                                  <p:childTnLst>
                                    <p:animMotion origin="layout" path="M -4.16667E-6 4.44444E-6 L 0.83768 4.44444E-6 " pathEditMode="relative" rAng="0" ptsTypes="AA">
                                      <p:cBhvr>
                                        <p:cTn id="171" dur="14500" fill="hold"/>
                                        <p:tgtEl>
                                          <p:spTgt spid="2066"/>
                                        </p:tgtEl>
                                        <p:attrNameLst>
                                          <p:attrName>ppt_x</p:attrName>
                                          <p:attrName>ppt_y</p:attrName>
                                        </p:attrNameLst>
                                      </p:cBhvr>
                                      <p:rCtr x="41875" y="0"/>
                                    </p:animMotion>
                                  </p:childTnLst>
                                </p:cTn>
                              </p:par>
                              <p:par>
                                <p:cTn id="172" presetID="42" presetClass="path" presetSubtype="0" fill="hold" nodeType="withEffect">
                                  <p:stCondLst>
                                    <p:cond delay="0"/>
                                  </p:stCondLst>
                                  <p:childTnLst>
                                    <p:animMotion origin="layout" path="M -4.16667E-6 4.44444E-6 L 0.83768 4.44444E-6 " pathEditMode="relative" rAng="0" ptsTypes="AA">
                                      <p:cBhvr>
                                        <p:cTn id="173" dur="14500" fill="hold"/>
                                        <p:tgtEl>
                                          <p:spTgt spid="2628"/>
                                        </p:tgtEl>
                                        <p:attrNameLst>
                                          <p:attrName>ppt_x</p:attrName>
                                          <p:attrName>ppt_y</p:attrName>
                                        </p:attrNameLst>
                                      </p:cBhvr>
                                      <p:rCtr x="41875" y="0"/>
                                    </p:animMotion>
                                  </p:childTnLst>
                                </p:cTn>
                              </p:par>
                              <p:par>
                                <p:cTn id="174" presetID="42" presetClass="path" presetSubtype="0" fill="hold" nodeType="withEffect">
                                  <p:stCondLst>
                                    <p:cond delay="0"/>
                                  </p:stCondLst>
                                  <p:childTnLst>
                                    <p:animMotion origin="layout" path="M -4.16667E-6 4.44444E-6 L 0.83768 4.44444E-6 " pathEditMode="relative" rAng="0" ptsTypes="AA">
                                      <p:cBhvr>
                                        <p:cTn id="175" dur="14500" fill="hold"/>
                                        <p:tgtEl>
                                          <p:spTgt spid="2618"/>
                                        </p:tgtEl>
                                        <p:attrNameLst>
                                          <p:attrName>ppt_x</p:attrName>
                                          <p:attrName>ppt_y</p:attrName>
                                        </p:attrNameLst>
                                      </p:cBhvr>
                                      <p:rCtr x="41875" y="0"/>
                                    </p:animMotion>
                                  </p:childTnLst>
                                </p:cTn>
                              </p:par>
                              <p:par>
                                <p:cTn id="176" presetID="42" presetClass="path" presetSubtype="0" fill="hold" nodeType="withEffect">
                                  <p:stCondLst>
                                    <p:cond delay="0"/>
                                  </p:stCondLst>
                                  <p:childTnLst>
                                    <p:animMotion origin="layout" path="M -4.16667E-6 4.44444E-6 L 0.83768 4.44444E-6 " pathEditMode="relative" rAng="0" ptsTypes="AA">
                                      <p:cBhvr>
                                        <p:cTn id="177" dur="14500" fill="hold"/>
                                        <p:tgtEl>
                                          <p:spTgt spid="2643"/>
                                        </p:tgtEl>
                                        <p:attrNameLst>
                                          <p:attrName>ppt_x</p:attrName>
                                          <p:attrName>ppt_y</p:attrName>
                                        </p:attrNameLst>
                                      </p:cBhvr>
                                      <p:rCtr x="41875" y="0"/>
                                    </p:animMotion>
                                  </p:childTnLst>
                                </p:cTn>
                              </p:par>
                              <p:par>
                                <p:cTn id="178" presetID="42" presetClass="path" presetSubtype="0" fill="hold" nodeType="withEffect">
                                  <p:stCondLst>
                                    <p:cond delay="0"/>
                                  </p:stCondLst>
                                  <p:childTnLst>
                                    <p:animMotion origin="layout" path="M -4.16667E-6 4.44444E-6 L 0.83768 4.44444E-6 " pathEditMode="relative" rAng="0" ptsTypes="AA">
                                      <p:cBhvr>
                                        <p:cTn id="179" dur="14500" fill="hold"/>
                                        <p:tgtEl>
                                          <p:spTgt spid="2111"/>
                                        </p:tgtEl>
                                        <p:attrNameLst>
                                          <p:attrName>ppt_x</p:attrName>
                                          <p:attrName>ppt_y</p:attrName>
                                        </p:attrNameLst>
                                      </p:cBhvr>
                                      <p:rCtr x="41875" y="0"/>
                                    </p:animMotion>
                                  </p:childTnLst>
                                </p:cTn>
                              </p:par>
                              <p:par>
                                <p:cTn id="180" presetID="42" presetClass="path" presetSubtype="0" fill="hold" nodeType="withEffect">
                                  <p:stCondLst>
                                    <p:cond delay="0"/>
                                  </p:stCondLst>
                                  <p:childTnLst>
                                    <p:animMotion origin="layout" path="M -4.16667E-6 4.44444E-6 L 0.83768 4.44444E-6 " pathEditMode="relative" rAng="0" ptsTypes="AA">
                                      <p:cBhvr>
                                        <p:cTn id="181" dur="14500" fill="hold"/>
                                        <p:tgtEl>
                                          <p:spTgt spid="2042"/>
                                        </p:tgtEl>
                                        <p:attrNameLst>
                                          <p:attrName>ppt_x</p:attrName>
                                          <p:attrName>ppt_y</p:attrName>
                                        </p:attrNameLst>
                                      </p:cBhvr>
                                      <p:rCtr x="41875" y="0"/>
                                    </p:animMotion>
                                  </p:childTnLst>
                                </p:cTn>
                              </p:par>
                            </p:childTnLst>
                          </p:cTn>
                        </p:par>
                        <p:par>
                          <p:cTn id="182" fill="hold">
                            <p:stCondLst>
                              <p:cond delay="14500"/>
                            </p:stCondLst>
                            <p:childTnLst>
                              <p:par>
                                <p:cTn id="183" presetID="10" presetClass="exit" presetSubtype="0" fill="hold" nodeType="afterEffect">
                                  <p:stCondLst>
                                    <p:cond delay="0"/>
                                  </p:stCondLst>
                                  <p:childTnLst>
                                    <p:animEffect transition="out" filter="fade">
                                      <p:cBhvr>
                                        <p:cTn id="184" dur="500"/>
                                        <p:tgtEl>
                                          <p:spTgt spid="1963"/>
                                        </p:tgtEl>
                                      </p:cBhvr>
                                    </p:animEffect>
                                    <p:set>
                                      <p:cBhvr>
                                        <p:cTn id="185" dur="1" fill="hold">
                                          <p:stCondLst>
                                            <p:cond delay="499"/>
                                          </p:stCondLst>
                                        </p:cTn>
                                        <p:tgtEl>
                                          <p:spTgt spid="1963"/>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2596"/>
                                        </p:tgtEl>
                                      </p:cBhvr>
                                    </p:animEffect>
                                    <p:set>
                                      <p:cBhvr>
                                        <p:cTn id="188" dur="1" fill="hold">
                                          <p:stCondLst>
                                            <p:cond delay="499"/>
                                          </p:stCondLst>
                                        </p:cTn>
                                        <p:tgtEl>
                                          <p:spTgt spid="2596"/>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2597"/>
                                        </p:tgtEl>
                                      </p:cBhvr>
                                    </p:animEffect>
                                    <p:set>
                                      <p:cBhvr>
                                        <p:cTn id="191" dur="1" fill="hold">
                                          <p:stCondLst>
                                            <p:cond delay="499"/>
                                          </p:stCondLst>
                                        </p:cTn>
                                        <p:tgtEl>
                                          <p:spTgt spid="2597"/>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2594"/>
                                        </p:tgtEl>
                                      </p:cBhvr>
                                    </p:animEffect>
                                    <p:set>
                                      <p:cBhvr>
                                        <p:cTn id="194" dur="1" fill="hold">
                                          <p:stCondLst>
                                            <p:cond delay="499"/>
                                          </p:stCondLst>
                                        </p:cTn>
                                        <p:tgtEl>
                                          <p:spTgt spid="2594"/>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2602"/>
                                        </p:tgtEl>
                                      </p:cBhvr>
                                    </p:animEffect>
                                    <p:set>
                                      <p:cBhvr>
                                        <p:cTn id="197" dur="1" fill="hold">
                                          <p:stCondLst>
                                            <p:cond delay="499"/>
                                          </p:stCondLst>
                                        </p:cTn>
                                        <p:tgtEl>
                                          <p:spTgt spid="2602"/>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1459"/>
                                        </p:tgtEl>
                                      </p:cBhvr>
                                    </p:animEffect>
                                    <p:set>
                                      <p:cBhvr>
                                        <p:cTn id="200" dur="1" fill="hold">
                                          <p:stCondLst>
                                            <p:cond delay="499"/>
                                          </p:stCondLst>
                                        </p:cTn>
                                        <p:tgtEl>
                                          <p:spTgt spid="1459"/>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2"/>
                                        </p:tgtEl>
                                      </p:cBhvr>
                                    </p:animEffect>
                                    <p:set>
                                      <p:cBhvr>
                                        <p:cTn id="203" dur="1" fill="hold">
                                          <p:stCondLst>
                                            <p:cond delay="499"/>
                                          </p:stCondLst>
                                        </p:cTn>
                                        <p:tgtEl>
                                          <p:spTgt spid="2"/>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1453"/>
                                        </p:tgtEl>
                                      </p:cBhvr>
                                    </p:animEffect>
                                    <p:set>
                                      <p:cBhvr>
                                        <p:cTn id="206" dur="1" fill="hold">
                                          <p:stCondLst>
                                            <p:cond delay="499"/>
                                          </p:stCondLst>
                                        </p:cTn>
                                        <p:tgtEl>
                                          <p:spTgt spid="1453"/>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1465"/>
                                        </p:tgtEl>
                                      </p:cBhvr>
                                    </p:animEffect>
                                    <p:set>
                                      <p:cBhvr>
                                        <p:cTn id="209" dur="1" fill="hold">
                                          <p:stCondLst>
                                            <p:cond delay="499"/>
                                          </p:stCondLst>
                                        </p:cTn>
                                        <p:tgtEl>
                                          <p:spTgt spid="1465"/>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1458"/>
                                        </p:tgtEl>
                                      </p:cBhvr>
                                    </p:animEffect>
                                    <p:set>
                                      <p:cBhvr>
                                        <p:cTn id="212" dur="1" fill="hold">
                                          <p:stCondLst>
                                            <p:cond delay="499"/>
                                          </p:stCondLst>
                                        </p:cTn>
                                        <p:tgtEl>
                                          <p:spTgt spid="1458"/>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1457"/>
                                        </p:tgtEl>
                                      </p:cBhvr>
                                    </p:animEffect>
                                    <p:set>
                                      <p:cBhvr>
                                        <p:cTn id="215" dur="1" fill="hold">
                                          <p:stCondLst>
                                            <p:cond delay="499"/>
                                          </p:stCondLst>
                                        </p:cTn>
                                        <p:tgtEl>
                                          <p:spTgt spid="1457"/>
                                        </p:tgtEl>
                                        <p:attrNameLst>
                                          <p:attrName>style.visibility</p:attrName>
                                        </p:attrNameLst>
                                      </p:cBhvr>
                                      <p:to>
                                        <p:strVal val="hidden"/>
                                      </p:to>
                                    </p:set>
                                  </p:childTnLst>
                                </p:cTn>
                              </p:par>
                              <p:par>
                                <p:cTn id="216" presetID="10" presetClass="exit" presetSubtype="0" fill="hold" nodeType="withEffect">
                                  <p:stCondLst>
                                    <p:cond delay="0"/>
                                  </p:stCondLst>
                                  <p:childTnLst>
                                    <p:animEffect transition="out" filter="fade">
                                      <p:cBhvr>
                                        <p:cTn id="217" dur="500"/>
                                        <p:tgtEl>
                                          <p:spTgt spid="1456"/>
                                        </p:tgtEl>
                                      </p:cBhvr>
                                    </p:animEffect>
                                    <p:set>
                                      <p:cBhvr>
                                        <p:cTn id="218" dur="1" fill="hold">
                                          <p:stCondLst>
                                            <p:cond delay="499"/>
                                          </p:stCondLst>
                                        </p:cTn>
                                        <p:tgtEl>
                                          <p:spTgt spid="1456"/>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500"/>
                                        <p:tgtEl>
                                          <p:spTgt spid="1455"/>
                                        </p:tgtEl>
                                      </p:cBhvr>
                                    </p:animEffect>
                                    <p:set>
                                      <p:cBhvr>
                                        <p:cTn id="221" dur="1" fill="hold">
                                          <p:stCondLst>
                                            <p:cond delay="499"/>
                                          </p:stCondLst>
                                        </p:cTn>
                                        <p:tgtEl>
                                          <p:spTgt spid="1455"/>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500"/>
                                        <p:tgtEl>
                                          <p:spTgt spid="1454"/>
                                        </p:tgtEl>
                                      </p:cBhvr>
                                    </p:animEffect>
                                    <p:set>
                                      <p:cBhvr>
                                        <p:cTn id="224" dur="1" fill="hold">
                                          <p:stCondLst>
                                            <p:cond delay="499"/>
                                          </p:stCondLst>
                                        </p:cTn>
                                        <p:tgtEl>
                                          <p:spTgt spid="1454"/>
                                        </p:tgtEl>
                                        <p:attrNameLst>
                                          <p:attrName>style.visibility</p:attrName>
                                        </p:attrNameLst>
                                      </p:cBhvr>
                                      <p:to>
                                        <p:strVal val="hidden"/>
                                      </p:to>
                                    </p:set>
                                  </p:childTnLst>
                                </p:cTn>
                              </p:par>
                              <p:par>
                                <p:cTn id="225" presetID="10" presetClass="exit" presetSubtype="0" fill="hold" nodeType="withEffect">
                                  <p:stCondLst>
                                    <p:cond delay="0"/>
                                  </p:stCondLst>
                                  <p:childTnLst>
                                    <p:animEffect transition="out" filter="fade">
                                      <p:cBhvr>
                                        <p:cTn id="226" dur="500"/>
                                        <p:tgtEl>
                                          <p:spTgt spid="2073"/>
                                        </p:tgtEl>
                                      </p:cBhvr>
                                    </p:animEffect>
                                    <p:set>
                                      <p:cBhvr>
                                        <p:cTn id="227" dur="1" fill="hold">
                                          <p:stCondLst>
                                            <p:cond delay="499"/>
                                          </p:stCondLst>
                                        </p:cTn>
                                        <p:tgtEl>
                                          <p:spTgt spid="2073"/>
                                        </p:tgtEl>
                                        <p:attrNameLst>
                                          <p:attrName>style.visibility</p:attrName>
                                        </p:attrNameLst>
                                      </p:cBhvr>
                                      <p:to>
                                        <p:strVal val="hidden"/>
                                      </p:to>
                                    </p:set>
                                  </p:childTnLst>
                                </p:cTn>
                              </p:par>
                              <p:par>
                                <p:cTn id="228" presetID="10" presetClass="exit" presetSubtype="0" fill="hold" nodeType="withEffect">
                                  <p:stCondLst>
                                    <p:cond delay="0"/>
                                  </p:stCondLst>
                                  <p:childTnLst>
                                    <p:animEffect transition="out" filter="fade">
                                      <p:cBhvr>
                                        <p:cTn id="229" dur="500"/>
                                        <p:tgtEl>
                                          <p:spTgt spid="1995"/>
                                        </p:tgtEl>
                                      </p:cBhvr>
                                    </p:animEffect>
                                    <p:set>
                                      <p:cBhvr>
                                        <p:cTn id="230" dur="1" fill="hold">
                                          <p:stCondLst>
                                            <p:cond delay="499"/>
                                          </p:stCondLst>
                                        </p:cTn>
                                        <p:tgtEl>
                                          <p:spTgt spid="1995"/>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2613"/>
                                        </p:tgtEl>
                                      </p:cBhvr>
                                    </p:animEffect>
                                    <p:set>
                                      <p:cBhvr>
                                        <p:cTn id="233" dur="1" fill="hold">
                                          <p:stCondLst>
                                            <p:cond delay="499"/>
                                          </p:stCondLst>
                                        </p:cTn>
                                        <p:tgtEl>
                                          <p:spTgt spid="2613"/>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500"/>
                                        <p:tgtEl>
                                          <p:spTgt spid="2010"/>
                                        </p:tgtEl>
                                      </p:cBhvr>
                                    </p:animEffect>
                                    <p:set>
                                      <p:cBhvr>
                                        <p:cTn id="236" dur="1" fill="hold">
                                          <p:stCondLst>
                                            <p:cond delay="499"/>
                                          </p:stCondLst>
                                        </p:cTn>
                                        <p:tgtEl>
                                          <p:spTgt spid="2010"/>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1979"/>
                                        </p:tgtEl>
                                      </p:cBhvr>
                                    </p:animEffect>
                                    <p:set>
                                      <p:cBhvr>
                                        <p:cTn id="239" dur="1" fill="hold">
                                          <p:stCondLst>
                                            <p:cond delay="499"/>
                                          </p:stCondLst>
                                        </p:cTn>
                                        <p:tgtEl>
                                          <p:spTgt spid="1979"/>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2600"/>
                                        </p:tgtEl>
                                      </p:cBhvr>
                                    </p:animEffect>
                                    <p:set>
                                      <p:cBhvr>
                                        <p:cTn id="242" dur="1" fill="hold">
                                          <p:stCondLst>
                                            <p:cond delay="499"/>
                                          </p:stCondLst>
                                        </p:cTn>
                                        <p:tgtEl>
                                          <p:spTgt spid="2600"/>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2066"/>
                                        </p:tgtEl>
                                      </p:cBhvr>
                                    </p:animEffect>
                                    <p:set>
                                      <p:cBhvr>
                                        <p:cTn id="245" dur="1" fill="hold">
                                          <p:stCondLst>
                                            <p:cond delay="499"/>
                                          </p:stCondLst>
                                        </p:cTn>
                                        <p:tgtEl>
                                          <p:spTgt spid="2066"/>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628"/>
                                        </p:tgtEl>
                                      </p:cBhvr>
                                    </p:animEffect>
                                    <p:set>
                                      <p:cBhvr>
                                        <p:cTn id="248" dur="1" fill="hold">
                                          <p:stCondLst>
                                            <p:cond delay="499"/>
                                          </p:stCondLst>
                                        </p:cTn>
                                        <p:tgtEl>
                                          <p:spTgt spid="2628"/>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2618"/>
                                        </p:tgtEl>
                                      </p:cBhvr>
                                    </p:animEffect>
                                    <p:set>
                                      <p:cBhvr>
                                        <p:cTn id="251" dur="1" fill="hold">
                                          <p:stCondLst>
                                            <p:cond delay="499"/>
                                          </p:stCondLst>
                                        </p:cTn>
                                        <p:tgtEl>
                                          <p:spTgt spid="2618"/>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2643"/>
                                        </p:tgtEl>
                                      </p:cBhvr>
                                    </p:animEffect>
                                    <p:set>
                                      <p:cBhvr>
                                        <p:cTn id="254" dur="1" fill="hold">
                                          <p:stCondLst>
                                            <p:cond delay="499"/>
                                          </p:stCondLst>
                                        </p:cTn>
                                        <p:tgtEl>
                                          <p:spTgt spid="2643"/>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111"/>
                                        </p:tgtEl>
                                      </p:cBhvr>
                                    </p:animEffect>
                                    <p:set>
                                      <p:cBhvr>
                                        <p:cTn id="257" dur="1" fill="hold">
                                          <p:stCondLst>
                                            <p:cond delay="499"/>
                                          </p:stCondLst>
                                        </p:cTn>
                                        <p:tgtEl>
                                          <p:spTgt spid="2111"/>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42"/>
                                        </p:tgtEl>
                                      </p:cBhvr>
                                    </p:animEffect>
                                    <p:set>
                                      <p:cBhvr>
                                        <p:cTn id="260" dur="1" fill="hold">
                                          <p:stCondLst>
                                            <p:cond delay="499"/>
                                          </p:stCondLst>
                                        </p:cTn>
                                        <p:tgtEl>
                                          <p:spTgt spid="2042"/>
                                        </p:tgtEl>
                                        <p:attrNameLst>
                                          <p:attrName>style.visibility</p:attrName>
                                        </p:attrNameLst>
                                      </p:cBhvr>
                                      <p:to>
                                        <p:strVal val="hidden"/>
                                      </p:to>
                                    </p:set>
                                  </p:childTnLst>
                                </p:cTn>
                              </p:par>
                              <p:par>
                                <p:cTn id="261" presetID="10" presetClass="entr" presetSubtype="0" fill="hold" nodeType="withEffect">
                                  <p:stCondLst>
                                    <p:cond delay="0"/>
                                  </p:stCondLst>
                                  <p:childTnLst>
                                    <p:set>
                                      <p:cBhvr>
                                        <p:cTn id="262" dur="1" fill="hold">
                                          <p:stCondLst>
                                            <p:cond delay="0"/>
                                          </p:stCondLst>
                                        </p:cTn>
                                        <p:tgtEl>
                                          <p:spTgt spid="1188"/>
                                        </p:tgtEl>
                                        <p:attrNameLst>
                                          <p:attrName>style.visibility</p:attrName>
                                        </p:attrNameLst>
                                      </p:cBhvr>
                                      <p:to>
                                        <p:strVal val="visible"/>
                                      </p:to>
                                    </p:set>
                                    <p:animEffect transition="in" filter="fade">
                                      <p:cBhvr>
                                        <p:cTn id="263" dur="500"/>
                                        <p:tgtEl>
                                          <p:spTgt spid="1188"/>
                                        </p:tgtEl>
                                      </p:cBhvr>
                                    </p:animEffect>
                                  </p:childTnLst>
                                </p:cTn>
                              </p:par>
                              <p:par>
                                <p:cTn id="264" presetID="10" presetClass="entr" presetSubtype="0" fill="hold" nodeType="withEffect">
                                  <p:stCondLst>
                                    <p:cond delay="0"/>
                                  </p:stCondLst>
                                  <p:childTnLst>
                                    <p:set>
                                      <p:cBhvr>
                                        <p:cTn id="265" dur="1" fill="hold">
                                          <p:stCondLst>
                                            <p:cond delay="0"/>
                                          </p:stCondLst>
                                        </p:cTn>
                                        <p:tgtEl>
                                          <p:spTgt spid="1201"/>
                                        </p:tgtEl>
                                        <p:attrNameLst>
                                          <p:attrName>style.visibility</p:attrName>
                                        </p:attrNameLst>
                                      </p:cBhvr>
                                      <p:to>
                                        <p:strVal val="visible"/>
                                      </p:to>
                                    </p:set>
                                    <p:animEffect transition="in" filter="fade">
                                      <p:cBhvr>
                                        <p:cTn id="266" dur="500"/>
                                        <p:tgtEl>
                                          <p:spTgt spid="1201"/>
                                        </p:tgtEl>
                                      </p:cBhvr>
                                    </p:animEffect>
                                  </p:childTnLst>
                                </p:cTn>
                              </p:par>
                              <p:par>
                                <p:cTn id="267" presetID="10" presetClass="entr" presetSubtype="0" fill="hold" nodeType="withEffect">
                                  <p:stCondLst>
                                    <p:cond delay="0"/>
                                  </p:stCondLst>
                                  <p:childTnLst>
                                    <p:set>
                                      <p:cBhvr>
                                        <p:cTn id="268" dur="1" fill="hold">
                                          <p:stCondLst>
                                            <p:cond delay="0"/>
                                          </p:stCondLst>
                                        </p:cTn>
                                        <p:tgtEl>
                                          <p:spTgt spid="1203"/>
                                        </p:tgtEl>
                                        <p:attrNameLst>
                                          <p:attrName>style.visibility</p:attrName>
                                        </p:attrNameLst>
                                      </p:cBhvr>
                                      <p:to>
                                        <p:strVal val="visible"/>
                                      </p:to>
                                    </p:set>
                                    <p:animEffect transition="in" filter="fade">
                                      <p:cBhvr>
                                        <p:cTn id="269" dur="500"/>
                                        <p:tgtEl>
                                          <p:spTgt spid="1203"/>
                                        </p:tgtEl>
                                      </p:cBhvr>
                                    </p:animEffect>
                                  </p:childTnLst>
                                </p:cTn>
                              </p:par>
                              <p:par>
                                <p:cTn id="270" presetID="10" presetClass="entr" presetSubtype="0" fill="hold" nodeType="withEffect">
                                  <p:stCondLst>
                                    <p:cond delay="0"/>
                                  </p:stCondLst>
                                  <p:childTnLst>
                                    <p:set>
                                      <p:cBhvr>
                                        <p:cTn id="271" dur="1" fill="hold">
                                          <p:stCondLst>
                                            <p:cond delay="0"/>
                                          </p:stCondLst>
                                        </p:cTn>
                                        <p:tgtEl>
                                          <p:spTgt spid="1205"/>
                                        </p:tgtEl>
                                        <p:attrNameLst>
                                          <p:attrName>style.visibility</p:attrName>
                                        </p:attrNameLst>
                                      </p:cBhvr>
                                      <p:to>
                                        <p:strVal val="visible"/>
                                      </p:to>
                                    </p:set>
                                    <p:animEffect transition="in" filter="fade">
                                      <p:cBhvr>
                                        <p:cTn id="272" dur="500"/>
                                        <p:tgtEl>
                                          <p:spTgt spid="1205"/>
                                        </p:tgtEl>
                                      </p:cBhvr>
                                    </p:animEffect>
                                  </p:childTnLst>
                                </p:cTn>
                              </p:par>
                              <p:par>
                                <p:cTn id="273" presetID="10" presetClass="entr" presetSubtype="0" fill="hold" nodeType="withEffect">
                                  <p:stCondLst>
                                    <p:cond delay="0"/>
                                  </p:stCondLst>
                                  <p:childTnLst>
                                    <p:set>
                                      <p:cBhvr>
                                        <p:cTn id="274" dur="1" fill="hold">
                                          <p:stCondLst>
                                            <p:cond delay="0"/>
                                          </p:stCondLst>
                                        </p:cTn>
                                        <p:tgtEl>
                                          <p:spTgt spid="1206"/>
                                        </p:tgtEl>
                                        <p:attrNameLst>
                                          <p:attrName>style.visibility</p:attrName>
                                        </p:attrNameLst>
                                      </p:cBhvr>
                                      <p:to>
                                        <p:strVal val="visible"/>
                                      </p:to>
                                    </p:set>
                                    <p:animEffect transition="in" filter="fade">
                                      <p:cBhvr>
                                        <p:cTn id="275" dur="500"/>
                                        <p:tgtEl>
                                          <p:spTgt spid="1206"/>
                                        </p:tgtEl>
                                      </p:cBhvr>
                                    </p:animEffect>
                                  </p:childTnLst>
                                </p:cTn>
                              </p:par>
                              <p:par>
                                <p:cTn id="276" presetID="10" presetClass="entr" presetSubtype="0" fill="hold" nodeType="withEffect">
                                  <p:stCondLst>
                                    <p:cond delay="0"/>
                                  </p:stCondLst>
                                  <p:childTnLst>
                                    <p:set>
                                      <p:cBhvr>
                                        <p:cTn id="277" dur="1" fill="hold">
                                          <p:stCondLst>
                                            <p:cond delay="0"/>
                                          </p:stCondLst>
                                        </p:cTn>
                                        <p:tgtEl>
                                          <p:spTgt spid="1207"/>
                                        </p:tgtEl>
                                        <p:attrNameLst>
                                          <p:attrName>style.visibility</p:attrName>
                                        </p:attrNameLst>
                                      </p:cBhvr>
                                      <p:to>
                                        <p:strVal val="visible"/>
                                      </p:to>
                                    </p:set>
                                    <p:animEffect transition="in" filter="fade">
                                      <p:cBhvr>
                                        <p:cTn id="278" dur="500"/>
                                        <p:tgtEl>
                                          <p:spTgt spid="1207"/>
                                        </p:tgtEl>
                                      </p:cBhvr>
                                    </p:animEffect>
                                  </p:childTnLst>
                                </p:cTn>
                              </p:par>
                              <p:par>
                                <p:cTn id="279" presetID="10" presetClass="entr" presetSubtype="0" fill="hold" nodeType="withEffect">
                                  <p:stCondLst>
                                    <p:cond delay="0"/>
                                  </p:stCondLst>
                                  <p:childTnLst>
                                    <p:set>
                                      <p:cBhvr>
                                        <p:cTn id="280" dur="1" fill="hold">
                                          <p:stCondLst>
                                            <p:cond delay="0"/>
                                          </p:stCondLst>
                                        </p:cTn>
                                        <p:tgtEl>
                                          <p:spTgt spid="1208"/>
                                        </p:tgtEl>
                                        <p:attrNameLst>
                                          <p:attrName>style.visibility</p:attrName>
                                        </p:attrNameLst>
                                      </p:cBhvr>
                                      <p:to>
                                        <p:strVal val="visible"/>
                                      </p:to>
                                    </p:set>
                                    <p:animEffect transition="in" filter="fade">
                                      <p:cBhvr>
                                        <p:cTn id="281" dur="500"/>
                                        <p:tgtEl>
                                          <p:spTgt spid="1208"/>
                                        </p:tgtEl>
                                      </p:cBhvr>
                                    </p:animEffect>
                                  </p:childTnLst>
                                </p:cTn>
                              </p:par>
                              <p:par>
                                <p:cTn id="282" presetID="10" presetClass="entr" presetSubtype="0" fill="hold" nodeType="withEffect">
                                  <p:stCondLst>
                                    <p:cond delay="0"/>
                                  </p:stCondLst>
                                  <p:childTnLst>
                                    <p:set>
                                      <p:cBhvr>
                                        <p:cTn id="283" dur="1" fill="hold">
                                          <p:stCondLst>
                                            <p:cond delay="0"/>
                                          </p:stCondLst>
                                        </p:cTn>
                                        <p:tgtEl>
                                          <p:spTgt spid="1209"/>
                                        </p:tgtEl>
                                        <p:attrNameLst>
                                          <p:attrName>style.visibility</p:attrName>
                                        </p:attrNameLst>
                                      </p:cBhvr>
                                      <p:to>
                                        <p:strVal val="visible"/>
                                      </p:to>
                                    </p:set>
                                    <p:animEffect transition="in" filter="fade">
                                      <p:cBhvr>
                                        <p:cTn id="284" dur="500"/>
                                        <p:tgtEl>
                                          <p:spTgt spid="1209"/>
                                        </p:tgtEl>
                                      </p:cBhvr>
                                    </p:animEffect>
                                  </p:childTnLst>
                                </p:cTn>
                              </p:par>
                              <p:par>
                                <p:cTn id="285" presetID="10" presetClass="entr" presetSubtype="0" fill="hold" nodeType="withEffect">
                                  <p:stCondLst>
                                    <p:cond delay="0"/>
                                  </p:stCondLst>
                                  <p:childTnLst>
                                    <p:set>
                                      <p:cBhvr>
                                        <p:cTn id="286" dur="1" fill="hold">
                                          <p:stCondLst>
                                            <p:cond delay="0"/>
                                          </p:stCondLst>
                                        </p:cTn>
                                        <p:tgtEl>
                                          <p:spTgt spid="1210"/>
                                        </p:tgtEl>
                                        <p:attrNameLst>
                                          <p:attrName>style.visibility</p:attrName>
                                        </p:attrNameLst>
                                      </p:cBhvr>
                                      <p:to>
                                        <p:strVal val="visible"/>
                                      </p:to>
                                    </p:set>
                                    <p:animEffect transition="in" filter="fade">
                                      <p:cBhvr>
                                        <p:cTn id="287" dur="500"/>
                                        <p:tgtEl>
                                          <p:spTgt spid="1210"/>
                                        </p:tgtEl>
                                      </p:cBhvr>
                                    </p:animEffect>
                                  </p:childTnLst>
                                </p:cTn>
                              </p:par>
                              <p:par>
                                <p:cTn id="288" presetID="10" presetClass="entr" presetSubtype="0" fill="hold" nodeType="withEffect">
                                  <p:stCondLst>
                                    <p:cond delay="0"/>
                                  </p:stCondLst>
                                  <p:childTnLst>
                                    <p:set>
                                      <p:cBhvr>
                                        <p:cTn id="289" dur="1" fill="hold">
                                          <p:stCondLst>
                                            <p:cond delay="0"/>
                                          </p:stCondLst>
                                        </p:cTn>
                                        <p:tgtEl>
                                          <p:spTgt spid="1211"/>
                                        </p:tgtEl>
                                        <p:attrNameLst>
                                          <p:attrName>style.visibility</p:attrName>
                                        </p:attrNameLst>
                                      </p:cBhvr>
                                      <p:to>
                                        <p:strVal val="visible"/>
                                      </p:to>
                                    </p:set>
                                    <p:animEffect transition="in" filter="fade">
                                      <p:cBhvr>
                                        <p:cTn id="290" dur="500"/>
                                        <p:tgtEl>
                                          <p:spTgt spid="1211"/>
                                        </p:tgtEl>
                                      </p:cBhvr>
                                    </p:animEffect>
                                  </p:childTnLst>
                                </p:cTn>
                              </p:par>
                              <p:par>
                                <p:cTn id="291" presetID="10" presetClass="entr" presetSubtype="0" fill="hold" nodeType="withEffect">
                                  <p:stCondLst>
                                    <p:cond delay="0"/>
                                  </p:stCondLst>
                                  <p:childTnLst>
                                    <p:set>
                                      <p:cBhvr>
                                        <p:cTn id="292" dur="1" fill="hold">
                                          <p:stCondLst>
                                            <p:cond delay="0"/>
                                          </p:stCondLst>
                                        </p:cTn>
                                        <p:tgtEl>
                                          <p:spTgt spid="1212"/>
                                        </p:tgtEl>
                                        <p:attrNameLst>
                                          <p:attrName>style.visibility</p:attrName>
                                        </p:attrNameLst>
                                      </p:cBhvr>
                                      <p:to>
                                        <p:strVal val="visible"/>
                                      </p:to>
                                    </p:set>
                                    <p:animEffect transition="in" filter="fade">
                                      <p:cBhvr>
                                        <p:cTn id="293" dur="500"/>
                                        <p:tgtEl>
                                          <p:spTgt spid="1212"/>
                                        </p:tgtEl>
                                      </p:cBhvr>
                                    </p:animEffect>
                                  </p:childTnLst>
                                </p:cTn>
                              </p:par>
                              <p:par>
                                <p:cTn id="294" presetID="10" presetClass="entr" presetSubtype="0" fill="hold" nodeType="withEffect">
                                  <p:stCondLst>
                                    <p:cond delay="0"/>
                                  </p:stCondLst>
                                  <p:childTnLst>
                                    <p:set>
                                      <p:cBhvr>
                                        <p:cTn id="295" dur="1" fill="hold">
                                          <p:stCondLst>
                                            <p:cond delay="0"/>
                                          </p:stCondLst>
                                        </p:cTn>
                                        <p:tgtEl>
                                          <p:spTgt spid="1213"/>
                                        </p:tgtEl>
                                        <p:attrNameLst>
                                          <p:attrName>style.visibility</p:attrName>
                                        </p:attrNameLst>
                                      </p:cBhvr>
                                      <p:to>
                                        <p:strVal val="visible"/>
                                      </p:to>
                                    </p:set>
                                    <p:animEffect transition="in" filter="fade">
                                      <p:cBhvr>
                                        <p:cTn id="296" dur="500"/>
                                        <p:tgtEl>
                                          <p:spTgt spid="1213"/>
                                        </p:tgtEl>
                                      </p:cBhvr>
                                    </p:animEffect>
                                  </p:childTnLst>
                                </p:cTn>
                              </p:par>
                              <p:par>
                                <p:cTn id="297" presetID="10" presetClass="entr" presetSubtype="0" fill="hold" nodeType="withEffect">
                                  <p:stCondLst>
                                    <p:cond delay="0"/>
                                  </p:stCondLst>
                                  <p:childTnLst>
                                    <p:set>
                                      <p:cBhvr>
                                        <p:cTn id="298" dur="1" fill="hold">
                                          <p:stCondLst>
                                            <p:cond delay="0"/>
                                          </p:stCondLst>
                                        </p:cTn>
                                        <p:tgtEl>
                                          <p:spTgt spid="1214"/>
                                        </p:tgtEl>
                                        <p:attrNameLst>
                                          <p:attrName>style.visibility</p:attrName>
                                        </p:attrNameLst>
                                      </p:cBhvr>
                                      <p:to>
                                        <p:strVal val="visible"/>
                                      </p:to>
                                    </p:set>
                                    <p:animEffect transition="in" filter="fade">
                                      <p:cBhvr>
                                        <p:cTn id="299" dur="500"/>
                                        <p:tgtEl>
                                          <p:spTgt spid="1214"/>
                                        </p:tgtEl>
                                      </p:cBhvr>
                                    </p:animEffect>
                                  </p:childTnLst>
                                </p:cTn>
                              </p:par>
                              <p:par>
                                <p:cTn id="300" presetID="10" presetClass="entr" presetSubtype="0" fill="hold" nodeType="withEffect">
                                  <p:stCondLst>
                                    <p:cond delay="0"/>
                                  </p:stCondLst>
                                  <p:childTnLst>
                                    <p:set>
                                      <p:cBhvr>
                                        <p:cTn id="301" dur="1" fill="hold">
                                          <p:stCondLst>
                                            <p:cond delay="0"/>
                                          </p:stCondLst>
                                        </p:cTn>
                                        <p:tgtEl>
                                          <p:spTgt spid="1215"/>
                                        </p:tgtEl>
                                        <p:attrNameLst>
                                          <p:attrName>style.visibility</p:attrName>
                                        </p:attrNameLst>
                                      </p:cBhvr>
                                      <p:to>
                                        <p:strVal val="visible"/>
                                      </p:to>
                                    </p:set>
                                    <p:animEffect transition="in" filter="fade">
                                      <p:cBhvr>
                                        <p:cTn id="302" dur="500"/>
                                        <p:tgtEl>
                                          <p:spTgt spid="1215"/>
                                        </p:tgtEl>
                                      </p:cBhvr>
                                    </p:animEffect>
                                  </p:childTnLst>
                                </p:cTn>
                              </p:par>
                              <p:par>
                                <p:cTn id="303" presetID="10" presetClass="entr" presetSubtype="0" fill="hold" nodeType="withEffect">
                                  <p:stCondLst>
                                    <p:cond delay="0"/>
                                  </p:stCondLst>
                                  <p:childTnLst>
                                    <p:set>
                                      <p:cBhvr>
                                        <p:cTn id="304" dur="1" fill="hold">
                                          <p:stCondLst>
                                            <p:cond delay="0"/>
                                          </p:stCondLst>
                                        </p:cTn>
                                        <p:tgtEl>
                                          <p:spTgt spid="1216"/>
                                        </p:tgtEl>
                                        <p:attrNameLst>
                                          <p:attrName>style.visibility</p:attrName>
                                        </p:attrNameLst>
                                      </p:cBhvr>
                                      <p:to>
                                        <p:strVal val="visible"/>
                                      </p:to>
                                    </p:set>
                                    <p:animEffect transition="in" filter="fade">
                                      <p:cBhvr>
                                        <p:cTn id="305" dur="500"/>
                                        <p:tgtEl>
                                          <p:spTgt spid="1216"/>
                                        </p:tgtEl>
                                      </p:cBhvr>
                                    </p:animEffect>
                                  </p:childTnLst>
                                </p:cTn>
                              </p:par>
                              <p:par>
                                <p:cTn id="306" presetID="10" presetClass="entr" presetSubtype="0" fill="hold" nodeType="withEffect">
                                  <p:stCondLst>
                                    <p:cond delay="0"/>
                                  </p:stCondLst>
                                  <p:childTnLst>
                                    <p:set>
                                      <p:cBhvr>
                                        <p:cTn id="307" dur="1" fill="hold">
                                          <p:stCondLst>
                                            <p:cond delay="0"/>
                                          </p:stCondLst>
                                        </p:cTn>
                                        <p:tgtEl>
                                          <p:spTgt spid="1217"/>
                                        </p:tgtEl>
                                        <p:attrNameLst>
                                          <p:attrName>style.visibility</p:attrName>
                                        </p:attrNameLst>
                                      </p:cBhvr>
                                      <p:to>
                                        <p:strVal val="visible"/>
                                      </p:to>
                                    </p:set>
                                    <p:animEffect transition="in" filter="fade">
                                      <p:cBhvr>
                                        <p:cTn id="308" dur="500"/>
                                        <p:tgtEl>
                                          <p:spTgt spid="1217"/>
                                        </p:tgtEl>
                                      </p:cBhvr>
                                    </p:animEffect>
                                  </p:childTnLst>
                                </p:cTn>
                              </p:par>
                              <p:par>
                                <p:cTn id="309" presetID="10" presetClass="entr" presetSubtype="0" fill="hold" nodeType="withEffect">
                                  <p:stCondLst>
                                    <p:cond delay="0"/>
                                  </p:stCondLst>
                                  <p:childTnLst>
                                    <p:set>
                                      <p:cBhvr>
                                        <p:cTn id="310" dur="1" fill="hold">
                                          <p:stCondLst>
                                            <p:cond delay="0"/>
                                          </p:stCondLst>
                                        </p:cTn>
                                        <p:tgtEl>
                                          <p:spTgt spid="1218"/>
                                        </p:tgtEl>
                                        <p:attrNameLst>
                                          <p:attrName>style.visibility</p:attrName>
                                        </p:attrNameLst>
                                      </p:cBhvr>
                                      <p:to>
                                        <p:strVal val="visible"/>
                                      </p:to>
                                    </p:set>
                                    <p:animEffect transition="in" filter="fade">
                                      <p:cBhvr>
                                        <p:cTn id="311" dur="500"/>
                                        <p:tgtEl>
                                          <p:spTgt spid="1218"/>
                                        </p:tgtEl>
                                      </p:cBhvr>
                                    </p:animEffect>
                                  </p:childTnLst>
                                </p:cTn>
                              </p:par>
                              <p:par>
                                <p:cTn id="312" presetID="10" presetClass="entr" presetSubtype="0" fill="hold" nodeType="withEffect">
                                  <p:stCondLst>
                                    <p:cond delay="0"/>
                                  </p:stCondLst>
                                  <p:childTnLst>
                                    <p:set>
                                      <p:cBhvr>
                                        <p:cTn id="313" dur="1" fill="hold">
                                          <p:stCondLst>
                                            <p:cond delay="0"/>
                                          </p:stCondLst>
                                        </p:cTn>
                                        <p:tgtEl>
                                          <p:spTgt spid="1219"/>
                                        </p:tgtEl>
                                        <p:attrNameLst>
                                          <p:attrName>style.visibility</p:attrName>
                                        </p:attrNameLst>
                                      </p:cBhvr>
                                      <p:to>
                                        <p:strVal val="visible"/>
                                      </p:to>
                                    </p:set>
                                    <p:animEffect transition="in" filter="fade">
                                      <p:cBhvr>
                                        <p:cTn id="314" dur="500"/>
                                        <p:tgtEl>
                                          <p:spTgt spid="1219"/>
                                        </p:tgtEl>
                                      </p:cBhvr>
                                    </p:animEffect>
                                  </p:childTnLst>
                                </p:cTn>
                              </p:par>
                              <p:par>
                                <p:cTn id="315" presetID="10" presetClass="entr" presetSubtype="0" fill="hold" nodeType="withEffect">
                                  <p:stCondLst>
                                    <p:cond delay="0"/>
                                  </p:stCondLst>
                                  <p:childTnLst>
                                    <p:set>
                                      <p:cBhvr>
                                        <p:cTn id="316" dur="1" fill="hold">
                                          <p:stCondLst>
                                            <p:cond delay="0"/>
                                          </p:stCondLst>
                                        </p:cTn>
                                        <p:tgtEl>
                                          <p:spTgt spid="1220"/>
                                        </p:tgtEl>
                                        <p:attrNameLst>
                                          <p:attrName>style.visibility</p:attrName>
                                        </p:attrNameLst>
                                      </p:cBhvr>
                                      <p:to>
                                        <p:strVal val="visible"/>
                                      </p:to>
                                    </p:set>
                                    <p:animEffect transition="in" filter="fade">
                                      <p:cBhvr>
                                        <p:cTn id="317" dur="500"/>
                                        <p:tgtEl>
                                          <p:spTgt spid="1220"/>
                                        </p:tgtEl>
                                      </p:cBhvr>
                                    </p:animEffect>
                                  </p:childTnLst>
                                </p:cTn>
                              </p:par>
                            </p:childTnLst>
                          </p:cTn>
                        </p:par>
                        <p:par>
                          <p:cTn id="318" fill="hold">
                            <p:stCondLst>
                              <p:cond delay="15000"/>
                            </p:stCondLst>
                            <p:childTnLst>
                              <p:par>
                                <p:cTn id="319" presetID="10" presetClass="entr" presetSubtype="0" fill="hold" nodeType="afterEffect">
                                  <p:stCondLst>
                                    <p:cond delay="0"/>
                                  </p:stCondLst>
                                  <p:childTnLst>
                                    <p:set>
                                      <p:cBhvr>
                                        <p:cTn id="320" dur="1" fill="hold">
                                          <p:stCondLst>
                                            <p:cond delay="0"/>
                                          </p:stCondLst>
                                        </p:cTn>
                                        <p:tgtEl>
                                          <p:spTgt spid="2590"/>
                                        </p:tgtEl>
                                        <p:attrNameLst>
                                          <p:attrName>style.visibility</p:attrName>
                                        </p:attrNameLst>
                                      </p:cBhvr>
                                      <p:to>
                                        <p:strVal val="visible"/>
                                      </p:to>
                                    </p:set>
                                    <p:animEffect transition="in" filter="fade">
                                      <p:cBhvr>
                                        <p:cTn id="321" dur="750"/>
                                        <p:tgtEl>
                                          <p:spTgt spid="2590"/>
                                        </p:tgtEl>
                                      </p:cBhvr>
                                    </p:animEffect>
                                  </p:childTnLst>
                                </p:cTn>
                              </p:par>
                            </p:childTnLst>
                          </p:cTn>
                        </p:par>
                        <p:par>
                          <p:cTn id="322" fill="hold">
                            <p:stCondLst>
                              <p:cond delay="15750"/>
                            </p:stCondLst>
                            <p:childTnLst>
                              <p:par>
                                <p:cTn id="323" presetID="22" presetClass="entr" presetSubtype="8" fill="hold" grpId="0" nodeType="afterEffect">
                                  <p:stCondLst>
                                    <p:cond delay="0"/>
                                  </p:stCondLst>
                                  <p:childTnLst>
                                    <p:set>
                                      <p:cBhvr>
                                        <p:cTn id="324" dur="1" fill="hold">
                                          <p:stCondLst>
                                            <p:cond delay="0"/>
                                          </p:stCondLst>
                                        </p:cTn>
                                        <p:tgtEl>
                                          <p:spTgt spid="1893"/>
                                        </p:tgtEl>
                                        <p:attrNameLst>
                                          <p:attrName>style.visibility</p:attrName>
                                        </p:attrNameLst>
                                      </p:cBhvr>
                                      <p:to>
                                        <p:strVal val="visible"/>
                                      </p:to>
                                    </p:set>
                                    <p:animEffect transition="in" filter="wipe(left)">
                                      <p:cBhvr>
                                        <p:cTn id="325" dur="1250"/>
                                        <p:tgtEl>
                                          <p:spTgt spid="1893"/>
                                        </p:tgtEl>
                                      </p:cBhvr>
                                    </p:animEffect>
                                  </p:childTnLst>
                                </p:cTn>
                              </p:par>
                              <p:par>
                                <p:cTn id="326" presetID="22" presetClass="entr" presetSubtype="8" fill="hold" grpId="0" nodeType="withEffect">
                                  <p:stCondLst>
                                    <p:cond delay="0"/>
                                  </p:stCondLst>
                                  <p:childTnLst>
                                    <p:set>
                                      <p:cBhvr>
                                        <p:cTn id="327" dur="1" fill="hold">
                                          <p:stCondLst>
                                            <p:cond delay="0"/>
                                          </p:stCondLst>
                                        </p:cTn>
                                        <p:tgtEl>
                                          <p:spTgt spid="1892"/>
                                        </p:tgtEl>
                                        <p:attrNameLst>
                                          <p:attrName>style.visibility</p:attrName>
                                        </p:attrNameLst>
                                      </p:cBhvr>
                                      <p:to>
                                        <p:strVal val="visible"/>
                                      </p:to>
                                    </p:set>
                                    <p:animEffect transition="in" filter="wipe(left)">
                                      <p:cBhvr>
                                        <p:cTn id="328" dur="1250"/>
                                        <p:tgtEl>
                                          <p:spTgt spid="1892"/>
                                        </p:tgtEl>
                                      </p:cBhvr>
                                    </p:animEffect>
                                  </p:childTnLst>
                                </p:cTn>
                              </p:par>
                              <p:par>
                                <p:cTn id="329" presetID="22" presetClass="entr" presetSubtype="8" fill="hold" nodeType="withEffect">
                                  <p:stCondLst>
                                    <p:cond delay="0"/>
                                  </p:stCondLst>
                                  <p:childTnLst>
                                    <p:set>
                                      <p:cBhvr>
                                        <p:cTn id="330" dur="1" fill="hold">
                                          <p:stCondLst>
                                            <p:cond delay="0"/>
                                          </p:stCondLst>
                                        </p:cTn>
                                        <p:tgtEl>
                                          <p:spTgt spid="1463"/>
                                        </p:tgtEl>
                                        <p:attrNameLst>
                                          <p:attrName>style.visibility</p:attrName>
                                        </p:attrNameLst>
                                      </p:cBhvr>
                                      <p:to>
                                        <p:strVal val="visible"/>
                                      </p:to>
                                    </p:set>
                                    <p:animEffect transition="in" filter="wipe(left)">
                                      <p:cBhvr>
                                        <p:cTn id="331" dur="1250"/>
                                        <p:tgtEl>
                                          <p:spTgt spid="1463"/>
                                        </p:tgtEl>
                                      </p:cBhvr>
                                    </p:animEffect>
                                  </p:childTnLst>
                                </p:cTn>
                              </p:par>
                              <p:par>
                                <p:cTn id="332" presetID="22" presetClass="entr" presetSubtype="8" fill="hold" grpId="0" nodeType="withEffect">
                                  <p:stCondLst>
                                    <p:cond delay="0"/>
                                  </p:stCondLst>
                                  <p:childTnLst>
                                    <p:set>
                                      <p:cBhvr>
                                        <p:cTn id="333" dur="1" fill="hold">
                                          <p:stCondLst>
                                            <p:cond delay="0"/>
                                          </p:stCondLst>
                                        </p:cTn>
                                        <p:tgtEl>
                                          <p:spTgt spid="1894"/>
                                        </p:tgtEl>
                                        <p:attrNameLst>
                                          <p:attrName>style.visibility</p:attrName>
                                        </p:attrNameLst>
                                      </p:cBhvr>
                                      <p:to>
                                        <p:strVal val="visible"/>
                                      </p:to>
                                    </p:set>
                                    <p:animEffect transition="in" filter="wipe(left)">
                                      <p:cBhvr>
                                        <p:cTn id="334" dur="1250"/>
                                        <p:tgtEl>
                                          <p:spTgt spid="1894"/>
                                        </p:tgtEl>
                                      </p:cBhvr>
                                    </p:animEffect>
                                  </p:childTnLst>
                                </p:cTn>
                              </p:par>
                              <p:par>
                                <p:cTn id="335" presetID="22" presetClass="entr" presetSubtype="8" fill="hold" grpId="0" nodeType="withEffect">
                                  <p:stCondLst>
                                    <p:cond delay="0"/>
                                  </p:stCondLst>
                                  <p:childTnLst>
                                    <p:set>
                                      <p:cBhvr>
                                        <p:cTn id="336" dur="1" fill="hold">
                                          <p:stCondLst>
                                            <p:cond delay="0"/>
                                          </p:stCondLst>
                                        </p:cTn>
                                        <p:tgtEl>
                                          <p:spTgt spid="1897"/>
                                        </p:tgtEl>
                                        <p:attrNameLst>
                                          <p:attrName>style.visibility</p:attrName>
                                        </p:attrNameLst>
                                      </p:cBhvr>
                                      <p:to>
                                        <p:strVal val="visible"/>
                                      </p:to>
                                    </p:set>
                                    <p:animEffect transition="in" filter="wipe(left)">
                                      <p:cBhvr>
                                        <p:cTn id="337" dur="1250"/>
                                        <p:tgtEl>
                                          <p:spTgt spid="1897"/>
                                        </p:tgtEl>
                                      </p:cBhvr>
                                    </p:animEffect>
                                  </p:childTnLst>
                                </p:cTn>
                              </p:par>
                              <p:par>
                                <p:cTn id="338" presetID="22" presetClass="entr" presetSubtype="8" fill="hold" grpId="0" nodeType="withEffect">
                                  <p:stCondLst>
                                    <p:cond delay="0"/>
                                  </p:stCondLst>
                                  <p:childTnLst>
                                    <p:set>
                                      <p:cBhvr>
                                        <p:cTn id="339" dur="1" fill="hold">
                                          <p:stCondLst>
                                            <p:cond delay="0"/>
                                          </p:stCondLst>
                                        </p:cTn>
                                        <p:tgtEl>
                                          <p:spTgt spid="1896"/>
                                        </p:tgtEl>
                                        <p:attrNameLst>
                                          <p:attrName>style.visibility</p:attrName>
                                        </p:attrNameLst>
                                      </p:cBhvr>
                                      <p:to>
                                        <p:strVal val="visible"/>
                                      </p:to>
                                    </p:set>
                                    <p:animEffect transition="in" filter="wipe(left)">
                                      <p:cBhvr>
                                        <p:cTn id="340" dur="1250"/>
                                        <p:tgtEl>
                                          <p:spTgt spid="1896"/>
                                        </p:tgtEl>
                                      </p:cBhvr>
                                    </p:animEffect>
                                  </p:childTnLst>
                                </p:cTn>
                              </p:par>
                              <p:par>
                                <p:cTn id="341" presetID="22" presetClass="entr" presetSubtype="1" fill="hold" grpId="0" nodeType="withEffect">
                                  <p:stCondLst>
                                    <p:cond delay="0"/>
                                  </p:stCondLst>
                                  <p:childTnLst>
                                    <p:set>
                                      <p:cBhvr>
                                        <p:cTn id="342" dur="1" fill="hold">
                                          <p:stCondLst>
                                            <p:cond delay="0"/>
                                          </p:stCondLst>
                                        </p:cTn>
                                        <p:tgtEl>
                                          <p:spTgt spid="1899"/>
                                        </p:tgtEl>
                                        <p:attrNameLst>
                                          <p:attrName>style.visibility</p:attrName>
                                        </p:attrNameLst>
                                      </p:cBhvr>
                                      <p:to>
                                        <p:strVal val="visible"/>
                                      </p:to>
                                    </p:set>
                                    <p:animEffect transition="in" filter="wipe(up)">
                                      <p:cBhvr>
                                        <p:cTn id="343" dur="1250"/>
                                        <p:tgtEl>
                                          <p:spTgt spid="1899"/>
                                        </p:tgtEl>
                                      </p:cBhvr>
                                    </p:animEffect>
                                  </p:childTnLst>
                                </p:cTn>
                              </p:par>
                              <p:par>
                                <p:cTn id="344" presetID="22" presetClass="entr" presetSubtype="1" fill="hold" grpId="0" nodeType="withEffect">
                                  <p:stCondLst>
                                    <p:cond delay="0"/>
                                  </p:stCondLst>
                                  <p:childTnLst>
                                    <p:set>
                                      <p:cBhvr>
                                        <p:cTn id="345" dur="1" fill="hold">
                                          <p:stCondLst>
                                            <p:cond delay="0"/>
                                          </p:stCondLst>
                                        </p:cTn>
                                        <p:tgtEl>
                                          <p:spTgt spid="1898"/>
                                        </p:tgtEl>
                                        <p:attrNameLst>
                                          <p:attrName>style.visibility</p:attrName>
                                        </p:attrNameLst>
                                      </p:cBhvr>
                                      <p:to>
                                        <p:strVal val="visible"/>
                                      </p:to>
                                    </p:set>
                                    <p:animEffect transition="in" filter="wipe(up)">
                                      <p:cBhvr>
                                        <p:cTn id="346" dur="1250"/>
                                        <p:tgtEl>
                                          <p:spTgt spid="1898"/>
                                        </p:tgtEl>
                                      </p:cBhvr>
                                    </p:animEffect>
                                  </p:childTnLst>
                                </p:cTn>
                              </p:par>
                              <p:par>
                                <p:cTn id="347" presetID="22" presetClass="entr" presetSubtype="1" fill="hold" nodeType="withEffect">
                                  <p:stCondLst>
                                    <p:cond delay="0"/>
                                  </p:stCondLst>
                                  <p:childTnLst>
                                    <p:set>
                                      <p:cBhvr>
                                        <p:cTn id="348" dur="1" fill="hold">
                                          <p:stCondLst>
                                            <p:cond delay="0"/>
                                          </p:stCondLst>
                                        </p:cTn>
                                        <p:tgtEl>
                                          <p:spTgt spid="2599"/>
                                        </p:tgtEl>
                                        <p:attrNameLst>
                                          <p:attrName>style.visibility</p:attrName>
                                        </p:attrNameLst>
                                      </p:cBhvr>
                                      <p:to>
                                        <p:strVal val="visible"/>
                                      </p:to>
                                    </p:set>
                                    <p:animEffect transition="in" filter="wipe(up)">
                                      <p:cBhvr>
                                        <p:cTn id="349" dur="1250"/>
                                        <p:tgtEl>
                                          <p:spTgt spid="2599"/>
                                        </p:tgtEl>
                                      </p:cBhvr>
                                    </p:animEffect>
                                  </p:childTnLst>
                                </p:cTn>
                              </p:par>
                              <p:par>
                                <p:cTn id="350" presetID="22" presetClass="entr" presetSubtype="1" fill="hold" nodeType="withEffect">
                                  <p:stCondLst>
                                    <p:cond delay="0"/>
                                  </p:stCondLst>
                                  <p:childTnLst>
                                    <p:set>
                                      <p:cBhvr>
                                        <p:cTn id="351" dur="1" fill="hold">
                                          <p:stCondLst>
                                            <p:cond delay="0"/>
                                          </p:stCondLst>
                                        </p:cTn>
                                        <p:tgtEl>
                                          <p:spTgt spid="2598"/>
                                        </p:tgtEl>
                                        <p:attrNameLst>
                                          <p:attrName>style.visibility</p:attrName>
                                        </p:attrNameLst>
                                      </p:cBhvr>
                                      <p:to>
                                        <p:strVal val="visible"/>
                                      </p:to>
                                    </p:set>
                                    <p:animEffect transition="in" filter="wipe(up)">
                                      <p:cBhvr>
                                        <p:cTn id="352" dur="1250"/>
                                        <p:tgtEl>
                                          <p:spTgt spid="2598"/>
                                        </p:tgtEl>
                                      </p:cBhvr>
                                    </p:animEffect>
                                  </p:childTnLst>
                                </p:cTn>
                              </p:par>
                              <p:par>
                                <p:cTn id="353" presetID="22" presetClass="entr" presetSubtype="1" fill="hold" nodeType="withEffect">
                                  <p:stCondLst>
                                    <p:cond delay="0"/>
                                  </p:stCondLst>
                                  <p:childTnLst>
                                    <p:set>
                                      <p:cBhvr>
                                        <p:cTn id="354" dur="1" fill="hold">
                                          <p:stCondLst>
                                            <p:cond delay="0"/>
                                          </p:stCondLst>
                                        </p:cTn>
                                        <p:tgtEl>
                                          <p:spTgt spid="2601"/>
                                        </p:tgtEl>
                                        <p:attrNameLst>
                                          <p:attrName>style.visibility</p:attrName>
                                        </p:attrNameLst>
                                      </p:cBhvr>
                                      <p:to>
                                        <p:strVal val="visible"/>
                                      </p:to>
                                    </p:set>
                                    <p:animEffect transition="in" filter="wipe(up)">
                                      <p:cBhvr>
                                        <p:cTn id="355" dur="1250"/>
                                        <p:tgtEl>
                                          <p:spTgt spid="2601"/>
                                        </p:tgtEl>
                                      </p:cBhvr>
                                    </p:animEffect>
                                  </p:childTnLst>
                                </p:cTn>
                              </p:par>
                              <p:par>
                                <p:cTn id="356" presetID="22" presetClass="entr" presetSubtype="2" fill="hold" grpId="0" nodeType="withEffect">
                                  <p:stCondLst>
                                    <p:cond delay="0"/>
                                  </p:stCondLst>
                                  <p:childTnLst>
                                    <p:set>
                                      <p:cBhvr>
                                        <p:cTn id="357" dur="1" fill="hold">
                                          <p:stCondLst>
                                            <p:cond delay="0"/>
                                          </p:stCondLst>
                                        </p:cTn>
                                        <p:tgtEl>
                                          <p:spTgt spid="1906"/>
                                        </p:tgtEl>
                                        <p:attrNameLst>
                                          <p:attrName>style.visibility</p:attrName>
                                        </p:attrNameLst>
                                      </p:cBhvr>
                                      <p:to>
                                        <p:strVal val="visible"/>
                                      </p:to>
                                    </p:set>
                                    <p:animEffect transition="in" filter="wipe(right)">
                                      <p:cBhvr>
                                        <p:cTn id="358" dur="1250"/>
                                        <p:tgtEl>
                                          <p:spTgt spid="1906"/>
                                        </p:tgtEl>
                                      </p:cBhvr>
                                    </p:animEffect>
                                  </p:childTnLst>
                                </p:cTn>
                              </p:par>
                              <p:par>
                                <p:cTn id="359" presetID="22" presetClass="entr" presetSubtype="2" fill="hold" grpId="0" nodeType="withEffect">
                                  <p:stCondLst>
                                    <p:cond delay="0"/>
                                  </p:stCondLst>
                                  <p:childTnLst>
                                    <p:set>
                                      <p:cBhvr>
                                        <p:cTn id="360" dur="1" fill="hold">
                                          <p:stCondLst>
                                            <p:cond delay="0"/>
                                          </p:stCondLst>
                                        </p:cTn>
                                        <p:tgtEl>
                                          <p:spTgt spid="1904"/>
                                        </p:tgtEl>
                                        <p:attrNameLst>
                                          <p:attrName>style.visibility</p:attrName>
                                        </p:attrNameLst>
                                      </p:cBhvr>
                                      <p:to>
                                        <p:strVal val="visible"/>
                                      </p:to>
                                    </p:set>
                                    <p:animEffect transition="in" filter="wipe(right)">
                                      <p:cBhvr>
                                        <p:cTn id="361" dur="1250"/>
                                        <p:tgtEl>
                                          <p:spTgt spid="1904"/>
                                        </p:tgtEl>
                                      </p:cBhvr>
                                    </p:animEffect>
                                  </p:childTnLst>
                                </p:cTn>
                              </p:par>
                              <p:par>
                                <p:cTn id="362" presetID="22" presetClass="entr" presetSubtype="2" fill="hold" grpId="0" nodeType="withEffect">
                                  <p:stCondLst>
                                    <p:cond delay="0"/>
                                  </p:stCondLst>
                                  <p:childTnLst>
                                    <p:set>
                                      <p:cBhvr>
                                        <p:cTn id="363" dur="1" fill="hold">
                                          <p:stCondLst>
                                            <p:cond delay="0"/>
                                          </p:stCondLst>
                                        </p:cTn>
                                        <p:tgtEl>
                                          <p:spTgt spid="1902"/>
                                        </p:tgtEl>
                                        <p:attrNameLst>
                                          <p:attrName>style.visibility</p:attrName>
                                        </p:attrNameLst>
                                      </p:cBhvr>
                                      <p:to>
                                        <p:strVal val="visible"/>
                                      </p:to>
                                    </p:set>
                                    <p:animEffect transition="in" filter="wipe(right)">
                                      <p:cBhvr>
                                        <p:cTn id="364" dur="1250"/>
                                        <p:tgtEl>
                                          <p:spTgt spid="1902"/>
                                        </p:tgtEl>
                                      </p:cBhvr>
                                    </p:animEffect>
                                  </p:childTnLst>
                                </p:cTn>
                              </p:par>
                              <p:par>
                                <p:cTn id="365" presetID="22" presetClass="entr" presetSubtype="2" fill="hold" nodeType="withEffect">
                                  <p:stCondLst>
                                    <p:cond delay="0"/>
                                  </p:stCondLst>
                                  <p:childTnLst>
                                    <p:set>
                                      <p:cBhvr>
                                        <p:cTn id="366" dur="1" fill="hold">
                                          <p:stCondLst>
                                            <p:cond delay="0"/>
                                          </p:stCondLst>
                                        </p:cTn>
                                        <p:tgtEl>
                                          <p:spTgt spid="1470"/>
                                        </p:tgtEl>
                                        <p:attrNameLst>
                                          <p:attrName>style.visibility</p:attrName>
                                        </p:attrNameLst>
                                      </p:cBhvr>
                                      <p:to>
                                        <p:strVal val="visible"/>
                                      </p:to>
                                    </p:set>
                                    <p:animEffect transition="in" filter="wipe(right)">
                                      <p:cBhvr>
                                        <p:cTn id="367" dur="1250"/>
                                        <p:tgtEl>
                                          <p:spTgt spid="1470"/>
                                        </p:tgtEl>
                                      </p:cBhvr>
                                    </p:animEffect>
                                  </p:childTnLst>
                                </p:cTn>
                              </p:par>
                              <p:par>
                                <p:cTn id="368" presetID="22" presetClass="entr" presetSubtype="2" fill="hold" nodeType="withEffect">
                                  <p:stCondLst>
                                    <p:cond delay="0"/>
                                  </p:stCondLst>
                                  <p:childTnLst>
                                    <p:set>
                                      <p:cBhvr>
                                        <p:cTn id="369" dur="1" fill="hold">
                                          <p:stCondLst>
                                            <p:cond delay="0"/>
                                          </p:stCondLst>
                                        </p:cTn>
                                        <p:tgtEl>
                                          <p:spTgt spid="2593"/>
                                        </p:tgtEl>
                                        <p:attrNameLst>
                                          <p:attrName>style.visibility</p:attrName>
                                        </p:attrNameLst>
                                      </p:cBhvr>
                                      <p:to>
                                        <p:strVal val="visible"/>
                                      </p:to>
                                    </p:set>
                                    <p:animEffect transition="in" filter="wipe(right)">
                                      <p:cBhvr>
                                        <p:cTn id="370" dur="1250"/>
                                        <p:tgtEl>
                                          <p:spTgt spid="2593"/>
                                        </p:tgtEl>
                                      </p:cBhvr>
                                    </p:animEffect>
                                  </p:childTnLst>
                                </p:cTn>
                              </p:par>
                              <p:par>
                                <p:cTn id="371" presetID="22" presetClass="entr" presetSubtype="2" fill="hold" grpId="0" nodeType="withEffect">
                                  <p:stCondLst>
                                    <p:cond delay="0"/>
                                  </p:stCondLst>
                                  <p:childTnLst>
                                    <p:set>
                                      <p:cBhvr>
                                        <p:cTn id="372" dur="1" fill="hold">
                                          <p:stCondLst>
                                            <p:cond delay="0"/>
                                          </p:stCondLst>
                                        </p:cTn>
                                        <p:tgtEl>
                                          <p:spTgt spid="1905"/>
                                        </p:tgtEl>
                                        <p:attrNameLst>
                                          <p:attrName>style.visibility</p:attrName>
                                        </p:attrNameLst>
                                      </p:cBhvr>
                                      <p:to>
                                        <p:strVal val="visible"/>
                                      </p:to>
                                    </p:set>
                                    <p:animEffect transition="in" filter="wipe(right)">
                                      <p:cBhvr>
                                        <p:cTn id="373" dur="1250"/>
                                        <p:tgtEl>
                                          <p:spTgt spid="1905"/>
                                        </p:tgtEl>
                                      </p:cBhvr>
                                    </p:animEffect>
                                  </p:childTnLst>
                                </p:cTn>
                              </p:par>
                              <p:par>
                                <p:cTn id="374" presetID="22" presetClass="entr" presetSubtype="8" fill="hold" grpId="0" nodeType="withEffect">
                                  <p:stCondLst>
                                    <p:cond delay="0"/>
                                  </p:stCondLst>
                                  <p:childTnLst>
                                    <p:set>
                                      <p:cBhvr>
                                        <p:cTn id="375" dur="1" fill="hold">
                                          <p:stCondLst>
                                            <p:cond delay="0"/>
                                          </p:stCondLst>
                                        </p:cTn>
                                        <p:tgtEl>
                                          <p:spTgt spid="1903"/>
                                        </p:tgtEl>
                                        <p:attrNameLst>
                                          <p:attrName>style.visibility</p:attrName>
                                        </p:attrNameLst>
                                      </p:cBhvr>
                                      <p:to>
                                        <p:strVal val="visible"/>
                                      </p:to>
                                    </p:set>
                                    <p:animEffect transition="in" filter="wipe(left)">
                                      <p:cBhvr>
                                        <p:cTn id="376" dur="1250"/>
                                        <p:tgtEl>
                                          <p:spTgt spid="1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2" grpId="0" animBg="1"/>
      <p:bldP spid="1893" grpId="0" animBg="1"/>
      <p:bldP spid="1894" grpId="0" animBg="1"/>
      <p:bldP spid="1896" grpId="0" animBg="1"/>
      <p:bldP spid="1897" grpId="0" animBg="1"/>
      <p:bldP spid="1898" grpId="0" animBg="1"/>
      <p:bldP spid="1899" grpId="0" animBg="1"/>
      <p:bldP spid="1902" grpId="0" animBg="1"/>
      <p:bldP spid="1903" grpId="0" animBg="1"/>
      <p:bldP spid="1904" grpId="0" animBg="1"/>
      <p:bldP spid="1905" grpId="0" animBg="1"/>
      <p:bldP spid="19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2375" y="1234551"/>
            <a:ext cx="6707080" cy="3772732"/>
          </a:xfrm>
          <a:prstGeom prst="rect">
            <a:avLst/>
          </a:prstGeom>
        </p:spPr>
      </p:pic>
      <p:sp>
        <p:nvSpPr>
          <p:cNvPr id="3" name="Rectangle 2"/>
          <p:cNvSpPr/>
          <p:nvPr/>
        </p:nvSpPr>
        <p:spPr>
          <a:xfrm>
            <a:off x="221943" y="405881"/>
            <a:ext cx="8459282" cy="861772"/>
          </a:xfrm>
          <a:prstGeom prst="rect">
            <a:avLst/>
          </a:prstGeom>
        </p:spPr>
        <p:txBody>
          <a:bodyPr wrap="square" lIns="91438" tIns="45719" rIns="91438" bIns="45719">
            <a:spAutoFit/>
          </a:bodyPr>
          <a:lstStyle/>
          <a:p>
            <a:pPr defTabSz="685783"/>
            <a:r>
              <a:rPr lang="ja-JP" altLang="en-US" sz="5000" dirty="0">
                <a:solidFill>
                  <a:srgbClr val="00B0F0"/>
                </a:solidFill>
                <a:latin typeface="MS PGothic" charset="-128"/>
                <a:ea typeface="MS PGothic" charset="-128"/>
                <a:cs typeface="MS PGothic" charset="-128"/>
              </a:rPr>
              <a:t>①みんなが集まる部屋を作る</a:t>
            </a:r>
            <a:endParaRPr lang="en-US" altLang="ja-JP" sz="5000" dirty="0">
              <a:solidFill>
                <a:srgbClr val="00B0F0"/>
              </a:solidFill>
              <a:latin typeface="MS PGothic" charset="-128"/>
              <a:ea typeface="MS PGothic" charset="-128"/>
              <a:cs typeface="MS PGothic" charset="-128"/>
            </a:endParaRPr>
          </a:p>
        </p:txBody>
      </p:sp>
    </p:spTree>
    <p:extLst>
      <p:ext uri="{BB962C8B-B14F-4D97-AF65-F5344CB8AC3E}">
        <p14:creationId xmlns:p14="http://schemas.microsoft.com/office/powerpoint/2010/main" val="317914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1943" y="405881"/>
            <a:ext cx="7457242" cy="861774"/>
          </a:xfrm>
          <a:prstGeom prst="rect">
            <a:avLst/>
          </a:prstGeom>
        </p:spPr>
        <p:txBody>
          <a:bodyPr wrap="square" lIns="91438" tIns="45719" rIns="91438" bIns="45719">
            <a:spAutoFit/>
          </a:bodyPr>
          <a:lstStyle/>
          <a:p>
            <a:pPr defTabSz="685783"/>
            <a:r>
              <a:rPr lang="ja-JP" altLang="en-US" sz="5000" dirty="0">
                <a:solidFill>
                  <a:srgbClr val="00B0F0"/>
                </a:solidFill>
                <a:latin typeface="MS PGothic" charset="-128"/>
                <a:ea typeface="MS PGothic" charset="-128"/>
                <a:cs typeface="MS PGothic" charset="-128"/>
              </a:rPr>
              <a:t>②デバイスを選ぶ</a:t>
            </a:r>
            <a:endParaRPr lang="en-US" altLang="ja-JP" sz="5000" dirty="0">
              <a:solidFill>
                <a:srgbClr val="00B0F0"/>
              </a:solidFill>
              <a:latin typeface="MS PGothic" charset="-128"/>
              <a:ea typeface="MS PGothic" charset="-128"/>
              <a:cs typeface="MS PGothic" charset="-128"/>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1231900"/>
            <a:ext cx="2943245"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1356" y="3095005"/>
            <a:ext cx="4051675" cy="195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576" y="1857971"/>
            <a:ext cx="3071825" cy="48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39952" y="1635646"/>
            <a:ext cx="2495242" cy="236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630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154" y="1338165"/>
            <a:ext cx="8294304" cy="353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1943" y="405881"/>
            <a:ext cx="7457242" cy="861774"/>
          </a:xfrm>
          <a:prstGeom prst="rect">
            <a:avLst/>
          </a:prstGeom>
        </p:spPr>
        <p:txBody>
          <a:bodyPr wrap="square" lIns="91438" tIns="45719" rIns="91438" bIns="45719">
            <a:spAutoFit/>
          </a:bodyPr>
          <a:lstStyle/>
          <a:p>
            <a:pPr defTabSz="685783"/>
            <a:r>
              <a:rPr lang="ja-JP" altLang="en-US" sz="5000" dirty="0">
                <a:solidFill>
                  <a:srgbClr val="00B0F0"/>
                </a:solidFill>
                <a:latin typeface="MS PGothic" charset="-128"/>
                <a:ea typeface="MS PGothic" charset="-128"/>
                <a:cs typeface="MS PGothic" charset="-128"/>
              </a:rPr>
              <a:t>③ツールを自由に使う</a:t>
            </a:r>
            <a:endParaRPr lang="en-US" altLang="ja-JP" sz="5000" dirty="0">
              <a:solidFill>
                <a:srgbClr val="00B0F0"/>
              </a:solidFill>
              <a:latin typeface="MS PGothic" charset="-128"/>
              <a:ea typeface="MS PGothic" charset="-128"/>
              <a:cs typeface="MS PGothic" charset="-128"/>
            </a:endParaRPr>
          </a:p>
        </p:txBody>
      </p:sp>
    </p:spTree>
    <p:extLst>
      <p:ext uri="{BB962C8B-B14F-4D97-AF65-F5344CB8AC3E}">
        <p14:creationId xmlns:p14="http://schemas.microsoft.com/office/powerpoint/2010/main" val="2840714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73566"/>
            <a:ext cx="7886700" cy="994172"/>
          </a:xfrm>
        </p:spPr>
        <p:txBody>
          <a:bodyPr/>
          <a:lstStyle/>
          <a:p>
            <a:r>
              <a:rPr kumimoji="1" lang="ja-JP" altLang="en-US" b="1" dirty="0" smtClean="0">
                <a:solidFill>
                  <a:srgbClr val="00B0F0"/>
                </a:solidFill>
                <a:latin typeface="MS PGothic" charset="-128"/>
                <a:ea typeface="MS PGothic" charset="-128"/>
                <a:cs typeface="MS PGothic" charset="-128"/>
              </a:rPr>
              <a:t>プロジェクト</a:t>
            </a:r>
            <a:r>
              <a:rPr kumimoji="1" lang="ja-JP" altLang="en-US" dirty="0" smtClean="0">
                <a:solidFill>
                  <a:srgbClr val="00B0F0"/>
                </a:solidFill>
                <a:latin typeface="MS PGothic" charset="-128"/>
                <a:ea typeface="MS PGothic" charset="-128"/>
                <a:cs typeface="MS PGothic" charset="-128"/>
              </a:rPr>
              <a:t>：</a:t>
            </a:r>
            <a:r>
              <a:rPr kumimoji="1" lang="ja-JP" altLang="en-US" b="1" dirty="0" smtClean="0">
                <a:solidFill>
                  <a:srgbClr val="00B0F0"/>
                </a:solidFill>
                <a:latin typeface="MS PGothic" charset="-128"/>
                <a:ea typeface="MS PGothic" charset="-128"/>
                <a:cs typeface="MS PGothic" charset="-128"/>
              </a:rPr>
              <a:t>新しい沖縄ビールを</a:t>
            </a:r>
            <a:r>
              <a:rPr lang="ja-JP" altLang="en-US" b="1" dirty="0">
                <a:solidFill>
                  <a:srgbClr val="00B0F0"/>
                </a:solidFill>
                <a:latin typeface="MS PGothic" charset="-128"/>
                <a:ea typeface="MS PGothic" charset="-128"/>
                <a:cs typeface="MS PGothic" charset="-128"/>
              </a:rPr>
              <a:t>開</a:t>
            </a:r>
            <a:r>
              <a:rPr lang="ja-JP" altLang="en-US" b="1" dirty="0" smtClean="0">
                <a:solidFill>
                  <a:srgbClr val="00B0F0"/>
                </a:solidFill>
                <a:latin typeface="MS PGothic" charset="-128"/>
                <a:ea typeface="MS PGothic" charset="-128"/>
                <a:cs typeface="MS PGothic" charset="-128"/>
              </a:rPr>
              <a:t>発</a:t>
            </a:r>
            <a:endParaRPr kumimoji="1" lang="ja-JP" altLang="en-US" b="1" dirty="0">
              <a:solidFill>
                <a:srgbClr val="00B0F0"/>
              </a:solidFill>
              <a:latin typeface="MS PGothic" charset="-128"/>
              <a:ea typeface="MS PGothic" charset="-128"/>
              <a:cs typeface="MS PGothic" charset="-128"/>
            </a:endParaRPr>
          </a:p>
        </p:txBody>
      </p:sp>
      <p:sp>
        <p:nvSpPr>
          <p:cNvPr id="4" name="テキスト ボックス 3"/>
          <p:cNvSpPr txBox="1"/>
          <p:nvPr/>
        </p:nvSpPr>
        <p:spPr>
          <a:xfrm>
            <a:off x="85966" y="1301996"/>
            <a:ext cx="5196045" cy="3877985"/>
          </a:xfrm>
          <a:prstGeom prst="rect">
            <a:avLst/>
          </a:prstGeom>
          <a:noFill/>
        </p:spPr>
        <p:txBody>
          <a:bodyPr wrap="square" lIns="68579" tIns="34289" rIns="68579" bIns="34289" rtlCol="0">
            <a:spAutoFit/>
          </a:bodyPr>
          <a:lstStyle/>
          <a:p>
            <a:pPr defTabSz="685783"/>
            <a:r>
              <a:rPr lang="ja-JP" altLang="en-US" sz="2700" dirty="0">
                <a:solidFill>
                  <a:prstClr val="black"/>
                </a:solidFill>
                <a:latin typeface="MS PGothic" charset="-128"/>
                <a:ea typeface="MS PGothic" charset="-128"/>
                <a:cs typeface="MS PGothic" charset="-128"/>
              </a:rPr>
              <a:t>背景</a:t>
            </a:r>
            <a:endParaRPr lang="en-US" altLang="ja-JP" sz="2700" dirty="0">
              <a:solidFill>
                <a:prstClr val="black"/>
              </a:solidFill>
              <a:latin typeface="MS PGothic" charset="-128"/>
              <a:ea typeface="MS PGothic" charset="-128"/>
              <a:cs typeface="MS PGothic" charset="-128"/>
            </a:endParaRPr>
          </a:p>
          <a:p>
            <a:pPr defTabSz="685783"/>
            <a:endParaRPr lang="en-US" altLang="ja-JP"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・会社と部署</a:t>
            </a:r>
            <a:endParaRPr lang="en-US" altLang="ja-JP" sz="2100" dirty="0">
              <a:solidFill>
                <a:prstClr val="black"/>
              </a:solidFill>
              <a:latin typeface="MS PGothic" charset="-128"/>
              <a:ea typeface="MS PGothic" charset="-128"/>
              <a:cs typeface="MS PGothic" charset="-128"/>
            </a:endParaRPr>
          </a:p>
          <a:p>
            <a:pPr defTabSz="685783"/>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　＝</a:t>
            </a:r>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飲料メーカーの新製品企画部</a:t>
            </a:r>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　　</a:t>
            </a:r>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・メンバー</a:t>
            </a:r>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　</a:t>
            </a:r>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a:t>
            </a:r>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あなた（沖縄）</a:t>
            </a:r>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　　 企画部の同僚</a:t>
            </a:r>
            <a:r>
              <a:rPr lang="en-US" altLang="ja-JP" sz="2100" dirty="0">
                <a:solidFill>
                  <a:prstClr val="black"/>
                </a:solidFill>
                <a:latin typeface="MS PGothic" charset="-128"/>
                <a:ea typeface="MS PGothic" charset="-128"/>
                <a:cs typeface="MS PGothic" charset="-128"/>
              </a:rPr>
              <a:t>(</a:t>
            </a:r>
            <a:r>
              <a:rPr lang="ja-JP" altLang="en-US" sz="2100" dirty="0">
                <a:solidFill>
                  <a:prstClr val="black"/>
                </a:solidFill>
                <a:latin typeface="MS PGothic" charset="-128"/>
                <a:ea typeface="MS PGothic" charset="-128"/>
                <a:cs typeface="MS PGothic" charset="-128"/>
              </a:rPr>
              <a:t>東京）</a:t>
            </a:r>
            <a:endParaRPr lang="en-US" altLang="ja-JP" sz="2100" dirty="0">
              <a:solidFill>
                <a:prstClr val="black"/>
              </a:solidFill>
              <a:latin typeface="MS PGothic" charset="-128"/>
              <a:ea typeface="MS PGothic" charset="-128"/>
              <a:cs typeface="MS PGothic" charset="-128"/>
            </a:endParaRPr>
          </a:p>
          <a:p>
            <a:pPr defTabSz="685783"/>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・直近のゴール</a:t>
            </a:r>
            <a:endParaRPr lang="en-US" altLang="ja-JP" sz="2100" dirty="0">
              <a:solidFill>
                <a:prstClr val="black"/>
              </a:solidFill>
              <a:latin typeface="MS PGothic" charset="-128"/>
              <a:ea typeface="MS PGothic" charset="-128"/>
              <a:cs typeface="MS PGothic" charset="-128"/>
            </a:endParaRPr>
          </a:p>
          <a:p>
            <a:pPr defTabSz="685783"/>
            <a:r>
              <a:rPr lang="ja-JP" altLang="en-US" sz="2100" dirty="0">
                <a:solidFill>
                  <a:prstClr val="black"/>
                </a:solidFill>
                <a:latin typeface="MS PGothic" charset="-128"/>
                <a:ea typeface="MS PGothic" charset="-128"/>
                <a:cs typeface="MS PGothic" charset="-128"/>
              </a:rPr>
              <a:t>　</a:t>
            </a:r>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a:t>
            </a:r>
            <a:r>
              <a:rPr lang="en-US" altLang="ja-JP" sz="2100" dirty="0">
                <a:solidFill>
                  <a:prstClr val="black"/>
                </a:solidFill>
                <a:latin typeface="MS PGothic" charset="-128"/>
                <a:ea typeface="MS PGothic" charset="-128"/>
                <a:cs typeface="MS PGothic" charset="-128"/>
              </a:rPr>
              <a:t> </a:t>
            </a:r>
            <a:r>
              <a:rPr lang="ja-JP" altLang="en-US" sz="2100" dirty="0">
                <a:solidFill>
                  <a:prstClr val="black"/>
                </a:solidFill>
                <a:latin typeface="MS PGothic" charset="-128"/>
                <a:ea typeface="MS PGothic" charset="-128"/>
                <a:cs typeface="MS PGothic" charset="-128"/>
              </a:rPr>
              <a:t>１週間後に社長にプランを</a:t>
            </a:r>
            <a:r>
              <a:rPr lang="en-US" altLang="ja-JP" sz="2100" dirty="0">
                <a:solidFill>
                  <a:prstClr val="black"/>
                </a:solidFill>
                <a:latin typeface="MS PGothic" charset="-128"/>
                <a:ea typeface="MS PGothic" charset="-128"/>
                <a:cs typeface="MS PGothic" charset="-128"/>
              </a:rPr>
              <a:t>3</a:t>
            </a:r>
            <a:r>
              <a:rPr lang="ja-JP" altLang="en-US" sz="2100" dirty="0">
                <a:solidFill>
                  <a:prstClr val="black"/>
                </a:solidFill>
                <a:latin typeface="MS PGothic" charset="-128"/>
                <a:ea typeface="MS PGothic" charset="-128"/>
                <a:cs typeface="MS PGothic" charset="-128"/>
              </a:rPr>
              <a:t>つ提案</a:t>
            </a:r>
            <a:endParaRPr lang="en-US" altLang="ja-JP" sz="2100" dirty="0">
              <a:solidFill>
                <a:prstClr val="black"/>
              </a:solidFill>
              <a:latin typeface="MS PGothic" charset="-128"/>
              <a:ea typeface="MS PGothic" charset="-128"/>
              <a:cs typeface="MS PGothic" charset="-128"/>
            </a:endParaRPr>
          </a:p>
          <a:p>
            <a:pPr defTabSz="685783"/>
            <a:endParaRPr lang="ja-JP" altLang="en-US" sz="1400" dirty="0">
              <a:solidFill>
                <a:prstClr val="black"/>
              </a:solidFill>
              <a:latin typeface="MS PGothic" charset="-128"/>
              <a:ea typeface="MS PGothic" charset="-128"/>
              <a:cs typeface="MS PGothic"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276" y="1468042"/>
            <a:ext cx="3931724" cy="3675459"/>
          </a:xfrm>
          <a:prstGeom prst="rect">
            <a:avLst/>
          </a:prstGeom>
        </p:spPr>
      </p:pic>
    </p:spTree>
    <p:extLst>
      <p:ext uri="{BB962C8B-B14F-4D97-AF65-F5344CB8AC3E}">
        <p14:creationId xmlns:p14="http://schemas.microsoft.com/office/powerpoint/2010/main" val="840842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latin typeface="MS PGothic" charset="-128"/>
                <a:ea typeface="MS PGothic" charset="-128"/>
                <a:cs typeface="MS PGothic" charset="-128"/>
              </a:rPr>
              <a:t>活用例、導入効果</a:t>
            </a:r>
            <a:endParaRPr kumimoji="1"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5299077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tory3.ps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96368" y="1136583"/>
            <a:ext cx="2560282" cy="1440160"/>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43" name="story1.psd"/>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97452" y="1136583"/>
            <a:ext cx="2520280" cy="1417658"/>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8" name="story2.ps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92444" y="1136583"/>
            <a:ext cx="2592288" cy="1458163"/>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04" y="0"/>
                </a:lnTo>
                <a:close/>
              </a:path>
            </a:pathLst>
          </a:custGeom>
          <a:ln w="12700">
            <a:miter lim="400000"/>
          </a:ln>
        </p:spPr>
      </p:pic>
      <p:sp>
        <p:nvSpPr>
          <p:cNvPr id="3" name="TextBox 2"/>
          <p:cNvSpPr txBox="1"/>
          <p:nvPr/>
        </p:nvSpPr>
        <p:spPr>
          <a:xfrm>
            <a:off x="395964" y="2662426"/>
            <a:ext cx="2579552" cy="1323439"/>
          </a:xfrm>
          <a:prstGeom prst="rect">
            <a:avLst/>
          </a:prstGeom>
          <a:noFill/>
        </p:spPr>
        <p:txBody>
          <a:bodyPr wrap="none" rtlCol="0">
            <a:spAutoFit/>
          </a:bodyPr>
          <a:lstStyle/>
          <a:p>
            <a:pPr defTabSz="914400"/>
            <a:r>
              <a:rPr lang="ja-JP" altLang="en-US" sz="1600" dirty="0">
                <a:solidFill>
                  <a:srgbClr val="676767"/>
                </a:solidFill>
                <a:latin typeface="MS PGothic" charset="-128"/>
                <a:ea typeface="MS PGothic" charset="-128"/>
                <a:cs typeface="MS PGothic" charset="-128"/>
              </a:rPr>
              <a:t>会</a:t>
            </a:r>
            <a:r>
              <a:rPr lang="ja-JP" altLang="en-US" sz="1600" dirty="0" smtClean="0">
                <a:solidFill>
                  <a:srgbClr val="676767"/>
                </a:solidFill>
                <a:latin typeface="MS PGothic" charset="-128"/>
                <a:ea typeface="MS PGothic" charset="-128"/>
                <a:cs typeface="MS PGothic" charset="-128"/>
              </a:rPr>
              <a:t>議の議題の目的も</a:t>
            </a:r>
            <a:endParaRPr lang="en-US" altLang="ja-JP" sz="1600" dirty="0" smtClean="0">
              <a:solidFill>
                <a:srgbClr val="676767"/>
              </a:solidFill>
              <a:latin typeface="MS PGothic" charset="-128"/>
              <a:ea typeface="MS PGothic" charset="-128"/>
              <a:cs typeface="MS PGothic" charset="-128"/>
            </a:endParaRPr>
          </a:p>
          <a:p>
            <a:pPr defTabSz="914400"/>
            <a:r>
              <a:rPr lang="en-US" altLang="ja-JP" sz="1600" dirty="0">
                <a:solidFill>
                  <a:srgbClr val="FF0000"/>
                </a:solidFill>
                <a:latin typeface="MS PGothic" charset="-128"/>
                <a:ea typeface="MS PGothic" charset="-128"/>
                <a:cs typeface="MS PGothic" charset="-128"/>
              </a:rPr>
              <a:t>C</a:t>
            </a:r>
            <a:r>
              <a:rPr lang="en-US" altLang="ja-JP" sz="1600" dirty="0" smtClean="0">
                <a:solidFill>
                  <a:srgbClr val="FF0000"/>
                </a:solidFill>
                <a:latin typeface="MS PGothic" charset="-128"/>
                <a:ea typeface="MS PGothic" charset="-128"/>
                <a:cs typeface="MS PGothic" charset="-128"/>
              </a:rPr>
              <a:t>isco</a:t>
            </a:r>
            <a:r>
              <a:rPr lang="ja-JP" altLang="en-US" sz="1600" dirty="0" smtClean="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676767"/>
                </a:solidFill>
                <a:latin typeface="MS PGothic" charset="-128"/>
                <a:ea typeface="MS PGothic" charset="-128"/>
                <a:cs typeface="MS PGothic" charset="-128"/>
              </a:rPr>
              <a:t>でやりとり。</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1600" dirty="0">
              <a:solidFill>
                <a:srgbClr val="676767"/>
              </a:solidFill>
              <a:latin typeface="MS PGothic" charset="-128"/>
              <a:ea typeface="MS PGothic" charset="-128"/>
              <a:cs typeface="MS PGothic" charset="-128"/>
            </a:endParaRPr>
          </a:p>
          <a:p>
            <a:pPr defTabSz="914400"/>
            <a:r>
              <a:rPr lang="ja-JP" altLang="en-US" sz="1600" dirty="0" smtClean="0">
                <a:solidFill>
                  <a:srgbClr val="676767"/>
                </a:solidFill>
                <a:latin typeface="MS PGothic" charset="-128"/>
                <a:ea typeface="MS PGothic" charset="-128"/>
                <a:cs typeface="MS PGothic" charset="-128"/>
              </a:rPr>
              <a:t>利用</a:t>
            </a:r>
            <a:r>
              <a:rPr lang="ja-JP" altLang="en-US" sz="1600" dirty="0">
                <a:solidFill>
                  <a:srgbClr val="676767"/>
                </a:solidFill>
                <a:latin typeface="MS PGothic" charset="-128"/>
                <a:ea typeface="MS PGothic" charset="-128"/>
                <a:cs typeface="MS PGothic" charset="-128"/>
              </a:rPr>
              <a:t>す</a:t>
            </a:r>
            <a:r>
              <a:rPr lang="ja-JP" altLang="en-US" sz="1600" dirty="0" smtClean="0">
                <a:solidFill>
                  <a:srgbClr val="676767"/>
                </a:solidFill>
                <a:latin typeface="MS PGothic" charset="-128"/>
                <a:ea typeface="MS PGothic" charset="-128"/>
                <a:cs typeface="MS PGothic" charset="-128"/>
              </a:rPr>
              <a:t>る資料も</a:t>
            </a:r>
            <a:r>
              <a:rPr lang="en-US" altLang="ja-JP" sz="1600" dirty="0">
                <a:solidFill>
                  <a:srgbClr val="FF0000"/>
                </a:solidFill>
                <a:latin typeface="MS PGothic" charset="-128"/>
                <a:ea typeface="MS PGothic" charset="-128"/>
                <a:cs typeface="MS PGothic" charset="-128"/>
              </a:rPr>
              <a:t>Cisco</a:t>
            </a:r>
            <a:r>
              <a:rPr lang="ja-JP" altLang="en-US" sz="1600" dirty="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p>
          <a:p>
            <a:pPr defTabSz="914400"/>
            <a:r>
              <a:rPr lang="ja-JP" altLang="en-US" sz="1600" dirty="0">
                <a:solidFill>
                  <a:srgbClr val="676767"/>
                </a:solidFill>
                <a:latin typeface="MS PGothic" charset="-128"/>
                <a:ea typeface="MS PGothic" charset="-128"/>
                <a:cs typeface="MS PGothic" charset="-128"/>
              </a:rPr>
              <a:t>に</a:t>
            </a:r>
            <a:r>
              <a:rPr lang="ja-JP" altLang="en-US" sz="1600" dirty="0" smtClean="0">
                <a:solidFill>
                  <a:srgbClr val="676767"/>
                </a:solidFill>
                <a:latin typeface="MS PGothic" charset="-128"/>
                <a:ea typeface="MS PGothic" charset="-128"/>
                <a:cs typeface="MS PGothic" charset="-128"/>
              </a:rPr>
              <a:t>事前に </a:t>
            </a:r>
            <a:r>
              <a:rPr lang="en-US" altLang="ja-JP" sz="1600" dirty="0" smtClean="0">
                <a:solidFill>
                  <a:srgbClr val="676767"/>
                </a:solidFill>
                <a:latin typeface="MS PGothic" charset="-128"/>
                <a:ea typeface="MS PGothic" charset="-128"/>
                <a:cs typeface="MS PGothic" charset="-128"/>
              </a:rPr>
              <a:t>UP</a:t>
            </a:r>
            <a:r>
              <a:rPr lang="ja-JP" altLang="en-US" sz="1600" dirty="0">
                <a:solidFill>
                  <a:srgbClr val="676767"/>
                </a:solidFill>
                <a:latin typeface="MS PGothic" charset="-128"/>
                <a:ea typeface="MS PGothic" charset="-128"/>
                <a:cs typeface="MS PGothic" charset="-128"/>
              </a:rPr>
              <a:t>。</a:t>
            </a:r>
            <a:endParaRPr lang="en-US" altLang="ja-JP" sz="1600" dirty="0" smtClean="0">
              <a:solidFill>
                <a:srgbClr val="676767"/>
              </a:solidFill>
              <a:latin typeface="MS PGothic" charset="-128"/>
              <a:ea typeface="MS PGothic" charset="-128"/>
              <a:cs typeface="MS PGothic" charset="-128"/>
            </a:endParaRPr>
          </a:p>
        </p:txBody>
      </p:sp>
      <p:sp>
        <p:nvSpPr>
          <p:cNvPr id="13" name="TextBox 12"/>
          <p:cNvSpPr txBox="1"/>
          <p:nvPr/>
        </p:nvSpPr>
        <p:spPr>
          <a:xfrm>
            <a:off x="3133756" y="2867092"/>
            <a:ext cx="421910" cy="307777"/>
          </a:xfrm>
          <a:prstGeom prst="rect">
            <a:avLst/>
          </a:prstGeom>
          <a:noFill/>
        </p:spPr>
        <p:txBody>
          <a:bodyPr wrap="none" rtlCol="0">
            <a:spAutoFit/>
          </a:bodyPr>
          <a:lstStyle/>
          <a:p>
            <a:pPr defTabSz="914400"/>
            <a:r>
              <a:rPr lang="ja-JP" altLang="en-US" sz="1400" dirty="0" smtClean="0">
                <a:solidFill>
                  <a:srgbClr val="676767"/>
                </a:solidFill>
                <a:latin typeface="MS PGothic" charset="-128"/>
                <a:ea typeface="MS PGothic" charset="-128"/>
                <a:cs typeface="MS PGothic" charset="-128"/>
              </a:rPr>
              <a:t>　　</a:t>
            </a:r>
            <a:endParaRPr lang="en-US" altLang="ja-JP" sz="1400" dirty="0">
              <a:solidFill>
                <a:srgbClr val="676767"/>
              </a:solidFill>
              <a:latin typeface="MS PGothic" charset="-128"/>
              <a:ea typeface="MS PGothic" charset="-128"/>
              <a:cs typeface="MS PGothic" charset="-128"/>
            </a:endParaRPr>
          </a:p>
        </p:txBody>
      </p:sp>
      <p:sp>
        <p:nvSpPr>
          <p:cNvPr id="12" name="Shape 219"/>
          <p:cNvSpPr/>
          <p:nvPr/>
        </p:nvSpPr>
        <p:spPr>
          <a:xfrm>
            <a:off x="307975" y="90487"/>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189" fontAlgn="base">
              <a:spcBef>
                <a:spcPct val="0"/>
              </a:spcBef>
              <a:spcAft>
                <a:spcPct val="0"/>
              </a:spcAft>
            </a:pPr>
            <a:r>
              <a:rPr kumimoji="0" lang="ja-JP" altLang="en-US" sz="3200" dirty="0">
                <a:solidFill>
                  <a:srgbClr val="00B0F0"/>
                </a:solidFill>
                <a:latin typeface="MS PGothic" charset="-128"/>
                <a:ea typeface="MS PGothic" charset="-128"/>
                <a:cs typeface="MS PGothic" charset="-128"/>
              </a:rPr>
              <a:t>活</a:t>
            </a:r>
            <a:r>
              <a:rPr kumimoji="0" lang="ja-JP" altLang="en-US" sz="3200" dirty="0" smtClean="0">
                <a:solidFill>
                  <a:srgbClr val="00B0F0"/>
                </a:solidFill>
                <a:latin typeface="MS PGothic" charset="-128"/>
                <a:ea typeface="MS PGothic" charset="-128"/>
                <a:cs typeface="MS PGothic" charset="-128"/>
              </a:rPr>
              <a:t>用例　会議の質、効率が大幅に向上</a:t>
            </a:r>
            <a:endParaRPr kumimoji="0" lang="en-US" sz="3200" dirty="0">
              <a:solidFill>
                <a:srgbClr val="00B0F0"/>
              </a:solidFill>
              <a:latin typeface="MS PGothic" charset="-128"/>
              <a:ea typeface="MS PGothic" charset="-128"/>
              <a:cs typeface="MS PGothic" charset="-128"/>
            </a:endParaRPr>
          </a:p>
        </p:txBody>
      </p:sp>
      <p:sp>
        <p:nvSpPr>
          <p:cNvPr id="2" name="TextBox 1"/>
          <p:cNvSpPr txBox="1"/>
          <p:nvPr/>
        </p:nvSpPr>
        <p:spPr>
          <a:xfrm>
            <a:off x="964838" y="638787"/>
            <a:ext cx="1338828" cy="553998"/>
          </a:xfrm>
          <a:prstGeom prst="rect">
            <a:avLst/>
          </a:prstGeom>
          <a:noFill/>
        </p:spPr>
        <p:txBody>
          <a:bodyPr wrap="none" rtlCol="0">
            <a:spAutoFit/>
          </a:bodyPr>
          <a:lstStyle/>
          <a:p>
            <a:pPr defTabSz="914400"/>
            <a:r>
              <a:rPr lang="ja-JP" altLang="en-US" sz="3000" dirty="0" smtClean="0">
                <a:solidFill>
                  <a:srgbClr val="676767"/>
                </a:solidFill>
                <a:latin typeface="MS PGothic" charset="-128"/>
                <a:ea typeface="MS PGothic" charset="-128"/>
                <a:cs typeface="MS PGothic" charset="-128"/>
              </a:rPr>
              <a:t>会議前</a:t>
            </a:r>
            <a:endParaRPr lang="ja-JP" altLang="en-US" sz="3000" dirty="0">
              <a:solidFill>
                <a:srgbClr val="676767"/>
              </a:solidFill>
              <a:latin typeface="MS PGothic" charset="-128"/>
              <a:ea typeface="MS PGothic" charset="-128"/>
              <a:cs typeface="MS PGothic" charset="-128"/>
            </a:endParaRPr>
          </a:p>
        </p:txBody>
      </p:sp>
      <p:sp>
        <p:nvSpPr>
          <p:cNvPr id="16" name="TextBox 15"/>
          <p:cNvSpPr txBox="1"/>
          <p:nvPr/>
        </p:nvSpPr>
        <p:spPr>
          <a:xfrm>
            <a:off x="3851920" y="638787"/>
            <a:ext cx="1338828" cy="553998"/>
          </a:xfrm>
          <a:prstGeom prst="rect">
            <a:avLst/>
          </a:prstGeom>
          <a:noFill/>
        </p:spPr>
        <p:txBody>
          <a:bodyPr wrap="none" rtlCol="0">
            <a:spAutoFit/>
          </a:bodyPr>
          <a:lstStyle/>
          <a:p>
            <a:pPr defTabSz="914400"/>
            <a:r>
              <a:rPr lang="ja-JP" altLang="en-US" sz="3000" dirty="0" smtClean="0">
                <a:solidFill>
                  <a:srgbClr val="676767"/>
                </a:solidFill>
                <a:latin typeface="MS PGothic" charset="-128"/>
                <a:ea typeface="MS PGothic" charset="-128"/>
                <a:cs typeface="MS PGothic" charset="-128"/>
              </a:rPr>
              <a:t>会議中</a:t>
            </a:r>
            <a:endParaRPr lang="ja-JP" altLang="en-US" sz="3000" dirty="0">
              <a:solidFill>
                <a:srgbClr val="676767"/>
              </a:solidFill>
              <a:latin typeface="MS PGothic" charset="-128"/>
              <a:ea typeface="MS PGothic" charset="-128"/>
              <a:cs typeface="MS PGothic" charset="-128"/>
            </a:endParaRPr>
          </a:p>
        </p:txBody>
      </p:sp>
      <p:sp>
        <p:nvSpPr>
          <p:cNvPr id="18" name="TextBox 17"/>
          <p:cNvSpPr txBox="1"/>
          <p:nvPr/>
        </p:nvSpPr>
        <p:spPr>
          <a:xfrm>
            <a:off x="6756182" y="638787"/>
            <a:ext cx="1338828" cy="553998"/>
          </a:xfrm>
          <a:prstGeom prst="rect">
            <a:avLst/>
          </a:prstGeom>
          <a:noFill/>
        </p:spPr>
        <p:txBody>
          <a:bodyPr wrap="none" rtlCol="0">
            <a:spAutoFit/>
          </a:bodyPr>
          <a:lstStyle/>
          <a:p>
            <a:pPr defTabSz="914400"/>
            <a:r>
              <a:rPr lang="ja-JP" altLang="en-US" sz="3000" dirty="0" smtClean="0">
                <a:solidFill>
                  <a:srgbClr val="676767"/>
                </a:solidFill>
                <a:latin typeface="MS PGothic" charset="-128"/>
                <a:ea typeface="MS PGothic" charset="-128"/>
                <a:cs typeface="MS PGothic" charset="-128"/>
              </a:rPr>
              <a:t>会議後</a:t>
            </a:r>
            <a:endParaRPr lang="ja-JP" altLang="en-US" sz="3000" dirty="0">
              <a:solidFill>
                <a:srgbClr val="676767"/>
              </a:solidFill>
              <a:latin typeface="MS PGothic" charset="-128"/>
              <a:ea typeface="MS PGothic" charset="-128"/>
              <a:cs typeface="MS PGothic" charset="-128"/>
            </a:endParaRPr>
          </a:p>
        </p:txBody>
      </p:sp>
      <p:sp>
        <p:nvSpPr>
          <p:cNvPr id="19" name="TextBox 18"/>
          <p:cNvSpPr txBox="1"/>
          <p:nvPr/>
        </p:nvSpPr>
        <p:spPr>
          <a:xfrm>
            <a:off x="3231046" y="2662426"/>
            <a:ext cx="2994426" cy="2554545"/>
          </a:xfrm>
          <a:prstGeom prst="rect">
            <a:avLst/>
          </a:prstGeom>
          <a:noFill/>
        </p:spPr>
        <p:txBody>
          <a:bodyPr wrap="square" rtlCol="0">
            <a:spAutoFit/>
          </a:bodyPr>
          <a:lstStyle/>
          <a:p>
            <a:pPr defTabSz="914400"/>
            <a:r>
              <a:rPr lang="en-US" altLang="ja-JP" sz="1600" dirty="0">
                <a:solidFill>
                  <a:srgbClr val="FF0000"/>
                </a:solidFill>
                <a:latin typeface="MS PGothic" charset="-128"/>
                <a:ea typeface="MS PGothic" charset="-128"/>
                <a:cs typeface="MS PGothic" charset="-128"/>
              </a:rPr>
              <a:t>Cisco</a:t>
            </a:r>
            <a:r>
              <a:rPr lang="ja-JP" altLang="en-US" sz="1600" dirty="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676767"/>
                </a:solidFill>
                <a:latin typeface="MS PGothic" charset="-128"/>
                <a:ea typeface="MS PGothic" charset="-128"/>
                <a:cs typeface="MS PGothic" charset="-128"/>
              </a:rPr>
              <a:t>に接続し資料を</a:t>
            </a:r>
            <a:r>
              <a:rPr lang="en-US" altLang="ja-JP" sz="1600" dirty="0" smtClean="0">
                <a:solidFill>
                  <a:srgbClr val="676767"/>
                </a:solidFill>
                <a:latin typeface="MS PGothic" charset="-128"/>
                <a:ea typeface="MS PGothic" charset="-128"/>
                <a:cs typeface="MS PGothic" charset="-128"/>
              </a:rPr>
              <a:t/>
            </a:r>
            <a:br>
              <a:rPr lang="en-US" altLang="ja-JP" sz="1600" dirty="0" smtClean="0">
                <a:solidFill>
                  <a:srgbClr val="676767"/>
                </a:solidFill>
                <a:latin typeface="MS PGothic" charset="-128"/>
                <a:ea typeface="MS PGothic" charset="-128"/>
                <a:cs typeface="MS PGothic" charset="-128"/>
              </a:rPr>
            </a:br>
            <a:r>
              <a:rPr lang="ja-JP" altLang="en-US" sz="1600" dirty="0" smtClean="0">
                <a:solidFill>
                  <a:srgbClr val="676767"/>
                </a:solidFill>
                <a:latin typeface="MS PGothic" charset="-128"/>
                <a:ea typeface="MS PGothic" charset="-128"/>
                <a:cs typeface="MS PGothic" charset="-128"/>
              </a:rPr>
              <a:t>表示</a:t>
            </a:r>
            <a:r>
              <a:rPr lang="ja-JP" altLang="en-US" sz="1600" dirty="0">
                <a:solidFill>
                  <a:srgbClr val="676767"/>
                </a:solidFill>
                <a:latin typeface="MS PGothic" charset="-128"/>
                <a:ea typeface="MS PGothic" charset="-128"/>
                <a:cs typeface="MS PGothic" charset="-128"/>
              </a:rPr>
              <a:t>。</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1600" dirty="0" smtClean="0">
              <a:solidFill>
                <a:srgbClr val="676767"/>
              </a:solidFill>
              <a:latin typeface="MS PGothic" charset="-128"/>
              <a:ea typeface="MS PGothic" charset="-128"/>
              <a:cs typeface="MS PGothic" charset="-128"/>
            </a:endParaRPr>
          </a:p>
          <a:p>
            <a:pPr defTabSz="914400"/>
            <a:r>
              <a:rPr lang="en-US" altLang="ja-JP" sz="1600" dirty="0" smtClean="0">
                <a:solidFill>
                  <a:srgbClr val="676767"/>
                </a:solidFill>
                <a:latin typeface="MS PGothic" charset="-128"/>
                <a:ea typeface="MS PGothic" charset="-128"/>
                <a:cs typeface="MS PGothic" charset="-128"/>
              </a:rPr>
              <a:t>PC</a:t>
            </a:r>
            <a:r>
              <a:rPr lang="ja-JP" altLang="en-US" sz="1600" dirty="0" smtClean="0">
                <a:solidFill>
                  <a:srgbClr val="676767"/>
                </a:solidFill>
                <a:latin typeface="MS PGothic" charset="-128"/>
                <a:ea typeface="MS PGothic" charset="-128"/>
                <a:cs typeface="MS PGothic" charset="-128"/>
              </a:rPr>
              <a:t>に入れた</a:t>
            </a:r>
            <a:r>
              <a:rPr lang="en-US" altLang="ja-JP" sz="1600" dirty="0">
                <a:solidFill>
                  <a:srgbClr val="FF0000"/>
                </a:solidFill>
                <a:latin typeface="MS PGothic" charset="-128"/>
                <a:ea typeface="MS PGothic" charset="-128"/>
                <a:cs typeface="MS PGothic" charset="-128"/>
              </a:rPr>
              <a:t>Cisco</a:t>
            </a:r>
            <a:r>
              <a:rPr lang="ja-JP" altLang="en-US" sz="1600" dirty="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676767"/>
                </a:solidFill>
                <a:latin typeface="MS PGothic" charset="-128"/>
                <a:ea typeface="MS PGothic" charset="-128"/>
                <a:cs typeface="MS PGothic" charset="-128"/>
              </a:rPr>
              <a:t>アプリからケーブル レスで画面を表示。</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1600" dirty="0">
              <a:solidFill>
                <a:srgbClr val="676767"/>
              </a:solidFill>
              <a:latin typeface="MS PGothic" charset="-128"/>
              <a:ea typeface="MS PGothic" charset="-128"/>
              <a:cs typeface="MS PGothic" charset="-128"/>
            </a:endParaRPr>
          </a:p>
          <a:p>
            <a:pPr defTabSz="914400"/>
            <a:r>
              <a:rPr lang="ja-JP" altLang="en-US" sz="1600" dirty="0">
                <a:solidFill>
                  <a:srgbClr val="676767"/>
                </a:solidFill>
                <a:latin typeface="MS PGothic" charset="-128"/>
                <a:ea typeface="MS PGothic" charset="-128"/>
                <a:cs typeface="MS PGothic" charset="-128"/>
              </a:rPr>
              <a:t>必要</a:t>
            </a:r>
            <a:r>
              <a:rPr lang="ja-JP" altLang="en-US" sz="1600" dirty="0" smtClean="0">
                <a:solidFill>
                  <a:srgbClr val="676767"/>
                </a:solidFill>
                <a:latin typeface="MS PGothic" charset="-128"/>
                <a:ea typeface="MS PGothic" charset="-128"/>
                <a:cs typeface="MS PGothic" charset="-128"/>
              </a:rPr>
              <a:t>に</a:t>
            </a:r>
            <a:r>
              <a:rPr lang="ja-JP" altLang="en-US" sz="1600" dirty="0">
                <a:solidFill>
                  <a:srgbClr val="676767"/>
                </a:solidFill>
                <a:latin typeface="MS PGothic" charset="-128"/>
                <a:ea typeface="MS PGothic" charset="-128"/>
                <a:cs typeface="MS PGothic" charset="-128"/>
              </a:rPr>
              <a:t>応じ</a:t>
            </a:r>
            <a:r>
              <a:rPr lang="ja-JP" altLang="en-US" sz="1600" dirty="0" smtClean="0">
                <a:solidFill>
                  <a:srgbClr val="676767"/>
                </a:solidFill>
                <a:latin typeface="MS PGothic" charset="-128"/>
                <a:ea typeface="MS PGothic" charset="-128"/>
                <a:cs typeface="MS PGothic" charset="-128"/>
              </a:rPr>
              <a:t>てワンボタンで</a:t>
            </a:r>
            <a:endParaRPr lang="en-US" altLang="ja-JP" sz="1600" dirty="0" smtClean="0">
              <a:solidFill>
                <a:srgbClr val="676767"/>
              </a:solidFill>
              <a:latin typeface="MS PGothic" charset="-128"/>
              <a:ea typeface="MS PGothic" charset="-128"/>
              <a:cs typeface="MS PGothic" charset="-128"/>
            </a:endParaRPr>
          </a:p>
          <a:p>
            <a:pPr defTabSz="914400"/>
            <a:r>
              <a:rPr lang="ja-JP" altLang="en-US" sz="1600" dirty="0" smtClean="0">
                <a:solidFill>
                  <a:srgbClr val="676767"/>
                </a:solidFill>
                <a:latin typeface="MS PGothic" charset="-128"/>
                <a:ea typeface="MS PGothic" charset="-128"/>
                <a:cs typeface="MS PGothic" charset="-128"/>
              </a:rPr>
              <a:t>ビ</a:t>
            </a:r>
            <a:r>
              <a:rPr lang="ja-JP" altLang="en-US" sz="1600" dirty="0">
                <a:solidFill>
                  <a:srgbClr val="676767"/>
                </a:solidFill>
                <a:latin typeface="MS PGothic" charset="-128"/>
                <a:ea typeface="MS PGothic" charset="-128"/>
                <a:cs typeface="MS PGothic" charset="-128"/>
              </a:rPr>
              <a:t>デ</a:t>
            </a:r>
            <a:r>
              <a:rPr lang="ja-JP" altLang="en-US" sz="1600" dirty="0" smtClean="0">
                <a:solidFill>
                  <a:srgbClr val="676767"/>
                </a:solidFill>
                <a:latin typeface="MS PGothic" charset="-128"/>
                <a:ea typeface="MS PGothic" charset="-128"/>
                <a:cs typeface="MS PGothic" charset="-128"/>
              </a:rPr>
              <a:t>オ＆ホワイトボードを</a:t>
            </a:r>
            <a:endParaRPr lang="en-US" altLang="ja-JP" sz="1600" dirty="0" smtClean="0">
              <a:solidFill>
                <a:srgbClr val="676767"/>
              </a:solidFill>
              <a:latin typeface="MS PGothic" charset="-128"/>
              <a:ea typeface="MS PGothic" charset="-128"/>
              <a:cs typeface="MS PGothic" charset="-128"/>
            </a:endParaRPr>
          </a:p>
          <a:p>
            <a:pPr defTabSz="914400"/>
            <a:r>
              <a:rPr lang="ja-JP" altLang="en-US" sz="1600" dirty="0">
                <a:solidFill>
                  <a:srgbClr val="676767"/>
                </a:solidFill>
                <a:latin typeface="MS PGothic" charset="-128"/>
                <a:ea typeface="MS PGothic" charset="-128"/>
                <a:cs typeface="MS PGothic" charset="-128"/>
              </a:rPr>
              <a:t>開</a:t>
            </a:r>
            <a:r>
              <a:rPr lang="ja-JP" altLang="en-US" sz="1600" dirty="0" smtClean="0">
                <a:solidFill>
                  <a:srgbClr val="676767"/>
                </a:solidFill>
                <a:latin typeface="MS PGothic" charset="-128"/>
                <a:ea typeface="MS PGothic" charset="-128"/>
                <a:cs typeface="MS PGothic" charset="-128"/>
              </a:rPr>
              <a:t>始</a:t>
            </a:r>
            <a:r>
              <a:rPr lang="ja-JP" altLang="en-US" sz="1600" dirty="0">
                <a:solidFill>
                  <a:srgbClr val="676767"/>
                </a:solidFill>
                <a:latin typeface="MS PGothic" charset="-128"/>
                <a:ea typeface="MS PGothic" charset="-128"/>
                <a:cs typeface="MS PGothic" charset="-128"/>
              </a:rPr>
              <a:t>。</a:t>
            </a:r>
            <a:endParaRPr lang="en-US" altLang="ja-JP" sz="1600" dirty="0">
              <a:solidFill>
                <a:srgbClr val="676767"/>
              </a:solidFill>
              <a:latin typeface="MS PGothic" charset="-128"/>
              <a:ea typeface="MS PGothic" charset="-128"/>
              <a:cs typeface="MS PGothic" charset="-128"/>
            </a:endParaRPr>
          </a:p>
          <a:p>
            <a:pPr defTabSz="914400"/>
            <a:endParaRPr lang="en-US" altLang="ja-JP" sz="1600" dirty="0" smtClean="0">
              <a:solidFill>
                <a:srgbClr val="676767"/>
              </a:solidFill>
              <a:latin typeface="MS PGothic" charset="-128"/>
              <a:ea typeface="MS PGothic" charset="-128"/>
              <a:cs typeface="MS PGothic" charset="-128"/>
            </a:endParaRPr>
          </a:p>
        </p:txBody>
      </p:sp>
      <p:sp>
        <p:nvSpPr>
          <p:cNvPr id="20" name="TextBox 19"/>
          <p:cNvSpPr txBox="1"/>
          <p:nvPr/>
        </p:nvSpPr>
        <p:spPr>
          <a:xfrm>
            <a:off x="6277420" y="2662426"/>
            <a:ext cx="2643672" cy="2062103"/>
          </a:xfrm>
          <a:prstGeom prst="rect">
            <a:avLst/>
          </a:prstGeom>
          <a:noFill/>
        </p:spPr>
        <p:txBody>
          <a:bodyPr wrap="none" rtlCol="0">
            <a:spAutoFit/>
          </a:bodyPr>
          <a:lstStyle/>
          <a:p>
            <a:pPr defTabSz="914400"/>
            <a:r>
              <a:rPr lang="ja-JP" altLang="en-US" sz="1600" dirty="0" smtClean="0">
                <a:solidFill>
                  <a:srgbClr val="676767"/>
                </a:solidFill>
                <a:latin typeface="MS PGothic" charset="-128"/>
                <a:ea typeface="MS PGothic" charset="-128"/>
                <a:cs typeface="MS PGothic" charset="-128"/>
              </a:rPr>
              <a:t>不参加だったメンバーは</a:t>
            </a:r>
            <a:r>
              <a:rPr lang="en-US" altLang="ja-JP" sz="1600" dirty="0" smtClean="0">
                <a:solidFill>
                  <a:srgbClr val="676767"/>
                </a:solidFill>
                <a:latin typeface="MS PGothic" charset="-128"/>
                <a:ea typeface="MS PGothic" charset="-128"/>
                <a:cs typeface="MS PGothic" charset="-128"/>
              </a:rPr>
              <a:t/>
            </a:r>
            <a:br>
              <a:rPr lang="en-US" altLang="ja-JP" sz="1600" dirty="0" smtClean="0">
                <a:solidFill>
                  <a:srgbClr val="676767"/>
                </a:solidFill>
                <a:latin typeface="MS PGothic" charset="-128"/>
                <a:ea typeface="MS PGothic" charset="-128"/>
                <a:cs typeface="MS PGothic" charset="-128"/>
              </a:rPr>
            </a:br>
            <a:r>
              <a:rPr lang="en-US" altLang="ja-JP" sz="1600" dirty="0">
                <a:solidFill>
                  <a:srgbClr val="FF0000"/>
                </a:solidFill>
                <a:latin typeface="MS PGothic" charset="-128"/>
                <a:ea typeface="MS PGothic" charset="-128"/>
                <a:cs typeface="MS PGothic" charset="-128"/>
              </a:rPr>
              <a:t>Cisco</a:t>
            </a:r>
            <a:r>
              <a:rPr lang="ja-JP" altLang="en-US" sz="1600" dirty="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r>
              <a:rPr lang="en-US" altLang="ja-JP" sz="1600" dirty="0" smtClean="0">
                <a:solidFill>
                  <a:srgbClr val="676767"/>
                </a:solidFill>
                <a:latin typeface="MS PGothic" charset="-128"/>
                <a:ea typeface="MS PGothic" charset="-128"/>
                <a:cs typeface="MS PGothic" charset="-128"/>
              </a:rPr>
              <a:t> </a:t>
            </a:r>
            <a:r>
              <a:rPr lang="ja-JP" altLang="en-US" sz="1600" dirty="0" smtClean="0">
                <a:solidFill>
                  <a:srgbClr val="676767"/>
                </a:solidFill>
                <a:latin typeface="MS PGothic" charset="-128"/>
                <a:ea typeface="MS PGothic" charset="-128"/>
                <a:cs typeface="MS PGothic" charset="-128"/>
              </a:rPr>
              <a:t>で議事録や</a:t>
            </a:r>
            <a:r>
              <a:rPr lang="en-US" altLang="ja-JP" sz="1600" dirty="0" smtClean="0">
                <a:solidFill>
                  <a:srgbClr val="676767"/>
                </a:solidFill>
                <a:latin typeface="MS PGothic" charset="-128"/>
                <a:ea typeface="MS PGothic" charset="-128"/>
                <a:cs typeface="MS PGothic" charset="-128"/>
              </a:rPr>
              <a:t/>
            </a:r>
            <a:br>
              <a:rPr lang="en-US" altLang="ja-JP" sz="1600" dirty="0" smtClean="0">
                <a:solidFill>
                  <a:srgbClr val="676767"/>
                </a:solidFill>
                <a:latin typeface="MS PGothic" charset="-128"/>
                <a:ea typeface="MS PGothic" charset="-128"/>
                <a:cs typeface="MS PGothic" charset="-128"/>
              </a:rPr>
            </a:br>
            <a:r>
              <a:rPr lang="ja-JP" altLang="en-US" sz="1600" dirty="0" smtClean="0">
                <a:solidFill>
                  <a:srgbClr val="676767"/>
                </a:solidFill>
                <a:latin typeface="MS PGothic" charset="-128"/>
                <a:ea typeface="MS PGothic" charset="-128"/>
                <a:cs typeface="MS PGothic" charset="-128"/>
              </a:rPr>
              <a:t>ホワイトボードを確認。</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1600" dirty="0">
              <a:solidFill>
                <a:srgbClr val="676767"/>
              </a:solidFill>
              <a:latin typeface="MS PGothic" charset="-128"/>
              <a:ea typeface="MS PGothic" charset="-128"/>
              <a:cs typeface="MS PGothic" charset="-128"/>
            </a:endParaRPr>
          </a:p>
          <a:p>
            <a:pPr defTabSz="914400"/>
            <a:r>
              <a:rPr lang="ja-JP" altLang="en-US" sz="1600" dirty="0" smtClean="0">
                <a:solidFill>
                  <a:srgbClr val="676767"/>
                </a:solidFill>
                <a:latin typeface="MS PGothic" charset="-128"/>
                <a:ea typeface="MS PGothic" charset="-128"/>
                <a:cs typeface="MS PGothic" charset="-128"/>
              </a:rPr>
              <a:t>次回の会議は</a:t>
            </a:r>
            <a:r>
              <a:rPr lang="en-US" altLang="ja-JP" sz="1600" dirty="0">
                <a:solidFill>
                  <a:srgbClr val="FF0000"/>
                </a:solidFill>
                <a:latin typeface="MS PGothic" charset="-128"/>
                <a:ea typeface="MS PGothic" charset="-128"/>
                <a:cs typeface="MS PGothic" charset="-128"/>
              </a:rPr>
              <a:t>Cisco</a:t>
            </a:r>
            <a:r>
              <a:rPr lang="ja-JP" altLang="en-US" sz="1600" dirty="0">
                <a:solidFill>
                  <a:srgbClr val="FF0000"/>
                </a:solidFill>
                <a:latin typeface="MS PGothic" charset="-128"/>
                <a:ea typeface="MS PGothic" charset="-128"/>
                <a:cs typeface="MS PGothic" charset="-128"/>
              </a:rPr>
              <a:t> </a:t>
            </a:r>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676767"/>
                </a:solidFill>
                <a:latin typeface="MS PGothic" charset="-128"/>
                <a:ea typeface="MS PGothic" charset="-128"/>
                <a:cs typeface="MS PGothic" charset="-128"/>
              </a:rPr>
              <a:t>に</a:t>
            </a:r>
            <a:r>
              <a:rPr lang="en-US" altLang="ja-JP" sz="1600" dirty="0" smtClean="0">
                <a:solidFill>
                  <a:srgbClr val="676767"/>
                </a:solidFill>
                <a:latin typeface="MS PGothic" charset="-128"/>
                <a:ea typeface="MS PGothic" charset="-128"/>
                <a:cs typeface="MS PGothic" charset="-128"/>
              </a:rPr>
              <a:t/>
            </a:r>
            <a:br>
              <a:rPr lang="en-US" altLang="ja-JP" sz="1600" dirty="0" smtClean="0">
                <a:solidFill>
                  <a:srgbClr val="676767"/>
                </a:solidFill>
                <a:latin typeface="MS PGothic" charset="-128"/>
                <a:ea typeface="MS PGothic" charset="-128"/>
                <a:cs typeface="MS PGothic" charset="-128"/>
              </a:rPr>
            </a:br>
            <a:r>
              <a:rPr lang="ja-JP" altLang="en-US" sz="1600" dirty="0" smtClean="0">
                <a:solidFill>
                  <a:srgbClr val="676767"/>
                </a:solidFill>
                <a:latin typeface="MS PGothic" charset="-128"/>
                <a:ea typeface="MS PGothic" charset="-128"/>
                <a:cs typeface="MS PGothic" charset="-128"/>
              </a:rPr>
              <a:t>保存して</a:t>
            </a:r>
            <a:r>
              <a:rPr lang="ja-JP" altLang="en-US" sz="1600" dirty="0">
                <a:solidFill>
                  <a:srgbClr val="676767"/>
                </a:solidFill>
                <a:latin typeface="MS PGothic" charset="-128"/>
                <a:ea typeface="MS PGothic" charset="-128"/>
                <a:cs typeface="MS PGothic" charset="-128"/>
              </a:rPr>
              <a:t>ある</a:t>
            </a:r>
            <a:r>
              <a:rPr lang="ja-JP" altLang="en-US" sz="1600" dirty="0" smtClean="0">
                <a:solidFill>
                  <a:srgbClr val="676767"/>
                </a:solidFill>
                <a:latin typeface="MS PGothic" charset="-128"/>
                <a:ea typeface="MS PGothic" charset="-128"/>
                <a:cs typeface="MS PGothic" charset="-128"/>
              </a:rPr>
              <a:t>前回のホワイト</a:t>
            </a:r>
            <a:endParaRPr lang="en-US" altLang="ja-JP" sz="1600" dirty="0" smtClean="0">
              <a:solidFill>
                <a:srgbClr val="676767"/>
              </a:solidFill>
              <a:latin typeface="MS PGothic" charset="-128"/>
              <a:ea typeface="MS PGothic" charset="-128"/>
              <a:cs typeface="MS PGothic" charset="-128"/>
            </a:endParaRPr>
          </a:p>
          <a:p>
            <a:pPr defTabSz="914400"/>
            <a:r>
              <a:rPr lang="ja-JP" altLang="en-US" sz="1600" dirty="0">
                <a:solidFill>
                  <a:srgbClr val="676767"/>
                </a:solidFill>
                <a:latin typeface="MS PGothic" charset="-128"/>
                <a:ea typeface="MS PGothic" charset="-128"/>
                <a:cs typeface="MS PGothic" charset="-128"/>
              </a:rPr>
              <a:t>ボー</a:t>
            </a:r>
            <a:r>
              <a:rPr lang="ja-JP" altLang="en-US" sz="1600" dirty="0" smtClean="0">
                <a:solidFill>
                  <a:srgbClr val="676767"/>
                </a:solidFill>
                <a:latin typeface="MS PGothic" charset="-128"/>
                <a:ea typeface="MS PGothic" charset="-128"/>
                <a:cs typeface="MS PGothic" charset="-128"/>
              </a:rPr>
              <a:t>ドを呼び出して始</a:t>
            </a:r>
            <a:r>
              <a:rPr lang="ja-JP" altLang="en-US" sz="1600" dirty="0">
                <a:solidFill>
                  <a:srgbClr val="676767"/>
                </a:solidFill>
                <a:latin typeface="MS PGothic" charset="-128"/>
                <a:ea typeface="MS PGothic" charset="-128"/>
                <a:cs typeface="MS PGothic" charset="-128"/>
              </a:rPr>
              <a:t>め</a:t>
            </a:r>
            <a:r>
              <a:rPr lang="ja-JP" altLang="en-US" sz="1600" dirty="0" smtClean="0">
                <a:solidFill>
                  <a:srgbClr val="676767"/>
                </a:solidFill>
                <a:latin typeface="MS PGothic" charset="-128"/>
                <a:ea typeface="MS PGothic" charset="-128"/>
                <a:cs typeface="MS PGothic" charset="-128"/>
              </a:rPr>
              <a:t>る</a:t>
            </a:r>
            <a:r>
              <a:rPr lang="ja-JP" altLang="en-US" sz="1600" dirty="0">
                <a:solidFill>
                  <a:srgbClr val="676767"/>
                </a:solidFill>
                <a:latin typeface="MS PGothic" charset="-128"/>
                <a:ea typeface="MS PGothic" charset="-128"/>
                <a:cs typeface="MS PGothic" charset="-128"/>
              </a:rPr>
              <a:t>。</a:t>
            </a:r>
            <a:endParaRPr lang="en-US" altLang="ja-JP" sz="1600" dirty="0">
              <a:solidFill>
                <a:srgbClr val="676767"/>
              </a:solidFill>
              <a:latin typeface="MS PGothic" charset="-128"/>
              <a:ea typeface="MS PGothic" charset="-128"/>
              <a:cs typeface="MS PGothic" charset="-128"/>
            </a:endParaRPr>
          </a:p>
          <a:p>
            <a:pPr defTabSz="914400"/>
            <a:endParaRPr lang="en-US" altLang="ja-JP" sz="1600" dirty="0" smtClean="0">
              <a:solidFill>
                <a:srgbClr val="676767"/>
              </a:solidFill>
              <a:latin typeface="MS PGothic" charset="-128"/>
              <a:ea typeface="MS PGothic" charset="-128"/>
              <a:cs typeface="MS PGothic" charset="-128"/>
            </a:endParaRPr>
          </a:p>
        </p:txBody>
      </p:sp>
    </p:spTree>
    <p:extLst>
      <p:ext uri="{BB962C8B-B14F-4D97-AF65-F5344CB8AC3E}">
        <p14:creationId xmlns:p14="http://schemas.microsoft.com/office/powerpoint/2010/main" val="39672831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219"/>
          <p:cNvSpPr/>
          <p:nvPr/>
        </p:nvSpPr>
        <p:spPr>
          <a:xfrm>
            <a:off x="307975" y="90487"/>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189" fontAlgn="base">
              <a:spcBef>
                <a:spcPct val="0"/>
              </a:spcBef>
              <a:spcAft>
                <a:spcPct val="0"/>
              </a:spcAft>
            </a:pPr>
            <a:r>
              <a:rPr kumimoji="0" lang="ja-JP" altLang="en-US" sz="3200" dirty="0">
                <a:solidFill>
                  <a:srgbClr val="00B0F0"/>
                </a:solidFill>
                <a:latin typeface="MS PGothic" charset="-128"/>
                <a:ea typeface="MS PGothic" charset="-128"/>
                <a:cs typeface="MS PGothic" charset="-128"/>
              </a:rPr>
              <a:t>活</a:t>
            </a:r>
            <a:r>
              <a:rPr kumimoji="0" lang="ja-JP" altLang="en-US" sz="3200" dirty="0" smtClean="0">
                <a:solidFill>
                  <a:srgbClr val="00B0F0"/>
                </a:solidFill>
                <a:latin typeface="MS PGothic" charset="-128"/>
                <a:ea typeface="MS PGothic" charset="-128"/>
                <a:cs typeface="MS PGothic" charset="-128"/>
              </a:rPr>
              <a:t>用例　仕事のスピードが大幅に</a:t>
            </a:r>
            <a:r>
              <a:rPr kumimoji="0" lang="en-US" altLang="ja-JP" sz="3200" dirty="0" smtClean="0">
                <a:solidFill>
                  <a:srgbClr val="00B0F0"/>
                </a:solidFill>
                <a:latin typeface="MS PGothic" charset="-128"/>
                <a:ea typeface="MS PGothic" charset="-128"/>
                <a:cs typeface="MS PGothic" charset="-128"/>
              </a:rPr>
              <a:t>UP</a:t>
            </a:r>
            <a:r>
              <a:rPr kumimoji="0" lang="ja-JP" altLang="en-US" sz="3200" dirty="0" smtClean="0">
                <a:solidFill>
                  <a:srgbClr val="00B0F0"/>
                </a:solidFill>
                <a:latin typeface="MS PGothic" charset="-128"/>
                <a:ea typeface="MS PGothic" charset="-128"/>
                <a:cs typeface="MS PGothic" charset="-128"/>
              </a:rPr>
              <a:t>　</a:t>
            </a:r>
            <a:endParaRPr kumimoji="0" lang="en-US" sz="3200" dirty="0">
              <a:solidFill>
                <a:srgbClr val="00B0F0"/>
              </a:solidFill>
              <a:latin typeface="MS PGothic" charset="-128"/>
              <a:ea typeface="MS PGothic" charset="-128"/>
              <a:cs typeface="MS PGothic" charset="-128"/>
            </a:endParaRPr>
          </a:p>
        </p:txBody>
      </p:sp>
      <p:sp>
        <p:nvSpPr>
          <p:cNvPr id="2" name="TextBox 1"/>
          <p:cNvSpPr txBox="1"/>
          <p:nvPr/>
        </p:nvSpPr>
        <p:spPr>
          <a:xfrm>
            <a:off x="823735" y="642821"/>
            <a:ext cx="2047355" cy="553998"/>
          </a:xfrm>
          <a:prstGeom prst="rect">
            <a:avLst/>
          </a:prstGeom>
          <a:noFill/>
        </p:spPr>
        <p:txBody>
          <a:bodyPr wrap="none" rtlCol="0">
            <a:spAutoFit/>
          </a:bodyPr>
          <a:lstStyle/>
          <a:p>
            <a:pPr defTabSz="914400"/>
            <a:r>
              <a:rPr lang="ja-JP" altLang="en-US" sz="3000" u="sng" dirty="0">
                <a:solidFill>
                  <a:srgbClr val="676767"/>
                </a:solidFill>
                <a:latin typeface="MS PGothic" charset="-128"/>
                <a:ea typeface="MS PGothic" charset="-128"/>
                <a:cs typeface="MS PGothic" charset="-128"/>
              </a:rPr>
              <a:t>プロジェクト</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10" y="2291988"/>
            <a:ext cx="3822184" cy="265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1347614"/>
            <a:ext cx="3389069" cy="1077218"/>
          </a:xfrm>
          <a:prstGeom prst="rect">
            <a:avLst/>
          </a:prstGeom>
          <a:noFill/>
        </p:spPr>
        <p:txBody>
          <a:bodyPr wrap="none" rtlCol="0">
            <a:spAutoFit/>
          </a:bodyPr>
          <a:lstStyle/>
          <a:p>
            <a:pPr defTabSz="914400"/>
            <a:r>
              <a:rPr lang="en-US" altLang="ja-JP" sz="1600" dirty="0" smtClean="0">
                <a:solidFill>
                  <a:srgbClr val="676767"/>
                </a:solidFill>
                <a:latin typeface="MS PGothic" charset="-128"/>
                <a:ea typeface="MS PGothic" charset="-128"/>
                <a:cs typeface="MS PGothic" charset="-128"/>
              </a:rPr>
              <a:t>Spark</a:t>
            </a:r>
            <a:r>
              <a:rPr lang="ja-JP" altLang="en-US" sz="1600" dirty="0" smtClean="0">
                <a:solidFill>
                  <a:srgbClr val="676767"/>
                </a:solidFill>
                <a:latin typeface="MS PGothic" charset="-128"/>
                <a:ea typeface="MS PGothic" charset="-128"/>
                <a:cs typeface="MS PGothic" charset="-128"/>
              </a:rPr>
              <a:t>上で社外の関係者とス</a:t>
            </a:r>
            <a:r>
              <a:rPr lang="ja-JP" altLang="en-US" sz="1600" dirty="0">
                <a:solidFill>
                  <a:srgbClr val="676767"/>
                </a:solidFill>
                <a:latin typeface="MS PGothic" charset="-128"/>
                <a:ea typeface="MS PGothic" charset="-128"/>
                <a:cs typeface="MS PGothic" charset="-128"/>
              </a:rPr>
              <a:t>ペー</a:t>
            </a:r>
            <a:r>
              <a:rPr lang="ja-JP" altLang="en-US" sz="1600" dirty="0" smtClean="0">
                <a:solidFill>
                  <a:srgbClr val="676767"/>
                </a:solidFill>
                <a:latin typeface="MS PGothic" charset="-128"/>
                <a:ea typeface="MS PGothic" charset="-128"/>
                <a:cs typeface="MS PGothic" charset="-128"/>
              </a:rPr>
              <a:t>ス</a:t>
            </a:r>
            <a:endParaRPr lang="en-US" altLang="ja-JP" sz="1600" dirty="0" smtClean="0">
              <a:solidFill>
                <a:srgbClr val="676767"/>
              </a:solidFill>
              <a:latin typeface="MS PGothic" charset="-128"/>
              <a:ea typeface="MS PGothic" charset="-128"/>
              <a:cs typeface="MS PGothic" charset="-128"/>
            </a:endParaRPr>
          </a:p>
          <a:p>
            <a:pPr defTabSz="914400"/>
            <a:r>
              <a:rPr lang="ja-JP" altLang="en-US" sz="1600" dirty="0" smtClean="0">
                <a:solidFill>
                  <a:srgbClr val="676767"/>
                </a:solidFill>
                <a:latin typeface="MS PGothic" charset="-128"/>
                <a:ea typeface="MS PGothic" charset="-128"/>
                <a:cs typeface="MS PGothic" charset="-128"/>
              </a:rPr>
              <a:t>を作りコラボレーション。</a:t>
            </a:r>
            <a:endParaRPr lang="en-US" altLang="ja-JP" sz="1600" dirty="0" smtClean="0">
              <a:solidFill>
                <a:srgbClr val="676767"/>
              </a:solidFill>
              <a:latin typeface="MS PGothic" charset="-128"/>
              <a:ea typeface="MS PGothic" charset="-128"/>
              <a:cs typeface="MS PGothic" charset="-128"/>
            </a:endParaRPr>
          </a:p>
          <a:p>
            <a:pPr defTabSz="914400"/>
            <a:r>
              <a:rPr lang="ja-JP" altLang="en-US" sz="1600" dirty="0">
                <a:solidFill>
                  <a:srgbClr val="676767"/>
                </a:solidFill>
                <a:latin typeface="MS PGothic" charset="-128"/>
                <a:ea typeface="MS PGothic" charset="-128"/>
                <a:cs typeface="MS PGothic" charset="-128"/>
              </a:rPr>
              <a:t>過去</a:t>
            </a:r>
            <a:r>
              <a:rPr lang="ja-JP" altLang="en-US" sz="1600" dirty="0" smtClean="0">
                <a:solidFill>
                  <a:srgbClr val="676767"/>
                </a:solidFill>
                <a:latin typeface="MS PGothic" charset="-128"/>
                <a:ea typeface="MS PGothic" charset="-128"/>
                <a:cs typeface="MS PGothic" charset="-128"/>
              </a:rPr>
              <a:t>の</a:t>
            </a:r>
            <a:r>
              <a:rPr lang="ja-JP" altLang="en-US" sz="1600" dirty="0">
                <a:solidFill>
                  <a:srgbClr val="676767"/>
                </a:solidFill>
                <a:latin typeface="MS PGothic" charset="-128"/>
                <a:ea typeface="MS PGothic" charset="-128"/>
                <a:cs typeface="MS PGothic" charset="-128"/>
              </a:rPr>
              <a:t>プロジェク</a:t>
            </a:r>
            <a:r>
              <a:rPr lang="ja-JP" altLang="en-US" sz="1600" dirty="0" smtClean="0">
                <a:solidFill>
                  <a:srgbClr val="676767"/>
                </a:solidFill>
                <a:latin typeface="MS PGothic" charset="-128"/>
                <a:ea typeface="MS PGothic" charset="-128"/>
                <a:cs typeface="MS PGothic" charset="-128"/>
              </a:rPr>
              <a:t>トも全てアーカイブ。</a:t>
            </a:r>
            <a:endParaRPr lang="en-US" altLang="ja-JP" sz="1600" dirty="0" smtClean="0">
              <a:solidFill>
                <a:srgbClr val="676767"/>
              </a:solidFill>
              <a:latin typeface="MS PGothic" charset="-128"/>
              <a:ea typeface="MS PGothic" charset="-128"/>
              <a:cs typeface="MS PGothic" charset="-128"/>
            </a:endParaRPr>
          </a:p>
          <a:p>
            <a:pPr defTabSz="914400"/>
            <a:endParaRPr lang="ja-JP" altLang="en-US" sz="1600" dirty="0">
              <a:solidFill>
                <a:srgbClr val="676767"/>
              </a:solidFill>
              <a:latin typeface="MS PGothic" charset="-128"/>
              <a:ea typeface="MS PGothic" charset="-128"/>
              <a:cs typeface="MS PGothic" charset="-128"/>
            </a:endParaRPr>
          </a:p>
        </p:txBody>
      </p:sp>
      <p:pic>
        <p:nvPicPr>
          <p:cNvPr id="21" name="Picture 2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6096" y="1637968"/>
            <a:ext cx="2441881" cy="1245359"/>
          </a:xfrm>
          <a:prstGeom prst="rect">
            <a:avLst/>
          </a:prstGeom>
        </p:spPr>
      </p:pic>
      <p:sp>
        <p:nvSpPr>
          <p:cNvPr id="22" name="Rounded Rectangle 21"/>
          <p:cNvSpPr/>
          <p:nvPr/>
        </p:nvSpPr>
        <p:spPr>
          <a:xfrm>
            <a:off x="5109407" y="915566"/>
            <a:ext cx="3706639" cy="478293"/>
          </a:xfrm>
          <a:prstGeom prst="roundRect">
            <a:avLst/>
          </a:prstGeom>
          <a:solidFill>
            <a:srgbClr val="00B0F0"/>
          </a:solidFill>
        </p:spPr>
        <p:txBody>
          <a:bodyPr wrap="square" rtlCol="0" anchor="ctr">
            <a:noAutofit/>
          </a:bodyPr>
          <a:lstStyle/>
          <a:p>
            <a:pPr algn="ctr" defTabSz="914400"/>
            <a:r>
              <a:rPr lang="ja-JP" altLang="en-US" dirty="0" smtClean="0">
                <a:solidFill>
                  <a:srgbClr val="FFFFFF"/>
                </a:solidFill>
                <a:latin typeface="MS PGothic" charset="-128"/>
                <a:ea typeface="MS PGothic" charset="-128"/>
                <a:cs typeface="MS PGothic" charset="-128"/>
              </a:rPr>
              <a:t>相談、依頼、情報交換</a:t>
            </a:r>
            <a:endParaRPr lang="en-US" altLang="ja-JP" dirty="0" smtClean="0">
              <a:solidFill>
                <a:srgbClr val="FFFFFF"/>
              </a:solidFill>
              <a:latin typeface="MS PGothic" charset="-128"/>
              <a:ea typeface="MS PGothic" charset="-128"/>
              <a:cs typeface="MS PGothic" charset="-128"/>
            </a:endParaRPr>
          </a:p>
        </p:txBody>
      </p:sp>
      <p:pic>
        <p:nvPicPr>
          <p:cNvPr id="24" name="Picture 23"/>
          <p:cNvPicPr>
            <a:picLocks noChangeAspect="1"/>
          </p:cNvPicPr>
          <p:nvPr/>
        </p:nvPicPr>
        <p:blipFill>
          <a:blip r:embed="rId5"/>
          <a:stretch>
            <a:fillRect/>
          </a:stretch>
        </p:blipFill>
        <p:spPr>
          <a:xfrm>
            <a:off x="4436365" y="2072291"/>
            <a:ext cx="672077" cy="688207"/>
          </a:xfrm>
          <a:prstGeom prst="rect">
            <a:avLst/>
          </a:prstGeom>
        </p:spPr>
      </p:pic>
      <p:pic>
        <p:nvPicPr>
          <p:cNvPr id="25" name="Picture 24"/>
          <p:cNvPicPr>
            <a:picLocks noChangeAspect="1"/>
          </p:cNvPicPr>
          <p:nvPr/>
        </p:nvPicPr>
        <p:blipFill>
          <a:blip r:embed="rId6">
            <a:clrChange>
              <a:clrFrom>
                <a:srgbClr val="FFFFFF"/>
              </a:clrFrom>
              <a:clrTo>
                <a:srgbClr val="FFFFFF">
                  <a:alpha val="0"/>
                </a:srgbClr>
              </a:clrTo>
            </a:clrChange>
          </a:blip>
          <a:stretch>
            <a:fillRect/>
          </a:stretch>
        </p:blipFill>
        <p:spPr>
          <a:xfrm>
            <a:off x="4449316" y="1360563"/>
            <a:ext cx="634442" cy="655948"/>
          </a:xfrm>
          <a:prstGeom prst="rect">
            <a:avLst/>
          </a:prstGeom>
        </p:spPr>
      </p:pic>
      <p:sp>
        <p:nvSpPr>
          <p:cNvPr id="27" name="Rounded Rectangle 26"/>
          <p:cNvSpPr/>
          <p:nvPr/>
        </p:nvSpPr>
        <p:spPr>
          <a:xfrm>
            <a:off x="5113833" y="3218476"/>
            <a:ext cx="3706639" cy="454870"/>
          </a:xfrm>
          <a:prstGeom prst="roundRect">
            <a:avLst/>
          </a:prstGeom>
          <a:solidFill>
            <a:srgbClr val="00B050"/>
          </a:solidFill>
        </p:spPr>
        <p:txBody>
          <a:bodyPr wrap="square" rtlCol="0" anchor="ctr">
            <a:noAutofit/>
          </a:bodyPr>
          <a:lstStyle/>
          <a:p>
            <a:pPr algn="ctr" defTabSz="914400"/>
            <a:r>
              <a:rPr lang="ja-JP" altLang="en-US" dirty="0" smtClean="0">
                <a:solidFill>
                  <a:srgbClr val="FFFFFF"/>
                </a:solidFill>
                <a:latin typeface="MS PGothic" charset="-128"/>
                <a:ea typeface="MS PGothic" charset="-128"/>
                <a:cs typeface="MS PGothic" charset="-128"/>
              </a:rPr>
              <a:t>意思決定、詳細な説明</a:t>
            </a:r>
            <a:endParaRPr lang="en-US" altLang="ja-JP" dirty="0" smtClean="0">
              <a:solidFill>
                <a:srgbClr val="FFFFFF"/>
              </a:solidFill>
              <a:latin typeface="MS PGothic" charset="-128"/>
              <a:ea typeface="MS PGothic" charset="-128"/>
              <a:cs typeface="MS PGothic" charset="-128"/>
            </a:endParaRPr>
          </a:p>
        </p:txBody>
      </p:sp>
      <p:grpSp>
        <p:nvGrpSpPr>
          <p:cNvPr id="28" name="Group 27"/>
          <p:cNvGrpSpPr/>
          <p:nvPr/>
        </p:nvGrpSpPr>
        <p:grpSpPr>
          <a:xfrm>
            <a:off x="5292080" y="3919624"/>
            <a:ext cx="1325753" cy="852803"/>
            <a:chOff x="2141232" y="1492236"/>
            <a:chExt cx="7909537" cy="4741959"/>
          </a:xfrm>
        </p:grpSpPr>
        <p:grpSp>
          <p:nvGrpSpPr>
            <p:cNvPr id="29" name="Group 28"/>
            <p:cNvGrpSpPr/>
            <p:nvPr/>
          </p:nvGrpSpPr>
          <p:grpSpPr>
            <a:xfrm>
              <a:off x="2895818" y="1865627"/>
              <a:ext cx="6436392" cy="3822192"/>
              <a:chOff x="2895818" y="1865627"/>
              <a:chExt cx="6436392" cy="3822192"/>
            </a:xfrm>
          </p:grpSpPr>
          <p:pic>
            <p:nvPicPr>
              <p:cNvPr id="31" name="Picture 3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895818" y="1865627"/>
                <a:ext cx="6436392" cy="3822192"/>
              </a:xfrm>
              <a:prstGeom prst="rect">
                <a:avLst/>
              </a:prstGeom>
            </p:spPr>
          </p:pic>
          <p:pic>
            <p:nvPicPr>
              <p:cNvPr id="32" name="Group 8.png"/>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197255" y="2083374"/>
                <a:ext cx="5797492" cy="3239643"/>
              </a:xfrm>
              <a:prstGeom prst="rect">
                <a:avLst/>
              </a:prstGeom>
              <a:ln w="12700">
                <a:noFill/>
                <a:miter lim="400000"/>
              </a:ln>
            </p:spPr>
          </p:pic>
        </p:grpSp>
        <p:pic>
          <p:nvPicPr>
            <p:cNvPr id="30" name="Picture 29"/>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141232" y="1492236"/>
              <a:ext cx="7909537" cy="4741959"/>
            </a:xfrm>
            <a:prstGeom prst="rect">
              <a:avLst/>
            </a:prstGeom>
          </p:spPr>
        </p:pic>
      </p:grpSp>
      <p:pic>
        <p:nvPicPr>
          <p:cNvPr id="33" name="Picture 2" descr="C:\Users\hiono\Pictures\製品画像\RoomKit-SparkBoard\New-Leaf\img-SB-sect1-phone-767x479.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804248" y="3760557"/>
            <a:ext cx="1911558" cy="11962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1"/>
          <a:stretch>
            <a:fillRect/>
          </a:stretch>
        </p:blipFill>
        <p:spPr>
          <a:xfrm>
            <a:off x="4418610" y="3654747"/>
            <a:ext cx="639816" cy="645195"/>
          </a:xfrm>
          <a:prstGeom prst="rect">
            <a:avLst/>
          </a:prstGeom>
        </p:spPr>
      </p:pic>
      <p:pic>
        <p:nvPicPr>
          <p:cNvPr id="35" name="Picture 34"/>
          <p:cNvPicPr>
            <a:picLocks noChangeAspect="1"/>
          </p:cNvPicPr>
          <p:nvPr/>
        </p:nvPicPr>
        <p:blipFill>
          <a:blip r:embed="rId12">
            <a:clrChange>
              <a:clrFrom>
                <a:srgbClr val="FFFFFF"/>
              </a:clrFrom>
              <a:clrTo>
                <a:srgbClr val="FFFFFF">
                  <a:alpha val="0"/>
                </a:srgbClr>
              </a:clrTo>
            </a:clrChange>
          </a:blip>
          <a:stretch>
            <a:fillRect/>
          </a:stretch>
        </p:blipFill>
        <p:spPr>
          <a:xfrm>
            <a:off x="4418610" y="4358698"/>
            <a:ext cx="655946" cy="661324"/>
          </a:xfrm>
          <a:prstGeom prst="rect">
            <a:avLst/>
          </a:prstGeom>
        </p:spPr>
      </p:pic>
    </p:spTree>
    <p:extLst>
      <p:ext uri="{BB962C8B-B14F-4D97-AF65-F5344CB8AC3E}">
        <p14:creationId xmlns:p14="http://schemas.microsoft.com/office/powerpoint/2010/main" val="50250392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9"/>
          <p:cNvSpPr/>
          <p:nvPr/>
        </p:nvSpPr>
        <p:spPr>
          <a:xfrm>
            <a:off x="307977" y="208740"/>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89" fontAlgn="base">
              <a:spcBef>
                <a:spcPct val="0"/>
              </a:spcBef>
              <a:spcAft>
                <a:spcPct val="0"/>
              </a:spcAft>
            </a:pPr>
            <a:r>
              <a:rPr kumimoji="0" lang="en-US" altLang="ja-JP" sz="3200" dirty="0" smtClean="0">
                <a:solidFill>
                  <a:srgbClr val="00B0F0"/>
                </a:solidFill>
                <a:latin typeface="MS PGothic" charset="-128"/>
                <a:ea typeface="MS PGothic" charset="-128"/>
                <a:cs typeface="MS PGothic" charset="-128"/>
              </a:rPr>
              <a:t>Cisco Spark</a:t>
            </a:r>
            <a:r>
              <a:rPr kumimoji="0" lang="ja-JP" altLang="en-US" sz="3200" dirty="0">
                <a:solidFill>
                  <a:srgbClr val="00B0F0"/>
                </a:solidFill>
                <a:latin typeface="MS PGothic" charset="-128"/>
                <a:ea typeface="MS PGothic" charset="-128"/>
                <a:cs typeface="MS PGothic" charset="-128"/>
              </a:rPr>
              <a:t>導入</a:t>
            </a:r>
            <a:r>
              <a:rPr kumimoji="0" lang="ja-JP" altLang="en-US" sz="3200" dirty="0" smtClean="0">
                <a:solidFill>
                  <a:srgbClr val="00B0F0"/>
                </a:solidFill>
                <a:latin typeface="MS PGothic" charset="-128"/>
                <a:ea typeface="MS PGothic" charset="-128"/>
                <a:cs typeface="MS PGothic" charset="-128"/>
              </a:rPr>
              <a:t>で得られた効果</a:t>
            </a:r>
            <a:endParaRPr kumimoji="0" lang="en-US" altLang="ja-JP" sz="3200" dirty="0" smtClean="0">
              <a:solidFill>
                <a:srgbClr val="00B0F0"/>
              </a:solidFill>
              <a:latin typeface="MS PGothic" charset="-128"/>
              <a:ea typeface="MS PGothic" charset="-128"/>
              <a:cs typeface="MS PGothic" charset="-128"/>
            </a:endParaRPr>
          </a:p>
        </p:txBody>
      </p:sp>
      <p:sp>
        <p:nvSpPr>
          <p:cNvPr id="4" name="TextBox 3"/>
          <p:cNvSpPr txBox="1"/>
          <p:nvPr/>
        </p:nvSpPr>
        <p:spPr>
          <a:xfrm>
            <a:off x="824933" y="987574"/>
            <a:ext cx="6752169" cy="3908762"/>
          </a:xfrm>
          <a:prstGeom prst="rect">
            <a:avLst/>
          </a:prstGeom>
          <a:noFill/>
        </p:spPr>
        <p:txBody>
          <a:bodyPr wrap="none" rtlCol="0">
            <a:spAutoFit/>
          </a:bodyPr>
          <a:lstStyle/>
          <a:p>
            <a:pPr marL="457200" indent="-457200" defTabSz="914400">
              <a:buFontTx/>
              <a:buChar char="-"/>
            </a:pPr>
            <a:r>
              <a:rPr lang="ja-JP" altLang="en-US" sz="3200" dirty="0" smtClean="0">
                <a:solidFill>
                  <a:srgbClr val="676767"/>
                </a:solidFill>
                <a:latin typeface="MS PGothic" charset="-128"/>
                <a:ea typeface="MS PGothic" charset="-128"/>
                <a:cs typeface="MS PGothic" charset="-128"/>
              </a:rPr>
              <a:t>社内外</a:t>
            </a:r>
            <a:r>
              <a:rPr lang="ja-JP" altLang="en-US" sz="3200" dirty="0">
                <a:solidFill>
                  <a:srgbClr val="676767"/>
                </a:solidFill>
                <a:latin typeface="MS PGothic" charset="-128"/>
                <a:ea typeface="MS PGothic" charset="-128"/>
                <a:cs typeface="MS PGothic" charset="-128"/>
              </a:rPr>
              <a:t>の人と</a:t>
            </a:r>
            <a:r>
              <a:rPr lang="ja-JP" altLang="en-US" sz="3200" dirty="0" smtClean="0">
                <a:solidFill>
                  <a:srgbClr val="676767"/>
                </a:solidFill>
                <a:latin typeface="MS PGothic" charset="-128"/>
                <a:ea typeface="MS PGothic" charset="-128"/>
                <a:cs typeface="MS PGothic" charset="-128"/>
              </a:rPr>
              <a:t>の</a:t>
            </a:r>
            <a:r>
              <a:rPr lang="ja-JP" altLang="en-US" sz="3200" dirty="0">
                <a:solidFill>
                  <a:srgbClr val="676767"/>
                </a:solidFill>
                <a:latin typeface="MS PGothic" charset="-128"/>
                <a:ea typeface="MS PGothic" charset="-128"/>
                <a:cs typeface="MS PGothic" charset="-128"/>
              </a:rPr>
              <a:t>コラボレーション</a:t>
            </a:r>
            <a:r>
              <a:rPr lang="ja-JP" altLang="en-US" sz="3200" dirty="0" smtClean="0">
                <a:solidFill>
                  <a:srgbClr val="676767"/>
                </a:solidFill>
                <a:latin typeface="MS PGothic" charset="-128"/>
                <a:ea typeface="MS PGothic" charset="-128"/>
                <a:cs typeface="MS PGothic" charset="-128"/>
              </a:rPr>
              <a:t>の</a:t>
            </a:r>
            <a:endParaRPr lang="en-US" altLang="ja-JP" sz="3200" dirty="0">
              <a:solidFill>
                <a:srgbClr val="676767"/>
              </a:solidFill>
              <a:latin typeface="MS PGothic" charset="-128"/>
              <a:ea typeface="MS PGothic" charset="-128"/>
              <a:cs typeface="MS PGothic" charset="-128"/>
            </a:endParaRPr>
          </a:p>
          <a:p>
            <a:pPr defTabSz="914400"/>
            <a:r>
              <a:rPr lang="ja-JP" altLang="en-US" sz="3200" dirty="0">
                <a:solidFill>
                  <a:srgbClr val="676767"/>
                </a:solidFill>
                <a:latin typeface="MS PGothic" charset="-128"/>
                <a:ea typeface="MS PGothic" charset="-128"/>
                <a:cs typeface="MS PGothic" charset="-128"/>
              </a:rPr>
              <a:t>　</a:t>
            </a:r>
            <a:r>
              <a:rPr lang="ja-JP" altLang="en-US" sz="3200" dirty="0" smtClean="0">
                <a:solidFill>
                  <a:srgbClr val="676767"/>
                </a:solidFill>
                <a:latin typeface="MS PGothic" charset="-128"/>
                <a:ea typeface="MS PGothic" charset="-128"/>
                <a:cs typeface="MS PGothic" charset="-128"/>
              </a:rPr>
              <a:t> 回数が</a:t>
            </a:r>
            <a:r>
              <a:rPr lang="ja-JP" altLang="en-US" sz="3200" dirty="0" smtClean="0">
                <a:solidFill>
                  <a:srgbClr val="FF0000"/>
                </a:solidFill>
                <a:latin typeface="MS PGothic" charset="-128"/>
                <a:ea typeface="MS PGothic" charset="-128"/>
                <a:cs typeface="MS PGothic" charset="-128"/>
              </a:rPr>
              <a:t>大幅に増加</a:t>
            </a:r>
            <a:endParaRPr lang="en-US" altLang="ja-JP" sz="3200" dirty="0">
              <a:solidFill>
                <a:srgbClr val="FF0000"/>
              </a:solidFill>
              <a:latin typeface="MS PGothic" charset="-128"/>
              <a:ea typeface="MS PGothic" charset="-128"/>
              <a:cs typeface="MS PGothic" charset="-128"/>
            </a:endParaRPr>
          </a:p>
          <a:p>
            <a:pPr defTabSz="914400"/>
            <a:r>
              <a:rPr lang="ja-JP" altLang="en-US" sz="1600" dirty="0">
                <a:solidFill>
                  <a:srgbClr val="676767"/>
                </a:solidFill>
                <a:latin typeface="MS PGothic" charset="-128"/>
                <a:ea typeface="MS PGothic" charset="-128"/>
                <a:cs typeface="MS PGothic" charset="-128"/>
              </a:rPr>
              <a:t>　　気軽に別の部門や社外の人とコミュニケーションができるようになった</a:t>
            </a:r>
          </a:p>
          <a:p>
            <a:pPr defTabSz="914400"/>
            <a:endParaRPr lang="en-US" altLang="ja-JP" sz="3200" dirty="0">
              <a:solidFill>
                <a:srgbClr val="676767"/>
              </a:solidFill>
              <a:latin typeface="MS PGothic" charset="-128"/>
              <a:ea typeface="MS PGothic" charset="-128"/>
              <a:cs typeface="MS PGothic" charset="-128"/>
            </a:endParaRPr>
          </a:p>
          <a:p>
            <a:pPr marL="457200" indent="-457200" defTabSz="914400">
              <a:buFontTx/>
              <a:buChar char="-"/>
            </a:pPr>
            <a:r>
              <a:rPr lang="ja-JP" altLang="en-US" sz="3200" dirty="0" smtClean="0">
                <a:solidFill>
                  <a:srgbClr val="676767"/>
                </a:solidFill>
                <a:latin typeface="MS PGothic" charset="-128"/>
                <a:ea typeface="MS PGothic" charset="-128"/>
                <a:cs typeface="MS PGothic" charset="-128"/>
              </a:rPr>
              <a:t>会議に関わる時間を </a:t>
            </a:r>
            <a:r>
              <a:rPr lang="en-US" altLang="ja-JP" sz="3200" dirty="0" smtClean="0">
                <a:solidFill>
                  <a:srgbClr val="FF0000"/>
                </a:solidFill>
                <a:latin typeface="MS PGothic" charset="-128"/>
                <a:ea typeface="MS PGothic" charset="-128"/>
                <a:cs typeface="MS PGothic" charset="-128"/>
              </a:rPr>
              <a:t>40</a:t>
            </a:r>
            <a:r>
              <a:rPr lang="ja-JP" altLang="en-US" sz="3200" dirty="0" smtClean="0">
                <a:solidFill>
                  <a:srgbClr val="FF0000"/>
                </a:solidFill>
                <a:latin typeface="MS PGothic" charset="-128"/>
                <a:ea typeface="MS PGothic" charset="-128"/>
                <a:cs typeface="MS PGothic" charset="-128"/>
              </a:rPr>
              <a:t>％ 削減</a:t>
            </a:r>
            <a:endParaRPr lang="en-US" altLang="ja-JP" sz="3200" dirty="0" smtClean="0">
              <a:solidFill>
                <a:srgbClr val="FF0000"/>
              </a:solidFill>
              <a:latin typeface="MS PGothic" charset="-128"/>
              <a:ea typeface="MS PGothic" charset="-128"/>
              <a:cs typeface="MS PGothic" charset="-128"/>
            </a:endParaRPr>
          </a:p>
          <a:p>
            <a:pPr defTabSz="914400"/>
            <a:r>
              <a:rPr lang="ja-JP" altLang="en-US" sz="1600" dirty="0" smtClean="0">
                <a:solidFill>
                  <a:srgbClr val="676767"/>
                </a:solidFill>
                <a:latin typeface="MS PGothic" charset="-128"/>
                <a:ea typeface="MS PGothic" charset="-128"/>
                <a:cs typeface="MS PGothic" charset="-128"/>
              </a:rPr>
              <a:t>　　会議の準備時間、会議回数、会議時間が大きく減った</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2000" dirty="0">
              <a:solidFill>
                <a:srgbClr val="676767"/>
              </a:solidFill>
              <a:latin typeface="MS PGothic" charset="-128"/>
              <a:ea typeface="MS PGothic" charset="-128"/>
              <a:cs typeface="MS PGothic" charset="-128"/>
            </a:endParaRPr>
          </a:p>
          <a:p>
            <a:pPr marL="342900" indent="-342900" defTabSz="914400">
              <a:buFontTx/>
              <a:buChar char="-"/>
            </a:pPr>
            <a:r>
              <a:rPr lang="ja-JP" altLang="en-US" sz="3200" dirty="0" smtClean="0">
                <a:solidFill>
                  <a:srgbClr val="676767"/>
                </a:solidFill>
                <a:latin typeface="MS PGothic" charset="-128"/>
                <a:ea typeface="MS PGothic" charset="-128"/>
                <a:cs typeface="MS PGothic" charset="-128"/>
              </a:rPr>
              <a:t>意思決定のスピードが </a:t>
            </a:r>
            <a:r>
              <a:rPr lang="en-US" altLang="ja-JP" sz="3200" dirty="0" smtClean="0">
                <a:solidFill>
                  <a:srgbClr val="FF0000"/>
                </a:solidFill>
                <a:latin typeface="MS PGothic" charset="-128"/>
                <a:ea typeface="MS PGothic" charset="-128"/>
                <a:cs typeface="MS PGothic" charset="-128"/>
              </a:rPr>
              <a:t>50% UP</a:t>
            </a:r>
          </a:p>
          <a:p>
            <a:pPr defTabSz="914400"/>
            <a:r>
              <a:rPr lang="ja-JP" altLang="en-US" sz="1600" dirty="0" smtClean="0">
                <a:solidFill>
                  <a:srgbClr val="676767"/>
                </a:solidFill>
                <a:latin typeface="MS PGothic" charset="-128"/>
                <a:ea typeface="MS PGothic" charset="-128"/>
                <a:cs typeface="MS PGothic" charset="-128"/>
              </a:rPr>
              <a:t>　　手戻り、情報の錯綜、意思決定者不在による会議の延期などがなくなった</a:t>
            </a:r>
            <a:endParaRPr lang="en-US" altLang="ja-JP" sz="1600" dirty="0" smtClean="0">
              <a:solidFill>
                <a:srgbClr val="676767"/>
              </a:solidFill>
              <a:latin typeface="MS PGothic" charset="-128"/>
              <a:ea typeface="MS PGothic" charset="-128"/>
              <a:cs typeface="MS PGothic" charset="-128"/>
            </a:endParaRPr>
          </a:p>
          <a:p>
            <a:pPr defTabSz="914400"/>
            <a:endParaRPr lang="en-US" altLang="ja-JP" sz="2000" dirty="0">
              <a:solidFill>
                <a:srgbClr val="676767"/>
              </a:solidFill>
              <a:latin typeface="MS PGothic" charset="-128"/>
              <a:ea typeface="MS PGothic" charset="-128"/>
              <a:cs typeface="MS PGothic" charset="-128"/>
            </a:endParaRPr>
          </a:p>
        </p:txBody>
      </p:sp>
    </p:spTree>
    <p:extLst>
      <p:ext uri="{BB962C8B-B14F-4D97-AF65-F5344CB8AC3E}">
        <p14:creationId xmlns:p14="http://schemas.microsoft.com/office/powerpoint/2010/main" val="14703687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kumimoji="1" lang="en-US" altLang="ja-JP" dirty="0" smtClean="0">
                <a:latin typeface="MS PGothic" charset="-128"/>
                <a:ea typeface="MS PGothic" charset="-128"/>
                <a:cs typeface="MS PGothic" charset="-128"/>
              </a:rPr>
              <a:t>Cisco</a:t>
            </a:r>
            <a:r>
              <a:rPr kumimoji="1" lang="ja-JP" altLang="en-US" dirty="0" smtClean="0">
                <a:latin typeface="MS PGothic" charset="-128"/>
                <a:ea typeface="MS PGothic" charset="-128"/>
                <a:cs typeface="MS PGothic" charset="-128"/>
              </a:rPr>
              <a:t> </a:t>
            </a:r>
            <a:r>
              <a:rPr kumimoji="1" lang="en-US" altLang="ja-JP" dirty="0" smtClean="0">
                <a:latin typeface="MS PGothic" charset="-128"/>
                <a:ea typeface="MS PGothic" charset="-128"/>
                <a:cs typeface="MS PGothic" charset="-128"/>
              </a:rPr>
              <a:t>Spark</a:t>
            </a:r>
            <a:br>
              <a:rPr kumimoji="1" lang="en-US" altLang="ja-JP" dirty="0" smtClean="0">
                <a:latin typeface="MS PGothic" charset="-128"/>
                <a:ea typeface="MS PGothic" charset="-128"/>
                <a:cs typeface="MS PGothic" charset="-128"/>
              </a:rPr>
            </a:br>
            <a:r>
              <a:rPr kumimoji="1" lang="ja-JP" altLang="en-US" dirty="0">
                <a:latin typeface="MS PGothic" charset="-128"/>
                <a:ea typeface="MS PGothic" charset="-128"/>
                <a:cs typeface="MS PGothic" charset="-128"/>
              </a:rPr>
              <a:t>競</a:t>
            </a:r>
            <a:r>
              <a:rPr kumimoji="1" lang="ja-JP" altLang="en-US" dirty="0" smtClean="0">
                <a:latin typeface="MS PGothic" charset="-128"/>
                <a:ea typeface="MS PGothic" charset="-128"/>
                <a:cs typeface="MS PGothic" charset="-128"/>
              </a:rPr>
              <a:t>合</a:t>
            </a:r>
            <a:r>
              <a:rPr kumimoji="1" lang="ja-JP" altLang="en-US" dirty="0">
                <a:latin typeface="MS PGothic" charset="-128"/>
                <a:ea typeface="MS PGothic" charset="-128"/>
                <a:cs typeface="MS PGothic" charset="-128"/>
              </a:rPr>
              <a:t>比較</a:t>
            </a:r>
          </a:p>
        </p:txBody>
      </p:sp>
    </p:spTree>
    <p:extLst>
      <p:ext uri="{BB962C8B-B14F-4D97-AF65-F5344CB8AC3E}">
        <p14:creationId xmlns:p14="http://schemas.microsoft.com/office/powerpoint/2010/main" val="275083380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37766" y="1902370"/>
            <a:ext cx="8494776" cy="3241130"/>
          </a:xfrm>
          <a:prstGeom prst="rect">
            <a:avLst/>
          </a:prstGeom>
        </p:spPr>
      </p:pic>
      <p:sp>
        <p:nvSpPr>
          <p:cNvPr id="7" name="正方形/長方形 6"/>
          <p:cNvSpPr/>
          <p:nvPr/>
        </p:nvSpPr>
        <p:spPr>
          <a:xfrm rot="21030907">
            <a:off x="1502925" y="1574118"/>
            <a:ext cx="4548879" cy="830997"/>
          </a:xfrm>
          <a:prstGeom prst="rect">
            <a:avLst/>
          </a:prstGeom>
        </p:spPr>
        <p:txBody>
          <a:bodyPr wrap="square">
            <a:spAutoFit/>
          </a:bodyPr>
          <a:lstStyle/>
          <a:p>
            <a:pPr defTabSz="457200" fontAlgn="base">
              <a:spcBef>
                <a:spcPct val="0"/>
              </a:spcBef>
              <a:spcAft>
                <a:spcPct val="0"/>
              </a:spcAft>
            </a:pPr>
            <a:r>
              <a:rPr kumimoji="0" lang="ja-JP" altLang="en-US" sz="2400" dirty="0">
                <a:solidFill>
                  <a:srgbClr val="E3241B"/>
                </a:solidFill>
                <a:latin typeface="MS PGothic" charset="-128"/>
                <a:ea typeface="MS PGothic" charset="-128"/>
                <a:cs typeface="MS PGothic" charset="-128"/>
              </a:rPr>
              <a:t>仕事のスタイルは変化した</a:t>
            </a:r>
            <a:r>
              <a:rPr kumimoji="0" lang="ja-JP" altLang="en-US" sz="2400" dirty="0" smtClean="0">
                <a:solidFill>
                  <a:srgbClr val="E3241B"/>
                </a:solidFill>
                <a:latin typeface="MS PGothic" charset="-128"/>
                <a:ea typeface="MS PGothic" charset="-128"/>
                <a:cs typeface="MS PGothic" charset="-128"/>
              </a:rPr>
              <a:t>が</a:t>
            </a:r>
            <a:endParaRPr kumimoji="0" lang="en-US" altLang="ja-JP" sz="2400" dirty="0">
              <a:solidFill>
                <a:srgbClr val="E3241B"/>
              </a:solidFill>
              <a:latin typeface="MS PGothic" charset="-128"/>
              <a:ea typeface="MS PGothic" charset="-128"/>
              <a:cs typeface="MS PGothic" charset="-128"/>
            </a:endParaRPr>
          </a:p>
          <a:p>
            <a:pPr defTabSz="457200" fontAlgn="base">
              <a:spcBef>
                <a:spcPct val="0"/>
              </a:spcBef>
              <a:spcAft>
                <a:spcPct val="0"/>
              </a:spcAft>
            </a:pPr>
            <a:r>
              <a:rPr kumimoji="0" lang="ja-JP" altLang="en-US" sz="2400" dirty="0" smtClean="0">
                <a:solidFill>
                  <a:srgbClr val="E3241B"/>
                </a:solidFill>
                <a:latin typeface="MS PGothic" charset="-128"/>
                <a:ea typeface="MS PGothic" charset="-128"/>
                <a:cs typeface="MS PGothic" charset="-128"/>
              </a:rPr>
              <a:t>仕</a:t>
            </a:r>
            <a:r>
              <a:rPr kumimoji="0" lang="ja-JP" altLang="en-US" sz="2400" dirty="0">
                <a:solidFill>
                  <a:srgbClr val="E3241B"/>
                </a:solidFill>
                <a:latin typeface="MS PGothic" charset="-128"/>
                <a:ea typeface="MS PGothic" charset="-128"/>
                <a:cs typeface="MS PGothic" charset="-128"/>
              </a:rPr>
              <a:t>事（ワーク</a:t>
            </a:r>
            <a:r>
              <a:rPr kumimoji="0" lang="ja-JP" altLang="en-US" sz="2400" dirty="0" smtClean="0">
                <a:solidFill>
                  <a:srgbClr val="E3241B"/>
                </a:solidFill>
                <a:latin typeface="MS PGothic" charset="-128"/>
                <a:ea typeface="MS PGothic" charset="-128"/>
                <a:cs typeface="MS PGothic" charset="-128"/>
              </a:rPr>
              <a:t>）は？</a:t>
            </a:r>
            <a:endParaRPr kumimoji="0" lang="ja-JP" altLang="en-US" sz="2400" dirty="0">
              <a:solidFill>
                <a:srgbClr val="E3241B"/>
              </a:solidFill>
              <a:latin typeface="MS PGothic" charset="-128"/>
              <a:ea typeface="MS PGothic" charset="-128"/>
              <a:cs typeface="MS PGothic" charset="-128"/>
            </a:endParaRPr>
          </a:p>
        </p:txBody>
      </p:sp>
      <p:sp>
        <p:nvSpPr>
          <p:cNvPr id="21" name="正方形/長方形 20"/>
          <p:cNvSpPr/>
          <p:nvPr/>
        </p:nvSpPr>
        <p:spPr>
          <a:xfrm rot="644643">
            <a:off x="772174" y="2687870"/>
            <a:ext cx="1927131" cy="1107996"/>
          </a:xfrm>
          <a:prstGeom prst="rect">
            <a:avLst/>
          </a:prstGeom>
        </p:spPr>
        <p:txBody>
          <a:bodyPr wrap="none">
            <a:spAutoFit/>
          </a:bodyPr>
          <a:lstStyle/>
          <a:p>
            <a:pPr defTabSz="457189" fontAlgn="base">
              <a:spcBef>
                <a:spcPct val="0"/>
              </a:spcBef>
              <a:spcAft>
                <a:spcPct val="0"/>
              </a:spcAft>
            </a:pPr>
            <a:r>
              <a:rPr kumimoji="0" lang="en-US" altLang="ja-JP" sz="6600" dirty="0">
                <a:solidFill>
                  <a:srgbClr val="005073"/>
                </a:solidFill>
                <a:latin typeface="MS PGothic" charset="-128"/>
                <a:ea typeface="MS PGothic" charset="-128"/>
                <a:cs typeface="MS PGothic" charset="-128"/>
              </a:rPr>
              <a:t>Work</a:t>
            </a:r>
            <a:endParaRPr kumimoji="0" lang="ja-JP" altLang="en-US" sz="6600" dirty="0">
              <a:solidFill>
                <a:srgbClr val="005073"/>
              </a:solidFill>
              <a:latin typeface="MS PGothic" charset="-128"/>
              <a:ea typeface="MS PGothic" charset="-128"/>
              <a:cs typeface="MS PGothic" charset="-128"/>
            </a:endParaRPr>
          </a:p>
        </p:txBody>
      </p:sp>
      <p:sp>
        <p:nvSpPr>
          <p:cNvPr id="22" name="正方形/長方形 21"/>
          <p:cNvSpPr/>
          <p:nvPr/>
        </p:nvSpPr>
        <p:spPr>
          <a:xfrm rot="683111">
            <a:off x="6386190" y="3809395"/>
            <a:ext cx="1997663" cy="1107996"/>
          </a:xfrm>
          <a:prstGeom prst="rect">
            <a:avLst/>
          </a:prstGeom>
        </p:spPr>
        <p:txBody>
          <a:bodyPr wrap="none">
            <a:spAutoFit/>
          </a:bodyPr>
          <a:lstStyle/>
          <a:p>
            <a:pPr defTabSz="457189" fontAlgn="base">
              <a:spcBef>
                <a:spcPct val="0"/>
              </a:spcBef>
              <a:spcAft>
                <a:spcPct val="0"/>
              </a:spcAft>
            </a:pPr>
            <a:r>
              <a:rPr kumimoji="0" lang="en-US" altLang="ja-JP" sz="6600" dirty="0">
                <a:solidFill>
                  <a:srgbClr val="00BCEB"/>
                </a:solidFill>
                <a:latin typeface="MS PGothic" charset="-128"/>
                <a:ea typeface="MS PGothic" charset="-128"/>
                <a:cs typeface="MS PGothic" charset="-128"/>
              </a:rPr>
              <a:t>Style</a:t>
            </a:r>
            <a:endParaRPr kumimoji="0" lang="ja-JP" altLang="en-US" sz="6600" dirty="0">
              <a:solidFill>
                <a:srgbClr val="00BCEB"/>
              </a:solidFill>
              <a:latin typeface="MS PGothic" charset="-128"/>
              <a:ea typeface="MS PGothic" charset="-128"/>
              <a:cs typeface="MS PGothic" charset="-128"/>
            </a:endParaRPr>
          </a:p>
        </p:txBody>
      </p:sp>
      <p:sp>
        <p:nvSpPr>
          <p:cNvPr id="23" name="角丸四角形 1"/>
          <p:cNvSpPr/>
          <p:nvPr/>
        </p:nvSpPr>
        <p:spPr>
          <a:xfrm>
            <a:off x="5961103" y="2139665"/>
            <a:ext cx="2812470"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r>
              <a:rPr lang="ja-JP" altLang="en-US" sz="1400" dirty="0">
                <a:solidFill>
                  <a:srgbClr val="FFFFFF"/>
                </a:solidFill>
                <a:latin typeface="MS PGothic" charset="-128"/>
                <a:ea typeface="MS PGothic" charset="-128"/>
                <a:cs typeface="MS PGothic" charset="-128"/>
              </a:rPr>
              <a:t>在宅勤務・テレワーク</a:t>
            </a:r>
          </a:p>
        </p:txBody>
      </p:sp>
      <p:sp>
        <p:nvSpPr>
          <p:cNvPr id="24" name="角丸四角形 16"/>
          <p:cNvSpPr/>
          <p:nvPr/>
        </p:nvSpPr>
        <p:spPr>
          <a:xfrm>
            <a:off x="5961103" y="2471078"/>
            <a:ext cx="2812469"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r>
              <a:rPr lang="ja-JP" altLang="en-US" sz="1400" smtClean="0">
                <a:solidFill>
                  <a:srgbClr val="FFFFFF"/>
                </a:solidFill>
                <a:latin typeface="MS PGothic" charset="-128"/>
                <a:ea typeface="MS PGothic" charset="-128"/>
                <a:cs typeface="MS PGothic" charset="-128"/>
              </a:rPr>
              <a:t>フリーアドレス</a:t>
            </a:r>
            <a:r>
              <a:rPr lang="ja-JP" altLang="en-US" sz="1400" dirty="0">
                <a:solidFill>
                  <a:srgbClr val="FFFFFF"/>
                </a:solidFill>
                <a:latin typeface="MS PGothic" charset="-128"/>
                <a:ea typeface="MS PGothic" charset="-128"/>
                <a:cs typeface="MS PGothic" charset="-128"/>
              </a:rPr>
              <a:t>環境</a:t>
            </a:r>
          </a:p>
        </p:txBody>
      </p:sp>
      <p:sp>
        <p:nvSpPr>
          <p:cNvPr id="30" name="角丸四角形 17"/>
          <p:cNvSpPr/>
          <p:nvPr/>
        </p:nvSpPr>
        <p:spPr>
          <a:xfrm>
            <a:off x="5961103" y="2802491"/>
            <a:ext cx="2812470"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r>
              <a:rPr lang="ja-JP" altLang="en-US" sz="1400" dirty="0" smtClean="0">
                <a:solidFill>
                  <a:srgbClr val="FFFFFF"/>
                </a:solidFill>
                <a:latin typeface="MS PGothic" charset="-128"/>
                <a:ea typeface="MS PGothic" charset="-128"/>
                <a:cs typeface="MS PGothic" charset="-128"/>
              </a:rPr>
              <a:t>マルチ デバイス </a:t>
            </a:r>
            <a:r>
              <a:rPr lang="en-US" altLang="ja-JP" sz="1400" dirty="0" smtClean="0">
                <a:solidFill>
                  <a:srgbClr val="FFFFFF"/>
                </a:solidFill>
                <a:latin typeface="MS PGothic" charset="-128"/>
                <a:ea typeface="MS PGothic" charset="-128"/>
                <a:cs typeface="MS PGothic" charset="-128"/>
              </a:rPr>
              <a:t>/ BYOD</a:t>
            </a:r>
            <a:endParaRPr lang="ja-JP" altLang="en-US" sz="1400" dirty="0">
              <a:solidFill>
                <a:srgbClr val="FFFFFF"/>
              </a:solidFill>
              <a:latin typeface="MS PGothic" charset="-128"/>
              <a:ea typeface="MS PGothic" charset="-128"/>
              <a:cs typeface="MS PGothic" charset="-128"/>
            </a:endParaRPr>
          </a:p>
        </p:txBody>
      </p:sp>
      <p:sp>
        <p:nvSpPr>
          <p:cNvPr id="31" name="角丸四角形 18"/>
          <p:cNvSpPr/>
          <p:nvPr/>
        </p:nvSpPr>
        <p:spPr>
          <a:xfrm>
            <a:off x="5961103" y="3133904"/>
            <a:ext cx="2812470"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r>
              <a:rPr lang="ja-JP" altLang="en-US" sz="1400" dirty="0">
                <a:solidFill>
                  <a:srgbClr val="FFFFFF"/>
                </a:solidFill>
                <a:latin typeface="MS PGothic" charset="-128"/>
                <a:ea typeface="MS PGothic" charset="-128"/>
                <a:cs typeface="MS PGothic" charset="-128"/>
              </a:rPr>
              <a:t>ペーパーレ</a:t>
            </a:r>
            <a:r>
              <a:rPr lang="ja-JP" altLang="en-US" sz="1400" dirty="0" smtClean="0">
                <a:solidFill>
                  <a:srgbClr val="FFFFFF"/>
                </a:solidFill>
                <a:latin typeface="MS PGothic" charset="-128"/>
                <a:ea typeface="MS PGothic" charset="-128"/>
                <a:cs typeface="MS PGothic" charset="-128"/>
              </a:rPr>
              <a:t>ス</a:t>
            </a:r>
            <a:endParaRPr lang="ja-JP" altLang="en-US" sz="1400" dirty="0">
              <a:solidFill>
                <a:srgbClr val="FFFFFF"/>
              </a:solidFill>
              <a:latin typeface="MS PGothic" charset="-128"/>
              <a:ea typeface="MS PGothic" charset="-128"/>
              <a:cs typeface="MS PGothic" charset="-128"/>
            </a:endParaRPr>
          </a:p>
        </p:txBody>
      </p:sp>
      <p:sp>
        <p:nvSpPr>
          <p:cNvPr id="32" name="角丸四角形 19"/>
          <p:cNvSpPr/>
          <p:nvPr/>
        </p:nvSpPr>
        <p:spPr>
          <a:xfrm>
            <a:off x="5961103" y="3465319"/>
            <a:ext cx="2812470" cy="30776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r>
              <a:rPr lang="ja-JP" altLang="en-US" sz="1400" dirty="0" smtClean="0">
                <a:solidFill>
                  <a:srgbClr val="FFFFFF"/>
                </a:solidFill>
                <a:latin typeface="MS PGothic" charset="-128"/>
                <a:ea typeface="MS PGothic" charset="-128"/>
                <a:cs typeface="MS PGothic" charset="-128"/>
              </a:rPr>
              <a:t>社内コミュニケーション ツール</a:t>
            </a:r>
            <a:endParaRPr lang="ja-JP" altLang="en-US" sz="1400" dirty="0">
              <a:solidFill>
                <a:srgbClr val="FFFFFF"/>
              </a:solidFill>
              <a:latin typeface="MS PGothic" charset="-128"/>
              <a:ea typeface="MS PGothic" charset="-128"/>
              <a:cs typeface="MS PGothic" charset="-128"/>
            </a:endParaRPr>
          </a:p>
        </p:txBody>
      </p:sp>
      <p:sp>
        <p:nvSpPr>
          <p:cNvPr id="3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spc="20" dirty="0">
                <a:solidFill>
                  <a:srgbClr val="FFFFFF">
                    <a:lumMod val="65000"/>
                  </a:srgbClr>
                </a:solidFill>
                <a:latin typeface="MS PGothic" charset="-128"/>
                <a:ea typeface="MS PGothic" charset="-128"/>
                <a:cs typeface="MS PGothic" charset="-128"/>
              </a:rPr>
              <a:t>© 2017  Cisco and/or its affiliates. All rights reserved.   Cisco Public</a:t>
            </a:r>
          </a:p>
        </p:txBody>
      </p:sp>
      <p:sp>
        <p:nvSpPr>
          <p:cNvPr id="14" name="タイトル 6"/>
          <p:cNvSpPr>
            <a:spLocks noGrp="1"/>
          </p:cNvSpPr>
          <p:nvPr>
            <p:ph type="title"/>
          </p:nvPr>
        </p:nvSpPr>
        <p:spPr>
          <a:xfrm>
            <a:off x="843934" y="130564"/>
            <a:ext cx="8088608" cy="731837"/>
          </a:xfrm>
        </p:spPr>
        <p:txBody>
          <a:bodyPr/>
          <a:lstStyle/>
          <a:p>
            <a:r>
              <a:rPr lang="ja-JP" altLang="en-US" dirty="0" smtClean="0">
                <a:solidFill>
                  <a:srgbClr val="00B0F0"/>
                </a:solidFill>
                <a:latin typeface="MS PGothic" charset="-128"/>
                <a:ea typeface="MS PGothic" charset="-128"/>
                <a:cs typeface="MS PGothic" charset="-128"/>
              </a:rPr>
              <a:t>仕事（業務）のさらなる効率化に取り組む</a:t>
            </a:r>
            <a:endParaRPr lang="ja-JP" altLang="en-US" sz="2800" dirty="0">
              <a:solidFill>
                <a:srgbClr val="00B0F0"/>
              </a:solidFill>
              <a:latin typeface="MS PGothic" charset="-128"/>
              <a:ea typeface="MS PGothic" charset="-128"/>
              <a:cs typeface="MS PGothic" charset="-128"/>
            </a:endParaRPr>
          </a:p>
        </p:txBody>
      </p:sp>
    </p:spTree>
    <p:extLst>
      <p:ext uri="{BB962C8B-B14F-4D97-AF65-F5344CB8AC3E}">
        <p14:creationId xmlns:p14="http://schemas.microsoft.com/office/powerpoint/2010/main" val="54975482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50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ppt_x"/>
                                          </p:val>
                                        </p:tav>
                                        <p:tav tm="100000">
                                          <p:val>
                                            <p:strVal val="#ppt_x"/>
                                          </p:val>
                                        </p:tav>
                                      </p:tavLst>
                                    </p:anim>
                                    <p:anim calcmode="lin" valueType="num">
                                      <p:cBhvr additive="base">
                                        <p:cTn id="12" dur="75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1550"/>
                            </p:stCondLst>
                            <p:childTnLst>
                              <p:par>
                                <p:cTn id="14" presetID="47"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anim calcmode="lin" valueType="num">
                                      <p:cBhvr>
                                        <p:cTn id="17" dur="500" fill="hold"/>
                                        <p:tgtEl>
                                          <p:spTgt spid="32"/>
                                        </p:tgtEl>
                                        <p:attrNameLst>
                                          <p:attrName>ppt_x</p:attrName>
                                        </p:attrNameLst>
                                      </p:cBhvr>
                                      <p:tavLst>
                                        <p:tav tm="0">
                                          <p:val>
                                            <p:strVal val="#ppt_x"/>
                                          </p:val>
                                        </p:tav>
                                        <p:tav tm="100000">
                                          <p:val>
                                            <p:strVal val="#ppt_x"/>
                                          </p:val>
                                        </p:tav>
                                      </p:tavLst>
                                    </p:anim>
                                    <p:anim calcmode="lin" valueType="num">
                                      <p:cBhvr>
                                        <p:cTn id="18" dur="500" fill="hold"/>
                                        <p:tgtEl>
                                          <p:spTgt spid="3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25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5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75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par>
                          <p:cTn id="39" fill="hold">
                            <p:stCondLst>
                              <p:cond delay="3050"/>
                            </p:stCondLst>
                            <p:childTnLst>
                              <p:par>
                                <p:cTn id="40" presetID="31"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par>
                          <p:cTn id="46" fill="hold">
                            <p:stCondLst>
                              <p:cond delay="4050"/>
                            </p:stCondLst>
                            <p:childTnLst>
                              <p:par>
                                <p:cTn id="47" presetID="32" presetClass="emph" presetSubtype="0" fill="hold" grpId="1" nodeType="afterEffect">
                                  <p:stCondLst>
                                    <p:cond delay="50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1" grpId="0"/>
      <p:bldP spid="22" grpId="0"/>
      <p:bldP spid="23" grpId="0" animBg="1"/>
      <p:bldP spid="24" grpId="0" animBg="1"/>
      <p:bldP spid="30" grpId="0" animBg="1"/>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04" y="208532"/>
            <a:ext cx="8345488" cy="731837"/>
          </a:xfrm>
        </p:spPr>
        <p:txBody>
          <a:bodyPr/>
          <a:lstStyle/>
          <a:p>
            <a:r>
              <a:rPr lang="ja-JP" altLang="en-US" dirty="0" smtClean="0">
                <a:solidFill>
                  <a:schemeClr val="tx1"/>
                </a:solidFill>
                <a:latin typeface="MS PGothic" charset="-128"/>
                <a:ea typeface="MS PGothic" charset="-128"/>
                <a:cs typeface="MS PGothic" charset="-128"/>
              </a:rPr>
              <a:t>コンセプトの違い</a:t>
            </a:r>
            <a:endParaRPr lang="en-US" dirty="0">
              <a:solidFill>
                <a:schemeClr val="tx1"/>
              </a:solidFill>
              <a:latin typeface="MS PGothic" charset="-128"/>
              <a:ea typeface="MS PGothic" charset="-128"/>
              <a:cs typeface="MS PGothic" charset="-128"/>
            </a:endParaRPr>
          </a:p>
        </p:txBody>
      </p:sp>
      <p:grpSp>
        <p:nvGrpSpPr>
          <p:cNvPr id="14" name="Group 13"/>
          <p:cNvGrpSpPr/>
          <p:nvPr/>
        </p:nvGrpSpPr>
        <p:grpSpPr>
          <a:xfrm>
            <a:off x="681297" y="3161354"/>
            <a:ext cx="1421544" cy="530322"/>
            <a:chOff x="6870434" y="1146950"/>
            <a:chExt cx="1421544" cy="530322"/>
          </a:xfrm>
        </p:grpSpPr>
        <p:pic>
          <p:nvPicPr>
            <p:cNvPr id="3" name="image45.png"/>
            <p:cNvPicPr>
              <a:picLocks noChangeAspect="1"/>
            </p:cNvPicPr>
            <p:nvPr/>
          </p:nvPicPr>
          <p:blipFill>
            <a:blip r:embed="rId3">
              <a:extLst/>
            </a:blip>
            <a:stretch>
              <a:fillRect/>
            </a:stretch>
          </p:blipFill>
          <p:spPr>
            <a:xfrm>
              <a:off x="6870434" y="1146950"/>
              <a:ext cx="1421544" cy="530322"/>
            </a:xfrm>
            <a:prstGeom prst="rect">
              <a:avLst/>
            </a:prstGeom>
            <a:ln w="12700">
              <a:miter lim="400000"/>
            </a:ln>
          </p:spPr>
        </p:pic>
        <p:sp>
          <p:nvSpPr>
            <p:cNvPr id="4" name="Shape 6679"/>
            <p:cNvSpPr/>
            <p:nvPr/>
          </p:nvSpPr>
          <p:spPr>
            <a:xfrm>
              <a:off x="7364118" y="1186640"/>
              <a:ext cx="801802" cy="484728"/>
            </a:xfrm>
            <a:prstGeom prst="rect">
              <a:avLst/>
            </a:prstGeom>
            <a:ln w="12700">
              <a:miter lim="400000"/>
            </a:ln>
            <a:extLst>
              <a:ext uri="{C572A759-6A51-4108-AA02-DFA0A04FC94B}">
                <ma14:wrappingTextBoxFlag xmlns:ma14="http://schemas.microsoft.com/office/mac/drawingml/2011/main" val="1"/>
              </a:ext>
            </a:extLst>
          </p:spPr>
          <p:txBody>
            <a:bodyPr wrap="none" lIns="34280" tIns="34280" rIns="34280" bIns="34280">
              <a:spAutoFit/>
            </a:bodyPr>
            <a:lstStyle>
              <a:lvl1pPr defTabSz="456928">
                <a:defRPr sz="2700" b="1">
                  <a:solidFill>
                    <a:srgbClr val="676767"/>
                  </a:solidFill>
                  <a:latin typeface="Century Gothic"/>
                  <a:ea typeface="Century Gothic"/>
                  <a:cs typeface="Century Gothic"/>
                  <a:sym typeface="Century Gothic"/>
                </a:defRPr>
              </a:lvl1pPr>
            </a:lstStyle>
            <a:p>
              <a:pPr fontAlgn="base">
                <a:spcBef>
                  <a:spcPct val="0"/>
                </a:spcBef>
                <a:spcAft>
                  <a:spcPct val="0"/>
                </a:spcAft>
              </a:pPr>
              <a:r>
                <a:rPr kumimoji="0" dirty="0">
                  <a:latin typeface="MS PGothic" charset="-128"/>
                  <a:ea typeface="MS PGothic" charset="-128"/>
                  <a:cs typeface="MS PGothic" charset="-128"/>
                </a:rPr>
                <a:t>slack</a:t>
              </a:r>
            </a:p>
          </p:txBody>
        </p:sp>
      </p:grpSp>
      <p:pic>
        <p:nvPicPr>
          <p:cNvPr id="5" name="image46.png" descr="mobile_logo.png"/>
          <p:cNvPicPr>
            <a:picLocks noChangeAspect="1"/>
          </p:cNvPicPr>
          <p:nvPr/>
        </p:nvPicPr>
        <p:blipFill>
          <a:blip r:embed="rId4">
            <a:extLst/>
          </a:blip>
          <a:stretch>
            <a:fillRect/>
          </a:stretch>
        </p:blipFill>
        <p:spPr>
          <a:xfrm>
            <a:off x="395536" y="2318717"/>
            <a:ext cx="1928936" cy="387216"/>
          </a:xfrm>
          <a:prstGeom prst="rect">
            <a:avLst/>
          </a:prstGeom>
          <a:ln w="12700">
            <a:miter lim="400000"/>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0439" y="3813893"/>
            <a:ext cx="2376264" cy="60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6595" y="1225249"/>
            <a:ext cx="27622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3817" y="4409920"/>
            <a:ext cx="23717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2973287" y="915567"/>
            <a:ext cx="6025643" cy="1002478"/>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ja-JP" sz="1400" dirty="0" smtClean="0">
                <a:solidFill>
                  <a:srgbClr val="FFFFFF"/>
                </a:solidFill>
                <a:latin typeface="MS PGothic" charset="-128"/>
                <a:ea typeface="MS PGothic" charset="-128"/>
                <a:cs typeface="MS PGothic" charset="-128"/>
              </a:rPr>
              <a:t>PC</a:t>
            </a:r>
            <a:r>
              <a:rPr lang="ja-JP" altLang="en-US" sz="1400" dirty="0" smtClean="0">
                <a:solidFill>
                  <a:srgbClr val="FFFFFF"/>
                </a:solidFill>
                <a:latin typeface="MS PGothic" charset="-128"/>
                <a:ea typeface="MS PGothic" charset="-128"/>
                <a:cs typeface="MS PGothic" charset="-128"/>
              </a:rPr>
              <a:t>やスマホを利用したチャットに加え会議機能も充実。</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smtClean="0">
                <a:solidFill>
                  <a:srgbClr val="FFFFFF"/>
                </a:solidFill>
                <a:latin typeface="MS PGothic" charset="-128"/>
                <a:ea typeface="MS PGothic" charset="-128"/>
                <a:cs typeface="MS PGothic" charset="-128"/>
              </a:rPr>
              <a:t>モバイル、</a:t>
            </a:r>
            <a:r>
              <a:rPr lang="en-US" altLang="ja-JP" sz="1400" dirty="0" smtClean="0">
                <a:solidFill>
                  <a:srgbClr val="FFFFFF"/>
                </a:solidFill>
                <a:latin typeface="MS PGothic" charset="-128"/>
                <a:ea typeface="MS PGothic" charset="-128"/>
                <a:cs typeface="MS PGothic" charset="-128"/>
              </a:rPr>
              <a:t>PC</a:t>
            </a:r>
            <a:r>
              <a:rPr lang="ja-JP" altLang="en-US" sz="1400" dirty="0" smtClean="0">
                <a:solidFill>
                  <a:srgbClr val="FFFFFF"/>
                </a:solidFill>
                <a:latin typeface="MS PGothic" charset="-128"/>
                <a:ea typeface="MS PGothic" charset="-128"/>
                <a:cs typeface="MS PGothic" charset="-128"/>
              </a:rPr>
              <a:t>、専用</a:t>
            </a:r>
            <a:r>
              <a:rPr lang="ja-JP" altLang="en-US" sz="1400" dirty="0" smtClean="0">
                <a:solidFill>
                  <a:srgbClr val="FFFFFF"/>
                </a:solidFill>
                <a:latin typeface="MS PGothic" charset="-128"/>
                <a:ea typeface="MS PGothic" charset="-128"/>
                <a:cs typeface="MS PGothic" charset="-128"/>
              </a:rPr>
              <a:t>チーム</a:t>
            </a:r>
            <a:r>
              <a:rPr lang="en-US" altLang="ja-JP" sz="1400" dirty="0" smtClean="0">
                <a:solidFill>
                  <a:srgbClr val="FFFFFF"/>
                </a:solidFill>
                <a:latin typeface="MS PGothic" charset="-128"/>
                <a:ea typeface="MS PGothic" charset="-128"/>
                <a:cs typeface="MS PGothic" charset="-128"/>
              </a:rPr>
              <a:t> </a:t>
            </a:r>
            <a:r>
              <a:rPr lang="ja-JP" altLang="en-US" sz="1400" dirty="0" smtClean="0">
                <a:solidFill>
                  <a:srgbClr val="FFFFFF"/>
                </a:solidFill>
                <a:latin typeface="MS PGothic" charset="-128"/>
                <a:ea typeface="MS PGothic" charset="-128"/>
                <a:cs typeface="MS PGothic" charset="-128"/>
              </a:rPr>
              <a:t>デバイス</a:t>
            </a:r>
            <a:r>
              <a:rPr lang="ja-JP" altLang="en-US" sz="1400" dirty="0" smtClean="0">
                <a:solidFill>
                  <a:srgbClr val="FFFFFF"/>
                </a:solidFill>
                <a:latin typeface="MS PGothic" charset="-128"/>
                <a:ea typeface="MS PGothic" charset="-128"/>
                <a:cs typeface="MS PGothic" charset="-128"/>
              </a:rPr>
              <a:t>から利用できるので</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smtClean="0">
                <a:solidFill>
                  <a:srgbClr val="FFFFFF"/>
                </a:solidFill>
                <a:latin typeface="MS PGothic" charset="-128"/>
                <a:ea typeface="MS PGothic" charset="-128"/>
                <a:cs typeface="MS PGothic" charset="-128"/>
              </a:rPr>
              <a:t>あ</a:t>
            </a:r>
            <a:r>
              <a:rPr lang="ja-JP" altLang="en-US" sz="1400" dirty="0">
                <a:solidFill>
                  <a:srgbClr val="FFFFFF"/>
                </a:solidFill>
                <a:latin typeface="MS PGothic" charset="-128"/>
                <a:ea typeface="MS PGothic" charset="-128"/>
                <a:cs typeface="MS PGothic" charset="-128"/>
              </a:rPr>
              <a:t>らゆ</a:t>
            </a:r>
            <a:r>
              <a:rPr lang="ja-JP" altLang="en-US" sz="1400" dirty="0" smtClean="0">
                <a:solidFill>
                  <a:srgbClr val="FFFFFF"/>
                </a:solidFill>
                <a:latin typeface="MS PGothic" charset="-128"/>
                <a:ea typeface="MS PGothic" charset="-128"/>
                <a:cs typeface="MS PGothic" charset="-128"/>
              </a:rPr>
              <a:t>るコミュニケーション、会議形態に対応。</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smtClean="0">
                <a:solidFill>
                  <a:srgbClr val="FFFFFF"/>
                </a:solidFill>
                <a:latin typeface="MS PGothic" charset="-128"/>
                <a:ea typeface="MS PGothic" charset="-128"/>
                <a:cs typeface="MS PGothic" charset="-128"/>
              </a:rPr>
              <a:t>また、無料アプリを利用し</a:t>
            </a:r>
            <a:r>
              <a:rPr lang="en-US" altLang="ja-JP" sz="1400" dirty="0" smtClean="0">
                <a:solidFill>
                  <a:srgbClr val="FFFFFF"/>
                </a:solidFill>
                <a:latin typeface="MS PGothic" charset="-128"/>
                <a:ea typeface="MS PGothic" charset="-128"/>
                <a:cs typeface="MS PGothic" charset="-128"/>
              </a:rPr>
              <a:t>B to B </a:t>
            </a:r>
            <a:r>
              <a:rPr lang="ja-JP" altLang="en-US" sz="1400" dirty="0" smtClean="0">
                <a:solidFill>
                  <a:srgbClr val="FFFFFF"/>
                </a:solidFill>
                <a:latin typeface="MS PGothic" charset="-128"/>
                <a:ea typeface="MS PGothic" charset="-128"/>
                <a:cs typeface="MS PGothic" charset="-128"/>
              </a:rPr>
              <a:t>で手軽に利用ができる。</a:t>
            </a:r>
            <a:endParaRPr lang="en-US" altLang="ja-JP" sz="1400" dirty="0" smtClean="0">
              <a:solidFill>
                <a:srgbClr val="FFFFFF"/>
              </a:solidFill>
              <a:latin typeface="MS PGothic" charset="-128"/>
              <a:ea typeface="MS PGothic" charset="-128"/>
              <a:cs typeface="MS PGothic" charset="-128"/>
            </a:endParaRPr>
          </a:p>
        </p:txBody>
      </p:sp>
      <p:sp>
        <p:nvSpPr>
          <p:cNvPr id="13" name="Rounded Rectangle 12"/>
          <p:cNvSpPr/>
          <p:nvPr/>
        </p:nvSpPr>
        <p:spPr>
          <a:xfrm>
            <a:off x="2974870" y="3462112"/>
            <a:ext cx="6025643" cy="145358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ja-JP" sz="1400" dirty="0" smtClean="0">
                <a:solidFill>
                  <a:srgbClr val="FFFFFF"/>
                </a:solidFill>
                <a:latin typeface="MS PGothic" charset="-128"/>
                <a:ea typeface="MS PGothic" charset="-128"/>
                <a:cs typeface="MS PGothic" charset="-128"/>
              </a:rPr>
              <a:t>PC</a:t>
            </a:r>
            <a:r>
              <a:rPr lang="ja-JP" altLang="en-US" sz="1400" dirty="0" smtClean="0">
                <a:solidFill>
                  <a:srgbClr val="FFFFFF"/>
                </a:solidFill>
                <a:latin typeface="MS PGothic" charset="-128"/>
                <a:ea typeface="MS PGothic" charset="-128"/>
                <a:cs typeface="MS PGothic" charset="-128"/>
              </a:rPr>
              <a:t>やスマホによるチャットが中心。</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smtClean="0">
                <a:solidFill>
                  <a:srgbClr val="FFFFFF"/>
                </a:solidFill>
                <a:latin typeface="MS PGothic" charset="-128"/>
                <a:ea typeface="MS PGothic" charset="-128"/>
                <a:cs typeface="MS PGothic" charset="-128"/>
              </a:rPr>
              <a:t>会議機能は提供していない、もしくはフォーカスをしていないため</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a:solidFill>
                  <a:srgbClr val="FFFFFF"/>
                </a:solidFill>
                <a:latin typeface="MS PGothic" charset="-128"/>
                <a:ea typeface="MS PGothic" charset="-128"/>
                <a:cs typeface="MS PGothic" charset="-128"/>
              </a:rPr>
              <a:t>テキスト</a:t>
            </a:r>
            <a:r>
              <a:rPr lang="ja-JP" altLang="en-US" sz="1400" dirty="0" smtClean="0">
                <a:solidFill>
                  <a:srgbClr val="FFFFFF"/>
                </a:solidFill>
                <a:latin typeface="MS PGothic" charset="-128"/>
                <a:ea typeface="MS PGothic" charset="-128"/>
                <a:cs typeface="MS PGothic" charset="-128"/>
              </a:rPr>
              <a:t>に</a:t>
            </a:r>
            <a:r>
              <a:rPr lang="ja-JP" altLang="en-US" sz="1400" dirty="0">
                <a:solidFill>
                  <a:srgbClr val="FFFFFF"/>
                </a:solidFill>
                <a:latin typeface="MS PGothic" charset="-128"/>
                <a:ea typeface="MS PGothic" charset="-128"/>
                <a:cs typeface="MS PGothic" charset="-128"/>
              </a:rPr>
              <a:t>よ</a:t>
            </a:r>
            <a:r>
              <a:rPr lang="ja-JP" altLang="en-US" sz="1400" dirty="0" smtClean="0">
                <a:solidFill>
                  <a:srgbClr val="FFFFFF"/>
                </a:solidFill>
                <a:latin typeface="MS PGothic" charset="-128"/>
                <a:ea typeface="MS PGothic" charset="-128"/>
                <a:cs typeface="MS PGothic" charset="-128"/>
              </a:rPr>
              <a:t>るコミュニケーションが中心。また、大規模な人数での</a:t>
            </a:r>
            <a:endParaRPr lang="en-US" altLang="ja-JP" sz="1400" dirty="0" smtClean="0">
              <a:solidFill>
                <a:srgbClr val="FFFFFF"/>
              </a:solidFill>
              <a:latin typeface="MS PGothic" charset="-128"/>
              <a:ea typeface="MS PGothic" charset="-128"/>
              <a:cs typeface="MS PGothic" charset="-128"/>
            </a:endParaRPr>
          </a:p>
          <a:p>
            <a:pPr algn="ctr" defTabSz="914400"/>
            <a:r>
              <a:rPr lang="ja-JP" altLang="en-US" sz="1400" dirty="0" smtClean="0">
                <a:solidFill>
                  <a:srgbClr val="FFFFFF"/>
                </a:solidFill>
                <a:latin typeface="MS PGothic" charset="-128"/>
                <a:ea typeface="MS PGothic" charset="-128"/>
                <a:cs typeface="MS PGothic" charset="-128"/>
              </a:rPr>
              <a:t>一斉利</a:t>
            </a:r>
            <a:r>
              <a:rPr lang="ja-JP" altLang="en-US" sz="1400" dirty="0">
                <a:solidFill>
                  <a:srgbClr val="FFFFFF"/>
                </a:solidFill>
                <a:latin typeface="MS PGothic" charset="-128"/>
                <a:ea typeface="MS PGothic" charset="-128"/>
                <a:cs typeface="MS PGothic" charset="-128"/>
              </a:rPr>
              <a:t>用</a:t>
            </a:r>
            <a:r>
              <a:rPr lang="ja-JP" altLang="en-US" sz="1400" dirty="0" smtClean="0">
                <a:solidFill>
                  <a:srgbClr val="FFFFFF"/>
                </a:solidFill>
                <a:latin typeface="MS PGothic" charset="-128"/>
                <a:ea typeface="MS PGothic" charset="-128"/>
                <a:cs typeface="MS PGothic" charset="-128"/>
              </a:rPr>
              <a:t>を</a:t>
            </a:r>
            <a:r>
              <a:rPr lang="ja-JP" altLang="en-US" sz="1400" dirty="0">
                <a:solidFill>
                  <a:srgbClr val="FFFFFF"/>
                </a:solidFill>
                <a:latin typeface="MS PGothic" charset="-128"/>
                <a:ea typeface="MS PGothic" charset="-128"/>
                <a:cs typeface="MS PGothic" charset="-128"/>
              </a:rPr>
              <a:t>想</a:t>
            </a:r>
            <a:r>
              <a:rPr lang="ja-JP" altLang="en-US" sz="1400" dirty="0" smtClean="0">
                <a:solidFill>
                  <a:srgbClr val="FFFFFF"/>
                </a:solidFill>
                <a:latin typeface="MS PGothic" charset="-128"/>
                <a:ea typeface="MS PGothic" charset="-128"/>
                <a:cs typeface="MS PGothic" charset="-128"/>
              </a:rPr>
              <a:t>定</a:t>
            </a:r>
            <a:r>
              <a:rPr lang="ja-JP" altLang="en-US" sz="1400" dirty="0">
                <a:solidFill>
                  <a:srgbClr val="FFFFFF"/>
                </a:solidFill>
                <a:latin typeface="MS PGothic" charset="-128"/>
                <a:ea typeface="MS PGothic" charset="-128"/>
                <a:cs typeface="MS PGothic" charset="-128"/>
              </a:rPr>
              <a:t>しておら</a:t>
            </a:r>
            <a:r>
              <a:rPr lang="ja-JP" altLang="en-US" sz="1400" dirty="0" smtClean="0">
                <a:solidFill>
                  <a:srgbClr val="FFFFFF"/>
                </a:solidFill>
                <a:latin typeface="MS PGothic" charset="-128"/>
                <a:ea typeface="MS PGothic" charset="-128"/>
                <a:cs typeface="MS PGothic" charset="-128"/>
              </a:rPr>
              <a:t>ず中堅・中小企業での利用実績が多い。</a:t>
            </a:r>
            <a:endParaRPr lang="en-US" altLang="ja-JP" sz="1400" dirty="0" smtClean="0">
              <a:solidFill>
                <a:srgbClr val="FFFFFF"/>
              </a:solidFill>
              <a:latin typeface="MS PGothic" charset="-128"/>
              <a:ea typeface="MS PGothic" charset="-128"/>
              <a:cs typeface="MS PGothic" charset="-128"/>
            </a:endParaRPr>
          </a:p>
        </p:txBody>
      </p:sp>
      <p:sp>
        <p:nvSpPr>
          <p:cNvPr id="15" name="Rounded Rectangle 14"/>
          <p:cNvSpPr/>
          <p:nvPr/>
        </p:nvSpPr>
        <p:spPr>
          <a:xfrm>
            <a:off x="2938845" y="2161157"/>
            <a:ext cx="6025643" cy="1002478"/>
          </a:xfrm>
          <a:prstGeom prst="round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ja-JP" sz="1400" dirty="0" smtClean="0">
                <a:solidFill>
                  <a:srgbClr val="FFFFFF"/>
                </a:solidFill>
                <a:latin typeface="MS PGothic" charset="-128"/>
                <a:ea typeface="MS PGothic" charset="-128"/>
                <a:cs typeface="MS PGothic" charset="-128"/>
              </a:rPr>
              <a:t>PC</a:t>
            </a:r>
            <a:r>
              <a:rPr lang="ja-JP" altLang="en-US" sz="1400" dirty="0" smtClean="0">
                <a:solidFill>
                  <a:srgbClr val="FFFFFF"/>
                </a:solidFill>
                <a:latin typeface="MS PGothic" charset="-128"/>
                <a:ea typeface="MS PGothic" charset="-128"/>
                <a:cs typeface="MS PGothic" charset="-128"/>
              </a:rPr>
              <a:t>やスマホを利用したチャットに加え会議室で使える</a:t>
            </a:r>
            <a:r>
              <a:rPr lang="en-US" altLang="ja-JP" sz="1400" dirty="0" smtClean="0">
                <a:solidFill>
                  <a:srgbClr val="FFFFFF"/>
                </a:solidFill>
                <a:latin typeface="MS PGothic" charset="-128"/>
                <a:ea typeface="MS PGothic" charset="-128"/>
                <a:cs typeface="MS PGothic" charset="-128"/>
              </a:rPr>
              <a:t>Surface Hub</a:t>
            </a:r>
            <a:r>
              <a:rPr lang="ja-JP" altLang="en-US" sz="1400" dirty="0" smtClean="0">
                <a:solidFill>
                  <a:srgbClr val="FFFFFF"/>
                </a:solidFill>
                <a:latin typeface="MS PGothic" charset="-128"/>
                <a:ea typeface="MS PGothic" charset="-128"/>
                <a:cs typeface="MS PGothic" charset="-128"/>
              </a:rPr>
              <a:t>をリリースしているが</a:t>
            </a:r>
            <a:r>
              <a:rPr lang="ja-JP" altLang="en-US" sz="1400" dirty="0">
                <a:solidFill>
                  <a:srgbClr val="FFFFFF"/>
                </a:solidFill>
                <a:latin typeface="MS PGothic" charset="-128"/>
                <a:ea typeface="MS PGothic" charset="-128"/>
                <a:cs typeface="MS PGothic" charset="-128"/>
              </a:rPr>
              <a:t>社</a:t>
            </a:r>
            <a:r>
              <a:rPr lang="ja-JP" altLang="en-US" sz="1400" dirty="0" smtClean="0">
                <a:solidFill>
                  <a:srgbClr val="FFFFFF"/>
                </a:solidFill>
                <a:latin typeface="MS PGothic" charset="-128"/>
                <a:ea typeface="MS PGothic" charset="-128"/>
                <a:cs typeface="MS PGothic" charset="-128"/>
              </a:rPr>
              <a:t>外</a:t>
            </a:r>
            <a:r>
              <a:rPr lang="ja-JP" altLang="en-US" sz="1400" dirty="0">
                <a:solidFill>
                  <a:srgbClr val="FFFFFF"/>
                </a:solidFill>
                <a:latin typeface="MS PGothic" charset="-128"/>
                <a:ea typeface="MS PGothic" charset="-128"/>
                <a:cs typeface="MS PGothic" charset="-128"/>
              </a:rPr>
              <a:t>と</a:t>
            </a:r>
            <a:r>
              <a:rPr lang="ja-JP" altLang="en-US" sz="1400" dirty="0" smtClean="0">
                <a:solidFill>
                  <a:srgbClr val="FFFFFF"/>
                </a:solidFill>
                <a:latin typeface="MS PGothic" charset="-128"/>
                <a:ea typeface="MS PGothic" charset="-128"/>
                <a:cs typeface="MS PGothic" charset="-128"/>
              </a:rPr>
              <a:t>の接続が難しい。またホワイトボードの共有がモバイルには対応をしておらず社内の会議室だけでの</a:t>
            </a:r>
            <a:r>
              <a:rPr lang="ja-JP" altLang="en-US" sz="1400" dirty="0">
                <a:solidFill>
                  <a:srgbClr val="FFFFFF"/>
                </a:solidFill>
                <a:latin typeface="MS PGothic" charset="-128"/>
                <a:ea typeface="MS PGothic" charset="-128"/>
                <a:cs typeface="MS PGothic" charset="-128"/>
              </a:rPr>
              <a:t>利用</a:t>
            </a:r>
            <a:r>
              <a:rPr lang="ja-JP" altLang="en-US" sz="1400" dirty="0" smtClean="0">
                <a:solidFill>
                  <a:srgbClr val="FFFFFF"/>
                </a:solidFill>
                <a:latin typeface="MS PGothic" charset="-128"/>
                <a:ea typeface="MS PGothic" charset="-128"/>
                <a:cs typeface="MS PGothic" charset="-128"/>
              </a:rPr>
              <a:t>を想定。</a:t>
            </a:r>
            <a:endParaRPr lang="en-US" altLang="ja-JP" sz="1400" dirty="0" smtClean="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3602167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04" y="208532"/>
            <a:ext cx="8345488" cy="731837"/>
          </a:xfrm>
        </p:spPr>
        <p:txBody>
          <a:bodyPr/>
          <a:lstStyle/>
          <a:p>
            <a:r>
              <a:rPr lang="ja-JP" altLang="en-US" dirty="0" smtClean="0">
                <a:latin typeface="MS PGothic" charset="-128"/>
                <a:ea typeface="MS PGothic" charset="-128"/>
                <a:cs typeface="MS PGothic" charset="-128"/>
              </a:rPr>
              <a:t>競合比較　機能比較</a:t>
            </a:r>
            <a:endParaRPr lang="en-US" dirty="0">
              <a:latin typeface="MS PGothic" charset="-128"/>
              <a:ea typeface="MS PGothic" charset="-128"/>
              <a:cs typeface="MS PGothic"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1646070768"/>
              </p:ext>
            </p:extLst>
          </p:nvPr>
        </p:nvGraphicFramePr>
        <p:xfrm>
          <a:off x="179512" y="915566"/>
          <a:ext cx="8640962" cy="4221480"/>
        </p:xfrm>
        <a:graphic>
          <a:graphicData uri="http://schemas.openxmlformats.org/drawingml/2006/table">
            <a:tbl>
              <a:tblPr firstRow="1" bandRow="1">
                <a:tableStyleId>{5C22544A-7EE6-4342-B048-85BDC9FD1C3A}</a:tableStyleId>
              </a:tblPr>
              <a:tblGrid>
                <a:gridCol w="1987097"/>
                <a:gridCol w="1330773"/>
                <a:gridCol w="1330773"/>
                <a:gridCol w="1330773"/>
                <a:gridCol w="1330773"/>
                <a:gridCol w="1330773"/>
              </a:tblGrid>
              <a:tr h="370840">
                <a:tc>
                  <a:txBody>
                    <a:bodyPr/>
                    <a:lstStyle/>
                    <a:p>
                      <a:pPr algn="ct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Cisco</a:t>
                      </a: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Spark</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Skype</a:t>
                      </a:r>
                      <a:b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sz="1200" dirty="0" err="1" smtClean="0">
                          <a:latin typeface="メイリオ" panose="020B0604030504040204" pitchFamily="50" charset="-128"/>
                          <a:ea typeface="メイリオ" panose="020B0604030504040204" pitchFamily="50" charset="-128"/>
                          <a:cs typeface="メイリオ" panose="020B0604030504040204" pitchFamily="50" charset="-128"/>
                        </a:rPr>
                        <a:t>SurfaceH</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Slack</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Chat Work</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LINE</a:t>
                      </a:r>
                      <a:r>
                        <a:rPr kumimoji="1" lang="en-US" altLang="ja-JP" sz="1200" baseline="0" dirty="0" smtClean="0">
                          <a:latin typeface="メイリオ" panose="020B0604030504040204" pitchFamily="50" charset="-128"/>
                          <a:ea typeface="メイリオ" panose="020B0604030504040204" pitchFamily="50" charset="-128"/>
                          <a:cs typeface="メイリオ" panose="020B0604030504040204" pitchFamily="50" charset="-128"/>
                        </a:rPr>
                        <a:t> Works</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アプリの無償版</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（期限無）</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O365</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契約）</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（試用のみ）</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ユーザ管理</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無償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有償</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ユーザ</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チャット</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ファイル共有</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外部ストレージ連携</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BOX</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など複数</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One Drive</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BOX </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など複数</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なし</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なし</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ホワイトボード</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スマホで会議</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テレビ会議端末</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による会議参加</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Board</a:t>
                      </a: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テレプレゼンス</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Surface</a:t>
                      </a:r>
                      <a:b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HUB</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セキュリティ</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監査</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ポリシー設定</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暗号鍵の</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提供</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監査</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監査</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監査</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監査</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Tree>
    <p:extLst>
      <p:ext uri="{BB962C8B-B14F-4D97-AF65-F5344CB8AC3E}">
        <p14:creationId xmlns:p14="http://schemas.microsoft.com/office/powerpoint/2010/main" val="10592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219"/>
          <p:cNvSpPr/>
          <p:nvPr/>
        </p:nvSpPr>
        <p:spPr>
          <a:xfrm>
            <a:off x="307975" y="90487"/>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189" fontAlgn="base">
              <a:spcBef>
                <a:spcPct val="0"/>
              </a:spcBef>
              <a:spcAft>
                <a:spcPct val="0"/>
              </a:spcAft>
            </a:pPr>
            <a:r>
              <a:rPr kumimoji="0" lang="ja-JP" altLang="en-US" sz="3200" dirty="0">
                <a:latin typeface="MS PGothic" charset="-128"/>
                <a:ea typeface="MS PGothic" charset="-128"/>
                <a:cs typeface="MS PGothic" charset="-128"/>
              </a:rPr>
              <a:t>他</a:t>
            </a:r>
            <a:r>
              <a:rPr kumimoji="0" lang="ja-JP" altLang="en-US" sz="3200" dirty="0" smtClean="0">
                <a:latin typeface="MS PGothic" charset="-128"/>
                <a:ea typeface="MS PGothic" charset="-128"/>
                <a:cs typeface="MS PGothic" charset="-128"/>
              </a:rPr>
              <a:t>社</a:t>
            </a:r>
            <a:r>
              <a:rPr kumimoji="0" lang="ja-JP" altLang="en-US" sz="3200" dirty="0">
                <a:latin typeface="MS PGothic" charset="-128"/>
                <a:ea typeface="MS PGothic" charset="-128"/>
                <a:cs typeface="MS PGothic" charset="-128"/>
              </a:rPr>
              <a:t>製</a:t>
            </a:r>
            <a:r>
              <a:rPr kumimoji="0" lang="ja-JP" altLang="en-US" sz="3200" dirty="0" smtClean="0">
                <a:latin typeface="MS PGothic" charset="-128"/>
                <a:ea typeface="MS PGothic" charset="-128"/>
                <a:cs typeface="MS PGothic" charset="-128"/>
              </a:rPr>
              <a:t>品の場合　</a:t>
            </a:r>
            <a:endParaRPr kumimoji="0" lang="en-US" sz="3200" dirty="0">
              <a:latin typeface="MS PGothic" charset="-128"/>
              <a:ea typeface="MS PGothic" charset="-128"/>
              <a:cs typeface="MS PGothic" charset="-128"/>
            </a:endParaRPr>
          </a:p>
        </p:txBody>
      </p:sp>
      <p:sp>
        <p:nvSpPr>
          <p:cNvPr id="2" name="TextBox 1"/>
          <p:cNvSpPr txBox="1"/>
          <p:nvPr/>
        </p:nvSpPr>
        <p:spPr>
          <a:xfrm>
            <a:off x="1018715" y="665882"/>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会議前</a:t>
            </a:r>
            <a:endParaRPr lang="ja-JP" altLang="en-US" sz="3000" dirty="0">
              <a:solidFill>
                <a:srgbClr val="58585B"/>
              </a:solidFill>
              <a:latin typeface="MS PGothic" charset="-128"/>
              <a:ea typeface="MS PGothic" charset="-128"/>
              <a:cs typeface="MS PGothic" charset="-128"/>
            </a:endParaRPr>
          </a:p>
        </p:txBody>
      </p:sp>
      <p:sp>
        <p:nvSpPr>
          <p:cNvPr id="16" name="TextBox 15"/>
          <p:cNvSpPr txBox="1"/>
          <p:nvPr/>
        </p:nvSpPr>
        <p:spPr>
          <a:xfrm>
            <a:off x="3889873" y="656936"/>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会議中</a:t>
            </a:r>
            <a:endParaRPr lang="ja-JP" altLang="en-US" sz="3000" dirty="0">
              <a:solidFill>
                <a:srgbClr val="58585B"/>
              </a:solidFill>
              <a:latin typeface="MS PGothic" charset="-128"/>
              <a:ea typeface="MS PGothic" charset="-128"/>
              <a:cs typeface="MS PGothic" charset="-128"/>
            </a:endParaRPr>
          </a:p>
        </p:txBody>
      </p:sp>
      <p:sp>
        <p:nvSpPr>
          <p:cNvPr id="18" name="TextBox 17"/>
          <p:cNvSpPr txBox="1"/>
          <p:nvPr/>
        </p:nvSpPr>
        <p:spPr>
          <a:xfrm>
            <a:off x="6804248" y="603043"/>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会議後</a:t>
            </a:r>
            <a:endParaRPr lang="ja-JP" altLang="en-US" sz="3000" dirty="0">
              <a:solidFill>
                <a:srgbClr val="58585B"/>
              </a:solidFill>
              <a:latin typeface="MS PGothic" charset="-128"/>
              <a:ea typeface="MS PGothic" charset="-128"/>
              <a:cs typeface="MS PGothic" charset="-128"/>
            </a:endParaRPr>
          </a:p>
        </p:txBody>
      </p:sp>
      <p:sp>
        <p:nvSpPr>
          <p:cNvPr id="14" name="TextBox 13"/>
          <p:cNvSpPr txBox="1"/>
          <p:nvPr/>
        </p:nvSpPr>
        <p:spPr>
          <a:xfrm>
            <a:off x="166837" y="3291830"/>
            <a:ext cx="2973891" cy="1600438"/>
          </a:xfrm>
          <a:prstGeom prst="rect">
            <a:avLst/>
          </a:prstGeom>
          <a:noFill/>
        </p:spPr>
        <p:txBody>
          <a:bodyPr wrap="none" rtlCol="0">
            <a:spAutoFit/>
          </a:bodyPr>
          <a:lstStyle/>
          <a:p>
            <a:pPr defTabSz="914400"/>
            <a:r>
              <a:rPr lang="ja-JP" altLang="en-US" sz="1400" dirty="0" smtClean="0">
                <a:solidFill>
                  <a:srgbClr val="58585B"/>
                </a:solidFill>
                <a:latin typeface="MS PGothic" charset="-128"/>
                <a:ea typeface="MS PGothic" charset="-128"/>
                <a:cs typeface="MS PGothic" charset="-128"/>
              </a:rPr>
              <a:t>　</a:t>
            </a:r>
            <a:r>
              <a:rPr lang="ja-JP" altLang="en-US" sz="1400" dirty="0">
                <a:solidFill>
                  <a:srgbClr val="FF0000"/>
                </a:solidFill>
                <a:latin typeface="MS PGothic" charset="-128"/>
                <a:ea typeface="MS PGothic" charset="-128"/>
                <a:cs typeface="MS PGothic" charset="-128"/>
              </a:rPr>
              <a:t>チャッ</a:t>
            </a:r>
            <a:r>
              <a:rPr lang="ja-JP" altLang="en-US" sz="1400" dirty="0" smtClean="0">
                <a:solidFill>
                  <a:srgbClr val="FF0000"/>
                </a:solidFill>
                <a:latin typeface="MS PGothic" charset="-128"/>
                <a:ea typeface="MS PGothic" charset="-128"/>
                <a:cs typeface="MS PGothic" charset="-128"/>
              </a:rPr>
              <a:t>ト</a:t>
            </a:r>
            <a:r>
              <a:rPr lang="ja-JP" altLang="en-US" sz="1400" dirty="0" smtClean="0">
                <a:solidFill>
                  <a:srgbClr val="58585B"/>
                </a:solidFill>
                <a:latin typeface="MS PGothic" charset="-128"/>
                <a:ea typeface="MS PGothic" charset="-128"/>
                <a:cs typeface="MS PGothic" charset="-128"/>
              </a:rPr>
              <a:t>で会議についてやりとり。</a:t>
            </a:r>
            <a:endParaRPr lang="en-US" altLang="ja-JP" sz="1400" dirty="0" smtClean="0">
              <a:solidFill>
                <a:srgbClr val="58585B"/>
              </a:solidFill>
              <a:latin typeface="MS PGothic" charset="-128"/>
              <a:ea typeface="MS PGothic" charset="-128"/>
              <a:cs typeface="MS PGothic" charset="-128"/>
            </a:endParaRPr>
          </a:p>
          <a:p>
            <a:pPr defTabSz="914400"/>
            <a:endParaRPr lang="en-US" altLang="ja-JP" sz="1400" dirty="0">
              <a:solidFill>
                <a:srgbClr val="58585B"/>
              </a:solidFill>
              <a:latin typeface="MS PGothic" charset="-128"/>
              <a:ea typeface="MS PGothic" charset="-128"/>
              <a:cs typeface="MS PGothic" charset="-128"/>
            </a:endParaRPr>
          </a:p>
          <a:p>
            <a:pPr defTabSz="914400"/>
            <a:r>
              <a:rPr lang="ja-JP" altLang="en-US" sz="1400" dirty="0" smtClean="0">
                <a:solidFill>
                  <a:srgbClr val="58585B"/>
                </a:solidFill>
                <a:latin typeface="MS PGothic" charset="-128"/>
                <a:ea typeface="MS PGothic" charset="-128"/>
                <a:cs typeface="MS PGothic" charset="-128"/>
              </a:rPr>
              <a:t>　会議に必要な資料はチャットルーム</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に投稿。</a:t>
            </a:r>
            <a:endParaRPr lang="en-US" altLang="ja-JP" sz="1400" dirty="0" smtClean="0">
              <a:solidFill>
                <a:srgbClr val="58585B"/>
              </a:solidFill>
              <a:latin typeface="MS PGothic" charset="-128"/>
              <a:ea typeface="MS PGothic" charset="-128"/>
              <a:cs typeface="MS PGothic" charset="-128"/>
            </a:endParaRPr>
          </a:p>
          <a:p>
            <a:pPr defTabSz="914400"/>
            <a:endParaRPr lang="en-US" altLang="ja-JP" sz="1400" dirty="0">
              <a:solidFill>
                <a:srgbClr val="58585B"/>
              </a:solidFill>
              <a:latin typeface="MS PGothic" charset="-128"/>
              <a:ea typeface="MS PGothic" charset="-128"/>
              <a:cs typeface="MS PGothic" charset="-128"/>
            </a:endParaRPr>
          </a:p>
          <a:p>
            <a:pPr defTabSz="914400"/>
            <a:r>
              <a:rPr lang="ja-JP" altLang="en-US" sz="1400" dirty="0" smtClean="0">
                <a:solidFill>
                  <a:srgbClr val="58585B"/>
                </a:solidFill>
                <a:latin typeface="MS PGothic" charset="-128"/>
                <a:ea typeface="MS PGothic" charset="-128"/>
                <a:cs typeface="MS PGothic" charset="-128"/>
              </a:rPr>
              <a:t>　外部の参加者には</a:t>
            </a:r>
            <a:r>
              <a:rPr lang="ja-JP" altLang="en-US" sz="1400" dirty="0" smtClean="0">
                <a:solidFill>
                  <a:srgbClr val="FF0000"/>
                </a:solidFill>
                <a:latin typeface="MS PGothic" charset="-128"/>
                <a:ea typeface="MS PGothic" charset="-128"/>
                <a:cs typeface="MS PGothic" charset="-128"/>
              </a:rPr>
              <a:t>メール</a:t>
            </a:r>
            <a:r>
              <a:rPr lang="ja-JP" altLang="en-US" sz="1400" dirty="0" smtClean="0">
                <a:solidFill>
                  <a:srgbClr val="58585B"/>
                </a:solidFill>
                <a:latin typeface="MS PGothic" charset="-128"/>
                <a:ea typeface="MS PGothic" charset="-128"/>
                <a:cs typeface="MS PGothic" charset="-128"/>
              </a:rPr>
              <a:t>で連絡。</a:t>
            </a:r>
            <a:endParaRPr lang="en-US" altLang="ja-JP" sz="1400" dirty="0">
              <a:solidFill>
                <a:srgbClr val="58585B"/>
              </a:solidFill>
              <a:latin typeface="MS PGothic" charset="-128"/>
              <a:ea typeface="MS PGothic" charset="-128"/>
              <a:cs typeface="MS PGothic" charset="-128"/>
            </a:endParaRPr>
          </a:p>
          <a:p>
            <a:pPr defTabSz="914400"/>
            <a:endParaRPr lang="en-US" altLang="ja-JP" sz="1400" dirty="0" smtClean="0">
              <a:solidFill>
                <a:srgbClr val="58585B"/>
              </a:solidFill>
              <a:latin typeface="MS PGothic" charset="-128"/>
              <a:ea typeface="MS PGothic" charset="-128"/>
              <a:cs typeface="MS PGothic" charset="-128"/>
            </a:endParaRPr>
          </a:p>
        </p:txBody>
      </p:sp>
      <p:sp>
        <p:nvSpPr>
          <p:cNvPr id="17" name="TextBox 16"/>
          <p:cNvSpPr txBox="1"/>
          <p:nvPr/>
        </p:nvSpPr>
        <p:spPr>
          <a:xfrm>
            <a:off x="6300192" y="3291830"/>
            <a:ext cx="2593980" cy="2031325"/>
          </a:xfrm>
          <a:prstGeom prst="rect">
            <a:avLst/>
          </a:prstGeom>
          <a:noFill/>
        </p:spPr>
        <p:txBody>
          <a:bodyPr wrap="none" rtlCol="0">
            <a:spAutoFit/>
          </a:bodyPr>
          <a:lstStyle/>
          <a:p>
            <a:pPr defTabSz="914400"/>
            <a:r>
              <a:rPr lang="ja-JP" altLang="en-US" sz="1400" dirty="0" smtClean="0">
                <a:solidFill>
                  <a:srgbClr val="58585B"/>
                </a:solidFill>
                <a:latin typeface="MS PGothic" charset="-128"/>
                <a:ea typeface="MS PGothic" charset="-128"/>
                <a:cs typeface="MS PGothic" charset="-128"/>
              </a:rPr>
              <a:t>　</a:t>
            </a:r>
            <a:r>
              <a:rPr lang="ja-JP" altLang="en-US" sz="1400" dirty="0">
                <a:solidFill>
                  <a:srgbClr val="FF0000"/>
                </a:solidFill>
                <a:latin typeface="MS PGothic" charset="-128"/>
                <a:ea typeface="MS PGothic" charset="-128"/>
                <a:cs typeface="MS PGothic" charset="-128"/>
              </a:rPr>
              <a:t>チャッ</a:t>
            </a:r>
            <a:r>
              <a:rPr lang="ja-JP" altLang="en-US" sz="1400" dirty="0" smtClean="0">
                <a:solidFill>
                  <a:srgbClr val="FF0000"/>
                </a:solidFill>
                <a:latin typeface="MS PGothic" charset="-128"/>
                <a:ea typeface="MS PGothic" charset="-128"/>
                <a:cs typeface="MS PGothic" charset="-128"/>
              </a:rPr>
              <a:t>ト</a:t>
            </a:r>
            <a:r>
              <a:rPr lang="ja-JP" altLang="en-US" sz="1400" dirty="0">
                <a:solidFill>
                  <a:srgbClr val="FF0000"/>
                </a:solidFill>
                <a:latin typeface="MS PGothic" charset="-128"/>
                <a:ea typeface="MS PGothic" charset="-128"/>
                <a:cs typeface="MS PGothic" charset="-128"/>
              </a:rPr>
              <a:t>ルー</a:t>
            </a:r>
            <a:r>
              <a:rPr lang="ja-JP" altLang="en-US" sz="1400" dirty="0" smtClean="0">
                <a:solidFill>
                  <a:srgbClr val="FF0000"/>
                </a:solidFill>
                <a:latin typeface="MS PGothic" charset="-128"/>
                <a:ea typeface="MS PGothic" charset="-128"/>
                <a:cs typeface="MS PGothic" charset="-128"/>
              </a:rPr>
              <a:t>ム</a:t>
            </a:r>
            <a:r>
              <a:rPr lang="ja-JP" altLang="en-US" sz="1400" dirty="0" smtClean="0">
                <a:solidFill>
                  <a:srgbClr val="58585B"/>
                </a:solidFill>
                <a:latin typeface="MS PGothic" charset="-128"/>
                <a:ea typeface="MS PGothic" charset="-128"/>
                <a:cs typeface="MS PGothic" charset="-128"/>
              </a:rPr>
              <a:t>に議事録を</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記入、投稿。</a:t>
            </a:r>
            <a:endParaRPr lang="en-US" altLang="ja-JP" sz="1400" dirty="0" smtClean="0">
              <a:solidFill>
                <a:srgbClr val="58585B"/>
              </a:solidFill>
              <a:latin typeface="MS PGothic" charset="-128"/>
              <a:ea typeface="MS PGothic" charset="-128"/>
              <a:cs typeface="MS PGothic" charset="-128"/>
            </a:endParaRPr>
          </a:p>
          <a:p>
            <a:pPr defTabSz="914400"/>
            <a:endParaRPr lang="en-US" altLang="ja-JP" sz="1400" dirty="0">
              <a:solidFill>
                <a:srgbClr val="58585B"/>
              </a:solidFill>
              <a:latin typeface="MS PGothic" charset="-128"/>
              <a:ea typeface="MS PGothic" charset="-128"/>
              <a:cs typeface="MS PGothic" charset="-128"/>
            </a:endParaRPr>
          </a:p>
          <a:p>
            <a:pPr defTabSz="914400"/>
            <a:r>
              <a:rPr lang="ja-JP" altLang="en-US" sz="1400" dirty="0" smtClean="0">
                <a:solidFill>
                  <a:srgbClr val="58585B"/>
                </a:solidFill>
                <a:latin typeface="MS PGothic" charset="-128"/>
                <a:ea typeface="MS PGothic" charset="-128"/>
                <a:cs typeface="MS PGothic" charset="-128"/>
              </a:rPr>
              <a:t>　</a:t>
            </a:r>
            <a:r>
              <a:rPr lang="ja-JP" altLang="en-US" sz="1400" dirty="0">
                <a:solidFill>
                  <a:srgbClr val="FF0000"/>
                </a:solidFill>
                <a:latin typeface="MS PGothic" charset="-128"/>
                <a:ea typeface="MS PGothic" charset="-128"/>
                <a:cs typeface="MS PGothic" charset="-128"/>
              </a:rPr>
              <a:t>ホワイ</a:t>
            </a:r>
            <a:r>
              <a:rPr lang="ja-JP" altLang="en-US" sz="1400" dirty="0" smtClean="0">
                <a:solidFill>
                  <a:srgbClr val="FF0000"/>
                </a:solidFill>
                <a:latin typeface="MS PGothic" charset="-128"/>
                <a:ea typeface="MS PGothic" charset="-128"/>
                <a:cs typeface="MS PGothic" charset="-128"/>
              </a:rPr>
              <a:t>ト</a:t>
            </a:r>
            <a:r>
              <a:rPr lang="ja-JP" altLang="en-US" sz="1400" dirty="0">
                <a:solidFill>
                  <a:srgbClr val="FF0000"/>
                </a:solidFill>
                <a:latin typeface="MS PGothic" charset="-128"/>
                <a:ea typeface="MS PGothic" charset="-128"/>
                <a:cs typeface="MS PGothic" charset="-128"/>
              </a:rPr>
              <a:t>ボー</a:t>
            </a:r>
            <a:r>
              <a:rPr lang="ja-JP" altLang="en-US" sz="1400" dirty="0" smtClean="0">
                <a:solidFill>
                  <a:srgbClr val="FF0000"/>
                </a:solidFill>
                <a:latin typeface="MS PGothic" charset="-128"/>
                <a:ea typeface="MS PGothic" charset="-128"/>
                <a:cs typeface="MS PGothic" charset="-128"/>
              </a:rPr>
              <a:t>ド</a:t>
            </a:r>
            <a:r>
              <a:rPr lang="ja-JP" altLang="en-US" sz="1400" dirty="0" smtClean="0">
                <a:solidFill>
                  <a:srgbClr val="58585B"/>
                </a:solidFill>
                <a:latin typeface="MS PGothic" charset="-128"/>
                <a:ea typeface="MS PGothic" charset="-128"/>
                <a:cs typeface="MS PGothic" charset="-128"/>
              </a:rPr>
              <a:t>に書いた内容は</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写真で保存。</a:t>
            </a:r>
            <a:endParaRPr lang="en-US" altLang="ja-JP" sz="1400" dirty="0" smtClean="0">
              <a:solidFill>
                <a:srgbClr val="58585B"/>
              </a:solidFill>
              <a:latin typeface="MS PGothic" charset="-128"/>
              <a:ea typeface="MS PGothic" charset="-128"/>
              <a:cs typeface="MS PGothic" charset="-128"/>
            </a:endParaRPr>
          </a:p>
          <a:p>
            <a:pPr defTabSz="914400"/>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社</a:t>
            </a:r>
            <a:r>
              <a:rPr lang="ja-JP" altLang="en-US" sz="1400" dirty="0" smtClean="0">
                <a:solidFill>
                  <a:srgbClr val="58585B"/>
                </a:solidFill>
                <a:latin typeface="MS PGothic" charset="-128"/>
                <a:ea typeface="MS PGothic" charset="-128"/>
                <a:cs typeface="MS PGothic" charset="-128"/>
              </a:rPr>
              <a:t>外の参加者には</a:t>
            </a:r>
            <a:r>
              <a:rPr lang="ja-JP" altLang="en-US" sz="1400" dirty="0" smtClean="0">
                <a:solidFill>
                  <a:srgbClr val="FF0000"/>
                </a:solidFill>
                <a:latin typeface="MS PGothic" charset="-128"/>
                <a:ea typeface="MS PGothic" charset="-128"/>
                <a:cs typeface="MS PGothic" charset="-128"/>
              </a:rPr>
              <a:t>メール</a:t>
            </a:r>
            <a:r>
              <a:rPr lang="ja-JP" altLang="en-US" sz="1400" dirty="0" smtClean="0">
                <a:solidFill>
                  <a:srgbClr val="58585B"/>
                </a:solidFill>
                <a:latin typeface="MS PGothic" charset="-128"/>
                <a:ea typeface="MS PGothic" charset="-128"/>
                <a:cs typeface="MS PGothic" charset="-128"/>
              </a:rPr>
              <a:t>で</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連絡。</a:t>
            </a:r>
            <a:endParaRPr lang="en-US" altLang="ja-JP" sz="1400" dirty="0">
              <a:solidFill>
                <a:srgbClr val="58585B"/>
              </a:solidFill>
              <a:latin typeface="MS PGothic" charset="-128"/>
              <a:ea typeface="MS PGothic" charset="-128"/>
              <a:cs typeface="MS PGothic" charset="-128"/>
            </a:endParaRPr>
          </a:p>
          <a:p>
            <a:pPr defTabSz="914400"/>
            <a:r>
              <a:rPr lang="ja-JP" altLang="en-US" sz="1400" dirty="0" smtClean="0">
                <a:solidFill>
                  <a:srgbClr val="58585B"/>
                </a:solidFill>
                <a:latin typeface="MS PGothic" charset="-128"/>
                <a:ea typeface="MS PGothic" charset="-128"/>
                <a:cs typeface="MS PGothic" charset="-128"/>
              </a:rPr>
              <a:t>　</a:t>
            </a:r>
            <a:endParaRPr lang="en-US" altLang="ja-JP" sz="1400" dirty="0" smtClean="0">
              <a:solidFill>
                <a:srgbClr val="58585B"/>
              </a:solidFill>
              <a:latin typeface="MS PGothic" charset="-128"/>
              <a:ea typeface="MS PGothic" charset="-128"/>
              <a:cs typeface="MS PGothic" charset="-128"/>
            </a:endParaRPr>
          </a:p>
        </p:txBody>
      </p:sp>
      <p:pic>
        <p:nvPicPr>
          <p:cNvPr id="22" name="Picture 13" descr="「プリンター」の画像検索結果"/>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4899" y="2154260"/>
            <a:ext cx="873351" cy="8733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プロジェクター　アイコン」の画像検索結果"/>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32567" y="2088470"/>
            <a:ext cx="1232699" cy="12326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descr="「ホワイトボード　アイコン」の画像検索結果"/>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88024" y="2215344"/>
            <a:ext cx="865188" cy="8651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07904" y="1122459"/>
            <a:ext cx="1376659" cy="1050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2" descr="「チャット　アイコン」の画像検索結果"/>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5616" y="1386554"/>
            <a:ext cx="720080" cy="7200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2" descr="「チャット　アイコン」の画像検索結果"/>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524328" y="2163515"/>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190860" y="3291830"/>
            <a:ext cx="3081293" cy="2031325"/>
          </a:xfrm>
          <a:prstGeom prst="rect">
            <a:avLst/>
          </a:prstGeom>
          <a:noFill/>
        </p:spPr>
        <p:txBody>
          <a:bodyPr wrap="none" rtlCol="0">
            <a:spAutoFit/>
          </a:bodyPr>
          <a:lstStyle/>
          <a:p>
            <a:pPr defTabSz="914400"/>
            <a:r>
              <a:rPr lang="ja-JP" altLang="en-US" sz="1400" dirty="0" smtClean="0">
                <a:solidFill>
                  <a:srgbClr val="58585B"/>
                </a:solidFill>
                <a:latin typeface="MS PGothic" charset="-128"/>
                <a:ea typeface="MS PGothic" charset="-128"/>
                <a:cs typeface="MS PGothic" charset="-128"/>
              </a:rPr>
              <a:t>　</a:t>
            </a:r>
            <a:r>
              <a:rPr lang="ja-JP" altLang="en-US" sz="1400" dirty="0" smtClean="0">
                <a:solidFill>
                  <a:srgbClr val="FF0000"/>
                </a:solidFill>
                <a:latin typeface="MS PGothic" charset="-128"/>
                <a:ea typeface="MS PGothic" charset="-128"/>
                <a:cs typeface="MS PGothic" charset="-128"/>
              </a:rPr>
              <a:t>プロジェクター</a:t>
            </a:r>
            <a:r>
              <a:rPr lang="ja-JP" altLang="en-US" sz="1400" dirty="0" smtClean="0">
                <a:solidFill>
                  <a:srgbClr val="58585B"/>
                </a:solidFill>
                <a:latin typeface="MS PGothic" charset="-128"/>
                <a:ea typeface="MS PGothic" charset="-128"/>
                <a:cs typeface="MS PGothic" charset="-128"/>
              </a:rPr>
              <a:t>にパソコンを接続。</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発表者が変わるとケーブルを繋ぎ</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かえ。</a:t>
            </a:r>
            <a:endParaRPr lang="en-US" altLang="ja-JP" sz="1400" dirty="0" smtClean="0">
              <a:solidFill>
                <a:srgbClr val="58585B"/>
              </a:solidFill>
              <a:latin typeface="MS PGothic" charset="-128"/>
              <a:ea typeface="MS PGothic" charset="-128"/>
              <a:cs typeface="MS PGothic" charset="-128"/>
            </a:endParaRPr>
          </a:p>
          <a:p>
            <a:pPr defTabSz="914400"/>
            <a:endParaRPr lang="en-US" altLang="ja-JP" sz="1400" dirty="0">
              <a:solidFill>
                <a:srgbClr val="58585B"/>
              </a:solidFill>
              <a:latin typeface="MS PGothic" charset="-128"/>
              <a:ea typeface="MS PGothic" charset="-128"/>
              <a:cs typeface="MS PGothic" charset="-128"/>
            </a:endParaRPr>
          </a:p>
          <a:p>
            <a:pPr defTabSz="914400"/>
            <a:r>
              <a:rPr lang="ja-JP" altLang="en-US" sz="1400" dirty="0" smtClean="0">
                <a:solidFill>
                  <a:srgbClr val="58585B"/>
                </a:solidFill>
                <a:latin typeface="MS PGothic" charset="-128"/>
                <a:ea typeface="MS PGothic" charset="-128"/>
                <a:cs typeface="MS PGothic" charset="-128"/>
              </a:rPr>
              <a:t>　</a:t>
            </a:r>
            <a:r>
              <a:rPr lang="ja-JP" altLang="en-US" sz="1400" dirty="0" smtClean="0">
                <a:solidFill>
                  <a:srgbClr val="FF0000"/>
                </a:solidFill>
                <a:latin typeface="MS PGothic" charset="-128"/>
                <a:ea typeface="MS PGothic" charset="-128"/>
                <a:cs typeface="MS PGothic" charset="-128"/>
              </a:rPr>
              <a:t>ホワイトボード</a:t>
            </a:r>
            <a:r>
              <a:rPr lang="ja-JP" altLang="en-US" sz="1400" dirty="0" smtClean="0">
                <a:solidFill>
                  <a:srgbClr val="58585B"/>
                </a:solidFill>
                <a:latin typeface="MS PGothic" charset="-128"/>
                <a:ea typeface="MS PGothic" charset="-128"/>
                <a:cs typeface="MS PGothic" charset="-128"/>
              </a:rPr>
              <a:t>でディスカッション。</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前回の会議に書いた内容をまた再度</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58585B"/>
                </a:solidFill>
                <a:latin typeface="MS PGothic" charset="-128"/>
                <a:ea typeface="MS PGothic" charset="-128"/>
                <a:cs typeface="MS PGothic" charset="-128"/>
              </a:rPr>
              <a:t>書く。</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r>
              <a:rPr lang="ja-JP" altLang="en-US" sz="1400" dirty="0" smtClean="0">
                <a:solidFill>
                  <a:srgbClr val="FF0000"/>
                </a:solidFill>
                <a:latin typeface="MS PGothic" charset="-128"/>
                <a:ea typeface="MS PGothic" charset="-128"/>
                <a:cs typeface="MS PGothic" charset="-128"/>
              </a:rPr>
              <a:t>テレビ会議</a:t>
            </a:r>
            <a:r>
              <a:rPr lang="ja-JP" altLang="en-US" sz="1400" dirty="0" smtClean="0">
                <a:solidFill>
                  <a:srgbClr val="58585B"/>
                </a:solidFill>
                <a:latin typeface="MS PGothic" charset="-128"/>
                <a:ea typeface="MS PGothic" charset="-128"/>
                <a:cs typeface="MS PGothic" charset="-128"/>
              </a:rPr>
              <a:t>で遠隔の人と接続。</a:t>
            </a:r>
            <a:endParaRPr lang="en-US" altLang="ja-JP" sz="1400" dirty="0" smtClean="0">
              <a:solidFill>
                <a:srgbClr val="58585B"/>
              </a:solidFill>
              <a:latin typeface="MS PGothic" charset="-128"/>
              <a:ea typeface="MS PGothic" charset="-128"/>
              <a:cs typeface="MS PGothic" charset="-128"/>
            </a:endParaRPr>
          </a:p>
          <a:p>
            <a:pPr defTabSz="914400"/>
            <a:r>
              <a:rPr lang="ja-JP" altLang="en-US" sz="1400" dirty="0">
                <a:solidFill>
                  <a:srgbClr val="58585B"/>
                </a:solidFill>
                <a:latin typeface="MS PGothic" charset="-128"/>
                <a:ea typeface="MS PGothic" charset="-128"/>
                <a:cs typeface="MS PGothic" charset="-128"/>
              </a:rPr>
              <a:t>　　</a:t>
            </a:r>
            <a:endParaRPr lang="en-US" altLang="ja-JP" sz="1400" dirty="0">
              <a:solidFill>
                <a:srgbClr val="58585B"/>
              </a:solidFill>
              <a:latin typeface="MS PGothic" charset="-128"/>
              <a:ea typeface="MS PGothic" charset="-128"/>
              <a:cs typeface="MS PGothic" charset="-128"/>
            </a:endParaRPr>
          </a:p>
        </p:txBody>
      </p:sp>
      <p:pic>
        <p:nvPicPr>
          <p:cNvPr id="13314" name="Picture 2" descr="https://encrypted-tbn0.gstatic.com/images?q=tbn:ANd9GcQCK2-Q8k1ZmbKAeOVH4opZ1Kglq87wv1U_UM6RQePKJX316VICx-mw4A"/>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82019" y="1154093"/>
            <a:ext cx="974357" cy="9743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メール アイコン」の画像検索結果"/>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47851" y="2179999"/>
            <a:ext cx="712794" cy="7127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メール アイコン」の画像検索結果"/>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62318" y="2215344"/>
            <a:ext cx="712794" cy="71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tory3.psd"/>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37248" y="1485530"/>
            <a:ext cx="2560282" cy="1440160"/>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43" name="story1.psd"/>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332592" y="1476529"/>
            <a:ext cx="2520280" cy="1417658"/>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8" name="story2.ps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242822" y="1476529"/>
            <a:ext cx="2592288" cy="1458163"/>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04" y="0"/>
                </a:lnTo>
                <a:close/>
              </a:path>
            </a:pathLst>
          </a:custGeom>
          <a:ln w="12700">
            <a:miter lim="400000"/>
          </a:ln>
        </p:spPr>
      </p:pic>
      <p:sp>
        <p:nvSpPr>
          <p:cNvPr id="3" name="TextBox 2"/>
          <p:cNvSpPr txBox="1"/>
          <p:nvPr/>
        </p:nvSpPr>
        <p:spPr>
          <a:xfrm>
            <a:off x="395536" y="2951990"/>
            <a:ext cx="2036135" cy="1323439"/>
          </a:xfrm>
          <a:prstGeom prst="rect">
            <a:avLst/>
          </a:prstGeom>
          <a:noFill/>
        </p:spPr>
        <p:txBody>
          <a:bodyPr wrap="none" rtlCol="0">
            <a:spAutoFit/>
          </a:bodyPr>
          <a:lstStyle/>
          <a:p>
            <a:pPr defTabSz="914400"/>
            <a:r>
              <a:rPr lang="ja-JP" altLang="en-US" sz="1600" dirty="0">
                <a:solidFill>
                  <a:srgbClr val="58585B"/>
                </a:solidFill>
                <a:latin typeface="MS PGothic" charset="-128"/>
                <a:ea typeface="MS PGothic" charset="-128"/>
                <a:cs typeface="MS PGothic" charset="-128"/>
              </a:rPr>
              <a:t>会</a:t>
            </a:r>
            <a:r>
              <a:rPr lang="ja-JP" altLang="en-US" sz="1600" dirty="0" smtClean="0">
                <a:solidFill>
                  <a:srgbClr val="58585B"/>
                </a:solidFill>
                <a:latin typeface="MS PGothic" charset="-128"/>
                <a:ea typeface="MS PGothic" charset="-128"/>
                <a:cs typeface="MS PGothic" charset="-128"/>
              </a:rPr>
              <a:t>議の議題の目的も</a:t>
            </a:r>
            <a:endParaRPr lang="en-US" altLang="ja-JP" sz="1600" dirty="0" smtClean="0">
              <a:solidFill>
                <a:srgbClr val="58585B"/>
              </a:solidFill>
              <a:latin typeface="MS PGothic" charset="-128"/>
              <a:ea typeface="MS PGothic" charset="-128"/>
              <a:cs typeface="MS PGothic" charset="-128"/>
            </a:endParaRPr>
          </a:p>
          <a:p>
            <a:pPr defTabSz="914400"/>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58585B"/>
                </a:solidFill>
                <a:latin typeface="MS PGothic" charset="-128"/>
                <a:ea typeface="MS PGothic" charset="-128"/>
                <a:cs typeface="MS PGothic" charset="-128"/>
              </a:rPr>
              <a:t>でやりとり。</a:t>
            </a:r>
            <a:endParaRPr lang="en-US" altLang="ja-JP" sz="1600" dirty="0" smtClean="0">
              <a:solidFill>
                <a:srgbClr val="58585B"/>
              </a:solidFill>
              <a:latin typeface="MS PGothic" charset="-128"/>
              <a:ea typeface="MS PGothic" charset="-128"/>
              <a:cs typeface="MS PGothic" charset="-128"/>
            </a:endParaRPr>
          </a:p>
          <a:p>
            <a:pPr defTabSz="914400"/>
            <a:endParaRPr lang="en-US" altLang="ja-JP" sz="1600" dirty="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利用</a:t>
            </a:r>
            <a:r>
              <a:rPr lang="ja-JP" altLang="en-US" sz="1600" dirty="0">
                <a:solidFill>
                  <a:srgbClr val="58585B"/>
                </a:solidFill>
                <a:latin typeface="MS PGothic" charset="-128"/>
                <a:ea typeface="MS PGothic" charset="-128"/>
                <a:cs typeface="MS PGothic" charset="-128"/>
              </a:rPr>
              <a:t>す</a:t>
            </a:r>
            <a:r>
              <a:rPr lang="ja-JP" altLang="en-US" sz="1600" dirty="0" smtClean="0">
                <a:solidFill>
                  <a:srgbClr val="58585B"/>
                </a:solidFill>
                <a:latin typeface="MS PGothic" charset="-128"/>
                <a:ea typeface="MS PGothic" charset="-128"/>
                <a:cs typeface="MS PGothic" charset="-128"/>
              </a:rPr>
              <a:t>る資料も</a:t>
            </a:r>
            <a:r>
              <a:rPr lang="en-US" altLang="ja-JP" sz="1600" dirty="0" smtClean="0">
                <a:solidFill>
                  <a:srgbClr val="FF0000"/>
                </a:solidFill>
                <a:latin typeface="MS PGothic" charset="-128"/>
                <a:ea typeface="MS PGothic" charset="-128"/>
                <a:cs typeface="MS PGothic" charset="-128"/>
              </a:rPr>
              <a:t>Spark</a:t>
            </a:r>
          </a:p>
          <a:p>
            <a:pPr defTabSz="914400"/>
            <a:r>
              <a:rPr lang="ja-JP" altLang="en-US" sz="1600" dirty="0">
                <a:solidFill>
                  <a:srgbClr val="58585B"/>
                </a:solidFill>
                <a:latin typeface="MS PGothic" charset="-128"/>
                <a:ea typeface="MS PGothic" charset="-128"/>
                <a:cs typeface="MS PGothic" charset="-128"/>
              </a:rPr>
              <a:t>に</a:t>
            </a:r>
            <a:r>
              <a:rPr lang="ja-JP" altLang="en-US" sz="1600" dirty="0" smtClean="0">
                <a:solidFill>
                  <a:srgbClr val="58585B"/>
                </a:solidFill>
                <a:latin typeface="MS PGothic" charset="-128"/>
                <a:ea typeface="MS PGothic" charset="-128"/>
                <a:cs typeface="MS PGothic" charset="-128"/>
              </a:rPr>
              <a:t>事前に</a:t>
            </a:r>
            <a:r>
              <a:rPr lang="en-US" altLang="ja-JP" sz="1600" dirty="0" smtClean="0">
                <a:solidFill>
                  <a:srgbClr val="58585B"/>
                </a:solidFill>
                <a:latin typeface="MS PGothic" charset="-128"/>
                <a:ea typeface="MS PGothic" charset="-128"/>
                <a:cs typeface="MS PGothic" charset="-128"/>
              </a:rPr>
              <a:t>UP</a:t>
            </a:r>
            <a:r>
              <a:rPr lang="ja-JP" altLang="en-US" sz="1600" dirty="0">
                <a:solidFill>
                  <a:srgbClr val="58585B"/>
                </a:solidFill>
                <a:latin typeface="MS PGothic" charset="-128"/>
                <a:ea typeface="MS PGothic" charset="-128"/>
                <a:cs typeface="MS PGothic" charset="-128"/>
              </a:rPr>
              <a:t>。</a:t>
            </a:r>
            <a:endParaRPr lang="en-US" altLang="ja-JP" sz="1600" dirty="0" smtClean="0">
              <a:solidFill>
                <a:srgbClr val="58585B"/>
              </a:solidFill>
              <a:latin typeface="MS PGothic" charset="-128"/>
              <a:ea typeface="MS PGothic" charset="-128"/>
              <a:cs typeface="MS PGothic" charset="-128"/>
            </a:endParaRPr>
          </a:p>
        </p:txBody>
      </p:sp>
      <p:sp>
        <p:nvSpPr>
          <p:cNvPr id="13" name="TextBox 12"/>
          <p:cNvSpPr txBox="1"/>
          <p:nvPr/>
        </p:nvSpPr>
        <p:spPr>
          <a:xfrm>
            <a:off x="3131840" y="3075806"/>
            <a:ext cx="421910" cy="307777"/>
          </a:xfrm>
          <a:prstGeom prst="rect">
            <a:avLst/>
          </a:prstGeom>
          <a:noFill/>
        </p:spPr>
        <p:txBody>
          <a:bodyPr wrap="none" rtlCol="0">
            <a:spAutoFit/>
          </a:bodyPr>
          <a:lstStyle/>
          <a:p>
            <a:pPr defTabSz="914400"/>
            <a:r>
              <a:rPr lang="ja-JP" altLang="en-US" sz="1400" dirty="0" smtClean="0">
                <a:solidFill>
                  <a:srgbClr val="58585B"/>
                </a:solidFill>
                <a:latin typeface="MS PGothic" charset="-128"/>
                <a:ea typeface="MS PGothic" charset="-128"/>
                <a:cs typeface="MS PGothic" charset="-128"/>
              </a:rPr>
              <a:t>　　</a:t>
            </a:r>
            <a:endParaRPr lang="en-US" altLang="ja-JP" sz="1400" dirty="0">
              <a:solidFill>
                <a:srgbClr val="58585B"/>
              </a:solidFill>
              <a:latin typeface="MS PGothic" charset="-128"/>
              <a:ea typeface="MS PGothic" charset="-128"/>
              <a:cs typeface="MS PGothic" charset="-128"/>
            </a:endParaRPr>
          </a:p>
        </p:txBody>
      </p:sp>
      <p:sp>
        <p:nvSpPr>
          <p:cNvPr id="12" name="Shape 219"/>
          <p:cNvSpPr/>
          <p:nvPr/>
        </p:nvSpPr>
        <p:spPr>
          <a:xfrm>
            <a:off x="307975" y="90487"/>
            <a:ext cx="8656513" cy="1138874"/>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defTabSz="457189" fontAlgn="base">
              <a:spcBef>
                <a:spcPct val="0"/>
              </a:spcBef>
              <a:spcAft>
                <a:spcPct val="0"/>
              </a:spcAft>
            </a:pPr>
            <a:r>
              <a:rPr kumimoji="0" lang="en-US" sz="3200" dirty="0" smtClean="0">
                <a:latin typeface="MS PGothic" charset="-128"/>
                <a:ea typeface="MS PGothic" charset="-128"/>
                <a:cs typeface="MS PGothic" charset="-128"/>
              </a:rPr>
              <a:t>Spark </a:t>
            </a:r>
            <a:r>
              <a:rPr kumimoji="0" lang="ja-JP" altLang="en-US" sz="3200" dirty="0" smtClean="0">
                <a:latin typeface="MS PGothic" charset="-128"/>
                <a:ea typeface="MS PGothic" charset="-128"/>
                <a:cs typeface="MS PGothic" charset="-128"/>
              </a:rPr>
              <a:t>導入後　シンプルに全てを集約</a:t>
            </a:r>
            <a:endParaRPr kumimoji="0" lang="en-US" sz="3200" dirty="0">
              <a:latin typeface="MS PGothic" charset="-128"/>
              <a:ea typeface="MS PGothic" charset="-128"/>
              <a:cs typeface="MS PGothic" charset="-128"/>
            </a:endParaRPr>
          </a:p>
        </p:txBody>
      </p:sp>
      <p:sp>
        <p:nvSpPr>
          <p:cNvPr id="2" name="TextBox 1"/>
          <p:cNvSpPr txBox="1"/>
          <p:nvPr/>
        </p:nvSpPr>
        <p:spPr>
          <a:xfrm>
            <a:off x="1018715" y="722763"/>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会議前</a:t>
            </a:r>
            <a:endParaRPr lang="ja-JP" altLang="en-US" sz="3000" dirty="0">
              <a:solidFill>
                <a:srgbClr val="58585B"/>
              </a:solidFill>
              <a:latin typeface="MS PGothic" charset="-128"/>
              <a:ea typeface="MS PGothic" charset="-128"/>
              <a:cs typeface="MS PGothic" charset="-128"/>
            </a:endParaRPr>
          </a:p>
        </p:txBody>
      </p:sp>
      <p:sp>
        <p:nvSpPr>
          <p:cNvPr id="16" name="TextBox 15"/>
          <p:cNvSpPr txBox="1"/>
          <p:nvPr/>
        </p:nvSpPr>
        <p:spPr>
          <a:xfrm>
            <a:off x="3889873" y="713817"/>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会議中</a:t>
            </a:r>
            <a:endParaRPr lang="ja-JP" altLang="en-US" sz="3000" dirty="0">
              <a:solidFill>
                <a:srgbClr val="58585B"/>
              </a:solidFill>
              <a:latin typeface="MS PGothic" charset="-128"/>
              <a:ea typeface="MS PGothic" charset="-128"/>
              <a:cs typeface="MS PGothic" charset="-128"/>
            </a:endParaRPr>
          </a:p>
        </p:txBody>
      </p:sp>
      <p:sp>
        <p:nvSpPr>
          <p:cNvPr id="18" name="TextBox 17"/>
          <p:cNvSpPr txBox="1"/>
          <p:nvPr/>
        </p:nvSpPr>
        <p:spPr>
          <a:xfrm>
            <a:off x="6804248" y="659924"/>
            <a:ext cx="1338828" cy="553998"/>
          </a:xfrm>
          <a:prstGeom prst="rect">
            <a:avLst/>
          </a:prstGeom>
          <a:noFill/>
        </p:spPr>
        <p:txBody>
          <a:bodyPr wrap="none" rtlCol="0">
            <a:spAutoFit/>
          </a:bodyPr>
          <a:lstStyle/>
          <a:p>
            <a:pPr defTabSz="914400"/>
            <a:r>
              <a:rPr lang="ja-JP" altLang="en-US" sz="3000" dirty="0" smtClean="0">
                <a:solidFill>
                  <a:srgbClr val="58585B"/>
                </a:solidFill>
                <a:latin typeface="MS PGothic" charset="-128"/>
                <a:ea typeface="MS PGothic" charset="-128"/>
                <a:cs typeface="MS PGothic" charset="-128"/>
              </a:rPr>
              <a:t>会議後</a:t>
            </a:r>
            <a:endParaRPr lang="ja-JP" altLang="en-US" sz="3000" dirty="0">
              <a:solidFill>
                <a:srgbClr val="58585B"/>
              </a:solidFill>
              <a:latin typeface="MS PGothic" charset="-128"/>
              <a:ea typeface="MS PGothic" charset="-128"/>
              <a:cs typeface="MS PGothic" charset="-128"/>
            </a:endParaRPr>
          </a:p>
        </p:txBody>
      </p:sp>
      <p:sp>
        <p:nvSpPr>
          <p:cNvPr id="19" name="TextBox 18"/>
          <p:cNvSpPr txBox="1"/>
          <p:nvPr/>
        </p:nvSpPr>
        <p:spPr>
          <a:xfrm>
            <a:off x="3420711" y="2936889"/>
            <a:ext cx="2731838" cy="2308324"/>
          </a:xfrm>
          <a:prstGeom prst="rect">
            <a:avLst/>
          </a:prstGeom>
          <a:noFill/>
        </p:spPr>
        <p:txBody>
          <a:bodyPr wrap="none" rtlCol="0">
            <a:spAutoFit/>
          </a:bodyPr>
          <a:lstStyle/>
          <a:p>
            <a:pPr defTabSz="914400"/>
            <a:r>
              <a:rPr lang="en-US" altLang="ja-JP" sz="1600" dirty="0" err="1" smtClean="0">
                <a:solidFill>
                  <a:srgbClr val="FF0000"/>
                </a:solidFill>
                <a:latin typeface="MS PGothic" charset="-128"/>
                <a:ea typeface="MS PGothic" charset="-128"/>
                <a:cs typeface="MS PGothic" charset="-128"/>
              </a:rPr>
              <a:t>SparkBoard</a:t>
            </a:r>
            <a:r>
              <a:rPr lang="ja-JP" altLang="en-US" sz="1600" dirty="0" smtClean="0">
                <a:solidFill>
                  <a:srgbClr val="FF0000"/>
                </a:solidFill>
                <a:latin typeface="MS PGothic" charset="-128"/>
                <a:ea typeface="MS PGothic" charset="-128"/>
                <a:cs typeface="MS PGothic" charset="-128"/>
              </a:rPr>
              <a:t>で</a:t>
            </a:r>
            <a:r>
              <a:rPr lang="ja-JP" altLang="en-US" sz="1600" dirty="0" smtClean="0">
                <a:solidFill>
                  <a:srgbClr val="58585B"/>
                </a:solidFill>
                <a:latin typeface="MS PGothic" charset="-128"/>
                <a:ea typeface="MS PGothic" charset="-128"/>
                <a:cs typeface="MS PGothic" charset="-128"/>
              </a:rPr>
              <a:t>資料を</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呼び出す。</a:t>
            </a:r>
            <a:endParaRPr lang="en-US" altLang="ja-JP" sz="1600" dirty="0" smtClean="0">
              <a:solidFill>
                <a:srgbClr val="58585B"/>
              </a:solidFill>
              <a:latin typeface="MS PGothic" charset="-128"/>
              <a:ea typeface="MS PGothic" charset="-128"/>
              <a:cs typeface="MS PGothic" charset="-128"/>
            </a:endParaRPr>
          </a:p>
          <a:p>
            <a:pPr defTabSz="914400"/>
            <a:endParaRPr lang="en-US" altLang="ja-JP" sz="1600" dirty="0" smtClean="0">
              <a:solidFill>
                <a:srgbClr val="58585B"/>
              </a:solidFill>
              <a:latin typeface="MS PGothic" charset="-128"/>
              <a:ea typeface="MS PGothic" charset="-128"/>
              <a:cs typeface="MS PGothic" charset="-128"/>
            </a:endParaRPr>
          </a:p>
          <a:p>
            <a:pPr defTabSz="914400"/>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58585B"/>
                </a:solidFill>
                <a:latin typeface="MS PGothic" charset="-128"/>
                <a:ea typeface="MS PGothic" charset="-128"/>
                <a:cs typeface="MS PGothic" charset="-128"/>
              </a:rPr>
              <a:t>アプリからケーブル</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レスで画面を表示。</a:t>
            </a:r>
            <a:endParaRPr lang="en-US" altLang="ja-JP" sz="1600" dirty="0" smtClean="0">
              <a:solidFill>
                <a:srgbClr val="58585B"/>
              </a:solidFill>
              <a:latin typeface="MS PGothic" charset="-128"/>
              <a:ea typeface="MS PGothic" charset="-128"/>
              <a:cs typeface="MS PGothic" charset="-128"/>
            </a:endParaRPr>
          </a:p>
          <a:p>
            <a:pPr defTabSz="914400"/>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ワンボタンでビ</a:t>
            </a:r>
            <a:r>
              <a:rPr lang="ja-JP" altLang="en-US" sz="1600" dirty="0">
                <a:solidFill>
                  <a:srgbClr val="58585B"/>
                </a:solidFill>
                <a:latin typeface="MS PGothic" charset="-128"/>
                <a:ea typeface="MS PGothic" charset="-128"/>
                <a:cs typeface="MS PGothic" charset="-128"/>
              </a:rPr>
              <a:t>デ</a:t>
            </a:r>
            <a:r>
              <a:rPr lang="ja-JP" altLang="en-US" sz="1600" dirty="0" smtClean="0">
                <a:solidFill>
                  <a:srgbClr val="58585B"/>
                </a:solidFill>
                <a:latin typeface="MS PGothic" charset="-128"/>
                <a:ea typeface="MS PGothic" charset="-128"/>
                <a:cs typeface="MS PGothic" charset="-128"/>
              </a:rPr>
              <a:t>オ＆ホワイト</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ボードを開始。自動保存。</a:t>
            </a:r>
            <a:endParaRPr lang="en-US" altLang="ja-JP" sz="1600" dirty="0">
              <a:solidFill>
                <a:srgbClr val="58585B"/>
              </a:solidFill>
              <a:latin typeface="MS PGothic" charset="-128"/>
              <a:ea typeface="MS PGothic" charset="-128"/>
              <a:cs typeface="MS PGothic" charset="-128"/>
            </a:endParaRPr>
          </a:p>
          <a:p>
            <a:pPr defTabSz="914400"/>
            <a:endParaRPr lang="en-US" altLang="ja-JP" sz="1600" dirty="0" smtClean="0">
              <a:solidFill>
                <a:srgbClr val="58585B"/>
              </a:solidFill>
              <a:latin typeface="MS PGothic" charset="-128"/>
              <a:ea typeface="MS PGothic" charset="-128"/>
              <a:cs typeface="MS PGothic" charset="-128"/>
            </a:endParaRPr>
          </a:p>
        </p:txBody>
      </p:sp>
      <p:sp>
        <p:nvSpPr>
          <p:cNvPr id="20" name="TextBox 19"/>
          <p:cNvSpPr txBox="1"/>
          <p:nvPr/>
        </p:nvSpPr>
        <p:spPr>
          <a:xfrm>
            <a:off x="6372200" y="2931790"/>
            <a:ext cx="2571538" cy="2062103"/>
          </a:xfrm>
          <a:prstGeom prst="rect">
            <a:avLst/>
          </a:prstGeom>
          <a:noFill/>
        </p:spPr>
        <p:txBody>
          <a:bodyPr wrap="none" rtlCol="0">
            <a:spAutoFit/>
          </a:bodyPr>
          <a:lstStyle/>
          <a:p>
            <a:pPr defTabSz="914400"/>
            <a:r>
              <a:rPr lang="ja-JP" altLang="en-US" sz="1600" dirty="0" smtClean="0">
                <a:solidFill>
                  <a:srgbClr val="58585B"/>
                </a:solidFill>
                <a:latin typeface="MS PGothic" charset="-128"/>
                <a:ea typeface="MS PGothic" charset="-128"/>
                <a:cs typeface="MS PGothic" charset="-128"/>
              </a:rPr>
              <a:t>不参加だったメンバーは</a:t>
            </a:r>
            <a:r>
              <a:rPr lang="en-US" altLang="ja-JP" sz="1600" dirty="0" smtClean="0">
                <a:solidFill>
                  <a:srgbClr val="58585B"/>
                </a:solidFill>
                <a:latin typeface="MS PGothic" charset="-128"/>
                <a:ea typeface="MS PGothic" charset="-128"/>
                <a:cs typeface="MS PGothic" charset="-128"/>
              </a:rPr>
              <a:t/>
            </a:r>
            <a:br>
              <a:rPr lang="en-US" altLang="ja-JP" sz="1600" dirty="0" smtClean="0">
                <a:solidFill>
                  <a:srgbClr val="58585B"/>
                </a:solidFill>
                <a:latin typeface="MS PGothic" charset="-128"/>
                <a:ea typeface="MS PGothic" charset="-128"/>
                <a:cs typeface="MS PGothic" charset="-128"/>
              </a:rPr>
            </a:br>
            <a:r>
              <a:rPr lang="en-US" altLang="ja-JP" sz="1600" dirty="0" smtClean="0">
                <a:solidFill>
                  <a:srgbClr val="FF0000"/>
                </a:solidFill>
                <a:latin typeface="MS PGothic" charset="-128"/>
                <a:ea typeface="MS PGothic" charset="-128"/>
                <a:cs typeface="MS PGothic" charset="-128"/>
              </a:rPr>
              <a:t>Spark</a:t>
            </a:r>
            <a:r>
              <a:rPr lang="en-US" altLang="ja-JP" sz="1600" dirty="0" smtClean="0">
                <a:solidFill>
                  <a:srgbClr val="58585B"/>
                </a:solidFill>
                <a:latin typeface="MS PGothic" charset="-128"/>
                <a:ea typeface="MS PGothic" charset="-128"/>
                <a:cs typeface="MS PGothic" charset="-128"/>
              </a:rPr>
              <a:t> </a:t>
            </a:r>
            <a:r>
              <a:rPr lang="ja-JP" altLang="en-US" sz="1600" dirty="0" smtClean="0">
                <a:solidFill>
                  <a:srgbClr val="58585B"/>
                </a:solidFill>
                <a:latin typeface="MS PGothic" charset="-128"/>
                <a:ea typeface="MS PGothic" charset="-128"/>
                <a:cs typeface="MS PGothic" charset="-128"/>
              </a:rPr>
              <a:t>で議事録やホワイト</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ボードを確認。</a:t>
            </a:r>
            <a:endParaRPr lang="en-US" altLang="ja-JP" sz="1600" dirty="0" smtClean="0">
              <a:solidFill>
                <a:srgbClr val="58585B"/>
              </a:solidFill>
              <a:latin typeface="MS PGothic" charset="-128"/>
              <a:ea typeface="MS PGothic" charset="-128"/>
              <a:cs typeface="MS PGothic" charset="-128"/>
            </a:endParaRPr>
          </a:p>
          <a:p>
            <a:pPr defTabSz="914400"/>
            <a:endParaRPr lang="en-US" altLang="ja-JP" sz="1600" dirty="0">
              <a:solidFill>
                <a:srgbClr val="58585B"/>
              </a:solidFill>
              <a:latin typeface="MS PGothic" charset="-128"/>
              <a:ea typeface="MS PGothic" charset="-128"/>
              <a:cs typeface="MS PGothic" charset="-128"/>
            </a:endParaRPr>
          </a:p>
          <a:p>
            <a:pPr defTabSz="914400"/>
            <a:r>
              <a:rPr lang="ja-JP" altLang="en-US" sz="1600" dirty="0" smtClean="0">
                <a:solidFill>
                  <a:srgbClr val="58585B"/>
                </a:solidFill>
                <a:latin typeface="MS PGothic" charset="-128"/>
                <a:ea typeface="MS PGothic" charset="-128"/>
                <a:cs typeface="MS PGothic" charset="-128"/>
              </a:rPr>
              <a:t>次回の会議は</a:t>
            </a:r>
            <a:r>
              <a:rPr lang="en-US" altLang="ja-JP" sz="1600" dirty="0" smtClean="0">
                <a:solidFill>
                  <a:srgbClr val="FF0000"/>
                </a:solidFill>
                <a:latin typeface="MS PGothic" charset="-128"/>
                <a:ea typeface="MS PGothic" charset="-128"/>
                <a:cs typeface="MS PGothic" charset="-128"/>
              </a:rPr>
              <a:t>Spark</a:t>
            </a:r>
            <a:r>
              <a:rPr lang="ja-JP" altLang="en-US" sz="1600" dirty="0" smtClean="0">
                <a:solidFill>
                  <a:srgbClr val="58585B"/>
                </a:solidFill>
                <a:latin typeface="MS PGothic" charset="-128"/>
                <a:ea typeface="MS PGothic" charset="-128"/>
                <a:cs typeface="MS PGothic" charset="-128"/>
              </a:rPr>
              <a:t>に保存</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a:solidFill>
                  <a:srgbClr val="58585B"/>
                </a:solidFill>
                <a:latin typeface="MS PGothic" charset="-128"/>
                <a:ea typeface="MS PGothic" charset="-128"/>
                <a:cs typeface="MS PGothic" charset="-128"/>
              </a:rPr>
              <a:t>してある</a:t>
            </a:r>
            <a:r>
              <a:rPr lang="ja-JP" altLang="en-US" sz="1600" dirty="0" smtClean="0">
                <a:solidFill>
                  <a:srgbClr val="58585B"/>
                </a:solidFill>
                <a:latin typeface="MS PGothic" charset="-128"/>
                <a:ea typeface="MS PGothic" charset="-128"/>
                <a:cs typeface="MS PGothic" charset="-128"/>
              </a:rPr>
              <a:t>前回のホワイト</a:t>
            </a:r>
            <a:endParaRPr lang="en-US" altLang="ja-JP" sz="1600" dirty="0" smtClean="0">
              <a:solidFill>
                <a:srgbClr val="58585B"/>
              </a:solidFill>
              <a:latin typeface="MS PGothic" charset="-128"/>
              <a:ea typeface="MS PGothic" charset="-128"/>
              <a:cs typeface="MS PGothic" charset="-128"/>
            </a:endParaRPr>
          </a:p>
          <a:p>
            <a:pPr defTabSz="914400"/>
            <a:r>
              <a:rPr lang="ja-JP" altLang="en-US" sz="1600" dirty="0">
                <a:solidFill>
                  <a:srgbClr val="58585B"/>
                </a:solidFill>
                <a:latin typeface="MS PGothic" charset="-128"/>
                <a:ea typeface="MS PGothic" charset="-128"/>
                <a:cs typeface="MS PGothic" charset="-128"/>
              </a:rPr>
              <a:t>ボー</a:t>
            </a:r>
            <a:r>
              <a:rPr lang="ja-JP" altLang="en-US" sz="1600" dirty="0" smtClean="0">
                <a:solidFill>
                  <a:srgbClr val="58585B"/>
                </a:solidFill>
                <a:latin typeface="MS PGothic" charset="-128"/>
                <a:ea typeface="MS PGothic" charset="-128"/>
                <a:cs typeface="MS PGothic" charset="-128"/>
              </a:rPr>
              <a:t>ドを呼び出して始</a:t>
            </a:r>
            <a:r>
              <a:rPr lang="ja-JP" altLang="en-US" sz="1600" dirty="0">
                <a:solidFill>
                  <a:srgbClr val="58585B"/>
                </a:solidFill>
                <a:latin typeface="MS PGothic" charset="-128"/>
                <a:ea typeface="MS PGothic" charset="-128"/>
                <a:cs typeface="MS PGothic" charset="-128"/>
              </a:rPr>
              <a:t>め</a:t>
            </a:r>
            <a:r>
              <a:rPr lang="ja-JP" altLang="en-US" sz="1600" dirty="0" smtClean="0">
                <a:solidFill>
                  <a:srgbClr val="58585B"/>
                </a:solidFill>
                <a:latin typeface="MS PGothic" charset="-128"/>
                <a:ea typeface="MS PGothic" charset="-128"/>
                <a:cs typeface="MS PGothic" charset="-128"/>
              </a:rPr>
              <a:t>る</a:t>
            </a:r>
            <a:r>
              <a:rPr lang="ja-JP" altLang="en-US" sz="1600" dirty="0">
                <a:solidFill>
                  <a:srgbClr val="58585B"/>
                </a:solidFill>
                <a:latin typeface="MS PGothic" charset="-128"/>
                <a:ea typeface="MS PGothic" charset="-128"/>
                <a:cs typeface="MS PGothic" charset="-128"/>
              </a:rPr>
              <a:t>。</a:t>
            </a:r>
            <a:endParaRPr lang="en-US" altLang="ja-JP" sz="1600" dirty="0">
              <a:solidFill>
                <a:srgbClr val="58585B"/>
              </a:solidFill>
              <a:latin typeface="MS PGothic" charset="-128"/>
              <a:ea typeface="MS PGothic" charset="-128"/>
              <a:cs typeface="MS PGothic" charset="-128"/>
            </a:endParaRPr>
          </a:p>
          <a:p>
            <a:pPr defTabSz="914400"/>
            <a:endParaRPr lang="en-US" altLang="ja-JP" sz="1600" dirty="0" smtClean="0">
              <a:solidFill>
                <a:srgbClr val="58585B"/>
              </a:solidFill>
              <a:latin typeface="MS PGothic" charset="-128"/>
              <a:ea typeface="MS PGothic" charset="-128"/>
              <a:cs typeface="MS PGothic" charset="-128"/>
            </a:endParaRPr>
          </a:p>
        </p:txBody>
      </p:sp>
    </p:spTree>
    <p:extLst>
      <p:ext uri="{BB962C8B-B14F-4D97-AF65-F5344CB8AC3E}">
        <p14:creationId xmlns:p14="http://schemas.microsoft.com/office/powerpoint/2010/main" val="138025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04" y="208532"/>
            <a:ext cx="8345488" cy="731837"/>
          </a:xfrm>
        </p:spPr>
        <p:txBody>
          <a:bodyPr/>
          <a:lstStyle/>
          <a:p>
            <a:r>
              <a:rPr lang="ja-JP" altLang="en-US" dirty="0" smtClean="0">
                <a:latin typeface="MS PGothic" charset="-128"/>
                <a:ea typeface="MS PGothic" charset="-128"/>
                <a:cs typeface="MS PGothic" charset="-128"/>
              </a:rPr>
              <a:t>競合比較　</a:t>
            </a:r>
            <a:r>
              <a:rPr lang="en-US" altLang="ja-JP" dirty="0" smtClean="0">
                <a:latin typeface="MS PGothic" charset="-128"/>
                <a:ea typeface="MS PGothic" charset="-128"/>
                <a:cs typeface="MS PGothic" charset="-128"/>
              </a:rPr>
              <a:t>Spark</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Board vs Surface Hub</a:t>
            </a:r>
            <a:endParaRPr lang="en-US" dirty="0">
              <a:latin typeface="MS PGothic" charset="-128"/>
              <a:ea typeface="MS PGothic" charset="-128"/>
              <a:cs typeface="MS PGothic"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1400777215"/>
              </p:ext>
            </p:extLst>
          </p:nvPr>
        </p:nvGraphicFramePr>
        <p:xfrm>
          <a:off x="107505" y="843558"/>
          <a:ext cx="8928992" cy="4099560"/>
        </p:xfrm>
        <a:graphic>
          <a:graphicData uri="http://schemas.openxmlformats.org/drawingml/2006/table">
            <a:tbl>
              <a:tblPr firstRow="1" bandRow="1">
                <a:tableStyleId>{5C22544A-7EE6-4342-B048-85BDC9FD1C3A}</a:tableStyleId>
              </a:tblPr>
              <a:tblGrid>
                <a:gridCol w="2952327"/>
                <a:gridCol w="3024336"/>
                <a:gridCol w="2952329"/>
              </a:tblGrid>
              <a:tr h="518160">
                <a:tc>
                  <a:txBody>
                    <a:bodyPr/>
                    <a:lstStyle/>
                    <a:p>
                      <a:pPr algn="ct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Spark</a:t>
                      </a:r>
                    </a:p>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Board</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Surface Hub</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ビデオ会議</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Skype</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を利用</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ホワイトボード</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 Board , Spark </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アプリ</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Surface Hub</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同士のみ）</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プロジェクター利用</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HDMI,</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ワイヤレスで</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画面を表示）</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（ケーブル必須）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クラウドから資料を呼び出す</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共有している資料に書き込む</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One Drive</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ログ</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イン必須）</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過去のホワイトボードを呼び出す</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○（ワンタッチ）</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Skype</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ログイン必須）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考え方やコンセプトの違い</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チームで共用する専用デバイス。</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日頃、やりとりをしている</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の部屋に簡単に接続をできる。</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接続後、部屋に</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UP</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している資料や</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ホワイトボードを呼び出して利用できる。</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会議中に書いたホワイトボードも</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自動で</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の部屋に保存される。</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大型の</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Surface</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タブレット。</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ユーザは</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自身の</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ID</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・パスワードで</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Hub</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にログインをし、</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Skype</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や</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OneDrive</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を利用する。</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ログインをしていない場合には共有フォルダに会議中の資料などが保存されるため、誰でも他部署の会議の内容などを見ることが可能。</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Tree>
    <p:extLst>
      <p:ext uri="{BB962C8B-B14F-4D97-AF65-F5344CB8AC3E}">
        <p14:creationId xmlns:p14="http://schemas.microsoft.com/office/powerpoint/2010/main" val="413962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14027899"/>
              </p:ext>
            </p:extLst>
          </p:nvPr>
        </p:nvGraphicFramePr>
        <p:xfrm>
          <a:off x="143508" y="1479983"/>
          <a:ext cx="8856984" cy="3581400"/>
        </p:xfrm>
        <a:graphic>
          <a:graphicData uri="http://schemas.openxmlformats.org/drawingml/2006/table">
            <a:tbl>
              <a:tblPr firstRow="1" bandRow="1">
                <a:tableStyleId>{5C22544A-7EE6-4342-B048-85BDC9FD1C3A}</a:tableStyleId>
              </a:tblPr>
              <a:tblGrid>
                <a:gridCol w="2952328"/>
                <a:gridCol w="2952328"/>
                <a:gridCol w="2952328"/>
              </a:tblGrid>
              <a:tr h="370840">
                <a:tc>
                  <a:txBody>
                    <a:bodyPr/>
                    <a:lstStyle/>
                    <a:p>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ja-JP" altLang="en-US" sz="1050" baseline="0" dirty="0" smtClean="0">
                          <a:latin typeface="メイリオ" panose="020B0604030504040204" pitchFamily="50" charset="-128"/>
                          <a:ea typeface="メイリオ" panose="020B0604030504040204" pitchFamily="50" charset="-128"/>
                          <a:cs typeface="メイリオ" panose="020B0604030504040204" pitchFamily="50" charset="-128"/>
                        </a:rPr>
                        <a:t>会議</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WebEx</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会議</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ライセンス型番</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価格</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A-SPK-M2</a:t>
                      </a: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※M</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２単独での購入は不可、</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M3</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に含まれます。</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A-SPK-M3 </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会議あたりの最大接続数と内訳</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25</a:t>
                      </a: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アプリ、</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対応ビデオ端末・アプリ</a:t>
                      </a:r>
                      <a:endPar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225</a:t>
                      </a: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200: WebEx </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アプリ</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 or </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電話</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 25: SIP/H.323</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対応ビデオ端末・アプリ</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対応</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OS</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とデバイス</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iOS/Android/Mac</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 OS/Windows</a:t>
                      </a:r>
                    </a:p>
                    <a:p>
                      <a:pPr algn="ct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Cisco telepresence / Spark Board</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電話（</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PSTN)</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WebEx </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アプリ、ブラウザ</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SIP/H.323</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端末</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(Cisco/</a:t>
                      </a:r>
                      <a:r>
                        <a:rPr kumimoji="1" lang="en-US" altLang="ja-JP" sz="1000" baseline="0" dirty="0" err="1" smtClean="0">
                          <a:latin typeface="メイリオ" panose="020B0604030504040204" pitchFamily="50" charset="-128"/>
                          <a:ea typeface="メイリオ" panose="020B0604030504040204" pitchFamily="50" charset="-128"/>
                          <a:cs typeface="メイリオ" panose="020B0604030504040204" pitchFamily="50" charset="-128"/>
                        </a:rPr>
                        <a:t>SfB</a:t>
                      </a:r>
                      <a:r>
                        <a:rPr kumimoji="1" lang="en-US" altLang="ja-JP" sz="1000" baseline="0" dirty="0" smtClean="0">
                          <a:latin typeface="メイリオ" panose="020B0604030504040204" pitchFamily="50" charset="-128"/>
                          <a:ea typeface="メイリオ" panose="020B0604030504040204" pitchFamily="50" charset="-128"/>
                          <a:cs typeface="メイリオ" panose="020B0604030504040204" pitchFamily="50" charset="-128"/>
                        </a:rPr>
                        <a:t>/Polycom</a:t>
                      </a:r>
                      <a:r>
                        <a:rPr kumimoji="1" lang="ja-JP" altLang="en-US" sz="1000" baseline="0" dirty="0" smtClean="0">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会議の録画、配信</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不可</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録画可能、</a:t>
                      </a:r>
                      <a:r>
                        <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やスマホで録画閲覧可能</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画面共有、資料共有、アプリケーション共有</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画面共有のみ</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全てＯＫ</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会議の管理</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参加者をミュート、退席</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参加者をミュート、出席者・開催回数のログ</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資料共有（ボール）の権限付与など</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370840">
                <a:tc>
                  <a:txBody>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会議参加の方法</a:t>
                      </a:r>
                      <a:endParaRPr kumimoji="1"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会議室に接続をするとメンバーあてに招待の通知が届く</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①</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：ブラウザで</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URL</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またはアプリ</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②スマホ・タブレット：</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Spark</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アプリ</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baseline="0" dirty="0" smtClean="0">
                          <a:latin typeface="メイリオ" panose="020B0604030504040204" pitchFamily="50" charset="-128"/>
                          <a:ea typeface="メイリオ" panose="020B0604030504040204" pitchFamily="50" charset="-128"/>
                          <a:cs typeface="メイリオ" panose="020B0604030504040204" pitchFamily="50" charset="-128"/>
                        </a:rPr>
                        <a:t>③</a:t>
                      </a:r>
                      <a:r>
                        <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700" baseline="0" dirty="0" smtClean="0">
                          <a:latin typeface="メイリオ" panose="020B0604030504040204" pitchFamily="50" charset="-128"/>
                          <a:ea typeface="メイリオ" panose="020B0604030504040204" pitchFamily="50" charset="-128"/>
                          <a:cs typeface="メイリオ" panose="020B0604030504040204" pitchFamily="50" charset="-128"/>
                        </a:rPr>
                        <a:t>端末：</a:t>
                      </a:r>
                      <a:r>
                        <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700" baseline="0" dirty="0" smtClean="0">
                          <a:latin typeface="メイリオ" panose="020B0604030504040204" pitchFamily="50" charset="-128"/>
                          <a:ea typeface="メイリオ" panose="020B0604030504040204" pitchFamily="50" charset="-128"/>
                          <a:cs typeface="メイリオ" panose="020B0604030504040204" pitchFamily="50" charset="-128"/>
                        </a:rPr>
                        <a:t>・スマホ・タブレットでペアリングをしておき</a:t>
                      </a:r>
                      <a:endPar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700" baseline="0" dirty="0" smtClean="0">
                          <a:latin typeface="メイリオ" panose="020B0604030504040204" pitchFamily="50" charset="-128"/>
                          <a:ea typeface="メイリオ" panose="020B0604030504040204" pitchFamily="50" charset="-128"/>
                          <a:cs typeface="メイリオ" panose="020B0604030504040204" pitchFamily="50" charset="-128"/>
                        </a:rPr>
                        <a:t>端末で参加をする</a:t>
                      </a:r>
                      <a:r>
                        <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700" baseline="0" dirty="0" smtClean="0">
                          <a:latin typeface="メイリオ" panose="020B0604030504040204" pitchFamily="50" charset="-128"/>
                          <a:ea typeface="メイリオ" panose="020B0604030504040204" pitchFamily="50" charset="-128"/>
                          <a:cs typeface="メイリオ" panose="020B0604030504040204" pitchFamily="50" charset="-128"/>
                        </a:rPr>
                        <a:t>を選択する</a:t>
                      </a:r>
                      <a:endParaRPr kumimoji="1" lang="en-US" altLang="ja-JP" sz="700" baseline="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会議室に①～⑤の方法で接続をする</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①</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ブラウザで</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URL</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をクリック</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②スマホ・タブレット：</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WebEx </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アプリ</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③</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SIP</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端末：</a:t>
                      </a: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URI</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にコール</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④電話：会議室の電話番号にコールイン</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自分の電話番号にコールバック</a:t>
                      </a:r>
                      <a:endPar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7" name="Shape 219"/>
          <p:cNvSpPr/>
          <p:nvPr/>
        </p:nvSpPr>
        <p:spPr>
          <a:xfrm>
            <a:off x="571500" y="195699"/>
            <a:ext cx="8001000" cy="848360"/>
          </a:xfrm>
          <a:prstGeom prst="rect">
            <a:avLst/>
          </a:prstGeom>
          <a:ln w="12700">
            <a:miter lim="400000"/>
          </a:ln>
          <a:extLst>
            <a:ext uri="{C572A759-6A51-4108-AA02-DFA0A04FC94B}">
              <ma14:wrappingTextBoxFlag xmlns:ma14="http://schemas.microsoft.com/office/mac/drawingml/2011/main" val="1"/>
            </a:ext>
          </a:extLst>
        </p:spPr>
        <p:txBody>
          <a:bodyPr lIns="19049" tIns="19049" rIns="19049" bIns="19049">
            <a:normAutofit/>
          </a:bodyPr>
          <a:lstStyle/>
          <a:p>
            <a:pPr algn="ctr" defTabSz="457189" fontAlgn="base">
              <a:spcBef>
                <a:spcPct val="0"/>
              </a:spcBef>
              <a:spcAft>
                <a:spcPct val="0"/>
              </a:spcAft>
            </a:pPr>
            <a:r>
              <a:rPr kumimoji="0" lang="ja-JP" altLang="en-US" sz="3200" dirty="0" smtClean="0">
                <a:latin typeface="MS PGothic" charset="-128"/>
                <a:ea typeface="MS PGothic" charset="-128"/>
                <a:cs typeface="MS PGothic" charset="-128"/>
              </a:rPr>
              <a:t>番外 </a:t>
            </a:r>
            <a:r>
              <a:rPr kumimoji="0" lang="en-US" altLang="ja-JP" sz="3200" dirty="0" smtClean="0">
                <a:latin typeface="MS PGothic" charset="-128"/>
                <a:ea typeface="MS PGothic" charset="-128"/>
                <a:cs typeface="MS PGothic" charset="-128"/>
              </a:rPr>
              <a:t>Spark &amp; WebEx</a:t>
            </a:r>
            <a:r>
              <a:rPr kumimoji="0" lang="ja-JP" altLang="en-US" sz="3200" dirty="0" smtClean="0">
                <a:latin typeface="MS PGothic" charset="-128"/>
                <a:ea typeface="MS PGothic" charset="-128"/>
                <a:cs typeface="MS PGothic" charset="-128"/>
              </a:rPr>
              <a:t>会議</a:t>
            </a:r>
            <a:r>
              <a:rPr kumimoji="0" lang="ja-JP" altLang="en-US" sz="3200" dirty="0">
                <a:latin typeface="MS PGothic" charset="-128"/>
                <a:ea typeface="MS PGothic" charset="-128"/>
                <a:cs typeface="MS PGothic" charset="-128"/>
              </a:rPr>
              <a:t>機</a:t>
            </a:r>
            <a:r>
              <a:rPr kumimoji="0" lang="ja-JP" altLang="en-US" sz="3200" dirty="0" smtClean="0">
                <a:latin typeface="MS PGothic" charset="-128"/>
                <a:ea typeface="MS PGothic" charset="-128"/>
                <a:cs typeface="MS PGothic" charset="-128"/>
              </a:rPr>
              <a:t>能の比較</a:t>
            </a:r>
            <a:endParaRPr kumimoji="0" lang="en-US" sz="3200" dirty="0">
              <a:latin typeface="MS PGothic" charset="-128"/>
              <a:ea typeface="MS PGothic" charset="-128"/>
              <a:cs typeface="MS PGothic" charset="-128"/>
            </a:endParaRPr>
          </a:p>
        </p:txBody>
      </p:sp>
      <p:pic>
        <p:nvPicPr>
          <p:cNvPr id="4" name="Picture 10" descr="https://communities.cisco.com/servlet/JiveServlet/downloadBody/57329-102-1-100221/512x512%20spark%20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18722" y="659379"/>
            <a:ext cx="769360" cy="769360"/>
          </a:xfrm>
          <a:prstGeom prst="rect">
            <a:avLst/>
          </a:prstGeom>
          <a:noFill/>
          <a:extLst>
            <a:ext uri="{909E8E84-426E-40DD-AFC4-6F175D3DCCD1}">
              <a14:hiddenFill xmlns:a14="http://schemas.microsoft.com/office/drawing/2010/main">
                <a:solidFill>
                  <a:srgbClr val="FFFFFF"/>
                </a:solidFill>
              </a14:hiddenFill>
            </a:ext>
          </a:extLst>
        </p:spPr>
      </p:pic>
      <p:pic>
        <p:nvPicPr>
          <p:cNvPr id="5" name="A4FB81A5-D02D-41FF-9EA2-6E1E38B2204D" descr="964A2FBA-2D2B-446F-82B4-5272E001FCC6@cisco"/>
          <p:cNvPicPr preferRelativeResize="0">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771549"/>
            <a:ext cx="648072" cy="65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06061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働</a:t>
            </a:r>
            <a:r>
              <a:rPr lang="ja-JP" altLang="en-US" sz="28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き改革にかかせない会議改革</a:t>
            </a:r>
            <a:endParaRPr kumimoji="1" lang="ja-JP" altLang="en-US" sz="28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 name="Chart 7"/>
          <p:cNvGraphicFramePr/>
          <p:nvPr>
            <p:extLst>
              <p:ext uri="{D42A27DB-BD31-4B8C-83A1-F6EECF244321}">
                <p14:modId xmlns:p14="http://schemas.microsoft.com/office/powerpoint/2010/main" val="480750085"/>
              </p:ext>
            </p:extLst>
          </p:nvPr>
        </p:nvGraphicFramePr>
        <p:xfrm>
          <a:off x="685692" y="1649504"/>
          <a:ext cx="2210071" cy="203546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288026" y="2341064"/>
            <a:ext cx="1005403" cy="584775"/>
          </a:xfrm>
          <a:prstGeom prst="rect">
            <a:avLst/>
          </a:prstGeom>
          <a:noFill/>
        </p:spPr>
        <p:txBody>
          <a:bodyPr wrap="none" rtlCol="0">
            <a:spAutoFit/>
          </a:bodyPr>
          <a:lstStyle/>
          <a:p>
            <a:pPr algn="ctr" defTabSz="457178"/>
            <a:r>
              <a:rPr lang="en-US" sz="3200" b="1" dirty="0">
                <a:solidFill>
                  <a:srgbClr val="214794"/>
                </a:solidFill>
              </a:rPr>
              <a:t>37%</a:t>
            </a:r>
          </a:p>
        </p:txBody>
      </p:sp>
      <p:graphicFrame>
        <p:nvGraphicFramePr>
          <p:cNvPr id="15" name="Chart 14"/>
          <p:cNvGraphicFramePr/>
          <p:nvPr>
            <p:extLst>
              <p:ext uri="{D42A27DB-BD31-4B8C-83A1-F6EECF244321}">
                <p14:modId xmlns:p14="http://schemas.microsoft.com/office/powerpoint/2010/main" val="1603970494"/>
              </p:ext>
            </p:extLst>
          </p:nvPr>
        </p:nvGraphicFramePr>
        <p:xfrm>
          <a:off x="6136117" y="1649504"/>
          <a:ext cx="2210071" cy="203546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738447" y="2341064"/>
            <a:ext cx="1005403" cy="584775"/>
          </a:xfrm>
          <a:prstGeom prst="rect">
            <a:avLst/>
          </a:prstGeom>
          <a:noFill/>
        </p:spPr>
        <p:txBody>
          <a:bodyPr wrap="none" rtlCol="0">
            <a:spAutoFit/>
          </a:bodyPr>
          <a:lstStyle/>
          <a:p>
            <a:pPr algn="ctr" defTabSz="457178"/>
            <a:r>
              <a:rPr lang="en-US" sz="3200" b="1" dirty="0">
                <a:solidFill>
                  <a:srgbClr val="214794"/>
                </a:solidFill>
              </a:rPr>
              <a:t>70%</a:t>
            </a:r>
          </a:p>
        </p:txBody>
      </p:sp>
      <p:sp>
        <p:nvSpPr>
          <p:cNvPr id="17" name="TextBox 16"/>
          <p:cNvSpPr txBox="1"/>
          <p:nvPr/>
        </p:nvSpPr>
        <p:spPr>
          <a:xfrm>
            <a:off x="6112625" y="3684971"/>
            <a:ext cx="2779855" cy="1077216"/>
          </a:xfrm>
          <a:prstGeom prst="rect">
            <a:avLst/>
          </a:prstGeom>
          <a:noFill/>
        </p:spPr>
        <p:txBody>
          <a:bodyPr wrap="square" lIns="91438" tIns="45719" rIns="91438" bIns="45719" rtlCol="0">
            <a:spAutoFit/>
          </a:bodyPr>
          <a:lstStyle/>
          <a:p>
            <a:pPr marL="285750" indent="-285750" defTabSz="457178">
              <a:buFont typeface="Wingdings" panose="05000000000000000000" pitchFamily="2" charset="2"/>
              <a:buChar char="ü"/>
            </a:pP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しゃべるのは１人か２人</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やスマホで内職</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とりあえ</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ず参加</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endParaRPr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TextBox 17"/>
          <p:cNvSpPr txBox="1"/>
          <p:nvPr/>
        </p:nvSpPr>
        <p:spPr>
          <a:xfrm>
            <a:off x="3226647" y="3684971"/>
            <a:ext cx="3001537" cy="1077216"/>
          </a:xfrm>
          <a:prstGeom prst="rect">
            <a:avLst/>
          </a:prstGeom>
          <a:noFill/>
        </p:spPr>
        <p:txBody>
          <a:bodyPr wrap="square" lIns="91438" tIns="45719" rIns="91438" bIns="45719" rtlCol="0">
            <a:spAutoFit/>
          </a:bodyPr>
          <a:lstStyle/>
          <a:p>
            <a:pPr marL="285750" indent="-285750" defTabSz="457178">
              <a:buFont typeface="Wingdings" panose="05000000000000000000" pitchFamily="2" charset="2"/>
              <a:buChar char="ü"/>
            </a:pPr>
            <a:r>
              <a:rPr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商</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談の延長、緊急の電話</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プロジェクタ</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ーや</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defTabSz="457178"/>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プリンターの故障</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78">
              <a:buFont typeface="Wingdings" panose="05000000000000000000" pitchFamily="2" charset="2"/>
              <a:buChar char="ü"/>
            </a:pPr>
            <a:r>
              <a:rPr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ビデ</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オ</a:t>
            </a:r>
            <a:r>
              <a:rPr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議を繋げられない</a:t>
            </a:r>
            <a:endParaRPr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Freeform 47"/>
          <p:cNvSpPr>
            <a:spLocks noEditPoints="1"/>
          </p:cNvSpPr>
          <p:nvPr/>
        </p:nvSpPr>
        <p:spPr bwMode="auto">
          <a:xfrm>
            <a:off x="3506206" y="1534290"/>
            <a:ext cx="2035466" cy="1997061"/>
          </a:xfrm>
          <a:custGeom>
            <a:avLst/>
            <a:gdLst>
              <a:gd name="T0" fmla="*/ 117 w 230"/>
              <a:gd name="T1" fmla="*/ 33 h 227"/>
              <a:gd name="T2" fmla="*/ 20 w 230"/>
              <a:gd name="T3" fmla="*/ 130 h 227"/>
              <a:gd name="T4" fmla="*/ 117 w 230"/>
              <a:gd name="T5" fmla="*/ 227 h 227"/>
              <a:gd name="T6" fmla="*/ 214 w 230"/>
              <a:gd name="T7" fmla="*/ 130 h 227"/>
              <a:gd name="T8" fmla="*/ 117 w 230"/>
              <a:gd name="T9" fmla="*/ 33 h 227"/>
              <a:gd name="T10" fmla="*/ 117 w 230"/>
              <a:gd name="T11" fmla="*/ 210 h 227"/>
              <a:gd name="T12" fmla="*/ 37 w 230"/>
              <a:gd name="T13" fmla="*/ 130 h 227"/>
              <a:gd name="T14" fmla="*/ 117 w 230"/>
              <a:gd name="T15" fmla="*/ 51 h 227"/>
              <a:gd name="T16" fmla="*/ 196 w 230"/>
              <a:gd name="T17" fmla="*/ 130 h 227"/>
              <a:gd name="T18" fmla="*/ 117 w 230"/>
              <a:gd name="T19" fmla="*/ 210 h 227"/>
              <a:gd name="T20" fmla="*/ 117 w 230"/>
              <a:gd name="T21" fmla="*/ 73 h 227"/>
              <a:gd name="T22" fmla="*/ 108 w 230"/>
              <a:gd name="T23" fmla="*/ 82 h 227"/>
              <a:gd name="T24" fmla="*/ 108 w 230"/>
              <a:gd name="T25" fmla="*/ 122 h 227"/>
              <a:gd name="T26" fmla="*/ 80 w 230"/>
              <a:gd name="T27" fmla="*/ 122 h 227"/>
              <a:gd name="T28" fmla="*/ 71 w 230"/>
              <a:gd name="T29" fmla="*/ 130 h 227"/>
              <a:gd name="T30" fmla="*/ 80 w 230"/>
              <a:gd name="T31" fmla="*/ 139 h 227"/>
              <a:gd name="T32" fmla="*/ 117 w 230"/>
              <a:gd name="T33" fmla="*/ 139 h 227"/>
              <a:gd name="T34" fmla="*/ 126 w 230"/>
              <a:gd name="T35" fmla="*/ 130 h 227"/>
              <a:gd name="T36" fmla="*/ 126 w 230"/>
              <a:gd name="T37" fmla="*/ 82 h 227"/>
              <a:gd name="T38" fmla="*/ 117 w 230"/>
              <a:gd name="T39" fmla="*/ 73 h 227"/>
              <a:gd name="T40" fmla="*/ 28 w 230"/>
              <a:gd name="T41" fmla="*/ 74 h 227"/>
              <a:gd name="T42" fmla="*/ 28 w 230"/>
              <a:gd name="T43" fmla="*/ 62 h 227"/>
              <a:gd name="T44" fmla="*/ 28 w 230"/>
              <a:gd name="T45" fmla="*/ 30 h 227"/>
              <a:gd name="T46" fmla="*/ 60 w 230"/>
              <a:gd name="T47" fmla="*/ 30 h 227"/>
              <a:gd name="T48" fmla="*/ 72 w 230"/>
              <a:gd name="T49" fmla="*/ 30 h 227"/>
              <a:gd name="T50" fmla="*/ 72 w 230"/>
              <a:gd name="T51" fmla="*/ 17 h 227"/>
              <a:gd name="T52" fmla="*/ 16 w 230"/>
              <a:gd name="T53" fmla="*/ 17 h 227"/>
              <a:gd name="T54" fmla="*/ 16 w 230"/>
              <a:gd name="T55" fmla="*/ 74 h 227"/>
              <a:gd name="T56" fmla="*/ 22 w 230"/>
              <a:gd name="T57" fmla="*/ 76 h 227"/>
              <a:gd name="T58" fmla="*/ 28 w 230"/>
              <a:gd name="T59" fmla="*/ 74 h 227"/>
              <a:gd name="T60" fmla="*/ 218 w 230"/>
              <a:gd name="T61" fmla="*/ 17 h 227"/>
              <a:gd name="T62" fmla="*/ 162 w 230"/>
              <a:gd name="T63" fmla="*/ 17 h 227"/>
              <a:gd name="T64" fmla="*/ 162 w 230"/>
              <a:gd name="T65" fmla="*/ 30 h 227"/>
              <a:gd name="T66" fmla="*/ 174 w 230"/>
              <a:gd name="T67" fmla="*/ 30 h 227"/>
              <a:gd name="T68" fmla="*/ 206 w 230"/>
              <a:gd name="T69" fmla="*/ 30 h 227"/>
              <a:gd name="T70" fmla="*/ 213 w 230"/>
              <a:gd name="T71" fmla="*/ 46 h 227"/>
              <a:gd name="T72" fmla="*/ 206 w 230"/>
              <a:gd name="T73" fmla="*/ 62 h 227"/>
              <a:gd name="T74" fmla="*/ 206 w 230"/>
              <a:gd name="T75" fmla="*/ 74 h 227"/>
              <a:gd name="T76" fmla="*/ 212 w 230"/>
              <a:gd name="T77" fmla="*/ 76 h 227"/>
              <a:gd name="T78" fmla="*/ 218 w 230"/>
              <a:gd name="T79" fmla="*/ 74 h 227"/>
              <a:gd name="T80" fmla="*/ 230 w 230"/>
              <a:gd name="T81" fmla="*/ 46 h 227"/>
              <a:gd name="T82" fmla="*/ 218 w 230"/>
              <a:gd name="T83" fmla="*/ 17 h 227"/>
              <a:gd name="T84" fmla="*/ 117 w 230"/>
              <a:gd name="T85" fmla="*/ 21 h 227"/>
              <a:gd name="T86" fmla="*/ 128 w 230"/>
              <a:gd name="T87" fmla="*/ 10 h 227"/>
              <a:gd name="T88" fmla="*/ 117 w 230"/>
              <a:gd name="T89" fmla="*/ 0 h 227"/>
              <a:gd name="T90" fmla="*/ 106 w 230"/>
              <a:gd name="T91" fmla="*/ 10 h 227"/>
              <a:gd name="T92" fmla="*/ 117 w 230"/>
              <a:gd name="T93" fmla="*/ 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0" h="227">
                <a:moveTo>
                  <a:pt x="117" y="33"/>
                </a:moveTo>
                <a:cubicBezTo>
                  <a:pt x="64" y="33"/>
                  <a:pt x="20" y="77"/>
                  <a:pt x="20" y="130"/>
                </a:cubicBezTo>
                <a:cubicBezTo>
                  <a:pt x="20" y="184"/>
                  <a:pt x="64" y="227"/>
                  <a:pt x="117" y="227"/>
                </a:cubicBezTo>
                <a:cubicBezTo>
                  <a:pt x="170" y="227"/>
                  <a:pt x="214" y="184"/>
                  <a:pt x="214" y="130"/>
                </a:cubicBezTo>
                <a:cubicBezTo>
                  <a:pt x="214" y="77"/>
                  <a:pt x="170" y="33"/>
                  <a:pt x="117" y="33"/>
                </a:cubicBezTo>
                <a:close/>
                <a:moveTo>
                  <a:pt x="117" y="210"/>
                </a:moveTo>
                <a:cubicBezTo>
                  <a:pt x="73" y="210"/>
                  <a:pt x="37" y="174"/>
                  <a:pt x="37" y="130"/>
                </a:cubicBezTo>
                <a:cubicBezTo>
                  <a:pt x="37" y="86"/>
                  <a:pt x="73" y="51"/>
                  <a:pt x="117" y="51"/>
                </a:cubicBezTo>
                <a:cubicBezTo>
                  <a:pt x="161" y="51"/>
                  <a:pt x="196" y="86"/>
                  <a:pt x="196" y="130"/>
                </a:cubicBezTo>
                <a:cubicBezTo>
                  <a:pt x="196" y="174"/>
                  <a:pt x="161" y="210"/>
                  <a:pt x="117" y="210"/>
                </a:cubicBezTo>
                <a:close/>
                <a:moveTo>
                  <a:pt x="117" y="73"/>
                </a:moveTo>
                <a:cubicBezTo>
                  <a:pt x="112" y="73"/>
                  <a:pt x="108" y="77"/>
                  <a:pt x="108" y="82"/>
                </a:cubicBezTo>
                <a:cubicBezTo>
                  <a:pt x="108" y="122"/>
                  <a:pt x="108" y="122"/>
                  <a:pt x="108" y="122"/>
                </a:cubicBezTo>
                <a:cubicBezTo>
                  <a:pt x="80" y="122"/>
                  <a:pt x="80" y="122"/>
                  <a:pt x="80" y="122"/>
                </a:cubicBezTo>
                <a:cubicBezTo>
                  <a:pt x="75" y="122"/>
                  <a:pt x="71" y="125"/>
                  <a:pt x="71" y="130"/>
                </a:cubicBezTo>
                <a:cubicBezTo>
                  <a:pt x="71" y="135"/>
                  <a:pt x="75" y="139"/>
                  <a:pt x="80" y="139"/>
                </a:cubicBezTo>
                <a:cubicBezTo>
                  <a:pt x="117" y="139"/>
                  <a:pt x="117" y="139"/>
                  <a:pt x="117" y="139"/>
                </a:cubicBezTo>
                <a:cubicBezTo>
                  <a:pt x="122" y="139"/>
                  <a:pt x="126" y="135"/>
                  <a:pt x="126" y="130"/>
                </a:cubicBezTo>
                <a:cubicBezTo>
                  <a:pt x="126" y="82"/>
                  <a:pt x="126" y="82"/>
                  <a:pt x="126" y="82"/>
                </a:cubicBezTo>
                <a:cubicBezTo>
                  <a:pt x="126" y="77"/>
                  <a:pt x="122" y="73"/>
                  <a:pt x="117" y="73"/>
                </a:cubicBezTo>
                <a:close/>
                <a:moveTo>
                  <a:pt x="28" y="74"/>
                </a:moveTo>
                <a:cubicBezTo>
                  <a:pt x="31" y="71"/>
                  <a:pt x="31" y="65"/>
                  <a:pt x="28" y="62"/>
                </a:cubicBezTo>
                <a:cubicBezTo>
                  <a:pt x="19" y="53"/>
                  <a:pt x="19" y="38"/>
                  <a:pt x="28" y="30"/>
                </a:cubicBezTo>
                <a:cubicBezTo>
                  <a:pt x="37" y="21"/>
                  <a:pt x="51" y="21"/>
                  <a:pt x="60" y="30"/>
                </a:cubicBezTo>
                <a:cubicBezTo>
                  <a:pt x="63" y="33"/>
                  <a:pt x="69" y="33"/>
                  <a:pt x="72" y="30"/>
                </a:cubicBezTo>
                <a:cubicBezTo>
                  <a:pt x="75" y="26"/>
                  <a:pt x="75" y="21"/>
                  <a:pt x="72" y="17"/>
                </a:cubicBezTo>
                <a:cubicBezTo>
                  <a:pt x="57" y="2"/>
                  <a:pt x="31" y="2"/>
                  <a:pt x="16" y="17"/>
                </a:cubicBezTo>
                <a:cubicBezTo>
                  <a:pt x="0" y="33"/>
                  <a:pt x="0" y="58"/>
                  <a:pt x="16" y="74"/>
                </a:cubicBezTo>
                <a:cubicBezTo>
                  <a:pt x="17" y="76"/>
                  <a:pt x="19" y="76"/>
                  <a:pt x="22" y="76"/>
                </a:cubicBezTo>
                <a:cubicBezTo>
                  <a:pt x="24" y="76"/>
                  <a:pt x="26" y="76"/>
                  <a:pt x="28" y="74"/>
                </a:cubicBezTo>
                <a:close/>
                <a:moveTo>
                  <a:pt x="218" y="17"/>
                </a:moveTo>
                <a:cubicBezTo>
                  <a:pt x="203" y="2"/>
                  <a:pt x="177" y="2"/>
                  <a:pt x="162" y="17"/>
                </a:cubicBezTo>
                <a:cubicBezTo>
                  <a:pt x="158" y="21"/>
                  <a:pt x="158" y="26"/>
                  <a:pt x="162" y="30"/>
                </a:cubicBezTo>
                <a:cubicBezTo>
                  <a:pt x="165" y="33"/>
                  <a:pt x="171" y="33"/>
                  <a:pt x="174" y="30"/>
                </a:cubicBezTo>
                <a:cubicBezTo>
                  <a:pt x="183" y="21"/>
                  <a:pt x="197" y="21"/>
                  <a:pt x="206" y="30"/>
                </a:cubicBezTo>
                <a:cubicBezTo>
                  <a:pt x="210" y="34"/>
                  <a:pt x="213" y="40"/>
                  <a:pt x="213" y="46"/>
                </a:cubicBezTo>
                <a:cubicBezTo>
                  <a:pt x="213" y="52"/>
                  <a:pt x="210" y="58"/>
                  <a:pt x="206" y="62"/>
                </a:cubicBezTo>
                <a:cubicBezTo>
                  <a:pt x="203" y="65"/>
                  <a:pt x="203" y="71"/>
                  <a:pt x="206" y="74"/>
                </a:cubicBezTo>
                <a:cubicBezTo>
                  <a:pt x="208" y="76"/>
                  <a:pt x="210" y="76"/>
                  <a:pt x="212" y="76"/>
                </a:cubicBezTo>
                <a:cubicBezTo>
                  <a:pt x="214" y="76"/>
                  <a:pt x="217" y="76"/>
                  <a:pt x="218" y="74"/>
                </a:cubicBezTo>
                <a:cubicBezTo>
                  <a:pt x="226" y="66"/>
                  <a:pt x="230" y="56"/>
                  <a:pt x="230" y="46"/>
                </a:cubicBezTo>
                <a:cubicBezTo>
                  <a:pt x="230" y="35"/>
                  <a:pt x="226" y="25"/>
                  <a:pt x="218" y="17"/>
                </a:cubicBezTo>
                <a:close/>
                <a:moveTo>
                  <a:pt x="117" y="21"/>
                </a:moveTo>
                <a:cubicBezTo>
                  <a:pt x="123" y="21"/>
                  <a:pt x="128" y="16"/>
                  <a:pt x="128" y="10"/>
                </a:cubicBezTo>
                <a:cubicBezTo>
                  <a:pt x="128" y="5"/>
                  <a:pt x="123" y="0"/>
                  <a:pt x="117" y="0"/>
                </a:cubicBezTo>
                <a:cubicBezTo>
                  <a:pt x="111" y="0"/>
                  <a:pt x="106" y="5"/>
                  <a:pt x="106" y="10"/>
                </a:cubicBezTo>
                <a:cubicBezTo>
                  <a:pt x="106" y="16"/>
                  <a:pt x="111" y="21"/>
                  <a:pt x="117" y="21"/>
                </a:cubicBezTo>
                <a:close/>
              </a:path>
            </a:pathLst>
          </a:custGeom>
          <a:solidFill>
            <a:schemeClr val="accent1"/>
          </a:solidFill>
          <a:ln>
            <a:solidFill>
              <a:schemeClr val="accent1"/>
            </a:solidFill>
          </a:ln>
          <a:extLst/>
        </p:spPr>
        <p:txBody>
          <a:bodyPr vert="horz" wrap="square" lIns="91440" tIns="45720" rIns="91440" bIns="45720" numCol="1" anchor="t" anchorCtr="0" compatLnSpc="1">
            <a:prstTxWarp prst="textNoShape">
              <a:avLst/>
            </a:prstTxWarp>
          </a:bodyPr>
          <a:lstStyle/>
          <a:p>
            <a:pPr defTabSz="457178"/>
            <a:endParaRPr lang="en-US">
              <a:solidFill>
                <a:srgbClr val="676767"/>
              </a:solidFill>
            </a:endParaRPr>
          </a:p>
        </p:txBody>
      </p:sp>
      <p:sp>
        <p:nvSpPr>
          <p:cNvPr id="20" name="Oval 19"/>
          <p:cNvSpPr/>
          <p:nvPr/>
        </p:nvSpPr>
        <p:spPr>
          <a:xfrm>
            <a:off x="3909459" y="2110363"/>
            <a:ext cx="1228960" cy="1152150"/>
          </a:xfrm>
          <a:prstGeom prst="ellipse">
            <a:avLst/>
          </a:prstGeom>
          <a:solidFill>
            <a:schemeClr val="bg1"/>
          </a:solidFill>
        </p:spPr>
        <p:txBody>
          <a:bodyPr wrap="square" rtlCol="0" anchor="ctr">
            <a:noAutofit/>
          </a:bodyPr>
          <a:lstStyle/>
          <a:p>
            <a:pPr algn="ctr" defTabSz="457178"/>
            <a:endParaRPr lang="en-US" dirty="0">
              <a:solidFill>
                <a:srgbClr val="FFFFFF"/>
              </a:solidFill>
              <a:latin typeface="CiscoSansTT ExtraLight"/>
            </a:endParaRPr>
          </a:p>
        </p:txBody>
      </p:sp>
      <p:sp>
        <p:nvSpPr>
          <p:cNvPr id="21" name="TextBox 20"/>
          <p:cNvSpPr txBox="1"/>
          <p:nvPr/>
        </p:nvSpPr>
        <p:spPr>
          <a:xfrm>
            <a:off x="4084748" y="2328318"/>
            <a:ext cx="896399" cy="584775"/>
          </a:xfrm>
          <a:prstGeom prst="rect">
            <a:avLst/>
          </a:prstGeom>
          <a:noFill/>
        </p:spPr>
        <p:txBody>
          <a:bodyPr wrap="none" rtlCol="0">
            <a:spAutoFit/>
          </a:bodyPr>
          <a:lstStyle/>
          <a:p>
            <a:pPr algn="ctr" defTabSz="457178"/>
            <a:r>
              <a:rPr lang="en-US" sz="3200" b="1" dirty="0">
                <a:solidFill>
                  <a:srgbClr val="214794"/>
                </a:solidFill>
              </a:rPr>
              <a:t>10</a:t>
            </a:r>
            <a:r>
              <a:rPr lang="ja-JP" altLang="en-US" sz="2000" b="1" dirty="0">
                <a:solidFill>
                  <a:srgbClr val="214794"/>
                </a:solidFill>
              </a:rPr>
              <a:t>分</a:t>
            </a:r>
            <a:endParaRPr lang="en-US" sz="2000" b="1" dirty="0">
              <a:solidFill>
                <a:srgbClr val="214794"/>
              </a:solidFill>
            </a:endParaRPr>
          </a:p>
        </p:txBody>
      </p:sp>
      <p:sp>
        <p:nvSpPr>
          <p:cNvPr id="22" name="TextBox 21"/>
          <p:cNvSpPr txBox="1"/>
          <p:nvPr/>
        </p:nvSpPr>
        <p:spPr>
          <a:xfrm>
            <a:off x="676609" y="3684969"/>
            <a:ext cx="2228235" cy="1323437"/>
          </a:xfrm>
          <a:prstGeom prst="rect">
            <a:avLst/>
          </a:prstGeom>
          <a:noFill/>
        </p:spPr>
        <p:txBody>
          <a:bodyPr wrap="square" lIns="91438" tIns="45719" rIns="91438" bIns="45719" rtlCol="0">
            <a:spAutoFit/>
          </a:bodyPr>
          <a:lstStyle/>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会議</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室、設備</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予</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約</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スケジュー</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ル</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調</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整</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入</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館</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申</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請</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資</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料の</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検索</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defTabSz="457189" fontAlgn="base">
              <a:spcBef>
                <a:spcPct val="0"/>
              </a:spcBef>
              <a:spcAft>
                <a:spcPct val="0"/>
              </a:spcAft>
              <a:buFont typeface="Wingdings" panose="05000000000000000000" pitchFamily="2" charset="2"/>
              <a:buChar char="ü"/>
            </a:pP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TextBox 12"/>
          <p:cNvSpPr txBox="1"/>
          <p:nvPr/>
        </p:nvSpPr>
        <p:spPr>
          <a:xfrm>
            <a:off x="695008" y="937152"/>
            <a:ext cx="2228235" cy="830995"/>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１</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日</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のう</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ち</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議に関わることに</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費やす</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時間</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Box 13"/>
          <p:cNvSpPr txBox="1"/>
          <p:nvPr/>
        </p:nvSpPr>
        <p:spPr>
          <a:xfrm>
            <a:off x="3478924" y="854057"/>
            <a:ext cx="2228235" cy="584773"/>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議開始までに</a:t>
            </a:r>
            <a:endParaRPr kumimoji="0" lang="en-US" altLang="ja-JP"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457189" fontAlgn="base">
              <a:spcBef>
                <a:spcPct val="0"/>
              </a:spcBef>
              <a:spcAft>
                <a:spcPct val="0"/>
              </a:spcAft>
            </a:pP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か</a:t>
            </a: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かっている時間</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TextBox 22"/>
          <p:cNvSpPr txBox="1"/>
          <p:nvPr/>
        </p:nvSpPr>
        <p:spPr>
          <a:xfrm>
            <a:off x="6156176" y="860621"/>
            <a:ext cx="2228235" cy="584773"/>
          </a:xfrm>
          <a:prstGeom prst="rect">
            <a:avLst/>
          </a:prstGeom>
          <a:noFill/>
        </p:spPr>
        <p:txBody>
          <a:bodyPr wrap="square" lIns="91438" tIns="45719" rIns="91438" bIns="45719" rtlCol="0">
            <a:spAutoFit/>
          </a:bodyPr>
          <a:lstStyle/>
          <a:p>
            <a:pPr algn="ctr" defTabSz="457189" fontAlgn="base">
              <a:spcBef>
                <a:spcPct val="0"/>
              </a:spcBef>
              <a:spcAft>
                <a:spcPct val="0"/>
              </a:spcAft>
            </a:pPr>
            <a:r>
              <a:rPr kumimoji="0" lang="ja-JP" altLang="en-US" sz="1600" dirty="0" smtClean="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会議中に別のことをしている人の</a:t>
            </a:r>
            <a:r>
              <a:rPr kumimoji="0" lang="ja-JP" altLang="en-US"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rPr>
              <a:t>割合</a:t>
            </a:r>
            <a:endParaRPr kumimoji="0" lang="en-US" altLang="ja-JP" sz="1600" dirty="0">
              <a:solidFill>
                <a:srgbClr val="214794"/>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687878970"/>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25"/>
          <p:cNvSpPr txBox="1">
            <a:spLocks/>
          </p:cNvSpPr>
          <p:nvPr/>
        </p:nvSpPr>
        <p:spPr bwMode="auto">
          <a:xfrm>
            <a:off x="442912" y="3415749"/>
            <a:ext cx="8701088"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defTabSz="912813">
              <a:spcBef>
                <a:spcPct val="20000"/>
              </a:spcBef>
              <a:buFont typeface="Arial" pitchFamily="34" charset="0"/>
              <a:defRPr sz="3200">
                <a:solidFill>
                  <a:srgbClr val="9FA1A4"/>
                </a:solidFill>
                <a:latin typeface="CiscoSansTT Thin" pitchFamily="34" charset="0"/>
                <a:ea typeface="ＭＳ Ｐゴシック" pitchFamily="50" charset="-128"/>
              </a:defRPr>
            </a:lvl1pPr>
            <a:lvl2pPr marL="742950" indent="-285750" defTabSz="912813">
              <a:spcBef>
                <a:spcPct val="20000"/>
              </a:spcBef>
              <a:buFont typeface="Arial" pitchFamily="34" charset="0"/>
              <a:buChar char="–"/>
              <a:defRPr sz="2800">
                <a:solidFill>
                  <a:srgbClr val="9FA1A4"/>
                </a:solidFill>
                <a:latin typeface="CiscoSansTT Thin" pitchFamily="34" charset="0"/>
                <a:ea typeface="ＭＳ Ｐゴシック" pitchFamily="50" charset="-128"/>
              </a:defRPr>
            </a:lvl2pPr>
            <a:lvl3pPr marL="1143000" indent="-228600" defTabSz="912813">
              <a:spcBef>
                <a:spcPct val="20000"/>
              </a:spcBef>
              <a:buFont typeface="Arial" pitchFamily="34" charset="0"/>
              <a:buChar char="•"/>
              <a:defRPr sz="2400">
                <a:solidFill>
                  <a:srgbClr val="9FA1A4"/>
                </a:solidFill>
                <a:latin typeface="CiscoSansTT Thin" pitchFamily="34" charset="0"/>
                <a:ea typeface="ＭＳ Ｐゴシック" pitchFamily="50" charset="-128"/>
              </a:defRPr>
            </a:lvl3pPr>
            <a:lvl4pPr marL="1600200" indent="-228600" defTabSz="912813">
              <a:spcBef>
                <a:spcPct val="20000"/>
              </a:spcBef>
              <a:buFont typeface="Arial" pitchFamily="34" charset="0"/>
              <a:buChar char="–"/>
              <a:defRPr sz="2000">
                <a:solidFill>
                  <a:srgbClr val="9FA1A4"/>
                </a:solidFill>
                <a:latin typeface="CiscoSansTT Thin" pitchFamily="34" charset="0"/>
                <a:ea typeface="ＭＳ Ｐゴシック" pitchFamily="50" charset="-128"/>
              </a:defRPr>
            </a:lvl4pPr>
            <a:lvl5pPr marL="2057400" indent="-228600" defTabSz="912813">
              <a:spcBef>
                <a:spcPct val="20000"/>
              </a:spcBef>
              <a:buFont typeface="Arial" pitchFamily="34" charset="0"/>
              <a:buChar char="»"/>
              <a:defRPr sz="2000">
                <a:solidFill>
                  <a:srgbClr val="9FA1A4"/>
                </a:solidFill>
                <a:latin typeface="CiscoSansTT Thin" pitchFamily="34" charset="0"/>
                <a:ea typeface="ＭＳ Ｐゴシック" pitchFamily="50" charset="-128"/>
              </a:defRPr>
            </a:lvl5pPr>
            <a:lvl6pPr marL="25146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6pPr>
            <a:lvl7pPr marL="29718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7pPr>
            <a:lvl8pPr marL="34290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8pPr>
            <a:lvl9pPr marL="3886200" indent="-228600" defTabSz="912813" eaLnBrk="0" fontAlgn="base" hangingPunct="0">
              <a:spcBef>
                <a:spcPct val="20000"/>
              </a:spcBef>
              <a:spcAft>
                <a:spcPct val="0"/>
              </a:spcAft>
              <a:buFont typeface="Arial" pitchFamily="34" charset="0"/>
              <a:buChar char="»"/>
              <a:defRPr sz="2000">
                <a:solidFill>
                  <a:srgbClr val="9FA1A4"/>
                </a:solidFill>
                <a:latin typeface="CiscoSansTT Thin" pitchFamily="34" charset="0"/>
                <a:ea typeface="ＭＳ Ｐゴシック" pitchFamily="50" charset="-128"/>
              </a:defRPr>
            </a:lvl9pPr>
          </a:lstStyle>
          <a:p>
            <a:pPr fontAlgn="base">
              <a:lnSpc>
                <a:spcPct val="90000"/>
              </a:lnSpc>
              <a:spcBef>
                <a:spcPct val="0"/>
              </a:spcBef>
              <a:spcAft>
                <a:spcPct val="0"/>
              </a:spcAft>
              <a:buFontTx/>
              <a:buNone/>
            </a:pPr>
            <a:r>
              <a:rPr kumimoji="0" lang="en-US" altLang="ja-JP" sz="3000">
                <a:solidFill>
                  <a:srgbClr val="FFFFFF"/>
                </a:solidFill>
                <a:latin typeface="MS PGothic" charset="-128"/>
                <a:ea typeface="MS PGothic" charset="-128"/>
                <a:cs typeface="MS PGothic" charset="-128"/>
              </a:rPr>
              <a:t>Cisco Spark Platform</a:t>
            </a:r>
          </a:p>
        </p:txBody>
      </p:sp>
      <p:pic>
        <p:nvPicPr>
          <p:cNvPr id="1026" name="Picture 2" descr="「skype for business」の画像検索結果"/>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81688" y="4008283"/>
            <a:ext cx="2503989" cy="642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ack」の画像検索結果"/>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16491" y="3123063"/>
            <a:ext cx="2047656" cy="5853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tworks」の画像検索結果"/>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75984" y="4651124"/>
            <a:ext cx="1926039" cy="394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NE」の画像検索結果"/>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59023" y="3123063"/>
            <a:ext cx="749919" cy="74991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V-cube」の画像検索結果"/>
          <p:cNvSpPr>
            <a:spLocks noChangeAspect="1" noChangeArrowheads="1"/>
          </p:cNvSpPr>
          <p:nvPr/>
        </p:nvSpPr>
        <p:spPr bwMode="auto">
          <a:xfrm>
            <a:off x="155575" y="-525463"/>
            <a:ext cx="3810000" cy="1104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ja-JP" altLang="en-US" sz="1400">
              <a:solidFill>
                <a:prstClr val="black"/>
              </a:solidFill>
              <a:latin typeface="MS PGothic" charset="-128"/>
              <a:ea typeface="MS PGothic" charset="-128"/>
              <a:cs typeface="MS PGothic" charset="-128"/>
            </a:endParaRPr>
          </a:p>
        </p:txBody>
      </p:sp>
      <p:pic>
        <p:nvPicPr>
          <p:cNvPr id="1036" name="Picture 12" descr="「Vcube」の画像検索結果"/>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64147" y="3155373"/>
            <a:ext cx="2108254" cy="110612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descr="「Avaya」の画像検索結果"/>
          <p:cNvSpPr>
            <a:spLocks noChangeAspect="1" noChangeArrowheads="1"/>
          </p:cNvSpPr>
          <p:nvPr/>
        </p:nvSpPr>
        <p:spPr bwMode="auto">
          <a:xfrm>
            <a:off x="155575" y="-1157288"/>
            <a:ext cx="8496300" cy="2419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endParaRPr lang="ja-JP" altLang="en-US" sz="1400">
              <a:solidFill>
                <a:prstClr val="black"/>
              </a:solidFill>
              <a:latin typeface="MS PGothic" charset="-128"/>
              <a:ea typeface="MS PGothic" charset="-128"/>
              <a:cs typeface="MS PGothic" charset="-128"/>
            </a:endParaRPr>
          </a:p>
        </p:txBody>
      </p:sp>
      <p:pic>
        <p:nvPicPr>
          <p:cNvPr id="1040" name="Picture 16" descr="「Avaya」の画像検索結果"/>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29482" y="4385722"/>
            <a:ext cx="2020255" cy="5752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olycom」の画像検索結果"/>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1635" y="3912835"/>
            <a:ext cx="1628940" cy="7797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ig Pad」の画像検索結果"/>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892725" y="3415749"/>
            <a:ext cx="1009672" cy="10691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プロジェクター」の画像検索結果"/>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892730" y="1806509"/>
            <a:ext cx="1009667" cy="1009667"/>
          </a:xfrm>
          <a:prstGeom prst="rect">
            <a:avLst/>
          </a:prstGeom>
          <a:noFill/>
          <a:extLst>
            <a:ext uri="{909E8E84-426E-40DD-AFC4-6F175D3DCCD1}">
              <a14:hiddenFill xmlns:a14="http://schemas.microsoft.com/office/drawing/2010/main">
                <a:solidFill>
                  <a:srgbClr val="FFFFFF"/>
                </a:solidFill>
              </a14:hiddenFill>
            </a:ext>
          </a:extLst>
        </p:spPr>
      </p:pic>
      <p:sp>
        <p:nvSpPr>
          <p:cNvPr id="17" name="Explosion 1 16"/>
          <p:cNvSpPr/>
          <p:nvPr/>
        </p:nvSpPr>
        <p:spPr>
          <a:xfrm>
            <a:off x="69632" y="-40540"/>
            <a:ext cx="4059727" cy="3044283"/>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a:solidFill>
                  <a:prstClr val="white"/>
                </a:solidFill>
                <a:latin typeface="MS PGothic" charset="-128"/>
                <a:ea typeface="MS PGothic" charset="-128"/>
                <a:cs typeface="MS PGothic" charset="-128"/>
              </a:rPr>
              <a:t>チャット</a:t>
            </a:r>
            <a:endParaRPr lang="en-US" altLang="ja-JP" sz="4000" dirty="0" smtClean="0">
              <a:solidFill>
                <a:prstClr val="white"/>
              </a:solidFill>
              <a:latin typeface="MS PGothic" charset="-128"/>
              <a:ea typeface="MS PGothic" charset="-128"/>
              <a:cs typeface="MS PGothic" charset="-128"/>
            </a:endParaRPr>
          </a:p>
        </p:txBody>
      </p:sp>
      <p:sp>
        <p:nvSpPr>
          <p:cNvPr id="18" name="Explosion 1 17"/>
          <p:cNvSpPr/>
          <p:nvPr/>
        </p:nvSpPr>
        <p:spPr>
          <a:xfrm>
            <a:off x="2248141" y="2193235"/>
            <a:ext cx="4059727" cy="3044283"/>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smtClean="0">
                <a:solidFill>
                  <a:prstClr val="white"/>
                </a:solidFill>
                <a:latin typeface="MS PGothic" charset="-128"/>
                <a:ea typeface="MS PGothic" charset="-128"/>
                <a:cs typeface="MS PGothic" charset="-128"/>
              </a:rPr>
              <a:t>ビデオ</a:t>
            </a:r>
            <a:endParaRPr lang="en-US" altLang="ja-JP" sz="4000" dirty="0" smtClean="0">
              <a:solidFill>
                <a:prstClr val="white"/>
              </a:solidFill>
              <a:latin typeface="MS PGothic" charset="-128"/>
              <a:ea typeface="MS PGothic" charset="-128"/>
              <a:cs typeface="MS PGothic" charset="-128"/>
            </a:endParaRPr>
          </a:p>
          <a:p>
            <a:pPr algn="ctr" defTabSz="685800"/>
            <a:r>
              <a:rPr lang="ja-JP" altLang="en-US" sz="4000" dirty="0">
                <a:solidFill>
                  <a:prstClr val="white"/>
                </a:solidFill>
                <a:latin typeface="MS PGothic" charset="-128"/>
                <a:ea typeface="MS PGothic" charset="-128"/>
                <a:cs typeface="MS PGothic" charset="-128"/>
              </a:rPr>
              <a:t>会議</a:t>
            </a:r>
            <a:endParaRPr lang="en-US" altLang="ja-JP" sz="4000" dirty="0" smtClean="0">
              <a:solidFill>
                <a:prstClr val="white"/>
              </a:solidFill>
              <a:latin typeface="MS PGothic" charset="-128"/>
              <a:ea typeface="MS PGothic" charset="-128"/>
              <a:cs typeface="MS PGothic" charset="-128"/>
            </a:endParaRPr>
          </a:p>
        </p:txBody>
      </p:sp>
      <p:sp>
        <p:nvSpPr>
          <p:cNvPr id="19" name="Explosion 1 18"/>
          <p:cNvSpPr/>
          <p:nvPr/>
        </p:nvSpPr>
        <p:spPr>
          <a:xfrm>
            <a:off x="5266287" y="468612"/>
            <a:ext cx="4059727" cy="3044283"/>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ja-JP" altLang="en-US" sz="4000" dirty="0">
                <a:solidFill>
                  <a:prstClr val="white"/>
                </a:solidFill>
                <a:latin typeface="MS PGothic" charset="-128"/>
                <a:ea typeface="MS PGothic" charset="-128"/>
                <a:cs typeface="MS PGothic" charset="-128"/>
              </a:rPr>
              <a:t>ホワイ</a:t>
            </a:r>
            <a:r>
              <a:rPr lang="ja-JP" altLang="en-US" sz="4000" dirty="0" smtClean="0">
                <a:solidFill>
                  <a:prstClr val="white"/>
                </a:solidFill>
                <a:latin typeface="MS PGothic" charset="-128"/>
                <a:ea typeface="MS PGothic" charset="-128"/>
                <a:cs typeface="MS PGothic" charset="-128"/>
              </a:rPr>
              <a:t>ト</a:t>
            </a:r>
            <a:r>
              <a:rPr lang="ja-JP" altLang="en-US" sz="4000" dirty="0">
                <a:solidFill>
                  <a:prstClr val="white"/>
                </a:solidFill>
                <a:latin typeface="MS PGothic" charset="-128"/>
                <a:ea typeface="MS PGothic" charset="-128"/>
                <a:cs typeface="MS PGothic" charset="-128"/>
              </a:rPr>
              <a:t>ボード</a:t>
            </a:r>
            <a:endParaRPr lang="en-US" altLang="ja-JP" sz="4000" dirty="0" smtClean="0">
              <a:solidFill>
                <a:prstClr val="white"/>
              </a:solidFill>
              <a:latin typeface="MS PGothic" charset="-128"/>
              <a:ea typeface="MS PGothic" charset="-128"/>
              <a:cs typeface="MS PGothic" charset="-128"/>
            </a:endParaRPr>
          </a:p>
        </p:txBody>
      </p:sp>
      <p:sp>
        <p:nvSpPr>
          <p:cNvPr id="20" name="タイトル 6"/>
          <p:cNvSpPr>
            <a:spLocks noGrp="1"/>
          </p:cNvSpPr>
          <p:nvPr>
            <p:ph type="title"/>
          </p:nvPr>
        </p:nvSpPr>
        <p:spPr>
          <a:xfrm>
            <a:off x="155575" y="130565"/>
            <a:ext cx="8496300" cy="731837"/>
          </a:xfrm>
        </p:spPr>
        <p:txBody>
          <a:bodyPr/>
          <a:lstStyle/>
          <a:p>
            <a:r>
              <a:rPr lang="ja-JP" altLang="en-US" sz="4000" dirty="0" smtClean="0">
                <a:solidFill>
                  <a:srgbClr val="00B0F0"/>
                </a:solidFill>
                <a:latin typeface="MS PGothic" charset="-128"/>
                <a:ea typeface="MS PGothic" charset="-128"/>
                <a:cs typeface="MS PGothic" charset="-128"/>
              </a:rPr>
              <a:t>乱立する</a:t>
            </a:r>
            <a:r>
              <a:rPr lang="ja-JP" altLang="en-US" sz="4000" dirty="0" smtClean="0">
                <a:solidFill>
                  <a:srgbClr val="00B0F0"/>
                </a:solidFill>
                <a:latin typeface="MS PGothic" charset="-128"/>
                <a:ea typeface="MS PGothic" charset="-128"/>
                <a:cs typeface="MS PGothic" charset="-128"/>
              </a:rPr>
              <a:t>コミュニケーション</a:t>
            </a:r>
            <a:r>
              <a:rPr lang="en-US" altLang="ja-JP" sz="4000" dirty="0" smtClean="0">
                <a:solidFill>
                  <a:srgbClr val="00B0F0"/>
                </a:solidFill>
                <a:latin typeface="MS PGothic" charset="-128"/>
                <a:ea typeface="MS PGothic" charset="-128"/>
                <a:cs typeface="MS PGothic" charset="-128"/>
              </a:rPr>
              <a:t> </a:t>
            </a:r>
            <a:r>
              <a:rPr lang="ja-JP" altLang="en-US" sz="4000" dirty="0" smtClean="0">
                <a:solidFill>
                  <a:srgbClr val="00B0F0"/>
                </a:solidFill>
                <a:latin typeface="MS PGothic" charset="-128"/>
                <a:ea typeface="MS PGothic" charset="-128"/>
                <a:cs typeface="MS PGothic" charset="-128"/>
              </a:rPr>
              <a:t>ツール</a:t>
            </a:r>
            <a:endParaRPr lang="ja-JP" altLang="en-US" sz="4000" dirty="0">
              <a:solidFill>
                <a:srgbClr val="00B0F0"/>
              </a:solidFill>
              <a:latin typeface="MS PGothic" charset="-128"/>
              <a:ea typeface="MS PGothic" charset="-128"/>
              <a:cs typeface="MS PGothic" charset="-128"/>
            </a:endParaRPr>
          </a:p>
        </p:txBody>
      </p:sp>
    </p:spTree>
    <p:extLst>
      <p:ext uri="{BB962C8B-B14F-4D97-AF65-F5344CB8AC3E}">
        <p14:creationId xmlns:p14="http://schemas.microsoft.com/office/powerpoint/2010/main" val="60123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843935" y="130565"/>
            <a:ext cx="6671383" cy="731837"/>
          </a:xfrm>
        </p:spPr>
        <p:txBody>
          <a:bodyPr/>
          <a:lstStyle/>
          <a:p>
            <a:r>
              <a:rPr lang="en-US" altLang="ja-JP" sz="4000" dirty="0">
                <a:solidFill>
                  <a:srgbClr val="00B0F0"/>
                </a:solidFill>
                <a:latin typeface="MS PGothic" charset="-128"/>
                <a:ea typeface="MS PGothic" charset="-128"/>
                <a:cs typeface="MS PGothic" charset="-128"/>
              </a:rPr>
              <a:t>Cisco Spark </a:t>
            </a:r>
            <a:endParaRPr lang="ja-JP" altLang="en-US" sz="4000" dirty="0">
              <a:solidFill>
                <a:srgbClr val="00B0F0"/>
              </a:solidFill>
              <a:latin typeface="MS PGothic" charset="-128"/>
              <a:ea typeface="MS PGothic" charset="-128"/>
              <a:cs typeface="MS PGothic" charset="-128"/>
            </a:endParaRPr>
          </a:p>
        </p:txBody>
      </p:sp>
      <p:pic>
        <p:nvPicPr>
          <p:cNvPr id="4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650456"/>
            <a:ext cx="3356640" cy="1106284"/>
          </a:xfrm>
          <a:prstGeom prst="rect">
            <a:avLst/>
          </a:prstGeom>
        </p:spPr>
      </p:pic>
      <p:pic>
        <p:nvPicPr>
          <p:cNvPr id="4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053" y="2774406"/>
            <a:ext cx="5052751" cy="215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487" y="1707654"/>
            <a:ext cx="5123518" cy="923330"/>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チームコラボレーションに必要なツールを全て</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クラウ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ドから提供。マルチ</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OS</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・デバイスに対応</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全ての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インターフェイス</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統一。</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4"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36787" y="1174422"/>
            <a:ext cx="3020328" cy="14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72200" y="686390"/>
            <a:ext cx="2222660" cy="276999"/>
          </a:xfrm>
          <a:prstGeom prst="rect">
            <a:avLst/>
          </a:prstGeom>
          <a:noFill/>
        </p:spPr>
        <p:txBody>
          <a:bodyPr wrap="none" rtlCol="0">
            <a:spAutoFit/>
          </a:bodyPr>
          <a:lstStyle/>
          <a:p>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Windows/Mac/iOS/Android</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TextBox 54"/>
          <p:cNvSpPr txBox="1"/>
          <p:nvPr/>
        </p:nvSpPr>
        <p:spPr>
          <a:xfrm>
            <a:off x="5410081" y="2774406"/>
            <a:ext cx="3447034" cy="276999"/>
          </a:xfrm>
          <a:prstGeom prst="rect">
            <a:avLst/>
          </a:prstGeom>
          <a:noFill/>
        </p:spPr>
        <p:txBody>
          <a:bodyPr wrap="none" rtlCol="0">
            <a:spAutoFit/>
          </a:bodyPr>
          <a:lstStyle/>
          <a:p>
            <a:r>
              <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Spark Board / Spark Room Series</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07627" y="3507854"/>
            <a:ext cx="1861457" cy="104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80112" y="3274146"/>
            <a:ext cx="1357354" cy="180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32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14" y="195316"/>
            <a:ext cx="8345488" cy="731837"/>
          </a:xfrm>
        </p:spPr>
        <p:txBody>
          <a:bodyPr/>
          <a:lstStyle/>
          <a:p>
            <a:r>
              <a:rPr lang="ja-JP" altLang="en-US" sz="4000" dirty="0">
                <a:solidFill>
                  <a:srgbClr val="00B0F0"/>
                </a:solidFill>
                <a:latin typeface="MS PGothic" charset="-128"/>
                <a:ea typeface="MS PGothic" charset="-128"/>
                <a:cs typeface="MS PGothic" charset="-128"/>
              </a:rPr>
              <a:t>ポイン</a:t>
            </a:r>
            <a:r>
              <a:rPr lang="ja-JP" altLang="en-US" sz="4000" dirty="0" smtClean="0">
                <a:solidFill>
                  <a:srgbClr val="00B0F0"/>
                </a:solidFill>
                <a:latin typeface="MS PGothic" charset="-128"/>
                <a:ea typeface="MS PGothic" charset="-128"/>
                <a:cs typeface="MS PGothic" charset="-128"/>
              </a:rPr>
              <a:t>ト</a:t>
            </a:r>
            <a:r>
              <a:rPr lang="en-US" altLang="ja-JP" sz="4000" dirty="0" smtClean="0">
                <a:solidFill>
                  <a:srgbClr val="00B0F0"/>
                </a:solidFill>
                <a:latin typeface="MS PGothic" charset="-128"/>
                <a:ea typeface="MS PGothic" charset="-128"/>
                <a:cs typeface="MS PGothic" charset="-128"/>
              </a:rPr>
              <a:t>1 </a:t>
            </a:r>
            <a:r>
              <a:rPr lang="ja-JP" altLang="en-US" sz="4000" dirty="0" smtClean="0">
                <a:solidFill>
                  <a:srgbClr val="00B0F0"/>
                </a:solidFill>
                <a:latin typeface="MS PGothic" charset="-128"/>
                <a:ea typeface="MS PGothic" charset="-128"/>
                <a:cs typeface="MS PGothic" charset="-128"/>
              </a:rPr>
              <a:t>無料で始められる　</a:t>
            </a:r>
            <a:r>
              <a:rPr lang="en-US" sz="4000" dirty="0" smtClean="0">
                <a:solidFill>
                  <a:srgbClr val="00B0F0"/>
                </a:solidFill>
                <a:latin typeface="MS PGothic" charset="-128"/>
                <a:ea typeface="MS PGothic" charset="-128"/>
                <a:cs typeface="MS PGothic" charset="-128"/>
              </a:rPr>
              <a:t/>
            </a:r>
            <a:br>
              <a:rPr lang="en-US" sz="4000" dirty="0" smtClean="0">
                <a:solidFill>
                  <a:srgbClr val="00B0F0"/>
                </a:solidFill>
                <a:latin typeface="MS PGothic" charset="-128"/>
                <a:ea typeface="MS PGothic" charset="-128"/>
                <a:cs typeface="MS PGothic" charset="-128"/>
              </a:rPr>
            </a:br>
            <a:endParaRPr lang="en-US" sz="4000" dirty="0">
              <a:solidFill>
                <a:srgbClr val="00B0F0"/>
              </a:solidFill>
              <a:latin typeface="MS PGothic" charset="-128"/>
              <a:ea typeface="MS PGothic" charset="-128"/>
              <a:cs typeface="MS PGothic" charset="-128"/>
            </a:endParaRPr>
          </a:p>
        </p:txBody>
      </p:sp>
      <p:sp>
        <p:nvSpPr>
          <p:cNvPr id="27" name="AutoShape 24" descr="「ファイルサーバ」の画像検索結果"/>
          <p:cNvSpPr>
            <a:spLocks noChangeAspect="1" noChangeArrowheads="1"/>
          </p:cNvSpPr>
          <p:nvPr/>
        </p:nvSpPr>
        <p:spPr bwMode="auto">
          <a:xfrm>
            <a:off x="917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ja-JP" altLang="en-US">
              <a:latin typeface="MS PGothic" charset="-128"/>
              <a:ea typeface="MS PGothic" charset="-128"/>
              <a:cs typeface="MS PGothic" charset="-128"/>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536" y="2499743"/>
            <a:ext cx="2650274" cy="212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1841" y="2499743"/>
            <a:ext cx="2448272" cy="212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96136" y="2787775"/>
            <a:ext cx="3244758" cy="199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069975" y="2122553"/>
            <a:ext cx="928455" cy="276997"/>
          </a:xfrm>
          <a:prstGeom prst="rect">
            <a:avLst/>
          </a:prstGeom>
          <a:noFill/>
        </p:spPr>
        <p:txBody>
          <a:bodyPr wrap="none" lIns="91438" tIns="45719" rIns="91438" bIns="45719" rtlCol="0">
            <a:spAutoFit/>
          </a:bodyPr>
          <a:lstStyle/>
          <a:p>
            <a:r>
              <a:rPr lang="en-US" altLang="ja-JP" sz="1200" dirty="0">
                <a:solidFill>
                  <a:srgbClr val="676767"/>
                </a:solidFill>
                <a:latin typeface="MS PGothic" charset="-128"/>
                <a:ea typeface="MS PGothic" charset="-128"/>
                <a:cs typeface="MS PGothic" charset="-128"/>
              </a:rPr>
              <a:t>Google play</a:t>
            </a:r>
            <a:endParaRPr lang="ja-JP" altLang="en-US" sz="1200" dirty="0">
              <a:solidFill>
                <a:srgbClr val="676767"/>
              </a:solidFill>
              <a:latin typeface="MS PGothic" charset="-128"/>
              <a:ea typeface="MS PGothic" charset="-128"/>
              <a:cs typeface="MS PGothic" charset="-128"/>
            </a:endParaRPr>
          </a:p>
        </p:txBody>
      </p:sp>
      <p:sp>
        <p:nvSpPr>
          <p:cNvPr id="17" name="TextBox 16"/>
          <p:cNvSpPr txBox="1"/>
          <p:nvPr/>
        </p:nvSpPr>
        <p:spPr>
          <a:xfrm>
            <a:off x="4139952" y="2136590"/>
            <a:ext cx="609458" cy="276997"/>
          </a:xfrm>
          <a:prstGeom prst="rect">
            <a:avLst/>
          </a:prstGeom>
          <a:noFill/>
        </p:spPr>
        <p:txBody>
          <a:bodyPr wrap="none" lIns="91438" tIns="45719" rIns="91438" bIns="45719" rtlCol="0">
            <a:spAutoFit/>
          </a:bodyPr>
          <a:lstStyle/>
          <a:p>
            <a:r>
              <a:rPr lang="en-US" altLang="ja-JP" sz="1200" dirty="0">
                <a:solidFill>
                  <a:srgbClr val="676767"/>
                </a:solidFill>
                <a:latin typeface="MS PGothic" charset="-128"/>
                <a:ea typeface="MS PGothic" charset="-128"/>
                <a:cs typeface="MS PGothic" charset="-128"/>
              </a:rPr>
              <a:t>iTunes</a:t>
            </a:r>
            <a:endParaRPr lang="ja-JP" altLang="en-US" sz="1200" dirty="0">
              <a:solidFill>
                <a:srgbClr val="676767"/>
              </a:solidFill>
              <a:latin typeface="MS PGothic" charset="-128"/>
              <a:ea typeface="MS PGothic" charset="-128"/>
              <a:cs typeface="MS PGothic" charset="-128"/>
            </a:endParaRPr>
          </a:p>
        </p:txBody>
      </p:sp>
      <p:sp>
        <p:nvSpPr>
          <p:cNvPr id="18" name="TextBox 17"/>
          <p:cNvSpPr txBox="1"/>
          <p:nvPr/>
        </p:nvSpPr>
        <p:spPr>
          <a:xfrm>
            <a:off x="6948264" y="2136590"/>
            <a:ext cx="1181730" cy="276997"/>
          </a:xfrm>
          <a:prstGeom prst="rect">
            <a:avLst/>
          </a:prstGeom>
          <a:noFill/>
        </p:spPr>
        <p:txBody>
          <a:bodyPr wrap="none" lIns="91438" tIns="45719" rIns="91438" bIns="45719" rtlCol="0">
            <a:spAutoFit/>
          </a:bodyPr>
          <a:lstStyle/>
          <a:p>
            <a:r>
              <a:rPr lang="en-US" altLang="ja-JP" sz="1200" dirty="0">
                <a:solidFill>
                  <a:srgbClr val="676767"/>
                </a:solidFill>
                <a:latin typeface="MS PGothic" charset="-128"/>
                <a:ea typeface="MS PGothic" charset="-128"/>
                <a:cs typeface="MS PGothic" charset="-128"/>
              </a:rPr>
              <a:t>Windows &amp; Mac</a:t>
            </a:r>
            <a:endParaRPr lang="ja-JP" altLang="en-US" sz="1200" dirty="0">
              <a:solidFill>
                <a:srgbClr val="676767"/>
              </a:solidFill>
              <a:latin typeface="MS PGothic" charset="-128"/>
              <a:ea typeface="MS PGothic" charset="-128"/>
              <a:cs typeface="MS PGothic" charset="-128"/>
            </a:endParaRPr>
          </a:p>
        </p:txBody>
      </p:sp>
      <p:sp>
        <p:nvSpPr>
          <p:cNvPr id="19" name="Rectangle 18"/>
          <p:cNvSpPr/>
          <p:nvPr/>
        </p:nvSpPr>
        <p:spPr>
          <a:xfrm>
            <a:off x="6660233" y="2413590"/>
            <a:ext cx="1579274" cy="246219"/>
          </a:xfrm>
          <a:prstGeom prst="rect">
            <a:avLst/>
          </a:prstGeom>
        </p:spPr>
        <p:txBody>
          <a:bodyPr wrap="none" lIns="91438" tIns="45719" rIns="91438" bIns="45719">
            <a:spAutoFit/>
          </a:bodyPr>
          <a:lstStyle/>
          <a:p>
            <a:r>
              <a:rPr lang="en-US" altLang="ja-JP" sz="1000" dirty="0">
                <a:solidFill>
                  <a:srgbClr val="676767"/>
                </a:solidFill>
                <a:latin typeface="MS PGothic" charset="-128"/>
                <a:ea typeface="MS PGothic" charset="-128"/>
                <a:cs typeface="MS PGothic" charset="-128"/>
              </a:rPr>
              <a:t>https://www.ciscospark.jp</a:t>
            </a:r>
            <a:endParaRPr lang="ja-JP" altLang="en-US" sz="1000" dirty="0">
              <a:solidFill>
                <a:srgbClr val="676767"/>
              </a:solidFill>
              <a:latin typeface="MS PGothic" charset="-128"/>
              <a:ea typeface="MS PGothic" charset="-128"/>
              <a:cs typeface="MS PGothic" charset="-128"/>
            </a:endParaRPr>
          </a:p>
        </p:txBody>
      </p:sp>
      <p:pic>
        <p:nvPicPr>
          <p:cNvPr id="20" name="図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1076" y="977695"/>
            <a:ext cx="2977426" cy="981302"/>
          </a:xfrm>
          <a:prstGeom prst="rect">
            <a:avLst/>
          </a:prstGeom>
        </p:spPr>
      </p:pic>
      <p:sp>
        <p:nvSpPr>
          <p:cNvPr id="22" name="Rounded Rectangle 21"/>
          <p:cNvSpPr/>
          <p:nvPr/>
        </p:nvSpPr>
        <p:spPr>
          <a:xfrm>
            <a:off x="3695385" y="894459"/>
            <a:ext cx="5197095" cy="1064538"/>
          </a:xfrm>
          <a:prstGeom prst="roundRect">
            <a:avLst/>
          </a:prstGeom>
          <a:solidFill>
            <a:srgbClr val="00B0F0"/>
          </a:solidFill>
        </p:spPr>
        <p:txBody>
          <a:bodyPr wrap="square" rtlCol="0" anchor="ctr">
            <a:noAutofit/>
          </a:bodyPr>
          <a:lstStyle/>
          <a:p>
            <a:r>
              <a:rPr lang="ja-JP" altLang="en-US" dirty="0">
                <a:solidFill>
                  <a:schemeClr val="bg1"/>
                </a:solidFill>
                <a:latin typeface="MS PGothic" charset="-128"/>
                <a:ea typeface="MS PGothic" charset="-128"/>
                <a:cs typeface="MS PGothic" charset="-128"/>
              </a:rPr>
              <a:t>無料でアプリを配布、ブラウザ利用も</a:t>
            </a:r>
            <a:r>
              <a:rPr lang="en-US" altLang="ja-JP" dirty="0">
                <a:solidFill>
                  <a:schemeClr val="bg1"/>
                </a:solidFill>
                <a:latin typeface="MS PGothic" charset="-128"/>
                <a:ea typeface="MS PGothic" charset="-128"/>
                <a:cs typeface="MS PGothic" charset="-128"/>
              </a:rPr>
              <a:t>OK</a:t>
            </a:r>
            <a:r>
              <a:rPr lang="ja-JP" altLang="en-US" dirty="0">
                <a:solidFill>
                  <a:schemeClr val="bg1"/>
                </a:solidFill>
                <a:latin typeface="MS PGothic" charset="-128"/>
                <a:ea typeface="MS PGothic" charset="-128"/>
                <a:cs typeface="MS PGothic" charset="-128"/>
              </a:rPr>
              <a:t>。</a:t>
            </a:r>
            <a:endParaRPr lang="en-US" altLang="ja-JP" dirty="0">
              <a:solidFill>
                <a:schemeClr val="bg1"/>
              </a:solidFill>
              <a:latin typeface="MS PGothic" charset="-128"/>
              <a:ea typeface="MS PGothic" charset="-128"/>
              <a:cs typeface="MS PGothic" charset="-128"/>
            </a:endParaRPr>
          </a:p>
          <a:p>
            <a:r>
              <a:rPr lang="en-US" altLang="ja-JP" dirty="0">
                <a:solidFill>
                  <a:schemeClr val="bg1"/>
                </a:solidFill>
                <a:latin typeface="MS PGothic" charset="-128"/>
                <a:ea typeface="MS PGothic" charset="-128"/>
                <a:cs typeface="MS PGothic" charset="-128"/>
              </a:rPr>
              <a:t>iOS / Mac OS / Windows / Android </a:t>
            </a:r>
            <a:r>
              <a:rPr lang="ja-JP" altLang="en-US" dirty="0">
                <a:solidFill>
                  <a:schemeClr val="bg1"/>
                </a:solidFill>
                <a:latin typeface="MS PGothic" charset="-128"/>
                <a:ea typeface="MS PGothic" charset="-128"/>
                <a:cs typeface="MS PGothic" charset="-128"/>
              </a:rPr>
              <a:t>に対応</a:t>
            </a:r>
            <a:r>
              <a:rPr lang="ja-JP" altLang="en-US" dirty="0">
                <a:solidFill>
                  <a:srgbClr val="676767"/>
                </a:solidFill>
                <a:latin typeface="MS PGothic" charset="-128"/>
                <a:ea typeface="MS PGothic" charset="-128"/>
                <a:cs typeface="MS PGothic" charset="-128"/>
              </a:rPr>
              <a:t>。</a:t>
            </a:r>
            <a:endParaRPr lang="en-US" altLang="ja-JP" dirty="0">
              <a:solidFill>
                <a:srgbClr val="676767"/>
              </a:solidFill>
              <a:latin typeface="MS PGothic" charset="-128"/>
              <a:ea typeface="MS PGothic" charset="-128"/>
              <a:cs typeface="MS PGothic" charset="-128"/>
            </a:endParaRPr>
          </a:p>
        </p:txBody>
      </p:sp>
    </p:spTree>
    <p:extLst>
      <p:ext uri="{BB962C8B-B14F-4D97-AF65-F5344CB8AC3E}">
        <p14:creationId xmlns:p14="http://schemas.microsoft.com/office/powerpoint/2010/main" val="64021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3314" y="195316"/>
            <a:ext cx="8345488" cy="731837"/>
          </a:xfrm>
          <a:prstGeom prst="rect">
            <a:avLst/>
          </a:prstGeom>
        </p:spPr>
        <p:txBody>
          <a:bodyPr/>
          <a:lst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sz="4000" dirty="0" smtClean="0">
                <a:solidFill>
                  <a:srgbClr val="00B0F0"/>
                </a:solidFill>
                <a:latin typeface="MS PGothic" charset="-128"/>
                <a:ea typeface="MS PGothic" charset="-128"/>
                <a:cs typeface="MS PGothic" charset="-128"/>
              </a:rPr>
              <a:t>ポイント</a:t>
            </a:r>
            <a:r>
              <a:rPr kumimoji="0" lang="en-US" altLang="ja-JP" sz="4000" dirty="0">
                <a:solidFill>
                  <a:srgbClr val="00B0F0"/>
                </a:solidFill>
                <a:latin typeface="MS PGothic" charset="-128"/>
                <a:ea typeface="MS PGothic" charset="-128"/>
                <a:cs typeface="MS PGothic" charset="-128"/>
              </a:rPr>
              <a:t>2</a:t>
            </a:r>
            <a:r>
              <a:rPr kumimoji="0" lang="en-US" altLang="ja-JP" sz="4000" dirty="0" smtClean="0">
                <a:solidFill>
                  <a:srgbClr val="00B0F0"/>
                </a:solidFill>
                <a:latin typeface="MS PGothic" charset="-128"/>
                <a:ea typeface="MS PGothic" charset="-128"/>
                <a:cs typeface="MS PGothic" charset="-128"/>
              </a:rPr>
              <a:t> </a:t>
            </a:r>
            <a:r>
              <a:rPr kumimoji="0" lang="ja-JP" altLang="en-US" sz="4000" dirty="0">
                <a:solidFill>
                  <a:srgbClr val="00B0F0"/>
                </a:solidFill>
                <a:latin typeface="MS PGothic" charset="-128"/>
                <a:ea typeface="MS PGothic" charset="-128"/>
                <a:cs typeface="MS PGothic" charset="-128"/>
              </a:rPr>
              <a:t>様々な</a:t>
            </a:r>
            <a:r>
              <a:rPr kumimoji="0" lang="ja-JP" altLang="en-US" sz="4000" dirty="0" smtClean="0">
                <a:solidFill>
                  <a:srgbClr val="00B0F0"/>
                </a:solidFill>
                <a:latin typeface="MS PGothic" charset="-128"/>
                <a:ea typeface="MS PGothic" charset="-128"/>
                <a:cs typeface="MS PGothic" charset="-128"/>
              </a:rPr>
              <a:t>利用シーンに対応　</a:t>
            </a:r>
            <a:br>
              <a:rPr kumimoji="0" lang="ja-JP" altLang="en-US" sz="4000" dirty="0" smtClean="0">
                <a:solidFill>
                  <a:srgbClr val="00B0F0"/>
                </a:solidFill>
                <a:latin typeface="MS PGothic" charset="-128"/>
                <a:ea typeface="MS PGothic" charset="-128"/>
                <a:cs typeface="MS PGothic" charset="-128"/>
              </a:rPr>
            </a:br>
            <a:endParaRPr kumimoji="0" lang="ja-JP" altLang="en-US" sz="4000" dirty="0">
              <a:solidFill>
                <a:srgbClr val="00B0F0"/>
              </a:solidFill>
              <a:latin typeface="MS PGothic" charset="-128"/>
              <a:ea typeface="MS PGothic" charset="-128"/>
              <a:cs typeface="MS PGothic" charset="-128"/>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0624" y="2861848"/>
            <a:ext cx="3888432" cy="1983100"/>
          </a:xfrm>
          <a:prstGeom prst="rect">
            <a:avLst/>
          </a:prstGeom>
        </p:spPr>
      </p:pic>
      <p:sp>
        <p:nvSpPr>
          <p:cNvPr id="4" name="Rounded Rectangle 3"/>
          <p:cNvSpPr/>
          <p:nvPr/>
        </p:nvSpPr>
        <p:spPr>
          <a:xfrm>
            <a:off x="251521" y="1707654"/>
            <a:ext cx="3706639" cy="792088"/>
          </a:xfrm>
          <a:prstGeom prst="roundRect">
            <a:avLst/>
          </a:prstGeom>
          <a:solidFill>
            <a:srgbClr val="00B0F0"/>
          </a:solidFill>
        </p:spPr>
        <p:txBody>
          <a:bodyPr wrap="square" rtlCol="0" anchor="ctr">
            <a:noAutofit/>
          </a:bodyPr>
          <a:lstStyle/>
          <a:p>
            <a:pPr algn="ct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ちょっと相談あるんだけど・・</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この資料確認してもらえるかな？</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TextBox 4"/>
          <p:cNvSpPr txBox="1"/>
          <p:nvPr/>
        </p:nvSpPr>
        <p:spPr>
          <a:xfrm>
            <a:off x="539552" y="1131590"/>
            <a:ext cx="2954655" cy="369332"/>
          </a:xfrm>
          <a:prstGeom prst="rect">
            <a:avLst/>
          </a:prstGeom>
          <a:noFill/>
        </p:spPr>
        <p:txBody>
          <a:bodyPr wrap="none" rtlCol="0">
            <a:spAutoFit/>
          </a:bodyPr>
          <a:lstStyle/>
          <a:p>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チャット・資料共有を使う</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TextBox 5"/>
          <p:cNvSpPr txBox="1"/>
          <p:nvPr/>
        </p:nvSpPr>
        <p:spPr>
          <a:xfrm>
            <a:off x="4912592" y="1113252"/>
            <a:ext cx="3877985" cy="369332"/>
          </a:xfrm>
          <a:prstGeom prst="rect">
            <a:avLst/>
          </a:prstGeom>
          <a:noFill/>
        </p:spPr>
        <p:txBody>
          <a:bodyPr wrap="none" rtlCol="0">
            <a:spAutoFit/>
          </a:bodyPr>
          <a:lstStyle/>
          <a:p>
            <a:r>
              <a:rPr lang="ja-JP" altLang="en-US" u="sng" dirty="0">
                <a:latin typeface="メイリオ" panose="020B0604030504040204" pitchFamily="50" charset="-128"/>
                <a:ea typeface="メイリオ" panose="020B0604030504040204" pitchFamily="50" charset="-128"/>
                <a:cs typeface="メイリオ" panose="020B0604030504040204" pitchFamily="50" charset="-128"/>
              </a:rPr>
              <a:t>ビデ</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オ</a:t>
            </a:r>
            <a:r>
              <a:rPr lang="ja-JP" altLang="en-US" u="sng" dirty="0">
                <a:latin typeface="メイリオ" panose="020B0604030504040204" pitchFamily="50" charset="-128"/>
                <a:ea typeface="メイリオ" panose="020B0604030504040204" pitchFamily="50" charset="-128"/>
                <a:cs typeface="メイリオ" panose="020B0604030504040204" pitchFamily="50" charset="-128"/>
              </a:rPr>
              <a:t>会</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議、ホワイトボード</a:t>
            </a:r>
            <a:r>
              <a:rPr kumimoji="1"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を使う</a:t>
            </a:r>
            <a:endParaRPr kumimoji="1" lang="ja-JP" altLang="en-US"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Rounded Rectangle 6"/>
          <p:cNvSpPr/>
          <p:nvPr/>
        </p:nvSpPr>
        <p:spPr>
          <a:xfrm>
            <a:off x="4998264" y="1704565"/>
            <a:ext cx="3706639" cy="792088"/>
          </a:xfrm>
          <a:prstGeom prst="roundRect">
            <a:avLst/>
          </a:prstGeom>
          <a:solidFill>
            <a:srgbClr val="00B050"/>
          </a:solidFill>
        </p:spPr>
        <p:txBody>
          <a:bodyPr wrap="square" rtlCol="0" anchor="ctr">
            <a:noAutofit/>
          </a:bodyPr>
          <a:lstStyle/>
          <a:p>
            <a:pPr algn="ct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今期の経営方針は </a:t>
            </a:r>
            <a:r>
              <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Own it !!!</a:t>
            </a:r>
          </a:p>
          <a:p>
            <a:pPr algn="ct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新し</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い</a:t>
            </a: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自転</a:t>
            </a:r>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車のデザインは、、</a:t>
            </a:r>
            <a:endParaRPr lang="en-US" altLang="ja-JP"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 name="Group 7"/>
          <p:cNvGrpSpPr/>
          <p:nvPr/>
        </p:nvGrpSpPr>
        <p:grpSpPr>
          <a:xfrm>
            <a:off x="4211960" y="2861848"/>
            <a:ext cx="2333865" cy="1516594"/>
            <a:chOff x="2141232" y="1492236"/>
            <a:chExt cx="7909537" cy="4741959"/>
          </a:xfrm>
        </p:grpSpPr>
        <p:grpSp>
          <p:nvGrpSpPr>
            <p:cNvPr id="9" name="Group 8"/>
            <p:cNvGrpSpPr/>
            <p:nvPr/>
          </p:nvGrpSpPr>
          <p:grpSpPr>
            <a:xfrm>
              <a:off x="2895818" y="1865627"/>
              <a:ext cx="6436392" cy="3822192"/>
              <a:chOff x="2895818" y="1865627"/>
              <a:chExt cx="6436392" cy="3822192"/>
            </a:xfrm>
          </p:grpSpPr>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895818" y="1865627"/>
                <a:ext cx="6436392" cy="3822192"/>
              </a:xfrm>
              <a:prstGeom prst="rect">
                <a:avLst/>
              </a:prstGeom>
            </p:spPr>
          </p:pic>
          <p:pic>
            <p:nvPicPr>
              <p:cNvPr id="12" name="Group 8.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97255" y="2083374"/>
                <a:ext cx="5797492" cy="3239643"/>
              </a:xfrm>
              <a:prstGeom prst="rect">
                <a:avLst/>
              </a:prstGeom>
              <a:ln w="12700">
                <a:noFill/>
                <a:miter lim="400000"/>
              </a:ln>
            </p:spPr>
          </p:pic>
        </p:grpSp>
        <p:pic>
          <p:nvPicPr>
            <p:cNvPr id="10" name="Picture 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41232" y="1492236"/>
              <a:ext cx="7909537" cy="4741959"/>
            </a:xfrm>
            <a:prstGeom prst="rect">
              <a:avLst/>
            </a:prstGeom>
          </p:spPr>
        </p:pic>
      </p:grpSp>
      <p:pic>
        <p:nvPicPr>
          <p:cNvPr id="2050" name="Picture 2" descr="C:\Users\hiono\Pictures\製品画像\RoomKit-SparkBoard\New-Leaf\img-SB-sect1-phone-767x479.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65830" y="3422758"/>
            <a:ext cx="2520280" cy="15772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3554813" y="2566053"/>
            <a:ext cx="672077" cy="688207"/>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2771800" y="2598312"/>
            <a:ext cx="634442" cy="655948"/>
          </a:xfrm>
          <a:prstGeom prst="rect">
            <a:avLst/>
          </a:prstGeom>
        </p:spPr>
      </p:pic>
      <p:pic>
        <p:nvPicPr>
          <p:cNvPr id="17" name="Picture 16"/>
          <p:cNvPicPr>
            <a:picLocks noChangeAspect="1"/>
          </p:cNvPicPr>
          <p:nvPr/>
        </p:nvPicPr>
        <p:blipFill>
          <a:blip r:embed="rId10"/>
          <a:stretch>
            <a:fillRect/>
          </a:stretch>
        </p:blipFill>
        <p:spPr>
          <a:xfrm>
            <a:off x="6880484" y="2598312"/>
            <a:ext cx="639816" cy="645195"/>
          </a:xfrm>
          <a:prstGeom prst="rect">
            <a:avLst/>
          </a:prstGeom>
        </p:spPr>
      </p:pic>
      <p:pic>
        <p:nvPicPr>
          <p:cNvPr id="18" name="Picture 17"/>
          <p:cNvPicPr>
            <a:picLocks noChangeAspect="1"/>
          </p:cNvPicPr>
          <p:nvPr/>
        </p:nvPicPr>
        <p:blipFill>
          <a:blip r:embed="rId11">
            <a:clrChange>
              <a:clrFrom>
                <a:srgbClr val="FFFFFF"/>
              </a:clrFrom>
              <a:clrTo>
                <a:srgbClr val="FFFFFF">
                  <a:alpha val="0"/>
                </a:srgbClr>
              </a:clrTo>
            </a:clrChange>
          </a:blip>
          <a:stretch>
            <a:fillRect/>
          </a:stretch>
        </p:blipFill>
        <p:spPr>
          <a:xfrm>
            <a:off x="7668344" y="2592936"/>
            <a:ext cx="655946" cy="661324"/>
          </a:xfrm>
          <a:prstGeom prst="rect">
            <a:avLst/>
          </a:prstGeom>
        </p:spPr>
      </p:pic>
    </p:spTree>
    <p:extLst>
      <p:ext uri="{BB962C8B-B14F-4D97-AF65-F5344CB8AC3E}">
        <p14:creationId xmlns:p14="http://schemas.microsoft.com/office/powerpoint/2010/main" val="267385250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3314" y="195316"/>
            <a:ext cx="8345488" cy="731837"/>
          </a:xfrm>
          <a:prstGeom prst="rect">
            <a:avLst/>
          </a:prstGeom>
        </p:spPr>
        <p:txBody>
          <a:bodyPr/>
          <a:lst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0" lang="ja-JP" altLang="en-US" sz="4000" dirty="0" smtClean="0">
                <a:solidFill>
                  <a:srgbClr val="00B0F0"/>
                </a:solidFill>
                <a:latin typeface="MS PGothic" charset="-128"/>
                <a:ea typeface="MS PGothic" charset="-128"/>
                <a:cs typeface="MS PGothic" charset="-128"/>
              </a:rPr>
              <a:t>ポイント</a:t>
            </a:r>
            <a:r>
              <a:rPr kumimoji="0" lang="en-US" altLang="ja-JP" sz="4000" dirty="0" smtClean="0">
                <a:solidFill>
                  <a:srgbClr val="00B0F0"/>
                </a:solidFill>
                <a:latin typeface="MS PGothic" charset="-128"/>
                <a:ea typeface="MS PGothic" charset="-128"/>
                <a:cs typeface="MS PGothic" charset="-128"/>
              </a:rPr>
              <a:t>3 </a:t>
            </a:r>
            <a:r>
              <a:rPr kumimoji="0" lang="ja-JP" altLang="en-US" sz="4000" dirty="0" smtClean="0">
                <a:solidFill>
                  <a:srgbClr val="00B0F0"/>
                </a:solidFill>
                <a:latin typeface="MS PGothic" charset="-128"/>
                <a:ea typeface="MS PGothic" charset="-128"/>
                <a:cs typeface="MS PGothic" charset="-128"/>
              </a:rPr>
              <a:t>充実した会議機能　</a:t>
            </a:r>
            <a:br>
              <a:rPr kumimoji="0" lang="ja-JP" altLang="en-US" sz="4000" dirty="0" smtClean="0">
                <a:solidFill>
                  <a:srgbClr val="00B0F0"/>
                </a:solidFill>
                <a:latin typeface="MS PGothic" charset="-128"/>
                <a:ea typeface="MS PGothic" charset="-128"/>
                <a:cs typeface="MS PGothic" charset="-128"/>
              </a:rPr>
            </a:br>
            <a:endParaRPr kumimoji="0" lang="ja-JP" altLang="en-US" sz="4000" dirty="0">
              <a:solidFill>
                <a:srgbClr val="00B0F0"/>
              </a:solidFill>
              <a:latin typeface="MS PGothic" charset="-128"/>
              <a:ea typeface="MS PGothic" charset="-128"/>
              <a:cs typeface="MS PGothic" charset="-128"/>
            </a:endParaRPr>
          </a:p>
        </p:txBody>
      </p:sp>
      <p:sp>
        <p:nvSpPr>
          <p:cNvPr id="4" name="Rounded Rectangle 3"/>
          <p:cNvSpPr/>
          <p:nvPr/>
        </p:nvSpPr>
        <p:spPr>
          <a:xfrm>
            <a:off x="251521" y="1707654"/>
            <a:ext cx="3706639" cy="792088"/>
          </a:xfrm>
          <a:prstGeom prst="roundRect">
            <a:avLst/>
          </a:prstGeom>
          <a:solidFill>
            <a:srgbClr val="00B0F0"/>
          </a:solidFill>
        </p:spPr>
        <p:txBody>
          <a:bodyPr wrap="square" rtlCol="0" anchor="ctr">
            <a:noAutofit/>
          </a:bodyPr>
          <a:lstStyle/>
          <a:p>
            <a:pPr algn="ctr"/>
            <a:r>
              <a:rPr lang="en-US" altLang="ja-JP" dirty="0" smtClean="0">
                <a:solidFill>
                  <a:schemeClr val="bg1"/>
                </a:solidFill>
                <a:latin typeface="MS PGothic" charset="-128"/>
                <a:ea typeface="MS PGothic" charset="-128"/>
                <a:cs typeface="MS PGothic" charset="-128"/>
              </a:rPr>
              <a:t>Spark</a:t>
            </a:r>
            <a:r>
              <a:rPr lang="ja-JP" altLang="en-US" dirty="0" smtClean="0">
                <a:solidFill>
                  <a:schemeClr val="bg1"/>
                </a:solidFill>
                <a:latin typeface="MS PGothic" charset="-128"/>
                <a:ea typeface="MS PGothic" charset="-128"/>
                <a:cs typeface="MS PGothic" charset="-128"/>
              </a:rPr>
              <a:t>に対応した</a:t>
            </a:r>
            <a:endParaRPr lang="en-US" altLang="ja-JP" dirty="0" smtClean="0">
              <a:solidFill>
                <a:schemeClr val="bg1"/>
              </a:solidFill>
              <a:latin typeface="MS PGothic" charset="-128"/>
              <a:ea typeface="MS PGothic" charset="-128"/>
              <a:cs typeface="MS PGothic" charset="-128"/>
            </a:endParaRPr>
          </a:p>
          <a:p>
            <a:pPr algn="ctr"/>
            <a:r>
              <a:rPr lang="ja-JP" altLang="en-US" dirty="0">
                <a:solidFill>
                  <a:schemeClr val="bg1"/>
                </a:solidFill>
                <a:latin typeface="MS PGothic" charset="-128"/>
                <a:ea typeface="MS PGothic" charset="-128"/>
                <a:cs typeface="MS PGothic" charset="-128"/>
              </a:rPr>
              <a:t>豊富</a:t>
            </a:r>
            <a:r>
              <a:rPr lang="ja-JP" altLang="en-US" dirty="0" smtClean="0">
                <a:solidFill>
                  <a:schemeClr val="bg1"/>
                </a:solidFill>
                <a:latin typeface="MS PGothic" charset="-128"/>
                <a:ea typeface="MS PGothic" charset="-128"/>
                <a:cs typeface="MS PGothic" charset="-128"/>
              </a:rPr>
              <a:t>な会議端末</a:t>
            </a:r>
            <a:endParaRPr lang="en-US" altLang="ja-JP" dirty="0" smtClean="0">
              <a:solidFill>
                <a:schemeClr val="bg1"/>
              </a:solidFill>
              <a:latin typeface="MS PGothic" charset="-128"/>
              <a:ea typeface="MS PGothic" charset="-128"/>
              <a:cs typeface="MS PGothic" charset="-128"/>
            </a:endParaRPr>
          </a:p>
        </p:txBody>
      </p:sp>
      <p:sp>
        <p:nvSpPr>
          <p:cNvPr id="5" name="TextBox 4"/>
          <p:cNvSpPr txBox="1"/>
          <p:nvPr/>
        </p:nvSpPr>
        <p:spPr>
          <a:xfrm>
            <a:off x="179512" y="1131590"/>
            <a:ext cx="3449983" cy="369332"/>
          </a:xfrm>
          <a:prstGeom prst="rect">
            <a:avLst/>
          </a:prstGeom>
          <a:noFill/>
        </p:spPr>
        <p:txBody>
          <a:bodyPr wrap="none" rtlCol="0">
            <a:spAutoFit/>
          </a:bodyPr>
          <a:lstStyle/>
          <a:p>
            <a:r>
              <a:rPr kumimoji="1" lang="ja-JP" altLang="en-US" u="sng" dirty="0" smtClean="0">
                <a:latin typeface="MS PGothic" charset="-128"/>
                <a:ea typeface="MS PGothic" charset="-128"/>
                <a:cs typeface="MS PGothic" charset="-128"/>
              </a:rPr>
              <a:t>高画質・高音質・臨場感・デザイン</a:t>
            </a:r>
            <a:endParaRPr kumimoji="1" lang="ja-JP" altLang="en-US" u="sng" dirty="0">
              <a:latin typeface="MS PGothic" charset="-128"/>
              <a:ea typeface="MS PGothic" charset="-128"/>
              <a:cs typeface="MS PGothic" charset="-128"/>
            </a:endParaRPr>
          </a:p>
        </p:txBody>
      </p:sp>
      <p:sp>
        <p:nvSpPr>
          <p:cNvPr id="6" name="TextBox 5"/>
          <p:cNvSpPr txBox="1"/>
          <p:nvPr/>
        </p:nvSpPr>
        <p:spPr>
          <a:xfrm>
            <a:off x="4912592" y="1113252"/>
            <a:ext cx="3315331" cy="369332"/>
          </a:xfrm>
          <a:prstGeom prst="rect">
            <a:avLst/>
          </a:prstGeom>
          <a:noFill/>
        </p:spPr>
        <p:txBody>
          <a:bodyPr wrap="none" rtlCol="0">
            <a:spAutoFit/>
          </a:bodyPr>
          <a:lstStyle/>
          <a:p>
            <a:r>
              <a:rPr lang="ja-JP" altLang="en-US" u="sng" dirty="0" smtClean="0">
                <a:latin typeface="MS PGothic" charset="-128"/>
                <a:ea typeface="MS PGothic" charset="-128"/>
                <a:cs typeface="MS PGothic" charset="-128"/>
              </a:rPr>
              <a:t>いつでも・どこでも・誰でも繋</a:t>
            </a:r>
            <a:r>
              <a:rPr lang="ja-JP" altLang="en-US" u="sng" dirty="0">
                <a:latin typeface="MS PGothic" charset="-128"/>
                <a:ea typeface="MS PGothic" charset="-128"/>
                <a:cs typeface="MS PGothic" charset="-128"/>
              </a:rPr>
              <a:t>が</a:t>
            </a:r>
            <a:r>
              <a:rPr lang="ja-JP" altLang="en-US" u="sng" dirty="0" smtClean="0">
                <a:latin typeface="MS PGothic" charset="-128"/>
                <a:ea typeface="MS PGothic" charset="-128"/>
                <a:cs typeface="MS PGothic" charset="-128"/>
              </a:rPr>
              <a:t>る</a:t>
            </a:r>
            <a:endParaRPr kumimoji="1" lang="ja-JP" altLang="en-US" u="sng" dirty="0">
              <a:latin typeface="MS PGothic" charset="-128"/>
              <a:ea typeface="MS PGothic" charset="-128"/>
              <a:cs typeface="MS PGothic" charset="-128"/>
            </a:endParaRPr>
          </a:p>
        </p:txBody>
      </p:sp>
      <p:sp>
        <p:nvSpPr>
          <p:cNvPr id="7" name="Rounded Rectangle 6"/>
          <p:cNvSpPr/>
          <p:nvPr/>
        </p:nvSpPr>
        <p:spPr>
          <a:xfrm>
            <a:off x="5113833" y="1704565"/>
            <a:ext cx="3706639" cy="792088"/>
          </a:xfrm>
          <a:prstGeom prst="roundRect">
            <a:avLst/>
          </a:prstGeom>
          <a:solidFill>
            <a:srgbClr val="00B050"/>
          </a:solidFill>
        </p:spPr>
        <p:txBody>
          <a:bodyPr wrap="square" rtlCol="0" anchor="ctr">
            <a:noAutofit/>
          </a:bodyPr>
          <a:lstStyle/>
          <a:p>
            <a:pPr algn="ctr"/>
            <a:endParaRPr lang="en-US" altLang="ja-JP" dirty="0" smtClean="0">
              <a:solidFill>
                <a:schemeClr val="bg1"/>
              </a:solidFill>
              <a:latin typeface="MS PGothic" charset="-128"/>
              <a:ea typeface="MS PGothic" charset="-128"/>
              <a:cs typeface="MS PGothic" charset="-128"/>
            </a:endParaRPr>
          </a:p>
          <a:p>
            <a:pPr algn="ctr"/>
            <a:r>
              <a:rPr lang="ja-JP" altLang="en-US" dirty="0" smtClean="0">
                <a:solidFill>
                  <a:schemeClr val="bg1"/>
                </a:solidFill>
                <a:latin typeface="MS PGothic" charset="-128"/>
                <a:ea typeface="MS PGothic" charset="-128"/>
                <a:cs typeface="MS PGothic" charset="-128"/>
              </a:rPr>
              <a:t>外</a:t>
            </a:r>
            <a:r>
              <a:rPr lang="ja-JP" altLang="en-US" dirty="0">
                <a:solidFill>
                  <a:schemeClr val="bg1"/>
                </a:solidFill>
                <a:latin typeface="MS PGothic" charset="-128"/>
                <a:ea typeface="MS PGothic" charset="-128"/>
                <a:cs typeface="MS PGothic" charset="-128"/>
              </a:rPr>
              <a:t>出中の人：</a:t>
            </a:r>
            <a:r>
              <a:rPr lang="en-US" altLang="ja-JP" dirty="0">
                <a:solidFill>
                  <a:schemeClr val="bg1"/>
                </a:solidFill>
                <a:latin typeface="MS PGothic" charset="-128"/>
                <a:ea typeface="MS PGothic" charset="-128"/>
                <a:cs typeface="MS PGothic" charset="-128"/>
              </a:rPr>
              <a:t>PC</a:t>
            </a:r>
            <a:r>
              <a:rPr lang="ja-JP" altLang="en-US" dirty="0">
                <a:solidFill>
                  <a:schemeClr val="bg1"/>
                </a:solidFill>
                <a:latin typeface="MS PGothic" charset="-128"/>
                <a:ea typeface="MS PGothic" charset="-128"/>
                <a:cs typeface="MS PGothic" charset="-128"/>
              </a:rPr>
              <a:t>・モバイル</a:t>
            </a:r>
            <a:endParaRPr lang="en-US" altLang="ja-JP" dirty="0">
              <a:solidFill>
                <a:schemeClr val="bg1"/>
              </a:solidFill>
              <a:latin typeface="MS PGothic" charset="-128"/>
              <a:ea typeface="MS PGothic" charset="-128"/>
              <a:cs typeface="MS PGothic" charset="-128"/>
            </a:endParaRPr>
          </a:p>
          <a:p>
            <a:pPr algn="ctr"/>
            <a:r>
              <a:rPr lang="ja-JP" altLang="en-US" dirty="0">
                <a:solidFill>
                  <a:schemeClr val="bg1"/>
                </a:solidFill>
                <a:latin typeface="MS PGothic" charset="-128"/>
                <a:ea typeface="MS PGothic" charset="-128"/>
                <a:cs typeface="MS PGothic" charset="-128"/>
              </a:rPr>
              <a:t>会社にいる人</a:t>
            </a:r>
            <a:r>
              <a:rPr lang="ja-JP" altLang="en-US" dirty="0" smtClean="0">
                <a:solidFill>
                  <a:schemeClr val="bg1"/>
                </a:solidFill>
                <a:latin typeface="MS PGothic" charset="-128"/>
                <a:ea typeface="MS PGothic" charset="-128"/>
                <a:cs typeface="MS PGothic" charset="-128"/>
              </a:rPr>
              <a:t>：</a:t>
            </a:r>
            <a:r>
              <a:rPr lang="ja-JP" altLang="en-US" dirty="0">
                <a:solidFill>
                  <a:schemeClr val="bg1"/>
                </a:solidFill>
                <a:latin typeface="MS PGothic" charset="-128"/>
                <a:ea typeface="MS PGothic" charset="-128"/>
                <a:cs typeface="MS PGothic" charset="-128"/>
              </a:rPr>
              <a:t>会</a:t>
            </a:r>
            <a:r>
              <a:rPr lang="ja-JP" altLang="en-US" dirty="0" smtClean="0">
                <a:solidFill>
                  <a:schemeClr val="bg1"/>
                </a:solidFill>
                <a:latin typeface="MS PGothic" charset="-128"/>
                <a:ea typeface="MS PGothic" charset="-128"/>
                <a:cs typeface="MS PGothic" charset="-128"/>
              </a:rPr>
              <a:t>議</a:t>
            </a:r>
            <a:r>
              <a:rPr lang="ja-JP" altLang="en-US" dirty="0">
                <a:solidFill>
                  <a:schemeClr val="bg1"/>
                </a:solidFill>
                <a:latin typeface="MS PGothic" charset="-128"/>
                <a:ea typeface="MS PGothic" charset="-128"/>
                <a:cs typeface="MS PGothic" charset="-128"/>
              </a:rPr>
              <a:t>端</a:t>
            </a:r>
            <a:r>
              <a:rPr lang="ja-JP" altLang="en-US" dirty="0" smtClean="0">
                <a:solidFill>
                  <a:schemeClr val="bg1"/>
                </a:solidFill>
                <a:latin typeface="MS PGothic" charset="-128"/>
                <a:ea typeface="MS PGothic" charset="-128"/>
                <a:cs typeface="MS PGothic" charset="-128"/>
              </a:rPr>
              <a:t>末</a:t>
            </a:r>
            <a:endParaRPr lang="en-US" altLang="ja-JP" dirty="0">
              <a:solidFill>
                <a:schemeClr val="bg1"/>
              </a:solidFill>
              <a:latin typeface="MS PGothic" charset="-128"/>
              <a:ea typeface="MS PGothic" charset="-128"/>
              <a:cs typeface="MS PGothic" charset="-128"/>
            </a:endParaRPr>
          </a:p>
          <a:p>
            <a:pPr algn="ctr"/>
            <a:endParaRPr lang="en-US" altLang="ja-JP" dirty="0" smtClean="0">
              <a:solidFill>
                <a:schemeClr val="bg1"/>
              </a:solidFill>
              <a:latin typeface="MS PGothic" charset="-128"/>
              <a:ea typeface="MS PGothic" charset="-128"/>
              <a:cs typeface="MS PGothic" charset="-128"/>
            </a:endParaRPr>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5807" y="4511306"/>
            <a:ext cx="3071825" cy="48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2600872"/>
            <a:ext cx="2016224" cy="191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8504" y="2600872"/>
            <a:ext cx="1469128" cy="1952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C:\Users\hiono\Pictures\製品画像\RoomKit-SparkBoard\New-Leaf\HpPcHero2-1500x760.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46098" y="2793931"/>
            <a:ext cx="3842107" cy="194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2657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15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10.xml><?xml version="1.0" encoding="utf-8"?>
<a:theme xmlns:a="http://schemas.openxmlformats.org/drawingml/2006/main" name="16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ollabSummit2015">
      <a:majorFont>
        <a:latin typeface="CiscoSansTT ExtraLight"/>
        <a:ea typeface=""/>
        <a:cs typeface=""/>
      </a:majorFont>
      <a:minorFont>
        <a:latin typeface="CiscoSans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17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4.xml><?xml version="1.0" encoding="utf-8"?>
<a:theme xmlns:a="http://schemas.openxmlformats.org/drawingml/2006/main" name="18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TT ExtraLight/メイリオ">
      <a:majorFont>
        <a:latin typeface="CiscoSansTT ExtraLight"/>
        <a:ea typeface="メイリオ"/>
        <a:cs typeface=""/>
      </a:majorFont>
      <a:minorFont>
        <a:latin typeface="CiscoSansTT Extra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spPr>
      <a:bodyPr wrap="square" rtlCol="0" anchor="ctr">
        <a:noAutofit/>
      </a:bodyPr>
      <a:lstStyle>
        <a:defPPr algn="ctr">
          <a:defRPr dirty="0">
            <a:solidFill>
              <a:schemeClr val="bg1"/>
            </a:solidFill>
            <a:latin typeface="+mj-lt"/>
          </a:defRPr>
        </a:defPPr>
      </a:lstStyle>
    </a:spDef>
  </a:objectDefaults>
  <a:extraClrSchemeLst/>
</a:theme>
</file>

<file path=ppt/theme/theme5.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1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12_Blue theme 2015 16x9">
  <a:themeElements>
    <a:clrScheme name="Custom 1">
      <a:dk1>
        <a:srgbClr val="FFFFFF"/>
      </a:dk1>
      <a:lt1>
        <a:srgbClr val="005073"/>
      </a:lt1>
      <a:dk2>
        <a:srgbClr val="00BCEB"/>
      </a:dk2>
      <a:lt2>
        <a:srgbClr val="005073"/>
      </a:lt2>
      <a:accent1>
        <a:srgbClr val="00BCEB"/>
      </a:accent1>
      <a:accent2>
        <a:srgbClr val="6EBE4A"/>
      </a:accent2>
      <a:accent3>
        <a:srgbClr val="D9D9D6"/>
      </a:accent3>
      <a:accent4>
        <a:srgbClr val="9D9DA1"/>
      </a:accent4>
      <a:accent5>
        <a:srgbClr val="FF8200"/>
      </a:accent5>
      <a:accent6>
        <a:srgbClr val="E40045"/>
      </a:accent6>
      <a:hlink>
        <a:srgbClr val="F79419"/>
      </a:hlink>
      <a:folHlink>
        <a:srgbClr val="D9D9D6"/>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720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8.xml><?xml version="1.0" encoding="utf-8"?>
<a:theme xmlns:a="http://schemas.openxmlformats.org/drawingml/2006/main" name="9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9.xml><?xml version="1.0" encoding="utf-8"?>
<a:theme xmlns:a="http://schemas.openxmlformats.org/drawingml/2006/main" name="2_Default Theme">
  <a:themeElements>
    <a:clrScheme name="Cisco Light">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3CBBB9"/>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20341</TotalTime>
  <Words>1807</Words>
  <Application>Microsoft Macintosh PowerPoint</Application>
  <PresentationFormat>画面に合わせる (16:9)</PresentationFormat>
  <Paragraphs>425</Paragraphs>
  <Slides>36</Slides>
  <Notes>26</Notes>
  <HiddenSlides>0</HiddenSlides>
  <MMClips>0</MMClips>
  <ScaleCrop>false</ScaleCrop>
  <HeadingPairs>
    <vt:vector size="6" baseType="variant">
      <vt:variant>
        <vt:lpstr>使用されているフォント</vt:lpstr>
      </vt:variant>
      <vt:variant>
        <vt:i4>16</vt:i4>
      </vt:variant>
      <vt:variant>
        <vt:lpstr>テーマ</vt:lpstr>
      </vt:variant>
      <vt:variant>
        <vt:i4>10</vt:i4>
      </vt:variant>
      <vt:variant>
        <vt:lpstr>スライド タイトル</vt:lpstr>
      </vt:variant>
      <vt:variant>
        <vt:i4>36</vt:i4>
      </vt:variant>
    </vt:vector>
  </HeadingPairs>
  <TitlesOfParts>
    <vt:vector size="62" baseType="lpstr">
      <vt:lpstr>Avenir Next Demi Bold</vt:lpstr>
      <vt:lpstr>Calibri</vt:lpstr>
      <vt:lpstr>Century Gothic</vt:lpstr>
      <vt:lpstr>CiscoSans</vt:lpstr>
      <vt:lpstr>CiscoSans ExtraLight</vt:lpstr>
      <vt:lpstr>CiscoSans Thin</vt:lpstr>
      <vt:lpstr>CiscoSansTT</vt:lpstr>
      <vt:lpstr>CiscoSansTT ExtraLight</vt:lpstr>
      <vt:lpstr>CiscoSansTT Light</vt:lpstr>
      <vt:lpstr>CiscoSansTT Thin</vt:lpstr>
      <vt:lpstr>MS PGothic</vt:lpstr>
      <vt:lpstr>ＭＳ Ｐゴシック</vt:lpstr>
      <vt:lpstr>PMingLiU</vt:lpstr>
      <vt:lpstr>Wingdings</vt:lpstr>
      <vt:lpstr>メイリオ</vt:lpstr>
      <vt:lpstr>Arial</vt:lpstr>
      <vt:lpstr>15_Blue theme 2014 16x9</vt:lpstr>
      <vt:lpstr>Blue theme 2016 16x9</vt:lpstr>
      <vt:lpstr>17_Blue theme 2014 16x9</vt:lpstr>
      <vt:lpstr>18_Blue theme 2014 16x9</vt:lpstr>
      <vt:lpstr>Blue theme 2015 16x9</vt:lpstr>
      <vt:lpstr>11_Blue theme 2015 16x9</vt:lpstr>
      <vt:lpstr>12_Blue theme 2015 16x9</vt:lpstr>
      <vt:lpstr>9_Blue theme 2015 16x9</vt:lpstr>
      <vt:lpstr>2_Default Theme</vt:lpstr>
      <vt:lpstr>16_Blue theme 2014 16x9</vt:lpstr>
      <vt:lpstr>沖縄セミナー Cisco Spark</vt:lpstr>
      <vt:lpstr>PowerPoint プレゼンテーション</vt:lpstr>
      <vt:lpstr>仕事（業務）のさらなる効率化に取り組む</vt:lpstr>
      <vt:lpstr>働き改革にかかせない会議改革</vt:lpstr>
      <vt:lpstr>乱立するコミュニケーション ツール</vt:lpstr>
      <vt:lpstr>Cisco Spark </vt:lpstr>
      <vt:lpstr>ポイント1 無料で始められる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業界初！！！ 暗号鍵をお客様が自ら構築・管理することが可能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プロジェクト：新しい沖縄ビールを開発</vt:lpstr>
      <vt:lpstr>活用例、導入効果</vt:lpstr>
      <vt:lpstr>PowerPoint プレゼンテーション</vt:lpstr>
      <vt:lpstr>PowerPoint プレゼンテーション</vt:lpstr>
      <vt:lpstr>PowerPoint プレゼンテーション</vt:lpstr>
      <vt:lpstr>Cisco Spark 競合比較</vt:lpstr>
      <vt:lpstr>コンセプトの違い</vt:lpstr>
      <vt:lpstr>競合比較　機能比較</vt:lpstr>
      <vt:lpstr>PowerPoint プレゼンテーション</vt:lpstr>
      <vt:lpstr>PowerPoint プレゼンテーション</vt:lpstr>
      <vt:lpstr>競合比較　Spark Board vs Surface Hub</vt:lpstr>
      <vt:lpstr>PowerPoint プレゼンテーション</vt:lpstr>
      <vt:lpstr>PowerPoint プレゼンテーション</vt:lpstr>
    </vt:vector>
  </TitlesOfParts>
  <Company>Cisco Systems</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Cisco Spark</dc:title>
  <dc:creator>Hideki Ono</dc:creator>
  <cp:lastModifiedBy>Microsoft Office ユーザー</cp:lastModifiedBy>
  <cp:revision>442</cp:revision>
  <dcterms:created xsi:type="dcterms:W3CDTF">2017-01-23T05:50:38Z</dcterms:created>
  <dcterms:modified xsi:type="dcterms:W3CDTF">2017-10-25T14:31:41Z</dcterms:modified>
</cp:coreProperties>
</file>